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7"/>
    <p:restoredTop sz="94789"/>
  </p:normalViewPr>
  <p:slideViewPr>
    <p:cSldViewPr snapToGrid="0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01416-3B7A-4736-9699-4AB3D7B7F05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D57C5-22B7-483F-BC77-E4CD30C7F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Values</a:t>
          </a:r>
        </a:p>
      </dgm:t>
    </dgm:pt>
    <dgm:pt modelId="{3989E7E7-E8CD-4A12-BC8F-9817D9D8A6C9}" type="parTrans" cxnId="{0157D6DF-2820-4FF9-9CB7-346AA925B8A8}">
      <dgm:prSet/>
      <dgm:spPr/>
      <dgm:t>
        <a:bodyPr/>
        <a:lstStyle/>
        <a:p>
          <a:endParaRPr lang="en-US"/>
        </a:p>
      </dgm:t>
    </dgm:pt>
    <dgm:pt modelId="{B0BB6727-A356-44DD-8B6E-B2E4C83A0F73}" type="sibTrans" cxnId="{0157D6DF-2820-4FF9-9CB7-346AA925B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16C322-7DDF-430C-A703-D8CB6756C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Operations</a:t>
          </a:r>
        </a:p>
      </dgm:t>
    </dgm:pt>
    <dgm:pt modelId="{CEA89903-F457-4305-862D-FB0C23B0EBE6}" type="parTrans" cxnId="{EFAE4D94-77AE-49F2-8756-57B31D2B7EE3}">
      <dgm:prSet/>
      <dgm:spPr/>
      <dgm:t>
        <a:bodyPr/>
        <a:lstStyle/>
        <a:p>
          <a:endParaRPr lang="en-US"/>
        </a:p>
      </dgm:t>
    </dgm:pt>
    <dgm:pt modelId="{83B79BB5-8846-4B58-90C4-B9B7C23442CE}" type="sibTrans" cxnId="{EFAE4D94-77AE-49F2-8756-57B31D2B7E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ABA6CC-34F1-4BFF-AB1D-17111D306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</a:t>
          </a:r>
        </a:p>
      </dgm:t>
    </dgm:pt>
    <dgm:pt modelId="{775515D0-5563-4ABC-A011-D33D90D53E8F}" type="parTrans" cxnId="{87AA1A79-FC29-48E0-A888-98245D47DF79}">
      <dgm:prSet/>
      <dgm:spPr/>
      <dgm:t>
        <a:bodyPr/>
        <a:lstStyle/>
        <a:p>
          <a:endParaRPr lang="en-US"/>
        </a:p>
      </dgm:t>
    </dgm:pt>
    <dgm:pt modelId="{0D467AB5-2305-4C89-A3DB-9C3B0D8D112C}" type="sibTrans" cxnId="{87AA1A79-FC29-48E0-A888-98245D47DF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74DF3A-E597-4712-BEFA-657DCD083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Decisions</a:t>
          </a:r>
        </a:p>
      </dgm:t>
    </dgm:pt>
    <dgm:pt modelId="{ECAC7282-7FA0-401B-969E-B8B87F32560F}" type="parTrans" cxnId="{DF1F344C-234D-4381-8F52-750FBE277239}">
      <dgm:prSet/>
      <dgm:spPr/>
      <dgm:t>
        <a:bodyPr/>
        <a:lstStyle/>
        <a:p>
          <a:endParaRPr lang="en-US"/>
        </a:p>
      </dgm:t>
    </dgm:pt>
    <dgm:pt modelId="{07EB407D-FEA4-440C-ABFA-33FCE77A14F1}" type="sibTrans" cxnId="{DF1F344C-234D-4381-8F52-750FBE2772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AE2505-0E91-456B-BD36-BF2932AAB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Loops</a:t>
          </a:r>
        </a:p>
      </dgm:t>
    </dgm:pt>
    <dgm:pt modelId="{E26591C3-F685-4713-AC82-5C2A68E8E4BA}" type="parTrans" cxnId="{3B78B3A3-D67B-4FF5-B9E4-1CAAD8DCF5D6}">
      <dgm:prSet/>
      <dgm:spPr/>
      <dgm:t>
        <a:bodyPr/>
        <a:lstStyle/>
        <a:p>
          <a:endParaRPr lang="en-US"/>
        </a:p>
      </dgm:t>
    </dgm:pt>
    <dgm:pt modelId="{7F92CDD4-B343-4CB2-ACB5-639AFB76CD23}" type="sibTrans" cxnId="{3B78B3A3-D67B-4FF5-B9E4-1CAAD8DCF5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9B6276-F83B-47AC-A89E-A6A2B282B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Functions</a:t>
          </a:r>
        </a:p>
      </dgm:t>
    </dgm:pt>
    <dgm:pt modelId="{9D5EB398-FACD-482F-BFF6-230702C7FD24}" type="parTrans" cxnId="{F140D407-F69F-472C-8F04-3335679F7E27}">
      <dgm:prSet/>
      <dgm:spPr/>
      <dgm:t>
        <a:bodyPr/>
        <a:lstStyle/>
        <a:p>
          <a:endParaRPr lang="en-US"/>
        </a:p>
      </dgm:t>
    </dgm:pt>
    <dgm:pt modelId="{A5B28124-FE08-444F-AFA8-22138CDE575E}" type="sibTrans" cxnId="{F140D407-F69F-472C-8F04-3335679F7E27}">
      <dgm:prSet/>
      <dgm:spPr/>
      <dgm:t>
        <a:bodyPr/>
        <a:lstStyle/>
        <a:p>
          <a:endParaRPr lang="en-US"/>
        </a:p>
      </dgm:t>
    </dgm:pt>
    <dgm:pt modelId="{2C9EA929-AE0D-41BA-AA9D-09810D0AE3CF}" type="pres">
      <dgm:prSet presAssocID="{5B301416-3B7A-4736-9699-4AB3D7B7F05D}" presName="root" presStyleCnt="0">
        <dgm:presLayoutVars>
          <dgm:dir/>
          <dgm:resizeHandles val="exact"/>
        </dgm:presLayoutVars>
      </dgm:prSet>
      <dgm:spPr/>
    </dgm:pt>
    <dgm:pt modelId="{BF22748C-7183-4298-BF72-1339D758DB2A}" type="pres">
      <dgm:prSet presAssocID="{5B301416-3B7A-4736-9699-4AB3D7B7F05D}" presName="container" presStyleCnt="0">
        <dgm:presLayoutVars>
          <dgm:dir/>
          <dgm:resizeHandles val="exact"/>
        </dgm:presLayoutVars>
      </dgm:prSet>
      <dgm:spPr/>
    </dgm:pt>
    <dgm:pt modelId="{2845CEE4-01B8-433E-865B-AAF44D624A88}" type="pres">
      <dgm:prSet presAssocID="{07AD57C5-22B7-483F-BC77-E4CD30C7FAFB}" presName="compNode" presStyleCnt="0"/>
      <dgm:spPr/>
    </dgm:pt>
    <dgm:pt modelId="{E74F69C9-2736-495F-9FBC-EC03EEA82E57}" type="pres">
      <dgm:prSet presAssocID="{07AD57C5-22B7-483F-BC77-E4CD30C7FAFB}" presName="iconBgRect" presStyleLbl="bgShp" presStyleIdx="0" presStyleCnt="6"/>
      <dgm:spPr/>
    </dgm:pt>
    <dgm:pt modelId="{D3A5F6FB-33B8-4D4B-89F4-081E0B870641}" type="pres">
      <dgm:prSet presAssocID="{07AD57C5-22B7-483F-BC77-E4CD30C7FAF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8A7A4297-C219-4804-8C50-27EF2581903D}" type="pres">
      <dgm:prSet presAssocID="{07AD57C5-22B7-483F-BC77-E4CD30C7FAFB}" presName="spaceRect" presStyleCnt="0"/>
      <dgm:spPr/>
    </dgm:pt>
    <dgm:pt modelId="{DC8FCB44-6EA3-4156-B609-AA518B48C954}" type="pres">
      <dgm:prSet presAssocID="{07AD57C5-22B7-483F-BC77-E4CD30C7FAFB}" presName="textRect" presStyleLbl="revTx" presStyleIdx="0" presStyleCnt="6">
        <dgm:presLayoutVars>
          <dgm:chMax val="1"/>
          <dgm:chPref val="1"/>
        </dgm:presLayoutVars>
      </dgm:prSet>
      <dgm:spPr/>
    </dgm:pt>
    <dgm:pt modelId="{0795C3BE-E405-4E4F-805D-28B1E6B82928}" type="pres">
      <dgm:prSet presAssocID="{B0BB6727-A356-44DD-8B6E-B2E4C83A0F73}" presName="sibTrans" presStyleLbl="sibTrans2D1" presStyleIdx="0" presStyleCnt="0"/>
      <dgm:spPr/>
    </dgm:pt>
    <dgm:pt modelId="{2A7F4179-C7C2-41CF-9E12-5DF78989F5DA}" type="pres">
      <dgm:prSet presAssocID="{DE16C322-7DDF-430C-A703-D8CB6756CA14}" presName="compNode" presStyleCnt="0"/>
      <dgm:spPr/>
    </dgm:pt>
    <dgm:pt modelId="{7DCD5D60-8CE9-4C37-B69D-8C86C9EB1961}" type="pres">
      <dgm:prSet presAssocID="{DE16C322-7DDF-430C-A703-D8CB6756CA14}" presName="iconBgRect" presStyleLbl="bgShp" presStyleIdx="1" presStyleCnt="6"/>
      <dgm:spPr/>
    </dgm:pt>
    <dgm:pt modelId="{9865A5FE-80CC-4007-BCCC-9EFF4531E3CD}" type="pres">
      <dgm:prSet presAssocID="{DE16C322-7DDF-430C-A703-D8CB6756CA1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775AA24C-E61D-4E71-99C1-B37D11E86136}" type="pres">
      <dgm:prSet presAssocID="{DE16C322-7DDF-430C-A703-D8CB6756CA14}" presName="spaceRect" presStyleCnt="0"/>
      <dgm:spPr/>
    </dgm:pt>
    <dgm:pt modelId="{85E8B17A-7455-4F75-8EFF-CFF84DEE1362}" type="pres">
      <dgm:prSet presAssocID="{DE16C322-7DDF-430C-A703-D8CB6756CA14}" presName="textRect" presStyleLbl="revTx" presStyleIdx="1" presStyleCnt="6">
        <dgm:presLayoutVars>
          <dgm:chMax val="1"/>
          <dgm:chPref val="1"/>
        </dgm:presLayoutVars>
      </dgm:prSet>
      <dgm:spPr/>
    </dgm:pt>
    <dgm:pt modelId="{CAE29600-B554-42A4-9C7D-6867F34BCCF5}" type="pres">
      <dgm:prSet presAssocID="{83B79BB5-8846-4B58-90C4-B9B7C23442CE}" presName="sibTrans" presStyleLbl="sibTrans2D1" presStyleIdx="0" presStyleCnt="0"/>
      <dgm:spPr/>
    </dgm:pt>
    <dgm:pt modelId="{5C764B2A-FCF2-4D6B-9D39-10BDAE750FB7}" type="pres">
      <dgm:prSet presAssocID="{EBABA6CC-34F1-4BFF-AB1D-17111D306252}" presName="compNode" presStyleCnt="0"/>
      <dgm:spPr/>
    </dgm:pt>
    <dgm:pt modelId="{02B246EA-B35E-45FD-96F5-E9AF1D88D714}" type="pres">
      <dgm:prSet presAssocID="{EBABA6CC-34F1-4BFF-AB1D-17111D306252}" presName="iconBgRect" presStyleLbl="bgShp" presStyleIdx="2" presStyleCnt="6"/>
      <dgm:spPr/>
    </dgm:pt>
    <dgm:pt modelId="{B1A2B438-5912-481D-A2C2-D68BB902EF7B}" type="pres">
      <dgm:prSet presAssocID="{EBABA6CC-34F1-4BFF-AB1D-17111D3062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1C4F162C-7C1C-41EC-A000-D8AA3AE65D52}" type="pres">
      <dgm:prSet presAssocID="{EBABA6CC-34F1-4BFF-AB1D-17111D306252}" presName="spaceRect" presStyleCnt="0"/>
      <dgm:spPr/>
    </dgm:pt>
    <dgm:pt modelId="{6403DD69-6912-4B1A-85F5-A1DE477BA2AC}" type="pres">
      <dgm:prSet presAssocID="{EBABA6CC-34F1-4BFF-AB1D-17111D306252}" presName="textRect" presStyleLbl="revTx" presStyleIdx="2" presStyleCnt="6">
        <dgm:presLayoutVars>
          <dgm:chMax val="1"/>
          <dgm:chPref val="1"/>
        </dgm:presLayoutVars>
      </dgm:prSet>
      <dgm:spPr/>
    </dgm:pt>
    <dgm:pt modelId="{0562C58A-85BD-4563-A318-1096168BAEE2}" type="pres">
      <dgm:prSet presAssocID="{0D467AB5-2305-4C89-A3DB-9C3B0D8D112C}" presName="sibTrans" presStyleLbl="sibTrans2D1" presStyleIdx="0" presStyleCnt="0"/>
      <dgm:spPr/>
    </dgm:pt>
    <dgm:pt modelId="{F095C6CC-C778-4395-889D-725F7FED60FF}" type="pres">
      <dgm:prSet presAssocID="{F974DF3A-E597-4712-BEFA-657DCD083495}" presName="compNode" presStyleCnt="0"/>
      <dgm:spPr/>
    </dgm:pt>
    <dgm:pt modelId="{4B105324-7A71-4FBD-A064-B31C073E6EF7}" type="pres">
      <dgm:prSet presAssocID="{F974DF3A-E597-4712-BEFA-657DCD083495}" presName="iconBgRect" presStyleLbl="bgShp" presStyleIdx="3" presStyleCnt="6"/>
      <dgm:spPr/>
    </dgm:pt>
    <dgm:pt modelId="{2D083634-F543-4086-A1B2-66D62E90389D}" type="pres">
      <dgm:prSet presAssocID="{F974DF3A-E597-4712-BEFA-657DCD08349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1CDA4F7B-F6B2-4306-8C9A-E94137C92F1F}" type="pres">
      <dgm:prSet presAssocID="{F974DF3A-E597-4712-BEFA-657DCD083495}" presName="spaceRect" presStyleCnt="0"/>
      <dgm:spPr/>
    </dgm:pt>
    <dgm:pt modelId="{BCA72BDD-5E54-4EC3-B1FD-C657F347591A}" type="pres">
      <dgm:prSet presAssocID="{F974DF3A-E597-4712-BEFA-657DCD083495}" presName="textRect" presStyleLbl="revTx" presStyleIdx="3" presStyleCnt="6">
        <dgm:presLayoutVars>
          <dgm:chMax val="1"/>
          <dgm:chPref val="1"/>
        </dgm:presLayoutVars>
      </dgm:prSet>
      <dgm:spPr/>
    </dgm:pt>
    <dgm:pt modelId="{590BB86D-06D3-497F-84D8-4F1CE3D2E36F}" type="pres">
      <dgm:prSet presAssocID="{07EB407D-FEA4-440C-ABFA-33FCE77A14F1}" presName="sibTrans" presStyleLbl="sibTrans2D1" presStyleIdx="0" presStyleCnt="0"/>
      <dgm:spPr/>
    </dgm:pt>
    <dgm:pt modelId="{C6B9659A-C009-484F-B78C-E7A205E3790F}" type="pres">
      <dgm:prSet presAssocID="{ABAE2505-0E91-456B-BD36-BF2932AAB3B1}" presName="compNode" presStyleCnt="0"/>
      <dgm:spPr/>
    </dgm:pt>
    <dgm:pt modelId="{9328971E-ACCD-47B7-B517-37D90372B6D5}" type="pres">
      <dgm:prSet presAssocID="{ABAE2505-0E91-456B-BD36-BF2932AAB3B1}" presName="iconBgRect" presStyleLbl="bgShp" presStyleIdx="4" presStyleCnt="6"/>
      <dgm:spPr/>
    </dgm:pt>
    <dgm:pt modelId="{A84BC412-E440-46C6-98D3-695D07111449}" type="pres">
      <dgm:prSet presAssocID="{ABAE2505-0E91-456B-BD36-BF2932AAB3B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ld"/>
        </a:ext>
      </dgm:extLst>
    </dgm:pt>
    <dgm:pt modelId="{9D4079D6-E198-42D3-85E3-B502510BC982}" type="pres">
      <dgm:prSet presAssocID="{ABAE2505-0E91-456B-BD36-BF2932AAB3B1}" presName="spaceRect" presStyleCnt="0"/>
      <dgm:spPr/>
    </dgm:pt>
    <dgm:pt modelId="{AE430404-1C5D-4BDE-8916-1AF548FFC3A0}" type="pres">
      <dgm:prSet presAssocID="{ABAE2505-0E91-456B-BD36-BF2932AAB3B1}" presName="textRect" presStyleLbl="revTx" presStyleIdx="4" presStyleCnt="6">
        <dgm:presLayoutVars>
          <dgm:chMax val="1"/>
          <dgm:chPref val="1"/>
        </dgm:presLayoutVars>
      </dgm:prSet>
      <dgm:spPr/>
    </dgm:pt>
    <dgm:pt modelId="{EAB841B7-13A4-4ED0-9DBA-3B52C16267B0}" type="pres">
      <dgm:prSet presAssocID="{7F92CDD4-B343-4CB2-ACB5-639AFB76CD23}" presName="sibTrans" presStyleLbl="sibTrans2D1" presStyleIdx="0" presStyleCnt="0"/>
      <dgm:spPr/>
    </dgm:pt>
    <dgm:pt modelId="{740A8F08-091D-4941-9637-F2F4BA631D31}" type="pres">
      <dgm:prSet presAssocID="{539B6276-F83B-47AC-A89E-A6A2B282BE04}" presName="compNode" presStyleCnt="0"/>
      <dgm:spPr/>
    </dgm:pt>
    <dgm:pt modelId="{4AA08F74-981F-4D0C-8E48-FA2963888A64}" type="pres">
      <dgm:prSet presAssocID="{539B6276-F83B-47AC-A89E-A6A2B282BE04}" presName="iconBgRect" presStyleLbl="bgShp" presStyleIdx="5" presStyleCnt="6"/>
      <dgm:spPr/>
    </dgm:pt>
    <dgm:pt modelId="{3915BB0D-72BC-4501-AD43-94B9B9CBE18C}" type="pres">
      <dgm:prSet presAssocID="{539B6276-F83B-47AC-A89E-A6A2B282BE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 Outline"/>
        </a:ext>
      </dgm:extLst>
    </dgm:pt>
    <dgm:pt modelId="{14685721-23CB-47B5-B62A-54883ACF94B6}" type="pres">
      <dgm:prSet presAssocID="{539B6276-F83B-47AC-A89E-A6A2B282BE04}" presName="spaceRect" presStyleCnt="0"/>
      <dgm:spPr/>
    </dgm:pt>
    <dgm:pt modelId="{6B4381D3-F92C-4F40-A0B8-8CF1F48A79C5}" type="pres">
      <dgm:prSet presAssocID="{539B6276-F83B-47AC-A89E-A6A2B282BE0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40D407-F69F-472C-8F04-3335679F7E27}" srcId="{5B301416-3B7A-4736-9699-4AB3D7B7F05D}" destId="{539B6276-F83B-47AC-A89E-A6A2B282BE04}" srcOrd="5" destOrd="0" parTransId="{9D5EB398-FACD-482F-BFF6-230702C7FD24}" sibTransId="{A5B28124-FE08-444F-AFA8-22138CDE575E}"/>
    <dgm:cxn modelId="{D0C3CF0F-D93C-4887-A28A-28707705A45A}" type="presOf" srcId="{83B79BB5-8846-4B58-90C4-B9B7C23442CE}" destId="{CAE29600-B554-42A4-9C7D-6867F34BCCF5}" srcOrd="0" destOrd="0" presId="urn:microsoft.com/office/officeart/2018/2/layout/IconCircleList"/>
    <dgm:cxn modelId="{AA6F0D19-D324-40AF-83CA-D760F1908791}" type="presOf" srcId="{0D467AB5-2305-4C89-A3DB-9C3B0D8D112C}" destId="{0562C58A-85BD-4563-A318-1096168BAEE2}" srcOrd="0" destOrd="0" presId="urn:microsoft.com/office/officeart/2018/2/layout/IconCircleList"/>
    <dgm:cxn modelId="{C1204F2F-C22E-4453-84AB-7F1D36BD6078}" type="presOf" srcId="{DE16C322-7DDF-430C-A703-D8CB6756CA14}" destId="{85E8B17A-7455-4F75-8EFF-CFF84DEE1362}" srcOrd="0" destOrd="0" presId="urn:microsoft.com/office/officeart/2018/2/layout/IconCircleList"/>
    <dgm:cxn modelId="{27583E46-3A49-444B-865F-1EBC73E9D41C}" type="presOf" srcId="{07EB407D-FEA4-440C-ABFA-33FCE77A14F1}" destId="{590BB86D-06D3-497F-84D8-4F1CE3D2E36F}" srcOrd="0" destOrd="0" presId="urn:microsoft.com/office/officeart/2018/2/layout/IconCircleList"/>
    <dgm:cxn modelId="{DF1F344C-234D-4381-8F52-750FBE277239}" srcId="{5B301416-3B7A-4736-9699-4AB3D7B7F05D}" destId="{F974DF3A-E597-4712-BEFA-657DCD083495}" srcOrd="3" destOrd="0" parTransId="{ECAC7282-7FA0-401B-969E-B8B87F32560F}" sibTransId="{07EB407D-FEA4-440C-ABFA-33FCE77A14F1}"/>
    <dgm:cxn modelId="{53E17D4C-8BA7-42E0-8748-EE90B59EA9C6}" type="presOf" srcId="{539B6276-F83B-47AC-A89E-A6A2B282BE04}" destId="{6B4381D3-F92C-4F40-A0B8-8CF1F48A79C5}" srcOrd="0" destOrd="0" presId="urn:microsoft.com/office/officeart/2018/2/layout/IconCircleList"/>
    <dgm:cxn modelId="{84067F53-D284-4C69-A249-453A63A0EDAE}" type="presOf" srcId="{07AD57C5-22B7-483F-BC77-E4CD30C7FAFB}" destId="{DC8FCB44-6EA3-4156-B609-AA518B48C954}" srcOrd="0" destOrd="0" presId="urn:microsoft.com/office/officeart/2018/2/layout/IconCircleList"/>
    <dgm:cxn modelId="{7A405E5C-4E56-4D91-B968-689413A6567A}" type="presOf" srcId="{EBABA6CC-34F1-4BFF-AB1D-17111D306252}" destId="{6403DD69-6912-4B1A-85F5-A1DE477BA2AC}" srcOrd="0" destOrd="0" presId="urn:microsoft.com/office/officeart/2018/2/layout/IconCircleList"/>
    <dgm:cxn modelId="{E61C555E-96CD-430F-B7D4-D55DC45C3CD6}" type="presOf" srcId="{ABAE2505-0E91-456B-BD36-BF2932AAB3B1}" destId="{AE430404-1C5D-4BDE-8916-1AF548FFC3A0}" srcOrd="0" destOrd="0" presId="urn:microsoft.com/office/officeart/2018/2/layout/IconCircleList"/>
    <dgm:cxn modelId="{87AA1A79-FC29-48E0-A888-98245D47DF79}" srcId="{5B301416-3B7A-4736-9699-4AB3D7B7F05D}" destId="{EBABA6CC-34F1-4BFF-AB1D-17111D306252}" srcOrd="2" destOrd="0" parTransId="{775515D0-5563-4ABC-A011-D33D90D53E8F}" sibTransId="{0D467AB5-2305-4C89-A3DB-9C3B0D8D112C}"/>
    <dgm:cxn modelId="{84141686-9A5D-4F53-93AF-867D79C5AB65}" type="presOf" srcId="{F974DF3A-E597-4712-BEFA-657DCD083495}" destId="{BCA72BDD-5E54-4EC3-B1FD-C657F347591A}" srcOrd="0" destOrd="0" presId="urn:microsoft.com/office/officeart/2018/2/layout/IconCircleList"/>
    <dgm:cxn modelId="{B9D16486-8735-46D4-BDC3-E5C7268AC4A4}" type="presOf" srcId="{5B301416-3B7A-4736-9699-4AB3D7B7F05D}" destId="{2C9EA929-AE0D-41BA-AA9D-09810D0AE3CF}" srcOrd="0" destOrd="0" presId="urn:microsoft.com/office/officeart/2018/2/layout/IconCircleList"/>
    <dgm:cxn modelId="{EFAE4D94-77AE-49F2-8756-57B31D2B7EE3}" srcId="{5B301416-3B7A-4736-9699-4AB3D7B7F05D}" destId="{DE16C322-7DDF-430C-A703-D8CB6756CA14}" srcOrd="1" destOrd="0" parTransId="{CEA89903-F457-4305-862D-FB0C23B0EBE6}" sibTransId="{83B79BB5-8846-4B58-90C4-B9B7C23442CE}"/>
    <dgm:cxn modelId="{3B78B3A3-D67B-4FF5-B9E4-1CAAD8DCF5D6}" srcId="{5B301416-3B7A-4736-9699-4AB3D7B7F05D}" destId="{ABAE2505-0E91-456B-BD36-BF2932AAB3B1}" srcOrd="4" destOrd="0" parTransId="{E26591C3-F685-4713-AC82-5C2A68E8E4BA}" sibTransId="{7F92CDD4-B343-4CB2-ACB5-639AFB76CD23}"/>
    <dgm:cxn modelId="{AA9546B2-D721-4CEE-BBCB-F98F1C9485E1}" type="presOf" srcId="{B0BB6727-A356-44DD-8B6E-B2E4C83A0F73}" destId="{0795C3BE-E405-4E4F-805D-28B1E6B82928}" srcOrd="0" destOrd="0" presId="urn:microsoft.com/office/officeart/2018/2/layout/IconCircleList"/>
    <dgm:cxn modelId="{519E48C7-7B12-453E-BC57-9D22E7811382}" type="presOf" srcId="{7F92CDD4-B343-4CB2-ACB5-639AFB76CD23}" destId="{EAB841B7-13A4-4ED0-9DBA-3B52C16267B0}" srcOrd="0" destOrd="0" presId="urn:microsoft.com/office/officeart/2018/2/layout/IconCircleList"/>
    <dgm:cxn modelId="{0157D6DF-2820-4FF9-9CB7-346AA925B8A8}" srcId="{5B301416-3B7A-4736-9699-4AB3D7B7F05D}" destId="{07AD57C5-22B7-483F-BC77-E4CD30C7FAFB}" srcOrd="0" destOrd="0" parTransId="{3989E7E7-E8CD-4A12-BC8F-9817D9D8A6C9}" sibTransId="{B0BB6727-A356-44DD-8B6E-B2E4C83A0F73}"/>
    <dgm:cxn modelId="{3DFCE397-5684-439D-A5B7-146FD6102E4C}" type="presParOf" srcId="{2C9EA929-AE0D-41BA-AA9D-09810D0AE3CF}" destId="{BF22748C-7183-4298-BF72-1339D758DB2A}" srcOrd="0" destOrd="0" presId="urn:microsoft.com/office/officeart/2018/2/layout/IconCircleList"/>
    <dgm:cxn modelId="{C2FEE2C6-7960-4FC6-BF66-1E031AAD0114}" type="presParOf" srcId="{BF22748C-7183-4298-BF72-1339D758DB2A}" destId="{2845CEE4-01B8-433E-865B-AAF44D624A88}" srcOrd="0" destOrd="0" presId="urn:microsoft.com/office/officeart/2018/2/layout/IconCircleList"/>
    <dgm:cxn modelId="{C8952274-BA48-4460-B69D-9265BDB5128F}" type="presParOf" srcId="{2845CEE4-01B8-433E-865B-AAF44D624A88}" destId="{E74F69C9-2736-495F-9FBC-EC03EEA82E57}" srcOrd="0" destOrd="0" presId="urn:microsoft.com/office/officeart/2018/2/layout/IconCircleList"/>
    <dgm:cxn modelId="{AE0CB854-E601-4A5D-86E6-86B46E181223}" type="presParOf" srcId="{2845CEE4-01B8-433E-865B-AAF44D624A88}" destId="{D3A5F6FB-33B8-4D4B-89F4-081E0B870641}" srcOrd="1" destOrd="0" presId="urn:microsoft.com/office/officeart/2018/2/layout/IconCircleList"/>
    <dgm:cxn modelId="{6B68D21B-2A16-4481-8498-19ABE6E44011}" type="presParOf" srcId="{2845CEE4-01B8-433E-865B-AAF44D624A88}" destId="{8A7A4297-C219-4804-8C50-27EF2581903D}" srcOrd="2" destOrd="0" presId="urn:microsoft.com/office/officeart/2018/2/layout/IconCircleList"/>
    <dgm:cxn modelId="{9F57924A-DD15-49FD-B005-98764B30F2C9}" type="presParOf" srcId="{2845CEE4-01B8-433E-865B-AAF44D624A88}" destId="{DC8FCB44-6EA3-4156-B609-AA518B48C954}" srcOrd="3" destOrd="0" presId="urn:microsoft.com/office/officeart/2018/2/layout/IconCircleList"/>
    <dgm:cxn modelId="{21845DBC-2B67-4B9D-8F7B-698AC80F4B80}" type="presParOf" srcId="{BF22748C-7183-4298-BF72-1339D758DB2A}" destId="{0795C3BE-E405-4E4F-805D-28B1E6B82928}" srcOrd="1" destOrd="0" presId="urn:microsoft.com/office/officeart/2018/2/layout/IconCircleList"/>
    <dgm:cxn modelId="{458FDAEB-8FB2-45A1-B3DF-85B46E3D2480}" type="presParOf" srcId="{BF22748C-7183-4298-BF72-1339D758DB2A}" destId="{2A7F4179-C7C2-41CF-9E12-5DF78989F5DA}" srcOrd="2" destOrd="0" presId="urn:microsoft.com/office/officeart/2018/2/layout/IconCircleList"/>
    <dgm:cxn modelId="{85C9EF25-846F-4596-A0F5-8ABB82861568}" type="presParOf" srcId="{2A7F4179-C7C2-41CF-9E12-5DF78989F5DA}" destId="{7DCD5D60-8CE9-4C37-B69D-8C86C9EB1961}" srcOrd="0" destOrd="0" presId="urn:microsoft.com/office/officeart/2018/2/layout/IconCircleList"/>
    <dgm:cxn modelId="{34FFD109-5054-4D01-B93A-221EEE27E1F7}" type="presParOf" srcId="{2A7F4179-C7C2-41CF-9E12-5DF78989F5DA}" destId="{9865A5FE-80CC-4007-BCCC-9EFF4531E3CD}" srcOrd="1" destOrd="0" presId="urn:microsoft.com/office/officeart/2018/2/layout/IconCircleList"/>
    <dgm:cxn modelId="{0F3A5210-03AD-492A-AD81-D71899C1D997}" type="presParOf" srcId="{2A7F4179-C7C2-41CF-9E12-5DF78989F5DA}" destId="{775AA24C-E61D-4E71-99C1-B37D11E86136}" srcOrd="2" destOrd="0" presId="urn:microsoft.com/office/officeart/2018/2/layout/IconCircleList"/>
    <dgm:cxn modelId="{71D366A9-1F5B-40C5-9089-81D8955E0971}" type="presParOf" srcId="{2A7F4179-C7C2-41CF-9E12-5DF78989F5DA}" destId="{85E8B17A-7455-4F75-8EFF-CFF84DEE1362}" srcOrd="3" destOrd="0" presId="urn:microsoft.com/office/officeart/2018/2/layout/IconCircleList"/>
    <dgm:cxn modelId="{221C9303-CC28-4AE2-A8A2-86DE9117FBFB}" type="presParOf" srcId="{BF22748C-7183-4298-BF72-1339D758DB2A}" destId="{CAE29600-B554-42A4-9C7D-6867F34BCCF5}" srcOrd="3" destOrd="0" presId="urn:microsoft.com/office/officeart/2018/2/layout/IconCircleList"/>
    <dgm:cxn modelId="{9F9E71C2-664D-47D1-B716-24BBBE4D0B01}" type="presParOf" srcId="{BF22748C-7183-4298-BF72-1339D758DB2A}" destId="{5C764B2A-FCF2-4D6B-9D39-10BDAE750FB7}" srcOrd="4" destOrd="0" presId="urn:microsoft.com/office/officeart/2018/2/layout/IconCircleList"/>
    <dgm:cxn modelId="{DF5208E0-95FC-4FB5-88D8-1259C404C718}" type="presParOf" srcId="{5C764B2A-FCF2-4D6B-9D39-10BDAE750FB7}" destId="{02B246EA-B35E-45FD-96F5-E9AF1D88D714}" srcOrd="0" destOrd="0" presId="urn:microsoft.com/office/officeart/2018/2/layout/IconCircleList"/>
    <dgm:cxn modelId="{82B58915-DC07-44E4-B483-8A6657357ABB}" type="presParOf" srcId="{5C764B2A-FCF2-4D6B-9D39-10BDAE750FB7}" destId="{B1A2B438-5912-481D-A2C2-D68BB902EF7B}" srcOrd="1" destOrd="0" presId="urn:microsoft.com/office/officeart/2018/2/layout/IconCircleList"/>
    <dgm:cxn modelId="{735601F4-5545-443B-B3EE-E83CEA77E09F}" type="presParOf" srcId="{5C764B2A-FCF2-4D6B-9D39-10BDAE750FB7}" destId="{1C4F162C-7C1C-41EC-A000-D8AA3AE65D52}" srcOrd="2" destOrd="0" presId="urn:microsoft.com/office/officeart/2018/2/layout/IconCircleList"/>
    <dgm:cxn modelId="{C41F2116-867B-4C53-90B4-182BB1FCA332}" type="presParOf" srcId="{5C764B2A-FCF2-4D6B-9D39-10BDAE750FB7}" destId="{6403DD69-6912-4B1A-85F5-A1DE477BA2AC}" srcOrd="3" destOrd="0" presId="urn:microsoft.com/office/officeart/2018/2/layout/IconCircleList"/>
    <dgm:cxn modelId="{9998C198-3A36-4BA4-A7A4-5A5D7A758CF7}" type="presParOf" srcId="{BF22748C-7183-4298-BF72-1339D758DB2A}" destId="{0562C58A-85BD-4563-A318-1096168BAEE2}" srcOrd="5" destOrd="0" presId="urn:microsoft.com/office/officeart/2018/2/layout/IconCircleList"/>
    <dgm:cxn modelId="{118B86A1-033F-4E55-BFDB-A519BA5EA41F}" type="presParOf" srcId="{BF22748C-7183-4298-BF72-1339D758DB2A}" destId="{F095C6CC-C778-4395-889D-725F7FED60FF}" srcOrd="6" destOrd="0" presId="urn:microsoft.com/office/officeart/2018/2/layout/IconCircleList"/>
    <dgm:cxn modelId="{0679ECCB-BF9C-46CF-AA41-5468D4669C7A}" type="presParOf" srcId="{F095C6CC-C778-4395-889D-725F7FED60FF}" destId="{4B105324-7A71-4FBD-A064-B31C073E6EF7}" srcOrd="0" destOrd="0" presId="urn:microsoft.com/office/officeart/2018/2/layout/IconCircleList"/>
    <dgm:cxn modelId="{8E5428D2-1A75-49D5-8CB7-B3247A8FD534}" type="presParOf" srcId="{F095C6CC-C778-4395-889D-725F7FED60FF}" destId="{2D083634-F543-4086-A1B2-66D62E90389D}" srcOrd="1" destOrd="0" presId="urn:microsoft.com/office/officeart/2018/2/layout/IconCircleList"/>
    <dgm:cxn modelId="{8DF51744-EFA9-496A-8B08-C2A219475C18}" type="presParOf" srcId="{F095C6CC-C778-4395-889D-725F7FED60FF}" destId="{1CDA4F7B-F6B2-4306-8C9A-E94137C92F1F}" srcOrd="2" destOrd="0" presId="urn:microsoft.com/office/officeart/2018/2/layout/IconCircleList"/>
    <dgm:cxn modelId="{CDFCA266-55B8-4892-B822-302F2E9FB945}" type="presParOf" srcId="{F095C6CC-C778-4395-889D-725F7FED60FF}" destId="{BCA72BDD-5E54-4EC3-B1FD-C657F347591A}" srcOrd="3" destOrd="0" presId="urn:microsoft.com/office/officeart/2018/2/layout/IconCircleList"/>
    <dgm:cxn modelId="{A9D4C3E2-B2BB-47CC-AB31-789FCD7B2F5A}" type="presParOf" srcId="{BF22748C-7183-4298-BF72-1339D758DB2A}" destId="{590BB86D-06D3-497F-84D8-4F1CE3D2E36F}" srcOrd="7" destOrd="0" presId="urn:microsoft.com/office/officeart/2018/2/layout/IconCircleList"/>
    <dgm:cxn modelId="{71176E8F-C951-46B0-B0D4-2562F6511D56}" type="presParOf" srcId="{BF22748C-7183-4298-BF72-1339D758DB2A}" destId="{C6B9659A-C009-484F-B78C-E7A205E3790F}" srcOrd="8" destOrd="0" presId="urn:microsoft.com/office/officeart/2018/2/layout/IconCircleList"/>
    <dgm:cxn modelId="{F4FD1DBB-B18D-41C4-BE9E-0B31655EBB4E}" type="presParOf" srcId="{C6B9659A-C009-484F-B78C-E7A205E3790F}" destId="{9328971E-ACCD-47B7-B517-37D90372B6D5}" srcOrd="0" destOrd="0" presId="urn:microsoft.com/office/officeart/2018/2/layout/IconCircleList"/>
    <dgm:cxn modelId="{C998CC1E-C562-4D2F-AADE-4ED46C46EBEB}" type="presParOf" srcId="{C6B9659A-C009-484F-B78C-E7A205E3790F}" destId="{A84BC412-E440-46C6-98D3-695D07111449}" srcOrd="1" destOrd="0" presId="urn:microsoft.com/office/officeart/2018/2/layout/IconCircleList"/>
    <dgm:cxn modelId="{9E1BC5E9-6BCB-4DC1-A36E-0E57454B27F7}" type="presParOf" srcId="{C6B9659A-C009-484F-B78C-E7A205E3790F}" destId="{9D4079D6-E198-42D3-85E3-B502510BC982}" srcOrd="2" destOrd="0" presId="urn:microsoft.com/office/officeart/2018/2/layout/IconCircleList"/>
    <dgm:cxn modelId="{B3387EF7-F095-459D-9AE1-019B08EE33EA}" type="presParOf" srcId="{C6B9659A-C009-484F-B78C-E7A205E3790F}" destId="{AE430404-1C5D-4BDE-8916-1AF548FFC3A0}" srcOrd="3" destOrd="0" presId="urn:microsoft.com/office/officeart/2018/2/layout/IconCircleList"/>
    <dgm:cxn modelId="{E3D2F3EC-5982-41D1-82DB-96FD509287DE}" type="presParOf" srcId="{BF22748C-7183-4298-BF72-1339D758DB2A}" destId="{EAB841B7-13A4-4ED0-9DBA-3B52C16267B0}" srcOrd="9" destOrd="0" presId="urn:microsoft.com/office/officeart/2018/2/layout/IconCircleList"/>
    <dgm:cxn modelId="{66E860E6-C548-420F-9F81-4A71F36FA06E}" type="presParOf" srcId="{BF22748C-7183-4298-BF72-1339D758DB2A}" destId="{740A8F08-091D-4941-9637-F2F4BA631D31}" srcOrd="10" destOrd="0" presId="urn:microsoft.com/office/officeart/2018/2/layout/IconCircleList"/>
    <dgm:cxn modelId="{6740102C-DB51-4DB2-A26D-947B3F3782FF}" type="presParOf" srcId="{740A8F08-091D-4941-9637-F2F4BA631D31}" destId="{4AA08F74-981F-4D0C-8E48-FA2963888A64}" srcOrd="0" destOrd="0" presId="urn:microsoft.com/office/officeart/2018/2/layout/IconCircleList"/>
    <dgm:cxn modelId="{C5396934-A9CD-431C-98A6-11F1D163510F}" type="presParOf" srcId="{740A8F08-091D-4941-9637-F2F4BA631D31}" destId="{3915BB0D-72BC-4501-AD43-94B9B9CBE18C}" srcOrd="1" destOrd="0" presId="urn:microsoft.com/office/officeart/2018/2/layout/IconCircleList"/>
    <dgm:cxn modelId="{79FEA08B-A2A1-4860-9050-85DE7FED9AE2}" type="presParOf" srcId="{740A8F08-091D-4941-9637-F2F4BA631D31}" destId="{14685721-23CB-47B5-B62A-54883ACF94B6}" srcOrd="2" destOrd="0" presId="urn:microsoft.com/office/officeart/2018/2/layout/IconCircleList"/>
    <dgm:cxn modelId="{CB5D309D-7F70-4F0C-B34D-B51249050D0F}" type="presParOf" srcId="{740A8F08-091D-4941-9637-F2F4BA631D31}" destId="{6B4381D3-F92C-4F40-A0B8-8CF1F48A7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F69C9-2736-495F-9FBC-EC03EEA82E57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F6FB-33B8-4D4B-89F4-081E0B870641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FCB44-6EA3-4156-B609-AA518B48C95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Values</a:t>
          </a:r>
        </a:p>
      </dsp:txBody>
      <dsp:txXfrm>
        <a:off x="1172126" y="908559"/>
        <a:ext cx="2114937" cy="897246"/>
      </dsp:txXfrm>
    </dsp:sp>
    <dsp:sp modelId="{7DCD5D60-8CE9-4C37-B69D-8C86C9EB196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5A5FE-80CC-4007-BCCC-9EFF4531E3C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8B17A-7455-4F75-8EFF-CFF84DEE136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</a:t>
          </a:r>
        </a:p>
      </dsp:txBody>
      <dsp:txXfrm>
        <a:off x="4745088" y="908559"/>
        <a:ext cx="2114937" cy="897246"/>
      </dsp:txXfrm>
    </dsp:sp>
    <dsp:sp modelId="{02B246EA-B35E-45FD-96F5-E9AF1D88D71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B438-5912-481D-A2C2-D68BB902EF7B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3DD69-6912-4B1A-85F5-A1DE477BA2A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</a:t>
          </a:r>
        </a:p>
      </dsp:txBody>
      <dsp:txXfrm>
        <a:off x="8318049" y="908559"/>
        <a:ext cx="2114937" cy="897246"/>
      </dsp:txXfrm>
    </dsp:sp>
    <dsp:sp modelId="{4B105324-7A71-4FBD-A064-B31C073E6EF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83634-F543-4086-A1B2-66D62E9038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72BDD-5E54-4EC3-B1FD-C657F347591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Decisions</a:t>
          </a:r>
        </a:p>
      </dsp:txBody>
      <dsp:txXfrm>
        <a:off x="1172126" y="2545532"/>
        <a:ext cx="2114937" cy="897246"/>
      </dsp:txXfrm>
    </dsp:sp>
    <dsp:sp modelId="{9328971E-ACCD-47B7-B517-37D90372B6D5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C412-E440-46C6-98D3-695D07111449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30404-1C5D-4BDE-8916-1AF548FFC3A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Loops</a:t>
          </a:r>
        </a:p>
      </dsp:txBody>
      <dsp:txXfrm>
        <a:off x="4745088" y="2545532"/>
        <a:ext cx="2114937" cy="897246"/>
      </dsp:txXfrm>
    </dsp:sp>
    <dsp:sp modelId="{4AA08F74-981F-4D0C-8E48-FA2963888A6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5BB0D-72BC-4501-AD43-94B9B9CBE18C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81D3-F92C-4F40-A0B8-8CF1F48A79C5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Functions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3511-3BBB-D025-4711-4E811F41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1BEF9-686E-B780-8DB6-46EC464AC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8B7B-FC94-921F-375A-D9FC3107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D92E-2683-C4B2-39B6-3278FEE1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C318-6F4B-6047-143B-8C0C996F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1D3B-381C-4BEA-42FB-EC7E9D45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2707-94A0-CF8C-AB91-697AFDB7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1B6B-8A38-C4BF-4CA7-26A3357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4CF1-C817-27A3-3CD2-0D8032F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4D73-3772-2CDA-A42F-CCBADEB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CC14-F2B0-623D-7317-E1D601982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DC8C-BF55-1AC9-ECB5-9F05EACC6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BCBE-070F-CDF0-EF11-9D5C5790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468-9C87-D13D-04F0-EEA3B2E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F22E-3A83-F185-6FAC-A5B1CFA8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0A2-0D44-EB55-BD21-7601830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5DAC-957C-DE98-F6FA-5BBEE1B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7975-F8C5-8A75-61AB-06D8C0FC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E19E-F9E0-1DD2-C019-FC87344B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2742-4B10-0D99-1A8E-310CA330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6059-E422-D4D2-9CA6-DD00D36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6266-CA1F-5C04-F032-974A69E7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6881-345A-24B5-14F8-E02E4724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2E24-9D32-6490-C715-47FD8BC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55F-7FA1-FDB2-B231-3897A7B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F5A2-8F9F-C6A9-C18B-5166D1EB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63D3-4317-A3A2-52FA-68CDE850A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DF46-99BC-2402-0374-5C2F44E5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883F-3D2F-9500-650D-1216975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9E05-B2AE-516A-0079-82A9B0C2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2949-6ABC-CAE3-806C-475C8E7B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F87-492A-19D1-5907-BB8AA811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7ED7-DA85-CC18-F097-E1D13D77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B8AC-FFD7-5D50-6088-A1957502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2D970-4D5B-1D0C-1DA3-A83897F2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01CF2-F135-AACD-5E50-6B1FB4A2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13447-CF01-C8D4-B53B-8A66F20A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7651E-5979-B3E4-5BEA-064B8443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C7564-D689-FFF9-DAC4-CC082B0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65CE-35AB-DD0B-0288-584DE26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ABC8C-B0B0-67C8-652B-821CA403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9F00-A85C-049F-A1E2-E77A68C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E678-B6A6-C242-A5FA-CA08F31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10B92-4AE7-0E2C-EA15-4127B63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B80AC-6637-B06C-BDCA-C60F17A5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0C24-B193-AA5B-4C6D-6A01788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F922-8DEA-D062-981B-106A7F5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B00F-AFB7-D1A4-5C9E-B2023E3F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59D1-9638-69B4-DB6A-33EF66D2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A576-AE0C-56F4-81DF-930A50A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4194-CF6A-125A-D070-805A6B8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427C-ED62-0C62-7FEE-DA0DE0B7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09D7-1E14-23F3-B7D7-D61AB44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25B4-859E-AFFD-830C-391B131D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75A3-C9D1-6F20-469E-9F255DC7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3F4B-BBBD-1F99-FD06-A8DF45FA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9A61-90FF-5F12-16CC-BB9F471D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C939-0BBE-0137-149D-5F6203CF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A1770-6339-3DCE-48F8-C4EDA6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DC67-48D8-73CC-BAB1-21EBAD1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2874-781B-03F9-9EA0-93EC35E0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756A-B464-344C-91EE-959E6E4C5F6C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D5EB-0E42-100E-FB30-F35B9F0FD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3BA6-FE98-7E26-7373-0DAE7684F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F301F-2E17-226D-A20A-D31681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571750"/>
            <a:ext cx="3559214" cy="1057275"/>
          </a:xfrm>
        </p:spPr>
        <p:txBody>
          <a:bodyPr anchor="b">
            <a:noAutofit/>
          </a:bodyPr>
          <a:lstStyle/>
          <a:p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0CA1ECF-B41D-8A8A-CF40-330B16BC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0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0B3A439-0D63-2A13-FED0-5A8C556A1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2" r="3" b="4727"/>
          <a:stretch/>
        </p:blipFill>
        <p:spPr>
          <a:xfrm>
            <a:off x="8676048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729D2-6F5B-7C10-A88F-5B90DB0D4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2" r="11286" b="3"/>
          <a:stretch/>
        </p:blipFill>
        <p:spPr>
          <a:xfrm>
            <a:off x="4671207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BC1866-832D-D054-C3EC-A8414AF2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"/>
          <a:stretch/>
        </p:blipFill>
        <p:spPr>
          <a:xfrm>
            <a:off x="666366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18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32DF8-2B08-AEDD-F837-6FED9DC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4607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Famous Programming Language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E005CB-3E6C-B148-5F02-230E55979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769D-76B0-FA9F-8CAC-A1692AB6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578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Closeup of a dark coffee on a mug">
            <a:extLst>
              <a:ext uri="{FF2B5EF4-FFF2-40B4-BE49-F238E27FC236}">
                <a16:creationId xmlns:a16="http://schemas.microsoft.com/office/drawing/2014/main" id="{523C6482-9B3E-DA1C-D30F-621C9063A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" r="3453" b="-1"/>
          <a:stretch/>
        </p:blipFill>
        <p:spPr>
          <a:xfrm>
            <a:off x="3455220" y="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4DAC-B13E-A973-1E03-5F97CCCB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6820" y="1034892"/>
            <a:ext cx="7715991" cy="3742762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1828800" lvl="4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Mocha -&gt; LiveScript -&gt; JavaScript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4" indent="0">
              <a:buNone/>
            </a:pPr>
            <a:endParaRPr lang="en-US" sz="2000" dirty="0"/>
          </a:p>
          <a:p>
            <a:pPr marL="1828800" lvl="4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(1995  =&gt; 1996 =&gt;Till Date)</a:t>
            </a:r>
          </a:p>
        </p:txBody>
      </p:sp>
    </p:spTree>
    <p:extLst>
      <p:ext uri="{BB962C8B-B14F-4D97-AF65-F5344CB8AC3E}">
        <p14:creationId xmlns:p14="http://schemas.microsoft.com/office/powerpoint/2010/main" val="26168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D16CB1-81D4-DD31-7AAF-F6F28C25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9715"/>
            <a:ext cx="5294716" cy="29385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FA65E503-637D-CA0D-A03B-92730E6F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833967"/>
            <a:ext cx="5294715" cy="31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5855-0038-8FE5-81A9-CED61DAE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Basics of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2371EFD-35FC-944E-9030-8778B81DD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1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JavaScript</vt:lpstr>
      <vt:lpstr>PowerPoint Presentation</vt:lpstr>
      <vt:lpstr>Most Famous Programming Language</vt:lpstr>
      <vt:lpstr>Let’s Start with Fundamentals</vt:lpstr>
      <vt:lpstr>PowerPoint Presentation</vt:lpstr>
      <vt:lpstr>PowerPoint Presentation</vt:lpstr>
      <vt:lpstr>Basics of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Anurag Tiwari</dc:creator>
  <cp:lastModifiedBy>Anurag Tiwari</cp:lastModifiedBy>
  <cp:revision>13</cp:revision>
  <dcterms:created xsi:type="dcterms:W3CDTF">2022-08-03T13:55:35Z</dcterms:created>
  <dcterms:modified xsi:type="dcterms:W3CDTF">2022-09-02T10:47:45Z</dcterms:modified>
</cp:coreProperties>
</file>