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cf5cf04cf0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cf5cf04cf0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cf5cf04cf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cf5cf04cf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cf5cf04cf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cf5cf04cf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cf5cf04cf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cf5cf04cf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f5cf04cf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f5cf04cf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f5cf04cf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cf5cf04cf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f5cf04cf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f5cf04cf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cf5cf04cf0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cf5cf04cf0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f5cf04cf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cf5cf04cf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cf5cf04cf0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cf5cf04cf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f5cf04cf0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cf5cf04cf0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PLAYER AND SEASON ANALYSIS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491475" y="3223300"/>
            <a:ext cx="2700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aven Pro"/>
                <a:ea typeface="Maven Pro"/>
                <a:cs typeface="Maven Pro"/>
                <a:sym typeface="Maven Pro"/>
              </a:rPr>
              <a:t>1997-2023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b="0" l="22472" r="18620" t="0"/>
          <a:stretch/>
        </p:blipFill>
        <p:spPr>
          <a:xfrm>
            <a:off x="2282200" y="3874925"/>
            <a:ext cx="893250" cy="9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TREND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182326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TREND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07634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88000" y="2479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 has become more competitive over the years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Strict rules against fouls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Points per game has increased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 performance over the years has increased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472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Brief Introduction to NBA and Game Refresher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2. Player Analysis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3. Team Analysis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r>
              <a:rPr lang="en" sz="1600"/>
              <a:t>. Overview of seasons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5. Conclusion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REFRESHER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00" y="1597875"/>
            <a:ext cx="5255392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5778500" y="1578425"/>
            <a:ext cx="3120600" cy="3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Each NBA Season: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Total 30 teams participates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Every team plays 82 games per season in regular matches and 15-28 games in playoffs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Total 27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seasons so far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ANALYSIS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 b="5440" l="7899" r="13810" t="8337"/>
          <a:stretch/>
        </p:blipFill>
        <p:spPr>
          <a:xfrm>
            <a:off x="1330075" y="1413500"/>
            <a:ext cx="3754550" cy="330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ANALYSIS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68425"/>
            <a:ext cx="3240825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/>
          <p:nvPr/>
        </p:nvSpPr>
        <p:spPr>
          <a:xfrm>
            <a:off x="1241675" y="1369325"/>
            <a:ext cx="3764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SIGNIFICANCE OF PLAYING IN HOME CITY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25" y="1565600"/>
            <a:ext cx="4326750" cy="25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TREND ANALYSIS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75" y="1421450"/>
            <a:ext cx="835254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TREND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19353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TREND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162879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