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6" r:id="rId2"/>
    <p:sldId id="28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>
        <p:scale>
          <a:sx n="81" d="100"/>
          <a:sy n="81" d="100"/>
        </p:scale>
        <p:origin x="-27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B23F6-4DB8-2444-836D-59BFE5B0EE0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856B1-A580-B44E-880E-9DB85428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0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DF961-0FD5-5948-8E8F-FACCAF3752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8414B3-61EF-D34C-A66A-678C6BC55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C10A315-2386-0041-8172-6E38F9C15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1DEC12-7E7C-1C42-92BD-FC80998A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25C4-C482-B746-BEEA-47550BE6C0C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8B01BC-FCA6-E044-AA91-773D1E1D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A4B115-5B0A-7C43-9311-1CEBF2FD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0391-8628-D241-A7C2-87398FC5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2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CB73F6-B025-8B4B-9EA8-B4541621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8B4A18-81F0-F348-B22D-354A2DD02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B1FCC1-E56C-124D-86E4-92476EF9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25C4-C482-B746-BEEA-47550BE6C0C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76E478-9353-7B4A-BA06-F154D84D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66F4B5-A99D-0B41-9A40-CF1EA8F4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0391-8628-D241-A7C2-87398FC5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9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21DA896-9E95-9643-A10D-F04AF8630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7279D61-2D19-B846-831C-DE276A5AC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135E7B-AB8D-FF49-A423-6F85F096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25C4-C482-B746-BEEA-47550BE6C0C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80439A-24D4-AC4C-9D7B-5BCABDE5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28F4BD-B686-F245-961D-666AD680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0391-8628-D241-A7C2-87398FC5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1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C44377-1F89-2240-8C88-9FD97023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B375E0-CA87-5F4A-833D-2E882C989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3C7E29-4BA8-8941-B2F7-E7F89D60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25C4-C482-B746-BEEA-47550BE6C0C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CCB414-F64F-6A4E-89B2-55E842A0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116717-52B8-554A-B31F-7DDCECE1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0391-8628-D241-A7C2-87398FC5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8C191-30D2-F44E-899B-4F1F387D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C238A8-3307-194C-BE56-15CC22342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2AB0F0-BFA4-834B-9DF7-D2193DB0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25C4-C482-B746-BEEA-47550BE6C0C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046339-601F-464D-81CB-89593D58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845A3-376E-924F-83E5-49684DA5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0391-8628-D241-A7C2-87398FC5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9995D9-8977-6947-95FF-63211562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DC0D3D-DCC9-7244-A263-6EFBC3316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C50CA4-23C8-894B-B822-DEB07C4C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DEB280-9117-D44F-AC35-74252EEE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25C4-C482-B746-BEEA-47550BE6C0C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1C7804-38C9-E540-9027-CEC2E0EE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71D87A-D4E8-5C49-ACA6-5E496093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0391-8628-D241-A7C2-87398FC5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7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619F6-2876-A44B-93D6-2A92F34D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CA1696-D3EE-DE45-A033-C0B935E9E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4E28BB-2FFD-6242-BE5E-75A59CD16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11A8B4E-D9A9-DC4C-9889-D1F1A1DC5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F33EFA6-D413-0C4E-8903-1DD1B79AD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F7C8754-DA75-7E45-9568-86AF9F32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25C4-C482-B746-BEEA-47550BE6C0C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47D2BB0-2DEC-D24F-9DC0-5B30ED37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52C1F74-269E-C341-A68D-B724D6A5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0391-8628-D241-A7C2-87398FC5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93A7A1-C767-6947-9E29-C2EC3412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CDAC779-513A-6744-8BC9-8833BAE0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25C4-C482-B746-BEEA-47550BE6C0C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356954-75AE-B244-819E-35AC7850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6E836D-B170-B34C-8352-DA51D39F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0391-8628-D241-A7C2-87398FC5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13926F9-1AEF-1C47-8CEB-A06E058F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25C4-C482-B746-BEEA-47550BE6C0C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2F7AD2-6EA9-8C44-8882-1CFEAB13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CD7C88-4628-494F-80F3-082FCDAF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0391-8628-D241-A7C2-87398FC5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1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3AD23F-45A4-844A-B864-30695068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8172F0-AFBC-4347-9F28-4199ABEE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AF3028B-1F27-FA4E-8BA9-3597369B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6351DF-9A98-3B4A-B89F-3010D59D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25C4-C482-B746-BEEA-47550BE6C0C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889C32-BEDE-7A47-970F-185D007B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87DDCF-8EE7-394C-BDC5-32906195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0391-8628-D241-A7C2-87398FC5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F6958-0E79-B143-8ABD-4C497A14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6C568B3-6288-8E44-A694-01BECBEFC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6019F7C-3783-7249-899A-4C0CE82D2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C47CA2-DA41-5240-BE67-079E3EEF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25C4-C482-B746-BEEA-47550BE6C0C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EE9C0E-17EB-8E42-93DC-32B32CCF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884D507-A7DE-0142-BEE5-1A606F42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0391-8628-D241-A7C2-87398FC5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2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FC252F-ECEB-FD41-915D-1F6175E2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4DA59A-575E-C14E-921C-8AA3EFD6C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195ED5-8BA8-CE43-A5FD-6D083C3F0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25C4-C482-B746-BEEA-47550BE6C0C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4B29A5-954F-EB48-9C4A-118A437BD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4DA6D5-7ADD-314C-A54C-DE8F1A764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B0391-8628-D241-A7C2-87398FC5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5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9B7FDC9-F0CE-43A7-9F2A-83DD09DC3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Teacher">
            <a:extLst>
              <a:ext uri="{FF2B5EF4-FFF2-40B4-BE49-F238E27FC236}">
                <a16:creationId xmlns:a16="http://schemas.microsoft.com/office/drawing/2014/main" xmlns="" id="{89AA61C8-32BA-4138-A085-729AD05D0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3BF4373-A04A-214F-A95F-351C5A9AE286}"/>
              </a:ext>
            </a:extLst>
          </p:cNvPr>
          <p:cNvSpPr txBox="1"/>
          <p:nvPr/>
        </p:nvSpPr>
        <p:spPr>
          <a:xfrm>
            <a:off x="4955354" y="2682433"/>
            <a:ext cx="6282169" cy="3215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Dashboard making Techniques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Parameters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Action Filters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Global Filters (Applying Filter to Multiple Worksheets)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229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7DCC928-9CB2-BC49-8850-67F77591BB57}"/>
              </a:ext>
            </a:extLst>
          </p:cNvPr>
          <p:cNvSpPr/>
          <p:nvPr/>
        </p:nvSpPr>
        <p:spPr>
          <a:xfrm>
            <a:off x="737512" y="1222408"/>
            <a:ext cx="800662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300" b="1" dirty="0"/>
              <a:t>ABC Corp</a:t>
            </a:r>
          </a:p>
          <a:p>
            <a:pPr algn="just"/>
            <a:endParaRPr lang="en-IN" sz="1400" b="1" dirty="0"/>
          </a:p>
          <a:p>
            <a:pPr algn="just"/>
            <a:endParaRPr lang="en-IN" sz="1500" b="1" dirty="0"/>
          </a:p>
          <a:p>
            <a:pPr algn="just"/>
            <a:r>
              <a:rPr lang="en-IN" sz="1500" dirty="0"/>
              <a:t>You are the Senior Financial Analyst at ABC Corp. The board of directors wants to understand</a:t>
            </a:r>
          </a:p>
          <a:p>
            <a:pPr algn="just"/>
            <a:r>
              <a:rPr lang="en-IN" sz="1500" dirty="0"/>
              <a:t> </a:t>
            </a:r>
          </a:p>
          <a:p>
            <a:pPr algn="just"/>
            <a:endParaRPr lang="en-IN" sz="1500" dirty="0"/>
          </a:p>
          <a:p>
            <a:pPr marL="342900" indent="-342900" algn="just">
              <a:buAutoNum type="arabicPeriod"/>
            </a:pPr>
            <a:r>
              <a:rPr lang="en-IN" sz="1500" dirty="0">
                <a:solidFill>
                  <a:srgbClr val="0070C0"/>
                </a:solidFill>
              </a:rPr>
              <a:t>The Top 5 Product Categories in Sales for ABC Corp (Use a Tree Map and a dynamic set)</a:t>
            </a:r>
          </a:p>
          <a:p>
            <a:pPr algn="just"/>
            <a:endParaRPr lang="en-IN" sz="1500" dirty="0"/>
          </a:p>
          <a:p>
            <a:pPr marL="342900" indent="-342900" algn="just">
              <a:buAutoNum type="arabicPeriod" startAt="2"/>
            </a:pPr>
            <a:r>
              <a:rPr lang="en-IN" sz="1500" dirty="0">
                <a:solidFill>
                  <a:srgbClr val="0070C0"/>
                </a:solidFill>
              </a:rPr>
              <a:t>A breakout of Sales by State</a:t>
            </a:r>
          </a:p>
          <a:p>
            <a:pPr algn="just"/>
            <a:endParaRPr lang="en-IN" sz="1500" dirty="0">
              <a:solidFill>
                <a:srgbClr val="0070C0"/>
              </a:solidFill>
            </a:endParaRPr>
          </a:p>
          <a:p>
            <a:pPr marL="342900" indent="-342900" algn="just">
              <a:buAutoNum type="arabicPeriod" startAt="3"/>
            </a:pPr>
            <a:r>
              <a:rPr lang="en-IN" sz="1500" dirty="0">
                <a:solidFill>
                  <a:srgbClr val="0070C0"/>
                </a:solidFill>
              </a:rPr>
              <a:t>% of Total Profit by State for ABC Corp. </a:t>
            </a:r>
          </a:p>
          <a:p>
            <a:pPr marL="342900" indent="-342900" algn="just">
              <a:buAutoNum type="arabicPeriod" startAt="3"/>
            </a:pPr>
            <a:endParaRPr lang="en-IN" sz="1500" dirty="0">
              <a:solidFill>
                <a:srgbClr val="0070C0"/>
              </a:solidFill>
            </a:endParaRPr>
          </a:p>
          <a:p>
            <a:pPr marL="342900" indent="-342900" algn="just">
              <a:buAutoNum type="arabicPeriod" startAt="3"/>
            </a:pPr>
            <a:r>
              <a:rPr lang="en-IN" sz="1500" dirty="0">
                <a:solidFill>
                  <a:srgbClr val="0070C0"/>
                </a:solidFill>
              </a:rPr>
              <a:t>Create a Story 	</a:t>
            </a:r>
            <a:endParaRPr lang="en-IN" sz="1500" dirty="0"/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xmlns="" id="{930AECEE-6783-DE46-ADCC-B6AF9C5BD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134" y="2822846"/>
            <a:ext cx="2648607" cy="12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0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Custom</PresentationFormat>
  <Paragraphs>18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Mathur, Sumir (2015)</dc:creator>
  <cp:lastModifiedBy>User</cp:lastModifiedBy>
  <cp:revision>2</cp:revision>
  <dcterms:created xsi:type="dcterms:W3CDTF">2019-06-08T10:34:10Z</dcterms:created>
  <dcterms:modified xsi:type="dcterms:W3CDTF">2019-06-11T07:03:40Z</dcterms:modified>
</cp:coreProperties>
</file>