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A41F6F6-9D67-42E7-875A-5F3C19864A7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EMP ANALYSIS REPORT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B7F7931-7238-42C7-871E-B0ED9C04ED8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10-03-2024 19:26:39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ee Dashboard" id="2" name="slide2">
            <a:extLst>
              <a:ext uri="{FF2B5EF4-FFF2-40B4-BE49-F238E27FC236}">
                <a16:creationId xmlns:a16="http://schemas.microsoft.com/office/drawing/2014/main" id="{266463B8-D5F6-4992-A3E1-BC2AC50D05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0"/>
            <a:ext cx="12192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2024-03-10T13:56:40Z</dcterms:created>
  <dcterms:modified xsi:type="dcterms:W3CDTF">2024-03-10T13:56:40Z</dcterms:modified>
</cp:coreProperties>
</file>