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56" r:id="rId3"/>
    <p:sldId id="277" r:id="rId4"/>
    <p:sldId id="268" r:id="rId5"/>
    <p:sldId id="257" r:id="rId6"/>
    <p:sldId id="273" r:id="rId7"/>
    <p:sldId id="258" r:id="rId8"/>
    <p:sldId id="259" r:id="rId9"/>
    <p:sldId id="272" r:id="rId10"/>
    <p:sldId id="260" r:id="rId11"/>
    <p:sldId id="261" r:id="rId12"/>
    <p:sldId id="262" r:id="rId13"/>
    <p:sldId id="263" r:id="rId14"/>
    <p:sldId id="264" r:id="rId15"/>
    <p:sldId id="270" r:id="rId16"/>
    <p:sldId id="278"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46C234-C872-4A38-BA12-864167D8014D}"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8976D05F-4D8A-43B9-8F69-20FEEC1E120E}">
      <dgm:prSet/>
      <dgm:spPr/>
      <dgm:t>
        <a:bodyPr/>
        <a:lstStyle/>
        <a:p>
          <a:r>
            <a:rPr lang="en-US" b="0" i="0" dirty="0"/>
            <a:t>Arduino Uno</a:t>
          </a:r>
          <a:endParaRPr lang="en-US" dirty="0"/>
        </a:p>
      </dgm:t>
    </dgm:pt>
    <dgm:pt modelId="{8B55B330-95FE-4828-B937-967EF2B0357B}" type="parTrans" cxnId="{7D6E6955-B1D2-4376-89B6-A13BE1219FAF}">
      <dgm:prSet/>
      <dgm:spPr/>
      <dgm:t>
        <a:bodyPr/>
        <a:lstStyle/>
        <a:p>
          <a:endParaRPr lang="en-US"/>
        </a:p>
      </dgm:t>
    </dgm:pt>
    <dgm:pt modelId="{633AEC8C-FFA0-4A20-88BE-6CB6BCD1D06E}" type="sibTrans" cxnId="{7D6E6955-B1D2-4376-89B6-A13BE1219FAF}">
      <dgm:prSet/>
      <dgm:spPr/>
      <dgm:t>
        <a:bodyPr/>
        <a:lstStyle/>
        <a:p>
          <a:endParaRPr lang="en-US"/>
        </a:p>
      </dgm:t>
    </dgm:pt>
    <dgm:pt modelId="{DB1976C6-6D5B-4982-8D13-2CAC8BD64073}">
      <dgm:prSet/>
      <dgm:spPr/>
      <dgm:t>
        <a:bodyPr/>
        <a:lstStyle/>
        <a:p>
          <a:r>
            <a:rPr lang="en-US" b="0" i="0" dirty="0"/>
            <a:t>Servo motor</a:t>
          </a:r>
          <a:endParaRPr lang="en-US" dirty="0"/>
        </a:p>
      </dgm:t>
    </dgm:pt>
    <dgm:pt modelId="{BED65A9D-E9B2-42A4-9529-1CF1B2426866}" type="parTrans" cxnId="{FF72090B-3B50-4A66-A372-441AFEAA7F00}">
      <dgm:prSet/>
      <dgm:spPr/>
      <dgm:t>
        <a:bodyPr/>
        <a:lstStyle/>
        <a:p>
          <a:endParaRPr lang="en-US"/>
        </a:p>
      </dgm:t>
    </dgm:pt>
    <dgm:pt modelId="{33DC7FD2-280C-45C3-8786-CB0FBC5FA112}" type="sibTrans" cxnId="{FF72090B-3B50-4A66-A372-441AFEAA7F00}">
      <dgm:prSet/>
      <dgm:spPr/>
      <dgm:t>
        <a:bodyPr/>
        <a:lstStyle/>
        <a:p>
          <a:endParaRPr lang="en-US"/>
        </a:p>
      </dgm:t>
    </dgm:pt>
    <dgm:pt modelId="{55016A7E-21AB-4F73-9903-8DFF03507220}">
      <dgm:prSet/>
      <dgm:spPr/>
      <dgm:t>
        <a:bodyPr/>
        <a:lstStyle/>
        <a:p>
          <a:r>
            <a:rPr lang="en-US" b="0" i="0" dirty="0"/>
            <a:t>Processing Software</a:t>
          </a:r>
          <a:endParaRPr lang="en-US" dirty="0"/>
        </a:p>
      </dgm:t>
    </dgm:pt>
    <dgm:pt modelId="{4E98A250-B061-47E7-BFC0-468C73F76D2A}" type="parTrans" cxnId="{5CCFEB4F-E58B-4DAC-88F0-2735A2F75DCA}">
      <dgm:prSet/>
      <dgm:spPr/>
      <dgm:t>
        <a:bodyPr/>
        <a:lstStyle/>
        <a:p>
          <a:endParaRPr lang="en-US"/>
        </a:p>
      </dgm:t>
    </dgm:pt>
    <dgm:pt modelId="{D13AC058-82A9-4019-BB34-E17586E75814}" type="sibTrans" cxnId="{5CCFEB4F-E58B-4DAC-88F0-2735A2F75DCA}">
      <dgm:prSet/>
      <dgm:spPr/>
      <dgm:t>
        <a:bodyPr/>
        <a:lstStyle/>
        <a:p>
          <a:endParaRPr lang="en-US"/>
        </a:p>
      </dgm:t>
    </dgm:pt>
    <dgm:pt modelId="{F290A38E-0B6A-478C-9AE8-7E60A5A4F341}">
      <dgm:prSet/>
      <dgm:spPr/>
      <dgm:t>
        <a:bodyPr/>
        <a:lstStyle/>
        <a:p>
          <a:r>
            <a:rPr lang="en-US" b="0" i="0"/>
            <a:t>Breadboard</a:t>
          </a:r>
          <a:endParaRPr lang="en-US"/>
        </a:p>
      </dgm:t>
    </dgm:pt>
    <dgm:pt modelId="{E46999B2-C21C-4CC3-A575-1B356B759FF8}" type="parTrans" cxnId="{BEDB75EB-805B-4E78-9220-00415A13072C}">
      <dgm:prSet/>
      <dgm:spPr/>
      <dgm:t>
        <a:bodyPr/>
        <a:lstStyle/>
        <a:p>
          <a:endParaRPr lang="en-US"/>
        </a:p>
      </dgm:t>
    </dgm:pt>
    <dgm:pt modelId="{7B54E801-1B3B-4D4A-B317-00621DAE99C6}" type="sibTrans" cxnId="{BEDB75EB-805B-4E78-9220-00415A13072C}">
      <dgm:prSet/>
      <dgm:spPr/>
      <dgm:t>
        <a:bodyPr/>
        <a:lstStyle/>
        <a:p>
          <a:endParaRPr lang="en-US"/>
        </a:p>
      </dgm:t>
    </dgm:pt>
    <dgm:pt modelId="{802CB709-EA73-4471-9B1E-86AC6836EC7D}">
      <dgm:prSet/>
      <dgm:spPr/>
      <dgm:t>
        <a:bodyPr/>
        <a:lstStyle/>
        <a:p>
          <a:r>
            <a:rPr lang="en-US" b="0" i="0" dirty="0"/>
            <a:t>Jumper wire</a:t>
          </a:r>
          <a:endParaRPr lang="en-US" dirty="0"/>
        </a:p>
      </dgm:t>
    </dgm:pt>
    <dgm:pt modelId="{AFB99A5A-710D-45FA-86C3-AE589E70ADE2}" type="parTrans" cxnId="{7866C49F-7E32-4CD3-8B47-CE36E2E9C184}">
      <dgm:prSet/>
      <dgm:spPr/>
      <dgm:t>
        <a:bodyPr/>
        <a:lstStyle/>
        <a:p>
          <a:endParaRPr lang="en-US"/>
        </a:p>
      </dgm:t>
    </dgm:pt>
    <dgm:pt modelId="{39AFE766-0E04-4E0D-A815-602FA1897853}" type="sibTrans" cxnId="{7866C49F-7E32-4CD3-8B47-CE36E2E9C184}">
      <dgm:prSet/>
      <dgm:spPr/>
      <dgm:t>
        <a:bodyPr/>
        <a:lstStyle/>
        <a:p>
          <a:endParaRPr lang="en-US"/>
        </a:p>
      </dgm:t>
    </dgm:pt>
    <dgm:pt modelId="{E29A20BB-C0C9-464B-A665-5CEB9D9CF826}">
      <dgm:prSet/>
      <dgm:spPr/>
      <dgm:t>
        <a:bodyPr/>
        <a:lstStyle/>
        <a:p>
          <a:r>
            <a:rPr lang="en-US" b="0" i="0" dirty="0"/>
            <a:t>Arduino cable</a:t>
          </a:r>
          <a:endParaRPr lang="en-US" dirty="0"/>
        </a:p>
      </dgm:t>
    </dgm:pt>
    <dgm:pt modelId="{C08FEC4E-0CA8-45BF-BE05-65BB2E4D3F45}" type="parTrans" cxnId="{C2A53275-8588-4B6C-A7C5-FE6169A00F1C}">
      <dgm:prSet/>
      <dgm:spPr/>
      <dgm:t>
        <a:bodyPr/>
        <a:lstStyle/>
        <a:p>
          <a:endParaRPr lang="en-US"/>
        </a:p>
      </dgm:t>
    </dgm:pt>
    <dgm:pt modelId="{3825B328-C626-43D0-9728-BEAD5A160D7B}" type="sibTrans" cxnId="{C2A53275-8588-4B6C-A7C5-FE6169A00F1C}">
      <dgm:prSet/>
      <dgm:spPr/>
      <dgm:t>
        <a:bodyPr/>
        <a:lstStyle/>
        <a:p>
          <a:endParaRPr lang="en-US"/>
        </a:p>
      </dgm:t>
    </dgm:pt>
    <dgm:pt modelId="{80CF289F-9C84-42E3-B867-146F0A474AA0}">
      <dgm:prSet/>
      <dgm:spPr/>
      <dgm:t>
        <a:bodyPr/>
        <a:lstStyle/>
        <a:p>
          <a:r>
            <a:rPr lang="en-US" dirty="0"/>
            <a:t>Ultrasonic sensor</a:t>
          </a:r>
        </a:p>
      </dgm:t>
    </dgm:pt>
    <dgm:pt modelId="{07353A77-2925-4B69-8D4A-4D06FC251DCF}" type="parTrans" cxnId="{5D9C50A0-E26C-449C-8B21-9E2FB5010998}">
      <dgm:prSet/>
      <dgm:spPr/>
      <dgm:t>
        <a:bodyPr/>
        <a:lstStyle/>
        <a:p>
          <a:endParaRPr lang="en-US"/>
        </a:p>
      </dgm:t>
    </dgm:pt>
    <dgm:pt modelId="{852ECC93-C2EF-421C-A892-7DFA9723B41D}" type="sibTrans" cxnId="{5D9C50A0-E26C-449C-8B21-9E2FB5010998}">
      <dgm:prSet/>
      <dgm:spPr/>
      <dgm:t>
        <a:bodyPr/>
        <a:lstStyle/>
        <a:p>
          <a:endParaRPr lang="en-US"/>
        </a:p>
      </dgm:t>
    </dgm:pt>
    <dgm:pt modelId="{DFB12E53-E637-4194-98EC-64DB9B81692A}" type="pres">
      <dgm:prSet presAssocID="{4B46C234-C872-4A38-BA12-864167D8014D}" presName="diagram" presStyleCnt="0">
        <dgm:presLayoutVars>
          <dgm:dir/>
          <dgm:resizeHandles val="exact"/>
        </dgm:presLayoutVars>
      </dgm:prSet>
      <dgm:spPr/>
    </dgm:pt>
    <dgm:pt modelId="{A9E803C0-2732-460E-ADDF-C727FAEBCBEC}" type="pres">
      <dgm:prSet presAssocID="{8976D05F-4D8A-43B9-8F69-20FEEC1E120E}" presName="node" presStyleLbl="node1" presStyleIdx="0" presStyleCnt="7">
        <dgm:presLayoutVars>
          <dgm:bulletEnabled val="1"/>
        </dgm:presLayoutVars>
      </dgm:prSet>
      <dgm:spPr/>
    </dgm:pt>
    <dgm:pt modelId="{DB2A01D3-DC78-412E-AC0D-7CFE1CA3CBC6}" type="pres">
      <dgm:prSet presAssocID="{633AEC8C-FFA0-4A20-88BE-6CB6BCD1D06E}" presName="sibTrans" presStyleCnt="0"/>
      <dgm:spPr/>
    </dgm:pt>
    <dgm:pt modelId="{E1482655-8E84-49A5-8493-EB710E560E44}" type="pres">
      <dgm:prSet presAssocID="{DB1976C6-6D5B-4982-8D13-2CAC8BD64073}" presName="node" presStyleLbl="node1" presStyleIdx="1" presStyleCnt="7">
        <dgm:presLayoutVars>
          <dgm:bulletEnabled val="1"/>
        </dgm:presLayoutVars>
      </dgm:prSet>
      <dgm:spPr/>
    </dgm:pt>
    <dgm:pt modelId="{9A0A7232-AB07-49B2-82EF-3C84226ADC4D}" type="pres">
      <dgm:prSet presAssocID="{33DC7FD2-280C-45C3-8786-CB0FBC5FA112}" presName="sibTrans" presStyleCnt="0"/>
      <dgm:spPr/>
    </dgm:pt>
    <dgm:pt modelId="{1E8C0151-0D0D-4A04-87BC-65B32A624966}" type="pres">
      <dgm:prSet presAssocID="{55016A7E-21AB-4F73-9903-8DFF03507220}" presName="node" presStyleLbl="node1" presStyleIdx="2" presStyleCnt="7">
        <dgm:presLayoutVars>
          <dgm:bulletEnabled val="1"/>
        </dgm:presLayoutVars>
      </dgm:prSet>
      <dgm:spPr/>
    </dgm:pt>
    <dgm:pt modelId="{A64D6401-2EB8-4F6A-9D95-86BE3119E3EC}" type="pres">
      <dgm:prSet presAssocID="{D13AC058-82A9-4019-BB34-E17586E75814}" presName="sibTrans" presStyleCnt="0"/>
      <dgm:spPr/>
    </dgm:pt>
    <dgm:pt modelId="{D26FBA72-2A75-42F6-BBB5-610315899DB1}" type="pres">
      <dgm:prSet presAssocID="{F290A38E-0B6A-478C-9AE8-7E60A5A4F341}" presName="node" presStyleLbl="node1" presStyleIdx="3" presStyleCnt="7">
        <dgm:presLayoutVars>
          <dgm:bulletEnabled val="1"/>
        </dgm:presLayoutVars>
      </dgm:prSet>
      <dgm:spPr/>
    </dgm:pt>
    <dgm:pt modelId="{5FC9EE85-8D20-4F98-914A-D0C61CAA510B}" type="pres">
      <dgm:prSet presAssocID="{7B54E801-1B3B-4D4A-B317-00621DAE99C6}" presName="sibTrans" presStyleCnt="0"/>
      <dgm:spPr/>
    </dgm:pt>
    <dgm:pt modelId="{1BAF92EF-1D73-45F5-B1DA-23F67DC9F82D}" type="pres">
      <dgm:prSet presAssocID="{802CB709-EA73-4471-9B1E-86AC6836EC7D}" presName="node" presStyleLbl="node1" presStyleIdx="4" presStyleCnt="7">
        <dgm:presLayoutVars>
          <dgm:bulletEnabled val="1"/>
        </dgm:presLayoutVars>
      </dgm:prSet>
      <dgm:spPr/>
    </dgm:pt>
    <dgm:pt modelId="{80E7631B-56E9-4664-8131-2230A195D00B}" type="pres">
      <dgm:prSet presAssocID="{39AFE766-0E04-4E0D-A815-602FA1897853}" presName="sibTrans" presStyleCnt="0"/>
      <dgm:spPr/>
    </dgm:pt>
    <dgm:pt modelId="{2DD0DB6B-4326-46C6-BEB5-3A577757E078}" type="pres">
      <dgm:prSet presAssocID="{E29A20BB-C0C9-464B-A665-5CEB9D9CF826}" presName="node" presStyleLbl="node1" presStyleIdx="5" presStyleCnt="7">
        <dgm:presLayoutVars>
          <dgm:bulletEnabled val="1"/>
        </dgm:presLayoutVars>
      </dgm:prSet>
      <dgm:spPr/>
    </dgm:pt>
    <dgm:pt modelId="{BE4CF13B-855F-454A-BB3D-1603B846C9CA}" type="pres">
      <dgm:prSet presAssocID="{3825B328-C626-43D0-9728-BEAD5A160D7B}" presName="sibTrans" presStyleCnt="0"/>
      <dgm:spPr/>
    </dgm:pt>
    <dgm:pt modelId="{A1321C61-B2F2-41A6-B759-9E018C3BDB34}" type="pres">
      <dgm:prSet presAssocID="{80CF289F-9C84-42E3-B867-146F0A474AA0}" presName="node" presStyleLbl="node1" presStyleIdx="6" presStyleCnt="7">
        <dgm:presLayoutVars>
          <dgm:bulletEnabled val="1"/>
        </dgm:presLayoutVars>
      </dgm:prSet>
      <dgm:spPr/>
    </dgm:pt>
  </dgm:ptLst>
  <dgm:cxnLst>
    <dgm:cxn modelId="{FF72090B-3B50-4A66-A372-441AFEAA7F00}" srcId="{4B46C234-C872-4A38-BA12-864167D8014D}" destId="{DB1976C6-6D5B-4982-8D13-2CAC8BD64073}" srcOrd="1" destOrd="0" parTransId="{BED65A9D-E9B2-42A4-9529-1CF1B2426866}" sibTransId="{33DC7FD2-280C-45C3-8786-CB0FBC5FA112}"/>
    <dgm:cxn modelId="{D0C93223-D7B1-430E-A097-AF5644927A7F}" type="presOf" srcId="{DB1976C6-6D5B-4982-8D13-2CAC8BD64073}" destId="{E1482655-8E84-49A5-8493-EB710E560E44}" srcOrd="0" destOrd="0" presId="urn:microsoft.com/office/officeart/2005/8/layout/default"/>
    <dgm:cxn modelId="{87A6B424-3FC3-440A-943A-D9C21093FD8F}" type="presOf" srcId="{4B46C234-C872-4A38-BA12-864167D8014D}" destId="{DFB12E53-E637-4194-98EC-64DB9B81692A}" srcOrd="0" destOrd="0" presId="urn:microsoft.com/office/officeart/2005/8/layout/default"/>
    <dgm:cxn modelId="{EA94B43E-224E-4D22-9251-C9A68355926D}" type="presOf" srcId="{80CF289F-9C84-42E3-B867-146F0A474AA0}" destId="{A1321C61-B2F2-41A6-B759-9E018C3BDB34}" srcOrd="0" destOrd="0" presId="urn:microsoft.com/office/officeart/2005/8/layout/default"/>
    <dgm:cxn modelId="{EAF5F46C-E4DF-4F8B-8500-1D40717A2C1F}" type="presOf" srcId="{802CB709-EA73-4471-9B1E-86AC6836EC7D}" destId="{1BAF92EF-1D73-45F5-B1DA-23F67DC9F82D}" srcOrd="0" destOrd="0" presId="urn:microsoft.com/office/officeart/2005/8/layout/default"/>
    <dgm:cxn modelId="{5CCFEB4F-E58B-4DAC-88F0-2735A2F75DCA}" srcId="{4B46C234-C872-4A38-BA12-864167D8014D}" destId="{55016A7E-21AB-4F73-9903-8DFF03507220}" srcOrd="2" destOrd="0" parTransId="{4E98A250-B061-47E7-BFC0-468C73F76D2A}" sibTransId="{D13AC058-82A9-4019-BB34-E17586E75814}"/>
    <dgm:cxn modelId="{C2A53275-8588-4B6C-A7C5-FE6169A00F1C}" srcId="{4B46C234-C872-4A38-BA12-864167D8014D}" destId="{E29A20BB-C0C9-464B-A665-5CEB9D9CF826}" srcOrd="5" destOrd="0" parTransId="{C08FEC4E-0CA8-45BF-BE05-65BB2E4D3F45}" sibTransId="{3825B328-C626-43D0-9728-BEAD5A160D7B}"/>
    <dgm:cxn modelId="{7D6E6955-B1D2-4376-89B6-A13BE1219FAF}" srcId="{4B46C234-C872-4A38-BA12-864167D8014D}" destId="{8976D05F-4D8A-43B9-8F69-20FEEC1E120E}" srcOrd="0" destOrd="0" parTransId="{8B55B330-95FE-4828-B937-967EF2B0357B}" sibTransId="{633AEC8C-FFA0-4A20-88BE-6CB6BCD1D06E}"/>
    <dgm:cxn modelId="{EE728A81-6C56-4BEB-AC48-9DC429AE4918}" type="presOf" srcId="{8976D05F-4D8A-43B9-8F69-20FEEC1E120E}" destId="{A9E803C0-2732-460E-ADDF-C727FAEBCBEC}" srcOrd="0" destOrd="0" presId="urn:microsoft.com/office/officeart/2005/8/layout/default"/>
    <dgm:cxn modelId="{7866C49F-7E32-4CD3-8B47-CE36E2E9C184}" srcId="{4B46C234-C872-4A38-BA12-864167D8014D}" destId="{802CB709-EA73-4471-9B1E-86AC6836EC7D}" srcOrd="4" destOrd="0" parTransId="{AFB99A5A-710D-45FA-86C3-AE589E70ADE2}" sibTransId="{39AFE766-0E04-4E0D-A815-602FA1897853}"/>
    <dgm:cxn modelId="{5D9C50A0-E26C-449C-8B21-9E2FB5010998}" srcId="{4B46C234-C872-4A38-BA12-864167D8014D}" destId="{80CF289F-9C84-42E3-B867-146F0A474AA0}" srcOrd="6" destOrd="0" parTransId="{07353A77-2925-4B69-8D4A-4D06FC251DCF}" sibTransId="{852ECC93-C2EF-421C-A892-7DFA9723B41D}"/>
    <dgm:cxn modelId="{F50386B1-FEA4-45C5-B6AB-F703567566F4}" type="presOf" srcId="{F290A38E-0B6A-478C-9AE8-7E60A5A4F341}" destId="{D26FBA72-2A75-42F6-BBB5-610315899DB1}" srcOrd="0" destOrd="0" presId="urn:microsoft.com/office/officeart/2005/8/layout/default"/>
    <dgm:cxn modelId="{60C772CC-F859-491D-B74B-FAA6CF1CEEEA}" type="presOf" srcId="{55016A7E-21AB-4F73-9903-8DFF03507220}" destId="{1E8C0151-0D0D-4A04-87BC-65B32A624966}" srcOrd="0" destOrd="0" presId="urn:microsoft.com/office/officeart/2005/8/layout/default"/>
    <dgm:cxn modelId="{092C28DB-4F17-4FC2-B8EB-E10E9664C1A2}" type="presOf" srcId="{E29A20BB-C0C9-464B-A665-5CEB9D9CF826}" destId="{2DD0DB6B-4326-46C6-BEB5-3A577757E078}" srcOrd="0" destOrd="0" presId="urn:microsoft.com/office/officeart/2005/8/layout/default"/>
    <dgm:cxn modelId="{BEDB75EB-805B-4E78-9220-00415A13072C}" srcId="{4B46C234-C872-4A38-BA12-864167D8014D}" destId="{F290A38E-0B6A-478C-9AE8-7E60A5A4F341}" srcOrd="3" destOrd="0" parTransId="{E46999B2-C21C-4CC3-A575-1B356B759FF8}" sibTransId="{7B54E801-1B3B-4D4A-B317-00621DAE99C6}"/>
    <dgm:cxn modelId="{24715B17-5A60-4EE2-B40F-8F38038ADF06}" type="presParOf" srcId="{DFB12E53-E637-4194-98EC-64DB9B81692A}" destId="{A9E803C0-2732-460E-ADDF-C727FAEBCBEC}" srcOrd="0" destOrd="0" presId="urn:microsoft.com/office/officeart/2005/8/layout/default"/>
    <dgm:cxn modelId="{04529AD4-E0CE-4C0C-A1F4-2CF4A6731E4B}" type="presParOf" srcId="{DFB12E53-E637-4194-98EC-64DB9B81692A}" destId="{DB2A01D3-DC78-412E-AC0D-7CFE1CA3CBC6}" srcOrd="1" destOrd="0" presId="urn:microsoft.com/office/officeart/2005/8/layout/default"/>
    <dgm:cxn modelId="{87D55A40-31B8-4292-A5AC-480B1B837E33}" type="presParOf" srcId="{DFB12E53-E637-4194-98EC-64DB9B81692A}" destId="{E1482655-8E84-49A5-8493-EB710E560E44}" srcOrd="2" destOrd="0" presId="urn:microsoft.com/office/officeart/2005/8/layout/default"/>
    <dgm:cxn modelId="{9A780A4B-9A5C-4D15-950A-59942962DE39}" type="presParOf" srcId="{DFB12E53-E637-4194-98EC-64DB9B81692A}" destId="{9A0A7232-AB07-49B2-82EF-3C84226ADC4D}" srcOrd="3" destOrd="0" presId="urn:microsoft.com/office/officeart/2005/8/layout/default"/>
    <dgm:cxn modelId="{92996C4A-C407-47D4-A0B7-73C053D4F633}" type="presParOf" srcId="{DFB12E53-E637-4194-98EC-64DB9B81692A}" destId="{1E8C0151-0D0D-4A04-87BC-65B32A624966}" srcOrd="4" destOrd="0" presId="urn:microsoft.com/office/officeart/2005/8/layout/default"/>
    <dgm:cxn modelId="{263D815A-E41F-4CF0-8DC1-DF5C2685FC1A}" type="presParOf" srcId="{DFB12E53-E637-4194-98EC-64DB9B81692A}" destId="{A64D6401-2EB8-4F6A-9D95-86BE3119E3EC}" srcOrd="5" destOrd="0" presId="urn:microsoft.com/office/officeart/2005/8/layout/default"/>
    <dgm:cxn modelId="{F4741495-2312-4E32-B365-803C8F13DF45}" type="presParOf" srcId="{DFB12E53-E637-4194-98EC-64DB9B81692A}" destId="{D26FBA72-2A75-42F6-BBB5-610315899DB1}" srcOrd="6" destOrd="0" presId="urn:microsoft.com/office/officeart/2005/8/layout/default"/>
    <dgm:cxn modelId="{9672A217-9D83-46D2-B6F5-65470636E9DB}" type="presParOf" srcId="{DFB12E53-E637-4194-98EC-64DB9B81692A}" destId="{5FC9EE85-8D20-4F98-914A-D0C61CAA510B}" srcOrd="7" destOrd="0" presId="urn:microsoft.com/office/officeart/2005/8/layout/default"/>
    <dgm:cxn modelId="{753604EE-200F-459B-B50C-0656FB805771}" type="presParOf" srcId="{DFB12E53-E637-4194-98EC-64DB9B81692A}" destId="{1BAF92EF-1D73-45F5-B1DA-23F67DC9F82D}" srcOrd="8" destOrd="0" presId="urn:microsoft.com/office/officeart/2005/8/layout/default"/>
    <dgm:cxn modelId="{E95D2103-413C-45B6-A90B-F7745A0893B2}" type="presParOf" srcId="{DFB12E53-E637-4194-98EC-64DB9B81692A}" destId="{80E7631B-56E9-4664-8131-2230A195D00B}" srcOrd="9" destOrd="0" presId="urn:microsoft.com/office/officeart/2005/8/layout/default"/>
    <dgm:cxn modelId="{E53C96D2-49BA-47A7-8292-9324C55EFB05}" type="presParOf" srcId="{DFB12E53-E637-4194-98EC-64DB9B81692A}" destId="{2DD0DB6B-4326-46C6-BEB5-3A577757E078}" srcOrd="10" destOrd="0" presId="urn:microsoft.com/office/officeart/2005/8/layout/default"/>
    <dgm:cxn modelId="{D90DBBDB-3256-4CED-9B17-83E026D26D00}" type="presParOf" srcId="{DFB12E53-E637-4194-98EC-64DB9B81692A}" destId="{BE4CF13B-855F-454A-BB3D-1603B846C9CA}" srcOrd="11" destOrd="0" presId="urn:microsoft.com/office/officeart/2005/8/layout/default"/>
    <dgm:cxn modelId="{D7CDF910-F13F-4CCF-A762-B858451C9B34}" type="presParOf" srcId="{DFB12E53-E637-4194-98EC-64DB9B81692A}" destId="{A1321C61-B2F2-41A6-B759-9E018C3BDB34}"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803C0-2732-460E-ADDF-C727FAEBCBEC}">
      <dsp:nvSpPr>
        <dsp:cNvPr id="0" name=""/>
        <dsp:cNvSpPr/>
      </dsp:nvSpPr>
      <dsp:spPr>
        <a:xfrm>
          <a:off x="3201" y="193789"/>
          <a:ext cx="2539866" cy="152391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b="0" i="0" kern="1200" dirty="0"/>
            <a:t>Arduino Uno</a:t>
          </a:r>
          <a:endParaRPr lang="en-US" sz="3700" kern="1200" dirty="0"/>
        </a:p>
      </dsp:txBody>
      <dsp:txXfrm>
        <a:off x="3201" y="193789"/>
        <a:ext cx="2539866" cy="1523919"/>
      </dsp:txXfrm>
    </dsp:sp>
    <dsp:sp modelId="{E1482655-8E84-49A5-8493-EB710E560E44}">
      <dsp:nvSpPr>
        <dsp:cNvPr id="0" name=""/>
        <dsp:cNvSpPr/>
      </dsp:nvSpPr>
      <dsp:spPr>
        <a:xfrm>
          <a:off x="2797054" y="193789"/>
          <a:ext cx="2539866" cy="1523919"/>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b="0" i="0" kern="1200" dirty="0"/>
            <a:t>Servo motor</a:t>
          </a:r>
          <a:endParaRPr lang="en-US" sz="3700" kern="1200" dirty="0"/>
        </a:p>
      </dsp:txBody>
      <dsp:txXfrm>
        <a:off x="2797054" y="193789"/>
        <a:ext cx="2539866" cy="1523919"/>
      </dsp:txXfrm>
    </dsp:sp>
    <dsp:sp modelId="{1E8C0151-0D0D-4A04-87BC-65B32A624966}">
      <dsp:nvSpPr>
        <dsp:cNvPr id="0" name=""/>
        <dsp:cNvSpPr/>
      </dsp:nvSpPr>
      <dsp:spPr>
        <a:xfrm>
          <a:off x="5590907" y="193789"/>
          <a:ext cx="2539866" cy="1523919"/>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b="0" i="0" kern="1200" dirty="0"/>
            <a:t>Processing Software</a:t>
          </a:r>
          <a:endParaRPr lang="en-US" sz="3700" kern="1200" dirty="0"/>
        </a:p>
      </dsp:txBody>
      <dsp:txXfrm>
        <a:off x="5590907" y="193789"/>
        <a:ext cx="2539866" cy="1523919"/>
      </dsp:txXfrm>
    </dsp:sp>
    <dsp:sp modelId="{D26FBA72-2A75-42F6-BBB5-610315899DB1}">
      <dsp:nvSpPr>
        <dsp:cNvPr id="0" name=""/>
        <dsp:cNvSpPr/>
      </dsp:nvSpPr>
      <dsp:spPr>
        <a:xfrm>
          <a:off x="8384760" y="193789"/>
          <a:ext cx="2539866" cy="1523919"/>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b="0" i="0" kern="1200"/>
            <a:t>Breadboard</a:t>
          </a:r>
          <a:endParaRPr lang="en-US" sz="3700" kern="1200"/>
        </a:p>
      </dsp:txBody>
      <dsp:txXfrm>
        <a:off x="8384760" y="193789"/>
        <a:ext cx="2539866" cy="1523919"/>
      </dsp:txXfrm>
    </dsp:sp>
    <dsp:sp modelId="{1BAF92EF-1D73-45F5-B1DA-23F67DC9F82D}">
      <dsp:nvSpPr>
        <dsp:cNvPr id="0" name=""/>
        <dsp:cNvSpPr/>
      </dsp:nvSpPr>
      <dsp:spPr>
        <a:xfrm>
          <a:off x="1400128" y="1971695"/>
          <a:ext cx="2539866" cy="1523919"/>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b="0" i="0" kern="1200" dirty="0"/>
            <a:t>Jumper wire</a:t>
          </a:r>
          <a:endParaRPr lang="en-US" sz="3700" kern="1200" dirty="0"/>
        </a:p>
      </dsp:txBody>
      <dsp:txXfrm>
        <a:off x="1400128" y="1971695"/>
        <a:ext cx="2539866" cy="1523919"/>
      </dsp:txXfrm>
    </dsp:sp>
    <dsp:sp modelId="{2DD0DB6B-4326-46C6-BEB5-3A577757E078}">
      <dsp:nvSpPr>
        <dsp:cNvPr id="0" name=""/>
        <dsp:cNvSpPr/>
      </dsp:nvSpPr>
      <dsp:spPr>
        <a:xfrm>
          <a:off x="4193981" y="1971695"/>
          <a:ext cx="2539866" cy="1523919"/>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b="0" i="0" kern="1200" dirty="0"/>
            <a:t>Arduino cable</a:t>
          </a:r>
          <a:endParaRPr lang="en-US" sz="3700" kern="1200" dirty="0"/>
        </a:p>
      </dsp:txBody>
      <dsp:txXfrm>
        <a:off x="4193981" y="1971695"/>
        <a:ext cx="2539866" cy="1523919"/>
      </dsp:txXfrm>
    </dsp:sp>
    <dsp:sp modelId="{A1321C61-B2F2-41A6-B759-9E018C3BDB34}">
      <dsp:nvSpPr>
        <dsp:cNvPr id="0" name=""/>
        <dsp:cNvSpPr/>
      </dsp:nvSpPr>
      <dsp:spPr>
        <a:xfrm>
          <a:off x="6987834" y="1971695"/>
          <a:ext cx="2539866" cy="1523919"/>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Ultrasonic sensor</a:t>
          </a:r>
        </a:p>
      </dsp:txBody>
      <dsp:txXfrm>
        <a:off x="6987834" y="1971695"/>
        <a:ext cx="2539866" cy="152391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19BAD4-1195-4BD0-98B0-35C6A7C0548A}" type="datetimeFigureOut">
              <a:rPr lang="en-IN" smtClean="0"/>
              <a:t>27-12-2022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725217-C5BE-4F74-977D-7CE410556F4E}" type="slidenum">
              <a:rPr lang="en-IN" smtClean="0"/>
              <a:t>‹#›</a:t>
            </a:fld>
            <a:endParaRPr lang="en-IN"/>
          </a:p>
        </p:txBody>
      </p:sp>
    </p:spTree>
    <p:extLst>
      <p:ext uri="{BB962C8B-B14F-4D97-AF65-F5344CB8AC3E}">
        <p14:creationId xmlns:p14="http://schemas.microsoft.com/office/powerpoint/2010/main" val="1044600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e527d2153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e527d2153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67F34-6379-49DF-9B65-065E80D369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B0A32A-F4FA-4987-9E41-5439190AEB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420210-2540-475D-B73F-FCFFCCEC7D98}"/>
              </a:ext>
            </a:extLst>
          </p:cNvPr>
          <p:cNvSpPr>
            <a:spLocks noGrp="1"/>
          </p:cNvSpPr>
          <p:nvPr>
            <p:ph type="dt" sz="half" idx="10"/>
          </p:nvPr>
        </p:nvSpPr>
        <p:spPr/>
        <p:txBody>
          <a:bodyPr/>
          <a:lstStyle/>
          <a:p>
            <a:fld id="{F77F4F33-5383-443F-9CD9-34887D5E4907}" type="datetimeFigureOut">
              <a:rPr lang="en-US" smtClean="0"/>
              <a:t>12/27/2022</a:t>
            </a:fld>
            <a:endParaRPr lang="en-US"/>
          </a:p>
        </p:txBody>
      </p:sp>
      <p:sp>
        <p:nvSpPr>
          <p:cNvPr id="5" name="Footer Placeholder 4">
            <a:extLst>
              <a:ext uri="{FF2B5EF4-FFF2-40B4-BE49-F238E27FC236}">
                <a16:creationId xmlns:a16="http://schemas.microsoft.com/office/drawing/2014/main" id="{3366D8E8-3382-4E41-A65C-E9ABC8BD2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EAF2E-A5DB-4DBB-A305-6191AD0DE177}"/>
              </a:ext>
            </a:extLst>
          </p:cNvPr>
          <p:cNvSpPr>
            <a:spLocks noGrp="1"/>
          </p:cNvSpPr>
          <p:nvPr>
            <p:ph type="sldNum" sz="quarter" idx="12"/>
          </p:nvPr>
        </p:nvSpPr>
        <p:spPr/>
        <p:txBody>
          <a:bodyPr/>
          <a:lstStyle/>
          <a:p>
            <a:fld id="{8536A6F1-F0B0-4CDC-9AA7-F5C3C68BAD6D}" type="slidenum">
              <a:rPr lang="en-US" smtClean="0"/>
              <a:t>‹#›</a:t>
            </a:fld>
            <a:endParaRPr lang="en-US"/>
          </a:p>
        </p:txBody>
      </p:sp>
    </p:spTree>
    <p:extLst>
      <p:ext uri="{BB962C8B-B14F-4D97-AF65-F5344CB8AC3E}">
        <p14:creationId xmlns:p14="http://schemas.microsoft.com/office/powerpoint/2010/main" val="923735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B44CC-C63F-4891-9732-9ED0B2253E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B5780B-BE1C-40B7-AC8B-2B99CD0087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917D53-CCC0-46BA-ABDA-189B550E27B7}"/>
              </a:ext>
            </a:extLst>
          </p:cNvPr>
          <p:cNvSpPr>
            <a:spLocks noGrp="1"/>
          </p:cNvSpPr>
          <p:nvPr>
            <p:ph type="dt" sz="half" idx="10"/>
          </p:nvPr>
        </p:nvSpPr>
        <p:spPr/>
        <p:txBody>
          <a:bodyPr/>
          <a:lstStyle/>
          <a:p>
            <a:fld id="{F77F4F33-5383-443F-9CD9-34887D5E4907}" type="datetimeFigureOut">
              <a:rPr lang="en-US" smtClean="0"/>
              <a:t>12/27/2022</a:t>
            </a:fld>
            <a:endParaRPr lang="en-US"/>
          </a:p>
        </p:txBody>
      </p:sp>
      <p:sp>
        <p:nvSpPr>
          <p:cNvPr id="5" name="Footer Placeholder 4">
            <a:extLst>
              <a:ext uri="{FF2B5EF4-FFF2-40B4-BE49-F238E27FC236}">
                <a16:creationId xmlns:a16="http://schemas.microsoft.com/office/drawing/2014/main" id="{DFE78B66-E897-4EC3-A429-D9FC6D548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27E72-E16C-4E7A-9B4D-8DD337539754}"/>
              </a:ext>
            </a:extLst>
          </p:cNvPr>
          <p:cNvSpPr>
            <a:spLocks noGrp="1"/>
          </p:cNvSpPr>
          <p:nvPr>
            <p:ph type="sldNum" sz="quarter" idx="12"/>
          </p:nvPr>
        </p:nvSpPr>
        <p:spPr/>
        <p:txBody>
          <a:bodyPr/>
          <a:lstStyle/>
          <a:p>
            <a:fld id="{8536A6F1-F0B0-4CDC-9AA7-F5C3C68BAD6D}" type="slidenum">
              <a:rPr lang="en-US" smtClean="0"/>
              <a:t>‹#›</a:t>
            </a:fld>
            <a:endParaRPr lang="en-US"/>
          </a:p>
        </p:txBody>
      </p:sp>
    </p:spTree>
    <p:extLst>
      <p:ext uri="{BB962C8B-B14F-4D97-AF65-F5344CB8AC3E}">
        <p14:creationId xmlns:p14="http://schemas.microsoft.com/office/powerpoint/2010/main" val="1495551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36DD27-4FDC-4157-B8BB-89CB8F8C5A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10944A-CED0-4225-A92B-9F3AF5F912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BD495D-397C-4D0D-855B-8832C01A500A}"/>
              </a:ext>
            </a:extLst>
          </p:cNvPr>
          <p:cNvSpPr>
            <a:spLocks noGrp="1"/>
          </p:cNvSpPr>
          <p:nvPr>
            <p:ph type="dt" sz="half" idx="10"/>
          </p:nvPr>
        </p:nvSpPr>
        <p:spPr/>
        <p:txBody>
          <a:bodyPr/>
          <a:lstStyle/>
          <a:p>
            <a:fld id="{F77F4F33-5383-443F-9CD9-34887D5E4907}" type="datetimeFigureOut">
              <a:rPr lang="en-US" smtClean="0"/>
              <a:t>12/27/2022</a:t>
            </a:fld>
            <a:endParaRPr lang="en-US"/>
          </a:p>
        </p:txBody>
      </p:sp>
      <p:sp>
        <p:nvSpPr>
          <p:cNvPr id="5" name="Footer Placeholder 4">
            <a:extLst>
              <a:ext uri="{FF2B5EF4-FFF2-40B4-BE49-F238E27FC236}">
                <a16:creationId xmlns:a16="http://schemas.microsoft.com/office/drawing/2014/main" id="{A74A5B33-843E-4057-BBC9-674C427964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5B31C-032C-4E4A-856B-12F5AB670175}"/>
              </a:ext>
            </a:extLst>
          </p:cNvPr>
          <p:cNvSpPr>
            <a:spLocks noGrp="1"/>
          </p:cNvSpPr>
          <p:nvPr>
            <p:ph type="sldNum" sz="quarter" idx="12"/>
          </p:nvPr>
        </p:nvSpPr>
        <p:spPr/>
        <p:txBody>
          <a:bodyPr/>
          <a:lstStyle/>
          <a:p>
            <a:fld id="{8536A6F1-F0B0-4CDC-9AA7-F5C3C68BAD6D}" type="slidenum">
              <a:rPr lang="en-US" smtClean="0"/>
              <a:t>‹#›</a:t>
            </a:fld>
            <a:endParaRPr lang="en-US"/>
          </a:p>
        </p:txBody>
      </p:sp>
    </p:spTree>
    <p:extLst>
      <p:ext uri="{BB962C8B-B14F-4D97-AF65-F5344CB8AC3E}">
        <p14:creationId xmlns:p14="http://schemas.microsoft.com/office/powerpoint/2010/main" val="2029995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spTree>
      <p:nvGrpSpPr>
        <p:cNvPr id="1" name="Shape 14"/>
        <p:cNvGrpSpPr/>
        <p:nvPr/>
      </p:nvGrpSpPr>
      <p:grpSpPr>
        <a:xfrm>
          <a:off x="0" y="0"/>
          <a:ext cx="0" cy="0"/>
          <a:chOff x="0" y="0"/>
          <a:chExt cx="0" cy="0"/>
        </a:xfrm>
      </p:grpSpPr>
      <p:sp>
        <p:nvSpPr>
          <p:cNvPr id="15" name="Google Shape;15;p17"/>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7"/>
          <p:cNvSpPr/>
          <p:nvPr/>
        </p:nvSpPr>
        <p:spPr>
          <a:xfrm>
            <a:off x="1" y="6334316"/>
            <a:ext cx="121920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7"/>
          <p:cNvSpPr txBox="1">
            <a:spLocks noGrp="1"/>
          </p:cNvSpPr>
          <p:nvPr>
            <p:ph type="ctr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262626"/>
              </a:buClr>
              <a:buSzPts val="8000"/>
              <a:buFont typeface="Arial"/>
              <a:buNone/>
              <a:defRPr sz="8000">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 name="Google Shape;18;p17"/>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1200"/>
              </a:spcBef>
              <a:spcAft>
                <a:spcPts val="0"/>
              </a:spcAft>
              <a:buSzPts val="2400"/>
              <a:buNone/>
              <a:defRPr sz="2400" cap="none">
                <a:solidFill>
                  <a:schemeClr val="dk2"/>
                </a:solidFill>
                <a:latin typeface="Arial"/>
                <a:ea typeface="Arial"/>
                <a:cs typeface="Arial"/>
                <a:sym typeface="Arial"/>
              </a:defRPr>
            </a:lvl1pPr>
            <a:lvl2pPr lvl="1" algn="ctr" rtl="0">
              <a:lnSpc>
                <a:spcPct val="90000"/>
              </a:lnSpc>
              <a:spcBef>
                <a:spcPts val="200"/>
              </a:spcBef>
              <a:spcAft>
                <a:spcPts val="0"/>
              </a:spcAft>
              <a:buSzPts val="2400"/>
              <a:buNone/>
              <a:defRPr sz="2400"/>
            </a:lvl2pPr>
            <a:lvl3pPr lvl="2" algn="ctr" rtl="0">
              <a:lnSpc>
                <a:spcPct val="90000"/>
              </a:lnSpc>
              <a:spcBef>
                <a:spcPts val="400"/>
              </a:spcBef>
              <a:spcAft>
                <a:spcPts val="0"/>
              </a:spcAft>
              <a:buSzPts val="2400"/>
              <a:buNone/>
              <a:defRPr sz="2400"/>
            </a:lvl3pPr>
            <a:lvl4pPr lvl="3" algn="ctr" rtl="0">
              <a:lnSpc>
                <a:spcPct val="90000"/>
              </a:lnSpc>
              <a:spcBef>
                <a:spcPts val="400"/>
              </a:spcBef>
              <a:spcAft>
                <a:spcPts val="0"/>
              </a:spcAft>
              <a:buSzPts val="2000"/>
              <a:buNone/>
              <a:defRPr sz="2000"/>
            </a:lvl4pPr>
            <a:lvl5pPr lvl="4" algn="ctr" rtl="0">
              <a:lnSpc>
                <a:spcPct val="90000"/>
              </a:lnSpc>
              <a:spcBef>
                <a:spcPts val="400"/>
              </a:spcBef>
              <a:spcAft>
                <a:spcPts val="0"/>
              </a:spcAft>
              <a:buSzPts val="2000"/>
              <a:buNone/>
              <a:defRPr sz="2000"/>
            </a:lvl5pPr>
            <a:lvl6pPr lvl="5" algn="ctr" rtl="0">
              <a:lnSpc>
                <a:spcPct val="90000"/>
              </a:lnSpc>
              <a:spcBef>
                <a:spcPts val="400"/>
              </a:spcBef>
              <a:spcAft>
                <a:spcPts val="0"/>
              </a:spcAft>
              <a:buSzPts val="2000"/>
              <a:buNone/>
              <a:defRPr sz="2000"/>
            </a:lvl6pPr>
            <a:lvl7pPr lvl="6" algn="ctr" rtl="0">
              <a:lnSpc>
                <a:spcPct val="90000"/>
              </a:lnSpc>
              <a:spcBef>
                <a:spcPts val="400"/>
              </a:spcBef>
              <a:spcAft>
                <a:spcPts val="0"/>
              </a:spcAft>
              <a:buSzPts val="2000"/>
              <a:buNone/>
              <a:defRPr sz="2000"/>
            </a:lvl7pPr>
            <a:lvl8pPr lvl="7" algn="ctr" rtl="0">
              <a:lnSpc>
                <a:spcPct val="90000"/>
              </a:lnSpc>
              <a:spcBef>
                <a:spcPts val="400"/>
              </a:spcBef>
              <a:spcAft>
                <a:spcPts val="0"/>
              </a:spcAft>
              <a:buSzPts val="2000"/>
              <a:buNone/>
              <a:defRPr sz="2000"/>
            </a:lvl8pPr>
            <a:lvl9pPr lvl="8" algn="ctr" rtl="0">
              <a:lnSpc>
                <a:spcPct val="90000"/>
              </a:lnSpc>
              <a:spcBef>
                <a:spcPts val="400"/>
              </a:spcBef>
              <a:spcAft>
                <a:spcPts val="400"/>
              </a:spcAft>
              <a:buSzPts val="2000"/>
              <a:buNone/>
              <a:defRPr sz="2000"/>
            </a:lvl9pPr>
          </a:lstStyle>
          <a:p>
            <a:endParaRPr/>
          </a:p>
        </p:txBody>
      </p:sp>
      <p:sp>
        <p:nvSpPr>
          <p:cNvPr id="19" name="Google Shape;19;p17"/>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 name="Google Shape;20;p17"/>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 name="Google Shape;21;p17"/>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22" name="Google Shape;22;p17"/>
          <p:cNvCxnSpPr/>
          <p:nvPr/>
        </p:nvCxnSpPr>
        <p:spPr>
          <a:xfrm>
            <a:off x="1207658" y="4343400"/>
            <a:ext cx="9875400" cy="0"/>
          </a:xfrm>
          <a:prstGeom prst="straightConnector1">
            <a:avLst/>
          </a:prstGeom>
          <a:noFill/>
          <a:ln w="9525"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2188013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3"/>
        <p:cNvGrpSpPr/>
        <p:nvPr/>
      </p:nvGrpSpPr>
      <p:grpSpPr>
        <a:xfrm>
          <a:off x="0" y="0"/>
          <a:ext cx="0" cy="0"/>
          <a:chOff x="0" y="0"/>
          <a:chExt cx="0" cy="0"/>
        </a:xfrm>
      </p:grpSpPr>
      <p:sp>
        <p:nvSpPr>
          <p:cNvPr id="24" name="Google Shape;24;p18"/>
          <p:cNvSpPr/>
          <p:nvPr/>
        </p:nvSpPr>
        <p:spPr>
          <a:xfrm>
            <a:off x="3175" y="6400800"/>
            <a:ext cx="121887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8"/>
          <p:cNvSpPr/>
          <p:nvPr/>
        </p:nvSpPr>
        <p:spPr>
          <a:xfrm>
            <a:off x="15" y="6334316"/>
            <a:ext cx="12188700" cy="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8"/>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037257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32" name="Google Shape;32;p19"/>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3" name="Google Shape;33;p19"/>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19"/>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2509418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 Header">
    <p:bg>
      <p:bgPr>
        <a:solidFill>
          <a:schemeClr val="lt1"/>
        </a:solidFill>
        <a:effectLst/>
      </p:bgPr>
    </p:bg>
    <p:spTree>
      <p:nvGrpSpPr>
        <p:cNvPr id="1" name="Shape 35"/>
        <p:cNvGrpSpPr/>
        <p:nvPr/>
      </p:nvGrpSpPr>
      <p:grpSpPr>
        <a:xfrm>
          <a:off x="0" y="0"/>
          <a:ext cx="0" cy="0"/>
          <a:chOff x="0" y="0"/>
          <a:chExt cx="0" cy="0"/>
        </a:xfrm>
      </p:grpSpPr>
      <p:sp>
        <p:nvSpPr>
          <p:cNvPr id="36" name="Google Shape;36;p20"/>
          <p:cNvSpPr/>
          <p:nvPr/>
        </p:nvSpPr>
        <p:spPr>
          <a:xfrm>
            <a:off x="3175" y="6400800"/>
            <a:ext cx="121887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0"/>
          <p:cNvSpPr/>
          <p:nvPr/>
        </p:nvSpPr>
        <p:spPr>
          <a:xfrm>
            <a:off x="15" y="6334316"/>
            <a:ext cx="12188700" cy="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0"/>
          <p:cNvSpPr txBox="1">
            <a:spLocks noGrp="1"/>
          </p:cNvSpPr>
          <p:nvPr>
            <p:ph type="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262626"/>
              </a:buClr>
              <a:buSzPts val="8000"/>
              <a:buFont typeface="Arial"/>
              <a:buNone/>
              <a:defRPr sz="8000" b="0">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9" name="Google Shape;39;p20"/>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200"/>
              </a:spcBef>
              <a:spcAft>
                <a:spcPts val="0"/>
              </a:spcAft>
              <a:buSzPts val="2400"/>
              <a:buNone/>
              <a:defRPr sz="2400" cap="none">
                <a:solidFill>
                  <a:schemeClr val="dk2"/>
                </a:solidFill>
                <a:latin typeface="Arial"/>
                <a:ea typeface="Arial"/>
                <a:cs typeface="Arial"/>
                <a:sym typeface="Arial"/>
              </a:defRPr>
            </a:lvl1pPr>
            <a:lvl2pPr marL="914400" lvl="1" indent="-228600" algn="l" rtl="0">
              <a:lnSpc>
                <a:spcPct val="90000"/>
              </a:lnSpc>
              <a:spcBef>
                <a:spcPts val="2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600"/>
              <a:buNone/>
              <a:defRPr sz="16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
        <p:nvSpPr>
          <p:cNvPr id="40" name="Google Shape;40;p20"/>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1" name="Google Shape;41;p20"/>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2" name="Google Shape;42;p2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43" name="Google Shape;43;p20"/>
          <p:cNvCxnSpPr/>
          <p:nvPr/>
        </p:nvCxnSpPr>
        <p:spPr>
          <a:xfrm>
            <a:off x="1207658" y="4343400"/>
            <a:ext cx="9875400" cy="0"/>
          </a:xfrm>
          <a:prstGeom prst="straightConnector1">
            <a:avLst/>
          </a:prstGeom>
          <a:noFill/>
          <a:ln w="9525"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122422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4"/>
        <p:cNvGrpSpPr/>
        <p:nvPr/>
      </p:nvGrpSpPr>
      <p:grpSpPr>
        <a:xfrm>
          <a:off x="0" y="0"/>
          <a:ext cx="0" cy="0"/>
          <a:chOff x="0" y="0"/>
          <a:chExt cx="0" cy="0"/>
        </a:xfrm>
      </p:grpSpPr>
      <p:sp>
        <p:nvSpPr>
          <p:cNvPr id="45" name="Google Shape;45;p21"/>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 name="Google Shape;46;p21"/>
          <p:cNvSpPr txBox="1">
            <a:spLocks noGrp="1"/>
          </p:cNvSpPr>
          <p:nvPr>
            <p:ph type="body" idx="1"/>
          </p:nvPr>
        </p:nvSpPr>
        <p:spPr>
          <a:xfrm>
            <a:off x="1097280" y="1845734"/>
            <a:ext cx="4937700" cy="4023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47" name="Google Shape;47;p21"/>
          <p:cNvSpPr txBox="1">
            <a:spLocks noGrp="1"/>
          </p:cNvSpPr>
          <p:nvPr>
            <p:ph type="body" idx="2"/>
          </p:nvPr>
        </p:nvSpPr>
        <p:spPr>
          <a:xfrm>
            <a:off x="6217920" y="1845735"/>
            <a:ext cx="4937700" cy="4023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48" name="Google Shape;48;p21"/>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9" name="Google Shape;49;p21"/>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21"/>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2914742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1"/>
        <p:cNvGrpSpPr/>
        <p:nvPr/>
      </p:nvGrpSpPr>
      <p:grpSpPr>
        <a:xfrm>
          <a:off x="0" y="0"/>
          <a:ext cx="0" cy="0"/>
          <a:chOff x="0" y="0"/>
          <a:chExt cx="0" cy="0"/>
        </a:xfrm>
      </p:grpSpPr>
      <p:sp>
        <p:nvSpPr>
          <p:cNvPr id="52" name="Google Shape;52;p2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22"/>
          <p:cNvSpPr txBox="1">
            <a:spLocks noGrp="1"/>
          </p:cNvSpPr>
          <p:nvPr>
            <p:ph type="body" idx="1"/>
          </p:nvPr>
        </p:nvSpPr>
        <p:spPr>
          <a:xfrm>
            <a:off x="1097280" y="1846052"/>
            <a:ext cx="4937700" cy="736200"/>
          </a:xfrm>
          <a:prstGeom prst="rect">
            <a:avLst/>
          </a:prstGeom>
          <a:noFill/>
          <a:ln>
            <a:noFill/>
          </a:ln>
        </p:spPr>
        <p:txBody>
          <a:bodyPr spcFirstLastPara="1" wrap="square" lIns="91425" tIns="45700" rIns="91425" bIns="45700" anchor="ctr" anchorCtr="0">
            <a:normAutofit/>
          </a:bodyPr>
          <a:lstStyle>
            <a:lvl1pPr marL="457200" lvl="0" indent="-228600" algn="l" rtl="0">
              <a:lnSpc>
                <a:spcPct val="90000"/>
              </a:lnSpc>
              <a:spcBef>
                <a:spcPts val="1200"/>
              </a:spcBef>
              <a:spcAft>
                <a:spcPts val="0"/>
              </a:spcAft>
              <a:buSzPts val="2000"/>
              <a:buNone/>
              <a:defRPr sz="2000" b="0" cap="none">
                <a:solidFill>
                  <a:schemeClr val="dk2"/>
                </a:solidFill>
              </a:defRPr>
            </a:lvl1pPr>
            <a:lvl2pPr marL="914400" lvl="1" indent="-228600" algn="l" rtl="0">
              <a:lnSpc>
                <a:spcPct val="90000"/>
              </a:lnSpc>
              <a:spcBef>
                <a:spcPts val="200"/>
              </a:spcBef>
              <a:spcAft>
                <a:spcPts val="0"/>
              </a:spcAft>
              <a:buSzPts val="2000"/>
              <a:buNone/>
              <a:defRPr sz="20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600"/>
              <a:buNone/>
              <a:defRPr sz="1600" b="1"/>
            </a:lvl4pPr>
            <a:lvl5pPr marL="2286000" lvl="4" indent="-228600" algn="l" rtl="0">
              <a:lnSpc>
                <a:spcPct val="90000"/>
              </a:lnSpc>
              <a:spcBef>
                <a:spcPts val="400"/>
              </a:spcBef>
              <a:spcAft>
                <a:spcPts val="0"/>
              </a:spcAft>
              <a:buSzPts val="1600"/>
              <a:buNone/>
              <a:defRPr sz="1600" b="1"/>
            </a:lvl5pPr>
            <a:lvl6pPr marL="2743200" lvl="5" indent="-228600" algn="l" rtl="0">
              <a:lnSpc>
                <a:spcPct val="90000"/>
              </a:lnSpc>
              <a:spcBef>
                <a:spcPts val="400"/>
              </a:spcBef>
              <a:spcAft>
                <a:spcPts val="0"/>
              </a:spcAft>
              <a:buSzPts val="1600"/>
              <a:buNone/>
              <a:defRPr sz="1600" b="1"/>
            </a:lvl6pPr>
            <a:lvl7pPr marL="3200400" lvl="6" indent="-228600" algn="l" rtl="0">
              <a:lnSpc>
                <a:spcPct val="90000"/>
              </a:lnSpc>
              <a:spcBef>
                <a:spcPts val="400"/>
              </a:spcBef>
              <a:spcAft>
                <a:spcPts val="0"/>
              </a:spcAft>
              <a:buSzPts val="1600"/>
              <a:buNone/>
              <a:defRPr sz="1600" b="1"/>
            </a:lvl7pPr>
            <a:lvl8pPr marL="3657600" lvl="7" indent="-228600" algn="l" rtl="0">
              <a:lnSpc>
                <a:spcPct val="90000"/>
              </a:lnSpc>
              <a:spcBef>
                <a:spcPts val="400"/>
              </a:spcBef>
              <a:spcAft>
                <a:spcPts val="0"/>
              </a:spcAft>
              <a:buSzPts val="1600"/>
              <a:buNone/>
              <a:defRPr sz="1600" b="1"/>
            </a:lvl8pPr>
            <a:lvl9pPr marL="4114800" lvl="8" indent="-228600" algn="l" rtl="0">
              <a:lnSpc>
                <a:spcPct val="90000"/>
              </a:lnSpc>
              <a:spcBef>
                <a:spcPts val="400"/>
              </a:spcBef>
              <a:spcAft>
                <a:spcPts val="400"/>
              </a:spcAft>
              <a:buSzPts val="1600"/>
              <a:buNone/>
              <a:defRPr sz="1600" b="1"/>
            </a:lvl9pPr>
          </a:lstStyle>
          <a:p>
            <a:endParaRPr/>
          </a:p>
        </p:txBody>
      </p:sp>
      <p:sp>
        <p:nvSpPr>
          <p:cNvPr id="54" name="Google Shape;54;p22"/>
          <p:cNvSpPr txBox="1">
            <a:spLocks noGrp="1"/>
          </p:cNvSpPr>
          <p:nvPr>
            <p:ph type="body" idx="2"/>
          </p:nvPr>
        </p:nvSpPr>
        <p:spPr>
          <a:xfrm>
            <a:off x="1097280" y="2582335"/>
            <a:ext cx="4937700" cy="32868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55" name="Google Shape;55;p22"/>
          <p:cNvSpPr txBox="1">
            <a:spLocks noGrp="1"/>
          </p:cNvSpPr>
          <p:nvPr>
            <p:ph type="body" idx="3"/>
          </p:nvPr>
        </p:nvSpPr>
        <p:spPr>
          <a:xfrm>
            <a:off x="6217920" y="1846052"/>
            <a:ext cx="4937700" cy="736200"/>
          </a:xfrm>
          <a:prstGeom prst="rect">
            <a:avLst/>
          </a:prstGeom>
          <a:noFill/>
          <a:ln>
            <a:noFill/>
          </a:ln>
        </p:spPr>
        <p:txBody>
          <a:bodyPr spcFirstLastPara="1" wrap="square" lIns="91425" tIns="45700" rIns="91425" bIns="45700" anchor="ctr" anchorCtr="0">
            <a:normAutofit/>
          </a:bodyPr>
          <a:lstStyle>
            <a:lvl1pPr marL="457200" lvl="0" indent="-228600" algn="l" rtl="0">
              <a:lnSpc>
                <a:spcPct val="90000"/>
              </a:lnSpc>
              <a:spcBef>
                <a:spcPts val="1200"/>
              </a:spcBef>
              <a:spcAft>
                <a:spcPts val="0"/>
              </a:spcAft>
              <a:buSzPts val="2000"/>
              <a:buNone/>
              <a:defRPr sz="2000" b="0" cap="none">
                <a:solidFill>
                  <a:schemeClr val="dk2"/>
                </a:solidFill>
              </a:defRPr>
            </a:lvl1pPr>
            <a:lvl2pPr marL="914400" lvl="1" indent="-228600" algn="l" rtl="0">
              <a:lnSpc>
                <a:spcPct val="90000"/>
              </a:lnSpc>
              <a:spcBef>
                <a:spcPts val="200"/>
              </a:spcBef>
              <a:spcAft>
                <a:spcPts val="0"/>
              </a:spcAft>
              <a:buSzPts val="2000"/>
              <a:buNone/>
              <a:defRPr sz="20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600"/>
              <a:buNone/>
              <a:defRPr sz="1600" b="1"/>
            </a:lvl4pPr>
            <a:lvl5pPr marL="2286000" lvl="4" indent="-228600" algn="l" rtl="0">
              <a:lnSpc>
                <a:spcPct val="90000"/>
              </a:lnSpc>
              <a:spcBef>
                <a:spcPts val="400"/>
              </a:spcBef>
              <a:spcAft>
                <a:spcPts val="0"/>
              </a:spcAft>
              <a:buSzPts val="1600"/>
              <a:buNone/>
              <a:defRPr sz="1600" b="1"/>
            </a:lvl5pPr>
            <a:lvl6pPr marL="2743200" lvl="5" indent="-228600" algn="l" rtl="0">
              <a:lnSpc>
                <a:spcPct val="90000"/>
              </a:lnSpc>
              <a:spcBef>
                <a:spcPts val="400"/>
              </a:spcBef>
              <a:spcAft>
                <a:spcPts val="0"/>
              </a:spcAft>
              <a:buSzPts val="1600"/>
              <a:buNone/>
              <a:defRPr sz="1600" b="1"/>
            </a:lvl6pPr>
            <a:lvl7pPr marL="3200400" lvl="6" indent="-228600" algn="l" rtl="0">
              <a:lnSpc>
                <a:spcPct val="90000"/>
              </a:lnSpc>
              <a:spcBef>
                <a:spcPts val="400"/>
              </a:spcBef>
              <a:spcAft>
                <a:spcPts val="0"/>
              </a:spcAft>
              <a:buSzPts val="1600"/>
              <a:buNone/>
              <a:defRPr sz="1600" b="1"/>
            </a:lvl7pPr>
            <a:lvl8pPr marL="3657600" lvl="7" indent="-228600" algn="l" rtl="0">
              <a:lnSpc>
                <a:spcPct val="90000"/>
              </a:lnSpc>
              <a:spcBef>
                <a:spcPts val="400"/>
              </a:spcBef>
              <a:spcAft>
                <a:spcPts val="0"/>
              </a:spcAft>
              <a:buSzPts val="1600"/>
              <a:buNone/>
              <a:defRPr sz="1600" b="1"/>
            </a:lvl8pPr>
            <a:lvl9pPr marL="4114800" lvl="8" indent="-228600" algn="l" rtl="0">
              <a:lnSpc>
                <a:spcPct val="90000"/>
              </a:lnSpc>
              <a:spcBef>
                <a:spcPts val="400"/>
              </a:spcBef>
              <a:spcAft>
                <a:spcPts val="400"/>
              </a:spcAft>
              <a:buSzPts val="1600"/>
              <a:buNone/>
              <a:defRPr sz="1600" b="1"/>
            </a:lvl9pPr>
          </a:lstStyle>
          <a:p>
            <a:endParaRPr/>
          </a:p>
        </p:txBody>
      </p:sp>
      <p:sp>
        <p:nvSpPr>
          <p:cNvPr id="56" name="Google Shape;56;p22"/>
          <p:cNvSpPr txBox="1">
            <a:spLocks noGrp="1"/>
          </p:cNvSpPr>
          <p:nvPr>
            <p:ph type="body" idx="4"/>
          </p:nvPr>
        </p:nvSpPr>
        <p:spPr>
          <a:xfrm>
            <a:off x="6217920" y="2582334"/>
            <a:ext cx="4937700" cy="32868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57" name="Google Shape;57;p22"/>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22"/>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22"/>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511861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0"/>
        <p:cNvGrpSpPr/>
        <p:nvPr/>
      </p:nvGrpSpPr>
      <p:grpSpPr>
        <a:xfrm>
          <a:off x="0" y="0"/>
          <a:ext cx="0" cy="0"/>
          <a:chOff x="0" y="0"/>
          <a:chExt cx="0" cy="0"/>
        </a:xfrm>
      </p:grpSpPr>
      <p:sp>
        <p:nvSpPr>
          <p:cNvPr id="61" name="Google Shape;61;p23"/>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 name="Google Shape;62;p23"/>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23"/>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2134462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Content with Caption">
    <p:spTree>
      <p:nvGrpSpPr>
        <p:cNvPr id="1" name="Shape 65"/>
        <p:cNvGrpSpPr/>
        <p:nvPr/>
      </p:nvGrpSpPr>
      <p:grpSpPr>
        <a:xfrm>
          <a:off x="0" y="0"/>
          <a:ext cx="0" cy="0"/>
          <a:chOff x="0" y="0"/>
          <a:chExt cx="0" cy="0"/>
        </a:xfrm>
      </p:grpSpPr>
      <p:sp>
        <p:nvSpPr>
          <p:cNvPr id="66" name="Google Shape;66;p24"/>
          <p:cNvSpPr/>
          <p:nvPr/>
        </p:nvSpPr>
        <p:spPr>
          <a:xfrm>
            <a:off x="16" y="0"/>
            <a:ext cx="40509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4"/>
          <p:cNvSpPr/>
          <p:nvPr/>
        </p:nvSpPr>
        <p:spPr>
          <a:xfrm>
            <a:off x="4040071" y="0"/>
            <a:ext cx="639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4"/>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FFFFFF"/>
              </a:buClr>
              <a:buSzPts val="3600"/>
              <a:buFont typeface="Arial"/>
              <a:buNone/>
              <a:defRPr sz="3600" b="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9" name="Google Shape;69;p24"/>
          <p:cNvSpPr txBox="1">
            <a:spLocks noGrp="1"/>
          </p:cNvSpPr>
          <p:nvPr>
            <p:ph type="body" idx="1"/>
          </p:nvPr>
        </p:nvSpPr>
        <p:spPr>
          <a:xfrm>
            <a:off x="4800600" y="731520"/>
            <a:ext cx="6492300" cy="52578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70" name="Google Shape;70;p24"/>
          <p:cNvSpPr txBox="1">
            <a:spLocks noGrp="1"/>
          </p:cNvSpPr>
          <p:nvPr>
            <p:ph type="body" idx="2"/>
          </p:nvPr>
        </p:nvSpPr>
        <p:spPr>
          <a:xfrm>
            <a:off x="457200" y="2926080"/>
            <a:ext cx="3200400" cy="33792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200"/>
              </a:spcBef>
              <a:spcAft>
                <a:spcPts val="0"/>
              </a:spcAft>
              <a:buSzPts val="1500"/>
              <a:buNone/>
              <a:defRPr sz="1500">
                <a:solidFill>
                  <a:srgbClr val="FFFFFF"/>
                </a:solidFill>
              </a:defRPr>
            </a:lvl1pPr>
            <a:lvl2pPr marL="914400" lvl="1" indent="-228600" algn="l" rtl="0">
              <a:lnSpc>
                <a:spcPct val="90000"/>
              </a:lnSpc>
              <a:spcBef>
                <a:spcPts val="200"/>
              </a:spcBef>
              <a:spcAft>
                <a:spcPts val="0"/>
              </a:spcAft>
              <a:buSzPts val="1200"/>
              <a:buNone/>
              <a:defRPr sz="1200"/>
            </a:lvl2pPr>
            <a:lvl3pPr marL="1371600" lvl="2" indent="-228600" algn="l" rtl="0">
              <a:lnSpc>
                <a:spcPct val="90000"/>
              </a:lnSpc>
              <a:spcBef>
                <a:spcPts val="400"/>
              </a:spcBef>
              <a:spcAft>
                <a:spcPts val="0"/>
              </a:spcAft>
              <a:buSzPts val="1000"/>
              <a:buNone/>
              <a:defRPr sz="1000"/>
            </a:lvl3pPr>
            <a:lvl4pPr marL="1828800" lvl="3" indent="-228600" algn="l" rtl="0">
              <a:lnSpc>
                <a:spcPct val="90000"/>
              </a:lnSpc>
              <a:spcBef>
                <a:spcPts val="400"/>
              </a:spcBef>
              <a:spcAft>
                <a:spcPts val="0"/>
              </a:spcAft>
              <a:buSzPts val="900"/>
              <a:buNone/>
              <a:defRPr sz="900"/>
            </a:lvl4pPr>
            <a:lvl5pPr marL="2286000" lvl="4" indent="-228600" algn="l" rtl="0">
              <a:lnSpc>
                <a:spcPct val="90000"/>
              </a:lnSpc>
              <a:spcBef>
                <a:spcPts val="400"/>
              </a:spcBef>
              <a:spcAft>
                <a:spcPts val="0"/>
              </a:spcAft>
              <a:buSzPts val="900"/>
              <a:buNone/>
              <a:defRPr sz="900"/>
            </a:lvl5pPr>
            <a:lvl6pPr marL="2743200" lvl="5" indent="-228600" algn="l" rtl="0">
              <a:lnSpc>
                <a:spcPct val="90000"/>
              </a:lnSpc>
              <a:spcBef>
                <a:spcPts val="400"/>
              </a:spcBef>
              <a:spcAft>
                <a:spcPts val="0"/>
              </a:spcAft>
              <a:buSzPts val="900"/>
              <a:buNone/>
              <a:defRPr sz="900"/>
            </a:lvl6pPr>
            <a:lvl7pPr marL="3200400" lvl="6" indent="-228600" algn="l" rtl="0">
              <a:lnSpc>
                <a:spcPct val="90000"/>
              </a:lnSpc>
              <a:spcBef>
                <a:spcPts val="400"/>
              </a:spcBef>
              <a:spcAft>
                <a:spcPts val="0"/>
              </a:spcAft>
              <a:buSzPts val="900"/>
              <a:buNone/>
              <a:defRPr sz="900"/>
            </a:lvl7pPr>
            <a:lvl8pPr marL="3657600" lvl="7" indent="-228600" algn="l" rtl="0">
              <a:lnSpc>
                <a:spcPct val="90000"/>
              </a:lnSpc>
              <a:spcBef>
                <a:spcPts val="400"/>
              </a:spcBef>
              <a:spcAft>
                <a:spcPts val="0"/>
              </a:spcAft>
              <a:buSzPts val="900"/>
              <a:buNone/>
              <a:defRPr sz="900"/>
            </a:lvl8pPr>
            <a:lvl9pPr marL="4114800" lvl="8" indent="-228600" algn="l" rtl="0">
              <a:lnSpc>
                <a:spcPct val="90000"/>
              </a:lnSpc>
              <a:spcBef>
                <a:spcPts val="400"/>
              </a:spcBef>
              <a:spcAft>
                <a:spcPts val="400"/>
              </a:spcAft>
              <a:buSzPts val="900"/>
              <a:buNone/>
              <a:defRPr sz="900"/>
            </a:lvl9pPr>
          </a:lstStyle>
          <a:p>
            <a:endParaRPr/>
          </a:p>
        </p:txBody>
      </p:sp>
      <p:sp>
        <p:nvSpPr>
          <p:cNvPr id="71" name="Google Shape;71;p24"/>
          <p:cNvSpPr txBox="1">
            <a:spLocks noGrp="1"/>
          </p:cNvSpPr>
          <p:nvPr>
            <p:ph type="dt" idx="10"/>
          </p:nvPr>
        </p:nvSpPr>
        <p:spPr>
          <a:xfrm>
            <a:off x="465512" y="6459785"/>
            <a:ext cx="2618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4800600" y="6459785"/>
            <a:ext cx="4648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chemeClr val="dk2"/>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050">
                <a:solidFill>
                  <a:schemeClr val="dk2"/>
                </a:solidFill>
                <a:latin typeface="Arial"/>
                <a:ea typeface="Arial"/>
                <a:cs typeface="Arial"/>
                <a:sym typeface="Arial"/>
              </a:defRPr>
            </a:lvl1pPr>
            <a:lvl2pPr marL="0" lvl="1" indent="0" algn="r" rtl="0">
              <a:spcBef>
                <a:spcPts val="0"/>
              </a:spcBef>
              <a:buNone/>
              <a:defRPr sz="1050">
                <a:solidFill>
                  <a:schemeClr val="dk2"/>
                </a:solidFill>
                <a:latin typeface="Arial"/>
                <a:ea typeface="Arial"/>
                <a:cs typeface="Arial"/>
                <a:sym typeface="Arial"/>
              </a:defRPr>
            </a:lvl2pPr>
            <a:lvl3pPr marL="0" lvl="2" indent="0" algn="r" rtl="0">
              <a:spcBef>
                <a:spcPts val="0"/>
              </a:spcBef>
              <a:buNone/>
              <a:defRPr sz="1050">
                <a:solidFill>
                  <a:schemeClr val="dk2"/>
                </a:solidFill>
                <a:latin typeface="Arial"/>
                <a:ea typeface="Arial"/>
                <a:cs typeface="Arial"/>
                <a:sym typeface="Arial"/>
              </a:defRPr>
            </a:lvl3pPr>
            <a:lvl4pPr marL="0" lvl="3" indent="0" algn="r" rtl="0">
              <a:spcBef>
                <a:spcPts val="0"/>
              </a:spcBef>
              <a:buNone/>
              <a:defRPr sz="1050">
                <a:solidFill>
                  <a:schemeClr val="dk2"/>
                </a:solidFill>
                <a:latin typeface="Arial"/>
                <a:ea typeface="Arial"/>
                <a:cs typeface="Arial"/>
                <a:sym typeface="Arial"/>
              </a:defRPr>
            </a:lvl4pPr>
            <a:lvl5pPr marL="0" lvl="4" indent="0" algn="r" rtl="0">
              <a:spcBef>
                <a:spcPts val="0"/>
              </a:spcBef>
              <a:buNone/>
              <a:defRPr sz="1050">
                <a:solidFill>
                  <a:schemeClr val="dk2"/>
                </a:solidFill>
                <a:latin typeface="Arial"/>
                <a:ea typeface="Arial"/>
                <a:cs typeface="Arial"/>
                <a:sym typeface="Arial"/>
              </a:defRPr>
            </a:lvl5pPr>
            <a:lvl6pPr marL="0" lvl="5" indent="0" algn="r" rtl="0">
              <a:spcBef>
                <a:spcPts val="0"/>
              </a:spcBef>
              <a:buNone/>
              <a:defRPr sz="1050">
                <a:solidFill>
                  <a:schemeClr val="dk2"/>
                </a:solidFill>
                <a:latin typeface="Arial"/>
                <a:ea typeface="Arial"/>
                <a:cs typeface="Arial"/>
                <a:sym typeface="Arial"/>
              </a:defRPr>
            </a:lvl6pPr>
            <a:lvl7pPr marL="0" lvl="6" indent="0" algn="r" rtl="0">
              <a:spcBef>
                <a:spcPts val="0"/>
              </a:spcBef>
              <a:buNone/>
              <a:defRPr sz="1050">
                <a:solidFill>
                  <a:schemeClr val="dk2"/>
                </a:solidFill>
                <a:latin typeface="Arial"/>
                <a:ea typeface="Arial"/>
                <a:cs typeface="Arial"/>
                <a:sym typeface="Arial"/>
              </a:defRPr>
            </a:lvl7pPr>
            <a:lvl8pPr marL="0" lvl="7" indent="0" algn="r" rtl="0">
              <a:spcBef>
                <a:spcPts val="0"/>
              </a:spcBef>
              <a:buNone/>
              <a:defRPr sz="1050">
                <a:solidFill>
                  <a:schemeClr val="dk2"/>
                </a:solidFill>
                <a:latin typeface="Arial"/>
                <a:ea typeface="Arial"/>
                <a:cs typeface="Arial"/>
                <a:sym typeface="Arial"/>
              </a:defRPr>
            </a:lvl8pPr>
            <a:lvl9pPr marL="0" lvl="8" indent="0" algn="r" rtl="0">
              <a:spcBef>
                <a:spcPts val="0"/>
              </a:spcBef>
              <a:buNone/>
              <a:defRPr sz="105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43177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00D3-AA5D-4A63-92FE-1EB0A3E422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990775-8BCF-402C-B3D4-C7A5401CBD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78AFBB-546D-47F0-A7DD-7AF7387AA983}"/>
              </a:ext>
            </a:extLst>
          </p:cNvPr>
          <p:cNvSpPr>
            <a:spLocks noGrp="1"/>
          </p:cNvSpPr>
          <p:nvPr>
            <p:ph type="dt" sz="half" idx="10"/>
          </p:nvPr>
        </p:nvSpPr>
        <p:spPr/>
        <p:txBody>
          <a:bodyPr/>
          <a:lstStyle/>
          <a:p>
            <a:fld id="{F77F4F33-5383-443F-9CD9-34887D5E4907}" type="datetimeFigureOut">
              <a:rPr lang="en-US" smtClean="0"/>
              <a:t>12/27/2022</a:t>
            </a:fld>
            <a:endParaRPr lang="en-US"/>
          </a:p>
        </p:txBody>
      </p:sp>
      <p:sp>
        <p:nvSpPr>
          <p:cNvPr id="5" name="Footer Placeholder 4">
            <a:extLst>
              <a:ext uri="{FF2B5EF4-FFF2-40B4-BE49-F238E27FC236}">
                <a16:creationId xmlns:a16="http://schemas.microsoft.com/office/drawing/2014/main" id="{2E470D61-B990-4A9D-81BC-1BF9C6D33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6F415-60C1-4DF9-8FC5-68D227014A8A}"/>
              </a:ext>
            </a:extLst>
          </p:cNvPr>
          <p:cNvSpPr>
            <a:spLocks noGrp="1"/>
          </p:cNvSpPr>
          <p:nvPr>
            <p:ph type="sldNum" sz="quarter" idx="12"/>
          </p:nvPr>
        </p:nvSpPr>
        <p:spPr/>
        <p:txBody>
          <a:bodyPr/>
          <a:lstStyle/>
          <a:p>
            <a:fld id="{8536A6F1-F0B0-4CDC-9AA7-F5C3C68BAD6D}" type="slidenum">
              <a:rPr lang="en-US" smtClean="0"/>
              <a:t>‹#›</a:t>
            </a:fld>
            <a:endParaRPr lang="en-US"/>
          </a:p>
        </p:txBody>
      </p:sp>
    </p:spTree>
    <p:extLst>
      <p:ext uri="{BB962C8B-B14F-4D97-AF65-F5344CB8AC3E}">
        <p14:creationId xmlns:p14="http://schemas.microsoft.com/office/powerpoint/2010/main" val="4228934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 with Caption">
    <p:spTree>
      <p:nvGrpSpPr>
        <p:cNvPr id="1" name="Shape 74"/>
        <p:cNvGrpSpPr/>
        <p:nvPr/>
      </p:nvGrpSpPr>
      <p:grpSpPr>
        <a:xfrm>
          <a:off x="0" y="0"/>
          <a:ext cx="0" cy="0"/>
          <a:chOff x="0" y="0"/>
          <a:chExt cx="0" cy="0"/>
        </a:xfrm>
      </p:grpSpPr>
      <p:sp>
        <p:nvSpPr>
          <p:cNvPr id="75" name="Google Shape;75;p25"/>
          <p:cNvSpPr/>
          <p:nvPr/>
        </p:nvSpPr>
        <p:spPr>
          <a:xfrm>
            <a:off x="0" y="4953000"/>
            <a:ext cx="12188700"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5"/>
          <p:cNvSpPr/>
          <p:nvPr/>
        </p:nvSpPr>
        <p:spPr>
          <a:xfrm>
            <a:off x="15" y="4915076"/>
            <a:ext cx="12188700" cy="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5"/>
          <p:cNvSpPr txBox="1">
            <a:spLocks noGrp="1"/>
          </p:cNvSpPr>
          <p:nvPr>
            <p:ph type="title"/>
          </p:nvPr>
        </p:nvSpPr>
        <p:spPr>
          <a:xfrm>
            <a:off x="1097280" y="5074920"/>
            <a:ext cx="10113600" cy="822900"/>
          </a:xfrm>
          <a:prstGeom prst="rect">
            <a:avLst/>
          </a:prstGeom>
          <a:noFill/>
          <a:ln>
            <a:noFill/>
          </a:ln>
        </p:spPr>
        <p:txBody>
          <a:bodyPr spcFirstLastPara="1" wrap="square" lIns="91425" tIns="0" rIns="91425" bIns="0" anchor="b" anchorCtr="0">
            <a:noAutofit/>
          </a:bodyPr>
          <a:lstStyle>
            <a:lvl1pPr lvl="0" algn="l" rtl="0">
              <a:lnSpc>
                <a:spcPct val="85000"/>
              </a:lnSpc>
              <a:spcBef>
                <a:spcPts val="0"/>
              </a:spcBef>
              <a:spcAft>
                <a:spcPts val="0"/>
              </a:spcAft>
              <a:buClr>
                <a:srgbClr val="FFFFFF"/>
              </a:buClr>
              <a:buSzPts val="3600"/>
              <a:buFont typeface="Arial"/>
              <a:buNone/>
              <a:defRPr sz="3600" b="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 name="Google Shape;78;p25"/>
          <p:cNvSpPr>
            <a:spLocks noGrp="1"/>
          </p:cNvSpPr>
          <p:nvPr>
            <p:ph type="pic" idx="2"/>
          </p:nvPr>
        </p:nvSpPr>
        <p:spPr>
          <a:xfrm>
            <a:off x="15" y="0"/>
            <a:ext cx="12192000" cy="4915200"/>
          </a:xfrm>
          <a:prstGeom prst="rect">
            <a:avLst/>
          </a:prstGeom>
          <a:solidFill>
            <a:srgbClr val="C6CDD0"/>
          </a:solidFill>
          <a:ln>
            <a:noFill/>
          </a:ln>
        </p:spPr>
        <p:txBody>
          <a:bodyPr spcFirstLastPara="1" wrap="square" lIns="457200" tIns="457200" rIns="0" bIns="45700" anchor="t" anchorCtr="0">
            <a:noAutofit/>
          </a:bodyPr>
          <a:lstStyle>
            <a:lvl1pPr marR="0" lvl="0" algn="l" rtl="0">
              <a:lnSpc>
                <a:spcPct val="90000"/>
              </a:lnSpc>
              <a:spcBef>
                <a:spcPts val="1200"/>
              </a:spcBef>
              <a:spcAft>
                <a:spcPts val="0"/>
              </a:spcAft>
              <a:buClr>
                <a:schemeClr val="accent1"/>
              </a:buClr>
              <a:buSzPts val="3200"/>
              <a:buFont typeface="Arial"/>
              <a:buNone/>
              <a:defRPr sz="3200" b="0" i="0" u="none" strike="noStrike" cap="none">
                <a:solidFill>
                  <a:srgbClr val="3F3F3F"/>
                </a:solidFill>
                <a:latin typeface="Arial"/>
                <a:ea typeface="Arial"/>
                <a:cs typeface="Arial"/>
                <a:sym typeface="Arial"/>
              </a:defRPr>
            </a:lvl1pPr>
            <a:lvl2pPr marR="0" lvl="1" algn="l" rtl="0">
              <a:lnSpc>
                <a:spcPct val="90000"/>
              </a:lnSpc>
              <a:spcBef>
                <a:spcPts val="200"/>
              </a:spcBef>
              <a:spcAft>
                <a:spcPts val="0"/>
              </a:spcAft>
              <a:buClr>
                <a:schemeClr val="accent1"/>
              </a:buClr>
              <a:buSzPts val="2800"/>
              <a:buFont typeface="Arial"/>
              <a:buNone/>
              <a:defRPr sz="2800" b="0" i="0" u="none" strike="noStrike" cap="none">
                <a:solidFill>
                  <a:srgbClr val="3F3F3F"/>
                </a:solidFill>
                <a:latin typeface="Arial"/>
                <a:ea typeface="Arial"/>
                <a:cs typeface="Arial"/>
                <a:sym typeface="Arial"/>
              </a:defRPr>
            </a:lvl2pPr>
            <a:lvl3pPr marR="0" lvl="2" algn="l" rtl="0">
              <a:lnSpc>
                <a:spcPct val="90000"/>
              </a:lnSpc>
              <a:spcBef>
                <a:spcPts val="400"/>
              </a:spcBef>
              <a:spcAft>
                <a:spcPts val="0"/>
              </a:spcAft>
              <a:buClr>
                <a:schemeClr val="accent1"/>
              </a:buClr>
              <a:buSzPts val="2400"/>
              <a:buFont typeface="Arial"/>
              <a:buNone/>
              <a:defRPr sz="2400" b="0" i="0" u="none" strike="noStrike" cap="none">
                <a:solidFill>
                  <a:srgbClr val="3F3F3F"/>
                </a:solidFill>
                <a:latin typeface="Arial"/>
                <a:ea typeface="Arial"/>
                <a:cs typeface="Arial"/>
                <a:sym typeface="Arial"/>
              </a:defRPr>
            </a:lvl3pPr>
            <a:lvl4pPr marR="0" lvl="3" algn="l" rtl="0">
              <a:lnSpc>
                <a:spcPct val="90000"/>
              </a:lnSpc>
              <a:spcBef>
                <a:spcPts val="400"/>
              </a:spcBef>
              <a:spcAft>
                <a:spcPts val="0"/>
              </a:spcAft>
              <a:buClr>
                <a:schemeClr val="accent1"/>
              </a:buClr>
              <a:buSzPts val="2000"/>
              <a:buFont typeface="Arial"/>
              <a:buNone/>
              <a:defRPr sz="2000" b="0" i="0" u="none" strike="noStrike" cap="none">
                <a:solidFill>
                  <a:srgbClr val="3F3F3F"/>
                </a:solidFill>
                <a:latin typeface="Arial"/>
                <a:ea typeface="Arial"/>
                <a:cs typeface="Arial"/>
                <a:sym typeface="Arial"/>
              </a:defRPr>
            </a:lvl4pPr>
            <a:lvl5pPr marR="0" lvl="4" algn="l" rtl="0">
              <a:lnSpc>
                <a:spcPct val="90000"/>
              </a:lnSpc>
              <a:spcBef>
                <a:spcPts val="400"/>
              </a:spcBef>
              <a:spcAft>
                <a:spcPts val="0"/>
              </a:spcAft>
              <a:buClr>
                <a:schemeClr val="accent1"/>
              </a:buClr>
              <a:buSzPts val="2000"/>
              <a:buFont typeface="Arial"/>
              <a:buNone/>
              <a:defRPr sz="2000" b="0" i="0" u="none" strike="noStrike" cap="none">
                <a:solidFill>
                  <a:srgbClr val="3F3F3F"/>
                </a:solidFill>
                <a:latin typeface="Arial"/>
                <a:ea typeface="Arial"/>
                <a:cs typeface="Arial"/>
                <a:sym typeface="Arial"/>
              </a:defRPr>
            </a:lvl5pPr>
            <a:lvl6pPr marR="0" lvl="5" algn="l" rtl="0">
              <a:lnSpc>
                <a:spcPct val="90000"/>
              </a:lnSpc>
              <a:spcBef>
                <a:spcPts val="400"/>
              </a:spcBef>
              <a:spcAft>
                <a:spcPts val="0"/>
              </a:spcAft>
              <a:buClr>
                <a:schemeClr val="accent1"/>
              </a:buClr>
              <a:buSzPts val="2000"/>
              <a:buFont typeface="Arial"/>
              <a:buNone/>
              <a:defRPr sz="2000" b="0" i="0" u="none" strike="noStrike" cap="none">
                <a:solidFill>
                  <a:srgbClr val="3F3F3F"/>
                </a:solidFill>
                <a:latin typeface="Arial"/>
                <a:ea typeface="Arial"/>
                <a:cs typeface="Arial"/>
                <a:sym typeface="Arial"/>
              </a:defRPr>
            </a:lvl6pPr>
            <a:lvl7pPr marR="0" lvl="6" algn="l" rtl="0">
              <a:lnSpc>
                <a:spcPct val="90000"/>
              </a:lnSpc>
              <a:spcBef>
                <a:spcPts val="400"/>
              </a:spcBef>
              <a:spcAft>
                <a:spcPts val="0"/>
              </a:spcAft>
              <a:buClr>
                <a:schemeClr val="accent1"/>
              </a:buClr>
              <a:buSzPts val="2000"/>
              <a:buFont typeface="Arial"/>
              <a:buNone/>
              <a:defRPr sz="2000" b="0" i="0" u="none" strike="noStrike" cap="none">
                <a:solidFill>
                  <a:srgbClr val="3F3F3F"/>
                </a:solidFill>
                <a:latin typeface="Arial"/>
                <a:ea typeface="Arial"/>
                <a:cs typeface="Arial"/>
                <a:sym typeface="Arial"/>
              </a:defRPr>
            </a:lvl7pPr>
            <a:lvl8pPr marR="0" lvl="7" algn="l" rtl="0">
              <a:lnSpc>
                <a:spcPct val="90000"/>
              </a:lnSpc>
              <a:spcBef>
                <a:spcPts val="400"/>
              </a:spcBef>
              <a:spcAft>
                <a:spcPts val="0"/>
              </a:spcAft>
              <a:buClr>
                <a:schemeClr val="accent1"/>
              </a:buClr>
              <a:buSzPts val="2000"/>
              <a:buFont typeface="Arial"/>
              <a:buNone/>
              <a:defRPr sz="2000" b="0" i="0" u="none" strike="noStrike" cap="none">
                <a:solidFill>
                  <a:srgbClr val="3F3F3F"/>
                </a:solidFill>
                <a:latin typeface="Arial"/>
                <a:ea typeface="Arial"/>
                <a:cs typeface="Arial"/>
                <a:sym typeface="Arial"/>
              </a:defRPr>
            </a:lvl8pPr>
            <a:lvl9pPr marR="0" lvl="8" algn="l" rtl="0">
              <a:lnSpc>
                <a:spcPct val="90000"/>
              </a:lnSpc>
              <a:spcBef>
                <a:spcPts val="400"/>
              </a:spcBef>
              <a:spcAft>
                <a:spcPts val="400"/>
              </a:spcAft>
              <a:buClr>
                <a:schemeClr val="accent1"/>
              </a:buClr>
              <a:buSzPts val="2000"/>
              <a:buFont typeface="Arial"/>
              <a:buNone/>
              <a:defRPr sz="2000" b="0" i="0" u="none" strike="noStrike" cap="none">
                <a:solidFill>
                  <a:srgbClr val="3F3F3F"/>
                </a:solidFill>
                <a:latin typeface="Arial"/>
                <a:ea typeface="Arial"/>
                <a:cs typeface="Arial"/>
                <a:sym typeface="Arial"/>
              </a:defRPr>
            </a:lvl9pPr>
          </a:lstStyle>
          <a:p>
            <a:endParaRPr/>
          </a:p>
        </p:txBody>
      </p:sp>
      <p:sp>
        <p:nvSpPr>
          <p:cNvPr id="79" name="Google Shape;79;p25"/>
          <p:cNvSpPr txBox="1">
            <a:spLocks noGrp="1"/>
          </p:cNvSpPr>
          <p:nvPr>
            <p:ph type="body" idx="1"/>
          </p:nvPr>
        </p:nvSpPr>
        <p:spPr>
          <a:xfrm>
            <a:off x="1097280" y="5907024"/>
            <a:ext cx="10113300" cy="594300"/>
          </a:xfrm>
          <a:prstGeom prst="rect">
            <a:avLst/>
          </a:prstGeom>
          <a:noFill/>
          <a:ln>
            <a:noFill/>
          </a:ln>
        </p:spPr>
        <p:txBody>
          <a:bodyPr spcFirstLastPara="1" wrap="square" lIns="91425" tIns="0" rIns="91425" bIns="0" anchor="t" anchorCtr="0">
            <a:normAutofit/>
          </a:bodyPr>
          <a:lstStyle>
            <a:lvl1pPr marL="457200" lvl="0" indent="-228600" algn="l" rtl="0">
              <a:lnSpc>
                <a:spcPct val="90000"/>
              </a:lnSpc>
              <a:spcBef>
                <a:spcPts val="0"/>
              </a:spcBef>
              <a:spcAft>
                <a:spcPts val="0"/>
              </a:spcAft>
              <a:buSzPts val="1500"/>
              <a:buNone/>
              <a:defRPr sz="1500">
                <a:solidFill>
                  <a:srgbClr val="FFFFFF"/>
                </a:solidFill>
              </a:defRPr>
            </a:lvl1pPr>
            <a:lvl2pPr marL="914400" lvl="1" indent="-228600" algn="l" rtl="0">
              <a:lnSpc>
                <a:spcPct val="90000"/>
              </a:lnSpc>
              <a:spcBef>
                <a:spcPts val="600"/>
              </a:spcBef>
              <a:spcAft>
                <a:spcPts val="0"/>
              </a:spcAft>
              <a:buSzPts val="1200"/>
              <a:buNone/>
              <a:defRPr sz="1200"/>
            </a:lvl2pPr>
            <a:lvl3pPr marL="1371600" lvl="2" indent="-228600" algn="l" rtl="0">
              <a:lnSpc>
                <a:spcPct val="90000"/>
              </a:lnSpc>
              <a:spcBef>
                <a:spcPts val="400"/>
              </a:spcBef>
              <a:spcAft>
                <a:spcPts val="0"/>
              </a:spcAft>
              <a:buSzPts val="1000"/>
              <a:buNone/>
              <a:defRPr sz="1000"/>
            </a:lvl3pPr>
            <a:lvl4pPr marL="1828800" lvl="3" indent="-228600" algn="l" rtl="0">
              <a:lnSpc>
                <a:spcPct val="90000"/>
              </a:lnSpc>
              <a:spcBef>
                <a:spcPts val="400"/>
              </a:spcBef>
              <a:spcAft>
                <a:spcPts val="0"/>
              </a:spcAft>
              <a:buSzPts val="900"/>
              <a:buNone/>
              <a:defRPr sz="900"/>
            </a:lvl4pPr>
            <a:lvl5pPr marL="2286000" lvl="4" indent="-228600" algn="l" rtl="0">
              <a:lnSpc>
                <a:spcPct val="90000"/>
              </a:lnSpc>
              <a:spcBef>
                <a:spcPts val="400"/>
              </a:spcBef>
              <a:spcAft>
                <a:spcPts val="0"/>
              </a:spcAft>
              <a:buSzPts val="900"/>
              <a:buNone/>
              <a:defRPr sz="900"/>
            </a:lvl5pPr>
            <a:lvl6pPr marL="2743200" lvl="5" indent="-228600" algn="l" rtl="0">
              <a:lnSpc>
                <a:spcPct val="90000"/>
              </a:lnSpc>
              <a:spcBef>
                <a:spcPts val="400"/>
              </a:spcBef>
              <a:spcAft>
                <a:spcPts val="0"/>
              </a:spcAft>
              <a:buSzPts val="900"/>
              <a:buNone/>
              <a:defRPr sz="900"/>
            </a:lvl6pPr>
            <a:lvl7pPr marL="3200400" lvl="6" indent="-228600" algn="l" rtl="0">
              <a:lnSpc>
                <a:spcPct val="90000"/>
              </a:lnSpc>
              <a:spcBef>
                <a:spcPts val="400"/>
              </a:spcBef>
              <a:spcAft>
                <a:spcPts val="0"/>
              </a:spcAft>
              <a:buSzPts val="900"/>
              <a:buNone/>
              <a:defRPr sz="900"/>
            </a:lvl7pPr>
            <a:lvl8pPr marL="3657600" lvl="7" indent="-228600" algn="l" rtl="0">
              <a:lnSpc>
                <a:spcPct val="90000"/>
              </a:lnSpc>
              <a:spcBef>
                <a:spcPts val="400"/>
              </a:spcBef>
              <a:spcAft>
                <a:spcPts val="0"/>
              </a:spcAft>
              <a:buSzPts val="900"/>
              <a:buNone/>
              <a:defRPr sz="900"/>
            </a:lvl8pPr>
            <a:lvl9pPr marL="4114800" lvl="8" indent="-228600" algn="l" rtl="0">
              <a:lnSpc>
                <a:spcPct val="90000"/>
              </a:lnSpc>
              <a:spcBef>
                <a:spcPts val="400"/>
              </a:spcBef>
              <a:spcAft>
                <a:spcPts val="400"/>
              </a:spcAft>
              <a:buSzPts val="900"/>
              <a:buNone/>
              <a:defRPr sz="900"/>
            </a:lvl9pPr>
          </a:lstStyle>
          <a:p>
            <a:endParaRPr/>
          </a:p>
        </p:txBody>
      </p:sp>
      <p:sp>
        <p:nvSpPr>
          <p:cNvPr id="80" name="Google Shape;80;p25"/>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25"/>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25"/>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335531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83"/>
        <p:cNvGrpSpPr/>
        <p:nvPr/>
      </p:nvGrpSpPr>
      <p:grpSpPr>
        <a:xfrm>
          <a:off x="0" y="0"/>
          <a:ext cx="0" cy="0"/>
          <a:chOff x="0" y="0"/>
          <a:chExt cx="0" cy="0"/>
        </a:xfrm>
      </p:grpSpPr>
      <p:sp>
        <p:nvSpPr>
          <p:cNvPr id="84" name="Google Shape;84;p2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5" name="Google Shape;85;p26"/>
          <p:cNvSpPr txBox="1">
            <a:spLocks noGrp="1"/>
          </p:cNvSpPr>
          <p:nvPr>
            <p:ph type="body" idx="1"/>
          </p:nvPr>
        </p:nvSpPr>
        <p:spPr>
          <a:xfrm rot="5400000">
            <a:off x="4114830" y="-1171816"/>
            <a:ext cx="4023300" cy="10058400"/>
          </a:xfrm>
          <a:prstGeom prst="rect">
            <a:avLst/>
          </a:prstGeom>
          <a:noFill/>
          <a:ln>
            <a:noFill/>
          </a:ln>
        </p:spPr>
        <p:txBody>
          <a:bodyPr spcFirstLastPara="1" wrap="square" lIns="45700" tIns="0" rIns="45700" bIns="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86" name="Google Shape;86;p26"/>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26"/>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26"/>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7059711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 Title and Text">
    <p:spTree>
      <p:nvGrpSpPr>
        <p:cNvPr id="1" name="Shape 89"/>
        <p:cNvGrpSpPr/>
        <p:nvPr/>
      </p:nvGrpSpPr>
      <p:grpSpPr>
        <a:xfrm>
          <a:off x="0" y="0"/>
          <a:ext cx="0" cy="0"/>
          <a:chOff x="0" y="0"/>
          <a:chExt cx="0" cy="0"/>
        </a:xfrm>
      </p:grpSpPr>
      <p:sp>
        <p:nvSpPr>
          <p:cNvPr id="90" name="Google Shape;90;p27"/>
          <p:cNvSpPr/>
          <p:nvPr/>
        </p:nvSpPr>
        <p:spPr>
          <a:xfrm>
            <a:off x="3175" y="6400800"/>
            <a:ext cx="121887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7"/>
          <p:cNvSpPr/>
          <p:nvPr/>
        </p:nvSpPr>
        <p:spPr>
          <a:xfrm>
            <a:off x="15" y="6334316"/>
            <a:ext cx="12188700" cy="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7"/>
          <p:cNvSpPr txBox="1">
            <a:spLocks noGrp="1"/>
          </p:cNvSpPr>
          <p:nvPr>
            <p:ph type="title"/>
          </p:nvPr>
        </p:nvSpPr>
        <p:spPr>
          <a:xfrm rot="5400000">
            <a:off x="7159350" y="1977852"/>
            <a:ext cx="5760000" cy="26289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3" name="Google Shape;93;p27"/>
          <p:cNvSpPr txBox="1">
            <a:spLocks noGrp="1"/>
          </p:cNvSpPr>
          <p:nvPr>
            <p:ph type="body" idx="1"/>
          </p:nvPr>
        </p:nvSpPr>
        <p:spPr>
          <a:xfrm rot="5400000">
            <a:off x="1825350" y="-574848"/>
            <a:ext cx="5760000" cy="7734300"/>
          </a:xfrm>
          <a:prstGeom prst="rect">
            <a:avLst/>
          </a:prstGeom>
          <a:noFill/>
          <a:ln>
            <a:noFill/>
          </a:ln>
        </p:spPr>
        <p:txBody>
          <a:bodyPr spcFirstLastPara="1" wrap="square" lIns="45700" tIns="0" rIns="45700" bIns="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94" name="Google Shape;94;p27"/>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5" name="Google Shape;95;p27"/>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6" name="Google Shape;96;p27"/>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4235571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58052-26CA-4A58-B571-DC05612C61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4E873B-2837-4AA8-84B3-9373851591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A8FCA0-89DC-49C5-A6E2-2301AACC85E4}"/>
              </a:ext>
            </a:extLst>
          </p:cNvPr>
          <p:cNvSpPr>
            <a:spLocks noGrp="1"/>
          </p:cNvSpPr>
          <p:nvPr>
            <p:ph type="dt" sz="half" idx="10"/>
          </p:nvPr>
        </p:nvSpPr>
        <p:spPr/>
        <p:txBody>
          <a:bodyPr/>
          <a:lstStyle/>
          <a:p>
            <a:fld id="{F77F4F33-5383-443F-9CD9-34887D5E4907}" type="datetimeFigureOut">
              <a:rPr lang="en-US" smtClean="0"/>
              <a:t>12/27/2022</a:t>
            </a:fld>
            <a:endParaRPr lang="en-US"/>
          </a:p>
        </p:txBody>
      </p:sp>
      <p:sp>
        <p:nvSpPr>
          <p:cNvPr id="5" name="Footer Placeholder 4">
            <a:extLst>
              <a:ext uri="{FF2B5EF4-FFF2-40B4-BE49-F238E27FC236}">
                <a16:creationId xmlns:a16="http://schemas.microsoft.com/office/drawing/2014/main" id="{B313A785-1823-4D6E-B195-D3231C656B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D803A3-30FF-4196-9B9A-518564AD3193}"/>
              </a:ext>
            </a:extLst>
          </p:cNvPr>
          <p:cNvSpPr>
            <a:spLocks noGrp="1"/>
          </p:cNvSpPr>
          <p:nvPr>
            <p:ph type="sldNum" sz="quarter" idx="12"/>
          </p:nvPr>
        </p:nvSpPr>
        <p:spPr/>
        <p:txBody>
          <a:bodyPr/>
          <a:lstStyle/>
          <a:p>
            <a:fld id="{8536A6F1-F0B0-4CDC-9AA7-F5C3C68BAD6D}" type="slidenum">
              <a:rPr lang="en-US" smtClean="0"/>
              <a:t>‹#›</a:t>
            </a:fld>
            <a:endParaRPr lang="en-US"/>
          </a:p>
        </p:txBody>
      </p:sp>
    </p:spTree>
    <p:extLst>
      <p:ext uri="{BB962C8B-B14F-4D97-AF65-F5344CB8AC3E}">
        <p14:creationId xmlns:p14="http://schemas.microsoft.com/office/powerpoint/2010/main" val="170691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CFC0A-2854-4E80-82B9-2542B09CC3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8EB220-B312-4405-8A21-855E159603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57DCBE-3BF9-4640-A8D9-A0CA9ED660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BBE134-0861-4B0D-90F0-AA13F0184AE2}"/>
              </a:ext>
            </a:extLst>
          </p:cNvPr>
          <p:cNvSpPr>
            <a:spLocks noGrp="1"/>
          </p:cNvSpPr>
          <p:nvPr>
            <p:ph type="dt" sz="half" idx="10"/>
          </p:nvPr>
        </p:nvSpPr>
        <p:spPr/>
        <p:txBody>
          <a:bodyPr/>
          <a:lstStyle/>
          <a:p>
            <a:fld id="{F77F4F33-5383-443F-9CD9-34887D5E4907}" type="datetimeFigureOut">
              <a:rPr lang="en-US" smtClean="0"/>
              <a:t>12/27/2022</a:t>
            </a:fld>
            <a:endParaRPr lang="en-US"/>
          </a:p>
        </p:txBody>
      </p:sp>
      <p:sp>
        <p:nvSpPr>
          <p:cNvPr id="6" name="Footer Placeholder 5">
            <a:extLst>
              <a:ext uri="{FF2B5EF4-FFF2-40B4-BE49-F238E27FC236}">
                <a16:creationId xmlns:a16="http://schemas.microsoft.com/office/drawing/2014/main" id="{95451FD6-AF31-4173-BDEA-F225CD154E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DA517E-CE32-436D-9642-583E38D1D782}"/>
              </a:ext>
            </a:extLst>
          </p:cNvPr>
          <p:cNvSpPr>
            <a:spLocks noGrp="1"/>
          </p:cNvSpPr>
          <p:nvPr>
            <p:ph type="sldNum" sz="quarter" idx="12"/>
          </p:nvPr>
        </p:nvSpPr>
        <p:spPr/>
        <p:txBody>
          <a:bodyPr/>
          <a:lstStyle/>
          <a:p>
            <a:fld id="{8536A6F1-F0B0-4CDC-9AA7-F5C3C68BAD6D}" type="slidenum">
              <a:rPr lang="en-US" smtClean="0"/>
              <a:t>‹#›</a:t>
            </a:fld>
            <a:endParaRPr lang="en-US"/>
          </a:p>
        </p:txBody>
      </p:sp>
    </p:spTree>
    <p:extLst>
      <p:ext uri="{BB962C8B-B14F-4D97-AF65-F5344CB8AC3E}">
        <p14:creationId xmlns:p14="http://schemas.microsoft.com/office/powerpoint/2010/main" val="243000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05BF3-3603-47B7-BBAE-346155C4B1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C54915-E543-49AF-924F-0556A80649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C2C329-75BC-469E-A5D4-0BD01B9261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30EC11-9C84-48A8-A83B-3015422F0A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6E7E6E-33E8-40EC-A45F-B74332DFDA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0B6280-4B82-426F-AB64-900103DADBA3}"/>
              </a:ext>
            </a:extLst>
          </p:cNvPr>
          <p:cNvSpPr>
            <a:spLocks noGrp="1"/>
          </p:cNvSpPr>
          <p:nvPr>
            <p:ph type="dt" sz="half" idx="10"/>
          </p:nvPr>
        </p:nvSpPr>
        <p:spPr/>
        <p:txBody>
          <a:bodyPr/>
          <a:lstStyle/>
          <a:p>
            <a:fld id="{F77F4F33-5383-443F-9CD9-34887D5E4907}" type="datetimeFigureOut">
              <a:rPr lang="en-US" smtClean="0"/>
              <a:t>12/27/2022</a:t>
            </a:fld>
            <a:endParaRPr lang="en-US"/>
          </a:p>
        </p:txBody>
      </p:sp>
      <p:sp>
        <p:nvSpPr>
          <p:cNvPr id="8" name="Footer Placeholder 7">
            <a:extLst>
              <a:ext uri="{FF2B5EF4-FFF2-40B4-BE49-F238E27FC236}">
                <a16:creationId xmlns:a16="http://schemas.microsoft.com/office/drawing/2014/main" id="{C7BA234E-5E9B-4C10-9368-0A3312D9C0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225EC0-2F49-40B8-AB2B-386A1F0DBE1C}"/>
              </a:ext>
            </a:extLst>
          </p:cNvPr>
          <p:cNvSpPr>
            <a:spLocks noGrp="1"/>
          </p:cNvSpPr>
          <p:nvPr>
            <p:ph type="sldNum" sz="quarter" idx="12"/>
          </p:nvPr>
        </p:nvSpPr>
        <p:spPr/>
        <p:txBody>
          <a:bodyPr/>
          <a:lstStyle/>
          <a:p>
            <a:fld id="{8536A6F1-F0B0-4CDC-9AA7-F5C3C68BAD6D}" type="slidenum">
              <a:rPr lang="en-US" smtClean="0"/>
              <a:t>‹#›</a:t>
            </a:fld>
            <a:endParaRPr lang="en-US"/>
          </a:p>
        </p:txBody>
      </p:sp>
    </p:spTree>
    <p:extLst>
      <p:ext uri="{BB962C8B-B14F-4D97-AF65-F5344CB8AC3E}">
        <p14:creationId xmlns:p14="http://schemas.microsoft.com/office/powerpoint/2010/main" val="213970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7D75-8A67-49A2-BB0D-4D5390D4C9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7734E7-4CBF-444C-AB1C-793117E8222C}"/>
              </a:ext>
            </a:extLst>
          </p:cNvPr>
          <p:cNvSpPr>
            <a:spLocks noGrp="1"/>
          </p:cNvSpPr>
          <p:nvPr>
            <p:ph type="dt" sz="half" idx="10"/>
          </p:nvPr>
        </p:nvSpPr>
        <p:spPr/>
        <p:txBody>
          <a:bodyPr/>
          <a:lstStyle/>
          <a:p>
            <a:fld id="{F77F4F33-5383-443F-9CD9-34887D5E4907}" type="datetimeFigureOut">
              <a:rPr lang="en-US" smtClean="0"/>
              <a:t>12/27/2022</a:t>
            </a:fld>
            <a:endParaRPr lang="en-US"/>
          </a:p>
        </p:txBody>
      </p:sp>
      <p:sp>
        <p:nvSpPr>
          <p:cNvPr id="4" name="Footer Placeholder 3">
            <a:extLst>
              <a:ext uri="{FF2B5EF4-FFF2-40B4-BE49-F238E27FC236}">
                <a16:creationId xmlns:a16="http://schemas.microsoft.com/office/drawing/2014/main" id="{7A5DA5D9-E05F-4FEF-A9BE-79F5FB833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63B372-9C19-4B5A-88DA-B7E6A181147B}"/>
              </a:ext>
            </a:extLst>
          </p:cNvPr>
          <p:cNvSpPr>
            <a:spLocks noGrp="1"/>
          </p:cNvSpPr>
          <p:nvPr>
            <p:ph type="sldNum" sz="quarter" idx="12"/>
          </p:nvPr>
        </p:nvSpPr>
        <p:spPr/>
        <p:txBody>
          <a:bodyPr/>
          <a:lstStyle/>
          <a:p>
            <a:fld id="{8536A6F1-F0B0-4CDC-9AA7-F5C3C68BAD6D}" type="slidenum">
              <a:rPr lang="en-US" smtClean="0"/>
              <a:t>‹#›</a:t>
            </a:fld>
            <a:endParaRPr lang="en-US"/>
          </a:p>
        </p:txBody>
      </p:sp>
    </p:spTree>
    <p:extLst>
      <p:ext uri="{BB962C8B-B14F-4D97-AF65-F5344CB8AC3E}">
        <p14:creationId xmlns:p14="http://schemas.microsoft.com/office/powerpoint/2010/main" val="179448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F5FB94-987A-4F10-97A8-777C810A98B1}"/>
              </a:ext>
            </a:extLst>
          </p:cNvPr>
          <p:cNvSpPr>
            <a:spLocks noGrp="1"/>
          </p:cNvSpPr>
          <p:nvPr>
            <p:ph type="dt" sz="half" idx="10"/>
          </p:nvPr>
        </p:nvSpPr>
        <p:spPr/>
        <p:txBody>
          <a:bodyPr/>
          <a:lstStyle/>
          <a:p>
            <a:fld id="{F77F4F33-5383-443F-9CD9-34887D5E4907}" type="datetimeFigureOut">
              <a:rPr lang="en-US" smtClean="0"/>
              <a:t>12/27/2022</a:t>
            </a:fld>
            <a:endParaRPr lang="en-US"/>
          </a:p>
        </p:txBody>
      </p:sp>
      <p:sp>
        <p:nvSpPr>
          <p:cNvPr id="3" name="Footer Placeholder 2">
            <a:extLst>
              <a:ext uri="{FF2B5EF4-FFF2-40B4-BE49-F238E27FC236}">
                <a16:creationId xmlns:a16="http://schemas.microsoft.com/office/drawing/2014/main" id="{B3735338-CB1C-430B-84F0-716D105D96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FC4ABF-7EDB-45DD-AED8-308B3FE543EF}"/>
              </a:ext>
            </a:extLst>
          </p:cNvPr>
          <p:cNvSpPr>
            <a:spLocks noGrp="1"/>
          </p:cNvSpPr>
          <p:nvPr>
            <p:ph type="sldNum" sz="quarter" idx="12"/>
          </p:nvPr>
        </p:nvSpPr>
        <p:spPr/>
        <p:txBody>
          <a:bodyPr/>
          <a:lstStyle/>
          <a:p>
            <a:fld id="{8536A6F1-F0B0-4CDC-9AA7-F5C3C68BAD6D}" type="slidenum">
              <a:rPr lang="en-US" smtClean="0"/>
              <a:t>‹#›</a:t>
            </a:fld>
            <a:endParaRPr lang="en-US"/>
          </a:p>
        </p:txBody>
      </p:sp>
    </p:spTree>
    <p:extLst>
      <p:ext uri="{BB962C8B-B14F-4D97-AF65-F5344CB8AC3E}">
        <p14:creationId xmlns:p14="http://schemas.microsoft.com/office/powerpoint/2010/main" val="3355903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1CD82-DD53-4818-9AAD-B6210EDB33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7B4BA2-1AC9-4AEA-ADAB-43670B8080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E0FC6C-2529-4DA2-88EF-409466FA6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55198-BF03-4612-BD42-CAF254FF5E84}"/>
              </a:ext>
            </a:extLst>
          </p:cNvPr>
          <p:cNvSpPr>
            <a:spLocks noGrp="1"/>
          </p:cNvSpPr>
          <p:nvPr>
            <p:ph type="dt" sz="half" idx="10"/>
          </p:nvPr>
        </p:nvSpPr>
        <p:spPr/>
        <p:txBody>
          <a:bodyPr/>
          <a:lstStyle/>
          <a:p>
            <a:fld id="{F77F4F33-5383-443F-9CD9-34887D5E4907}" type="datetimeFigureOut">
              <a:rPr lang="en-US" smtClean="0"/>
              <a:t>12/27/2022</a:t>
            </a:fld>
            <a:endParaRPr lang="en-US"/>
          </a:p>
        </p:txBody>
      </p:sp>
      <p:sp>
        <p:nvSpPr>
          <p:cNvPr id="6" name="Footer Placeholder 5">
            <a:extLst>
              <a:ext uri="{FF2B5EF4-FFF2-40B4-BE49-F238E27FC236}">
                <a16:creationId xmlns:a16="http://schemas.microsoft.com/office/drawing/2014/main" id="{B6854FB7-016F-4E82-BB28-E520409DB5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729CD8-6AA1-42A4-8B90-7D43FDB9EBCE}"/>
              </a:ext>
            </a:extLst>
          </p:cNvPr>
          <p:cNvSpPr>
            <a:spLocks noGrp="1"/>
          </p:cNvSpPr>
          <p:nvPr>
            <p:ph type="sldNum" sz="quarter" idx="12"/>
          </p:nvPr>
        </p:nvSpPr>
        <p:spPr/>
        <p:txBody>
          <a:bodyPr/>
          <a:lstStyle/>
          <a:p>
            <a:fld id="{8536A6F1-F0B0-4CDC-9AA7-F5C3C68BAD6D}" type="slidenum">
              <a:rPr lang="en-US" smtClean="0"/>
              <a:t>‹#›</a:t>
            </a:fld>
            <a:endParaRPr lang="en-US"/>
          </a:p>
        </p:txBody>
      </p:sp>
    </p:spTree>
    <p:extLst>
      <p:ext uri="{BB962C8B-B14F-4D97-AF65-F5344CB8AC3E}">
        <p14:creationId xmlns:p14="http://schemas.microsoft.com/office/powerpoint/2010/main" val="4183808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DCA8-40EF-4F09-B989-B10862D940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70C8B6-0231-4B8C-A92B-28653CFC44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FE2590-79B2-4A55-8EEB-9BB6F240C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891CEE-6BFE-4292-A02E-EEFABE09719F}"/>
              </a:ext>
            </a:extLst>
          </p:cNvPr>
          <p:cNvSpPr>
            <a:spLocks noGrp="1"/>
          </p:cNvSpPr>
          <p:nvPr>
            <p:ph type="dt" sz="half" idx="10"/>
          </p:nvPr>
        </p:nvSpPr>
        <p:spPr/>
        <p:txBody>
          <a:bodyPr/>
          <a:lstStyle/>
          <a:p>
            <a:fld id="{F77F4F33-5383-443F-9CD9-34887D5E4907}" type="datetimeFigureOut">
              <a:rPr lang="en-US" smtClean="0"/>
              <a:t>12/27/2022</a:t>
            </a:fld>
            <a:endParaRPr lang="en-US"/>
          </a:p>
        </p:txBody>
      </p:sp>
      <p:sp>
        <p:nvSpPr>
          <p:cNvPr id="6" name="Footer Placeholder 5">
            <a:extLst>
              <a:ext uri="{FF2B5EF4-FFF2-40B4-BE49-F238E27FC236}">
                <a16:creationId xmlns:a16="http://schemas.microsoft.com/office/drawing/2014/main" id="{6895B843-A825-4F19-8DBB-E405F69DE6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6827AB-A49F-47F2-A3FD-E5589F4EC13B}"/>
              </a:ext>
            </a:extLst>
          </p:cNvPr>
          <p:cNvSpPr>
            <a:spLocks noGrp="1"/>
          </p:cNvSpPr>
          <p:nvPr>
            <p:ph type="sldNum" sz="quarter" idx="12"/>
          </p:nvPr>
        </p:nvSpPr>
        <p:spPr/>
        <p:txBody>
          <a:bodyPr/>
          <a:lstStyle/>
          <a:p>
            <a:fld id="{8536A6F1-F0B0-4CDC-9AA7-F5C3C68BAD6D}" type="slidenum">
              <a:rPr lang="en-US" smtClean="0"/>
              <a:t>‹#›</a:t>
            </a:fld>
            <a:endParaRPr lang="en-US"/>
          </a:p>
        </p:txBody>
      </p:sp>
    </p:spTree>
    <p:extLst>
      <p:ext uri="{BB962C8B-B14F-4D97-AF65-F5344CB8AC3E}">
        <p14:creationId xmlns:p14="http://schemas.microsoft.com/office/powerpoint/2010/main" val="2054624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FF8EA5-298A-415C-9902-A6DC20947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DF2079-8E90-43D1-8F85-6F5FB82CFF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0AECAF-ED7A-4075-8BBE-67C1DDD998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7F4F33-5383-443F-9CD9-34887D5E4907}" type="datetimeFigureOut">
              <a:rPr lang="en-US" smtClean="0"/>
              <a:t>12/27/2022</a:t>
            </a:fld>
            <a:endParaRPr lang="en-US"/>
          </a:p>
        </p:txBody>
      </p:sp>
      <p:sp>
        <p:nvSpPr>
          <p:cNvPr id="5" name="Footer Placeholder 4">
            <a:extLst>
              <a:ext uri="{FF2B5EF4-FFF2-40B4-BE49-F238E27FC236}">
                <a16:creationId xmlns:a16="http://schemas.microsoft.com/office/drawing/2014/main" id="{EB0608F3-F369-47AC-A05F-72D8176B96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D7F942-842A-4CB2-9542-6DC9F1A866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36A6F1-F0B0-4CDC-9AA7-F5C3C68BAD6D}" type="slidenum">
              <a:rPr lang="en-US" smtClean="0"/>
              <a:t>‹#›</a:t>
            </a:fld>
            <a:endParaRPr lang="en-US"/>
          </a:p>
        </p:txBody>
      </p:sp>
    </p:spTree>
    <p:extLst>
      <p:ext uri="{BB962C8B-B14F-4D97-AF65-F5344CB8AC3E}">
        <p14:creationId xmlns:p14="http://schemas.microsoft.com/office/powerpoint/2010/main" val="2435572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p:nvPr/>
        </p:nvSpPr>
        <p:spPr>
          <a:xfrm>
            <a:off x="3175" y="6400800"/>
            <a:ext cx="121887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6"/>
          <p:cNvSpPr/>
          <p:nvPr/>
        </p:nvSpPr>
        <p:spPr>
          <a:xfrm>
            <a:off x="15" y="6334316"/>
            <a:ext cx="12188700" cy="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9" name="Google Shape;9;p16"/>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Arial"/>
              <a:buChar char=" "/>
              <a:defRPr sz="2000" b="0" i="0" u="none" strike="noStrike" cap="none">
                <a:solidFill>
                  <a:srgbClr val="3F3F3F"/>
                </a:solidFill>
                <a:latin typeface="Arial"/>
                <a:ea typeface="Arial"/>
                <a:cs typeface="Arial"/>
                <a:sym typeface="Arial"/>
              </a:defRPr>
            </a:lvl1pPr>
            <a:lvl2pPr marL="914400" marR="0" lvl="1" indent="-342900" algn="l" rtl="0">
              <a:lnSpc>
                <a:spcPct val="90000"/>
              </a:lnSpc>
              <a:spcBef>
                <a:spcPts val="200"/>
              </a:spcBef>
              <a:spcAft>
                <a:spcPts val="0"/>
              </a:spcAft>
              <a:buClr>
                <a:schemeClr val="accent1"/>
              </a:buClr>
              <a:buSzPts val="1800"/>
              <a:buFont typeface="Arial"/>
              <a:buChar char="◦"/>
              <a:defRPr sz="1800" b="0" i="0" u="none" strike="noStrike" cap="none">
                <a:solidFill>
                  <a:srgbClr val="3F3F3F"/>
                </a:solidFill>
                <a:latin typeface="Arial"/>
                <a:ea typeface="Arial"/>
                <a:cs typeface="Arial"/>
                <a:sym typeface="Arial"/>
              </a:defRPr>
            </a:lvl2pPr>
            <a:lvl3pPr marL="1371600" marR="0" lvl="2" indent="-317500" algn="l" rtl="0">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3pPr>
            <a:lvl4pPr marL="1828800" marR="0" lvl="3" indent="-317500" algn="l" rtl="0">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4pPr>
            <a:lvl5pPr marL="2286000" marR="0" lvl="4" indent="-317500" algn="l" rtl="0">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5pPr>
            <a:lvl6pPr marL="2743200" marR="0" lvl="5" indent="-317500" algn="l" rtl="0">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6pPr>
            <a:lvl7pPr marL="3200400" marR="0" lvl="6" indent="-317500" algn="l" rtl="0">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7pPr>
            <a:lvl8pPr marL="3657600" marR="0" lvl="7" indent="-317500" algn="l" rtl="0">
              <a:lnSpc>
                <a:spcPct val="90000"/>
              </a:lnSpc>
              <a:spcBef>
                <a:spcPts val="400"/>
              </a:spcBef>
              <a:spcAft>
                <a:spcPts val="0"/>
              </a:spcAft>
              <a:buClr>
                <a:schemeClr val="accent1"/>
              </a:buClr>
              <a:buSzPts val="1400"/>
              <a:buFont typeface="Arial"/>
              <a:buChar char="◦"/>
              <a:defRPr sz="1400" b="0" i="0" u="none" strike="noStrike" cap="none">
                <a:solidFill>
                  <a:srgbClr val="3F3F3F"/>
                </a:solidFill>
                <a:latin typeface="Arial"/>
                <a:ea typeface="Arial"/>
                <a:cs typeface="Arial"/>
                <a:sym typeface="Arial"/>
              </a:defRPr>
            </a:lvl8pPr>
            <a:lvl9pPr marL="4114800" marR="0" lvl="8" indent="-317500" algn="l" rtl="0">
              <a:lnSpc>
                <a:spcPct val="90000"/>
              </a:lnSpc>
              <a:spcBef>
                <a:spcPts val="400"/>
              </a:spcBef>
              <a:spcAft>
                <a:spcPts val="400"/>
              </a:spcAft>
              <a:buClr>
                <a:schemeClr val="accent1"/>
              </a:buClr>
              <a:buSzPts val="1400"/>
              <a:buFont typeface="Arial"/>
              <a:buChar char="◦"/>
              <a:defRPr sz="1400" b="0" i="0" u="none" strike="noStrike" cap="none">
                <a:solidFill>
                  <a:srgbClr val="3F3F3F"/>
                </a:solidFill>
                <a:latin typeface="Arial"/>
                <a:ea typeface="Arial"/>
                <a:cs typeface="Arial"/>
                <a:sym typeface="Arial"/>
              </a:defRPr>
            </a:lvl9pPr>
          </a:lstStyle>
          <a:p>
            <a:endParaRPr/>
          </a:p>
        </p:txBody>
      </p:sp>
      <p:sp>
        <p:nvSpPr>
          <p:cNvPr id="10" name="Google Shape;10;p16"/>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 name="Google Shape;11;p16"/>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6"/>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Arial"/>
                <a:ea typeface="Arial"/>
                <a:cs typeface="Arial"/>
                <a:sym typeface="Arial"/>
              </a:defRPr>
            </a:lvl1pPr>
            <a:lvl2pPr marL="0" marR="0" lvl="1" indent="0" algn="r" rtl="0">
              <a:spcBef>
                <a:spcPts val="0"/>
              </a:spcBef>
              <a:buNone/>
              <a:defRPr sz="1050" b="0" i="0" u="none" strike="noStrike" cap="none">
                <a:solidFill>
                  <a:srgbClr val="FFFFFF"/>
                </a:solidFill>
                <a:latin typeface="Arial"/>
                <a:ea typeface="Arial"/>
                <a:cs typeface="Arial"/>
                <a:sym typeface="Arial"/>
              </a:defRPr>
            </a:lvl2pPr>
            <a:lvl3pPr marL="0" marR="0" lvl="2" indent="0" algn="r" rtl="0">
              <a:spcBef>
                <a:spcPts val="0"/>
              </a:spcBef>
              <a:buNone/>
              <a:defRPr sz="1050" b="0" i="0" u="none" strike="noStrike" cap="none">
                <a:solidFill>
                  <a:srgbClr val="FFFFFF"/>
                </a:solidFill>
                <a:latin typeface="Arial"/>
                <a:ea typeface="Arial"/>
                <a:cs typeface="Arial"/>
                <a:sym typeface="Arial"/>
              </a:defRPr>
            </a:lvl3pPr>
            <a:lvl4pPr marL="0" marR="0" lvl="3" indent="0" algn="r" rtl="0">
              <a:spcBef>
                <a:spcPts val="0"/>
              </a:spcBef>
              <a:buNone/>
              <a:defRPr sz="1050" b="0" i="0" u="none" strike="noStrike" cap="none">
                <a:solidFill>
                  <a:srgbClr val="FFFFFF"/>
                </a:solidFill>
                <a:latin typeface="Arial"/>
                <a:ea typeface="Arial"/>
                <a:cs typeface="Arial"/>
                <a:sym typeface="Arial"/>
              </a:defRPr>
            </a:lvl4pPr>
            <a:lvl5pPr marL="0" marR="0" lvl="4" indent="0" algn="r" rtl="0">
              <a:spcBef>
                <a:spcPts val="0"/>
              </a:spcBef>
              <a:buNone/>
              <a:defRPr sz="1050" b="0" i="0" u="none" strike="noStrike" cap="none">
                <a:solidFill>
                  <a:srgbClr val="FFFFFF"/>
                </a:solidFill>
                <a:latin typeface="Arial"/>
                <a:ea typeface="Arial"/>
                <a:cs typeface="Arial"/>
                <a:sym typeface="Arial"/>
              </a:defRPr>
            </a:lvl5pPr>
            <a:lvl6pPr marL="0" marR="0" lvl="5" indent="0" algn="r" rtl="0">
              <a:spcBef>
                <a:spcPts val="0"/>
              </a:spcBef>
              <a:buNone/>
              <a:defRPr sz="1050" b="0" i="0" u="none" strike="noStrike" cap="none">
                <a:solidFill>
                  <a:srgbClr val="FFFFFF"/>
                </a:solidFill>
                <a:latin typeface="Arial"/>
                <a:ea typeface="Arial"/>
                <a:cs typeface="Arial"/>
                <a:sym typeface="Arial"/>
              </a:defRPr>
            </a:lvl6pPr>
            <a:lvl7pPr marL="0" marR="0" lvl="6" indent="0" algn="r" rtl="0">
              <a:spcBef>
                <a:spcPts val="0"/>
              </a:spcBef>
              <a:buNone/>
              <a:defRPr sz="1050" b="0" i="0" u="none" strike="noStrike" cap="none">
                <a:solidFill>
                  <a:srgbClr val="FFFFFF"/>
                </a:solidFill>
                <a:latin typeface="Arial"/>
                <a:ea typeface="Arial"/>
                <a:cs typeface="Arial"/>
                <a:sym typeface="Arial"/>
              </a:defRPr>
            </a:lvl7pPr>
            <a:lvl8pPr marL="0" marR="0" lvl="7" indent="0" algn="r" rtl="0">
              <a:spcBef>
                <a:spcPts val="0"/>
              </a:spcBef>
              <a:buNone/>
              <a:defRPr sz="1050" b="0" i="0" u="none" strike="noStrike" cap="none">
                <a:solidFill>
                  <a:srgbClr val="FFFFFF"/>
                </a:solidFill>
                <a:latin typeface="Arial"/>
                <a:ea typeface="Arial"/>
                <a:cs typeface="Arial"/>
                <a:sym typeface="Arial"/>
              </a:defRPr>
            </a:lvl8pPr>
            <a:lvl9pPr marL="0" marR="0" lvl="8" indent="0" algn="r" rtl="0">
              <a:spcBef>
                <a:spcPts val="0"/>
              </a:spcBef>
              <a:buNone/>
              <a:defRPr sz="10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13" name="Google Shape;13;p16"/>
          <p:cNvCxnSpPr/>
          <p:nvPr/>
        </p:nvCxnSpPr>
        <p:spPr>
          <a:xfrm>
            <a:off x="1193532" y="1737845"/>
            <a:ext cx="9966900" cy="0"/>
          </a:xfrm>
          <a:prstGeom prst="straightConnector1">
            <a:avLst/>
          </a:prstGeom>
          <a:noFill/>
          <a:ln w="9525"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137884948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1"/>
          <p:cNvSpPr txBox="1">
            <a:spLocks noGrp="1"/>
          </p:cNvSpPr>
          <p:nvPr>
            <p:ph type="ctrTitle"/>
          </p:nvPr>
        </p:nvSpPr>
        <p:spPr>
          <a:xfrm>
            <a:off x="1" y="2109788"/>
            <a:ext cx="12191998" cy="1854743"/>
          </a:xfrm>
          <a:prstGeom prst="rect">
            <a:avLst/>
          </a:prstGeom>
          <a:noFill/>
          <a:ln>
            <a:noFill/>
          </a:ln>
        </p:spPr>
        <p:txBody>
          <a:bodyPr spcFirstLastPara="1" wrap="square" lIns="91425" tIns="45700" rIns="91425" bIns="45700" anchor="ctr" anchorCtr="0">
            <a:normAutofit/>
          </a:bodyPr>
          <a:lstStyle/>
          <a:p>
            <a:pPr marL="0" lvl="0" indent="0" algn="ctr" rtl="0">
              <a:lnSpc>
                <a:spcPct val="85000"/>
              </a:lnSpc>
              <a:spcBef>
                <a:spcPts val="0"/>
              </a:spcBef>
              <a:spcAft>
                <a:spcPts val="0"/>
              </a:spcAft>
              <a:buClr>
                <a:srgbClr val="262626"/>
              </a:buClr>
              <a:buSzPts val="4800"/>
              <a:buFont typeface="Aharoni"/>
              <a:buNone/>
            </a:pPr>
            <a:r>
              <a:rPr lang="en-US" sz="4800" b="1" dirty="0">
                <a:solidFill>
                  <a:srgbClr val="264457"/>
                </a:solidFill>
                <a:latin typeface="Aharoni"/>
                <a:ea typeface="Aharoni"/>
                <a:cs typeface="Aharoni"/>
                <a:sym typeface="Aharoni"/>
              </a:rPr>
              <a:t>ULTRASONIC RADAR USING ARDUINO WITH MATLAB</a:t>
            </a:r>
            <a:endParaRPr sz="4800" b="1" dirty="0">
              <a:solidFill>
                <a:srgbClr val="264457"/>
              </a:solidFill>
              <a:latin typeface="Aharoni"/>
              <a:ea typeface="Aharoni"/>
              <a:cs typeface="Aharoni"/>
              <a:sym typeface="Aharoni"/>
            </a:endParaRPr>
          </a:p>
        </p:txBody>
      </p:sp>
      <p:sp>
        <p:nvSpPr>
          <p:cNvPr id="102" name="Google Shape;102;p1"/>
          <p:cNvSpPr txBox="1">
            <a:spLocks noGrp="1"/>
          </p:cNvSpPr>
          <p:nvPr>
            <p:ph type="subTitle" idx="1"/>
          </p:nvPr>
        </p:nvSpPr>
        <p:spPr>
          <a:xfrm>
            <a:off x="0" y="6429231"/>
            <a:ext cx="12192000" cy="5205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2400"/>
              <a:buNone/>
            </a:pPr>
            <a:r>
              <a:rPr lang="en-US" b="1">
                <a:solidFill>
                  <a:srgbClr val="E7ECF1"/>
                </a:solidFill>
                <a:latin typeface="Arial"/>
                <a:ea typeface="Arial"/>
                <a:cs typeface="Arial"/>
                <a:sym typeface="Arial"/>
              </a:rPr>
              <a:t>DEPARTMENT OF ELECTRONICS AND COMMUNICATION ENGINEERING (NBA)</a:t>
            </a:r>
            <a:endParaRPr b="1">
              <a:solidFill>
                <a:srgbClr val="E7ECF1"/>
              </a:solidFill>
              <a:latin typeface="Arial"/>
              <a:ea typeface="Arial"/>
              <a:cs typeface="Arial"/>
              <a:sym typeface="Arial"/>
            </a:endParaRPr>
          </a:p>
        </p:txBody>
      </p:sp>
      <p:pic>
        <p:nvPicPr>
          <p:cNvPr id="103" name="Google Shape;103;p1" descr="Can I get admission in RKGIT or MIET with a rank of 30k rank in UPSEE? -  Quora"/>
          <p:cNvPicPr preferRelativeResize="0"/>
          <p:nvPr/>
        </p:nvPicPr>
        <p:blipFill rotWithShape="1">
          <a:blip r:embed="rId3">
            <a:alphaModFix/>
          </a:blip>
          <a:srcRect/>
          <a:stretch/>
        </p:blipFill>
        <p:spPr>
          <a:xfrm>
            <a:off x="10194251" y="65225"/>
            <a:ext cx="1997750" cy="1756075"/>
          </a:xfrm>
          <a:prstGeom prst="rect">
            <a:avLst/>
          </a:prstGeom>
          <a:noFill/>
          <a:ln>
            <a:noFill/>
          </a:ln>
        </p:spPr>
      </p:pic>
      <p:sp>
        <p:nvSpPr>
          <p:cNvPr id="104" name="Google Shape;104;p1"/>
          <p:cNvSpPr txBox="1"/>
          <p:nvPr/>
        </p:nvSpPr>
        <p:spPr>
          <a:xfrm>
            <a:off x="1789043" y="194451"/>
            <a:ext cx="8786192" cy="1512900"/>
          </a:xfrm>
          <a:prstGeom prst="rect">
            <a:avLst/>
          </a:prstGeom>
          <a:blipFill rotWithShape="1">
            <a:blip r:embed="rId4">
              <a:alphaModFix amt="0"/>
            </a:blip>
            <a:stretch>
              <a:fillRect/>
            </a:stretch>
          </a:blip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1200"/>
              </a:spcBef>
              <a:spcAft>
                <a:spcPts val="0"/>
              </a:spcAft>
              <a:buClr>
                <a:srgbClr val="000000"/>
              </a:buClr>
              <a:buSzPts val="1100"/>
              <a:buFont typeface="Arial"/>
              <a:buNone/>
              <a:tabLst/>
              <a:defRPr/>
            </a:pPr>
            <a:r>
              <a:rPr kumimoji="0" lang="en-US" sz="38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Raj Kumar Goel Institute of Technology</a:t>
            </a:r>
            <a:endParaRPr kumimoji="0" sz="38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6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(ISO 9001:2015 Certified)</a:t>
            </a:r>
            <a:endParaRPr kumimoji="0" sz="26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0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5 –Km. Stone, Delhi – Meerut Road, Ghaziabad (U.P. – 201003)</a:t>
            </a:r>
            <a:endParaRPr kumimoji="0" sz="20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DEPARTMENT OF ECE</a:t>
            </a:r>
            <a:endParaRPr kumimoji="0" sz="4600" b="1" i="0" u="none" strike="noStrike" kern="0" cap="none" spc="0" normalizeH="0" baseline="0" noProof="0" dirty="0">
              <a:ln>
                <a:noFill/>
              </a:ln>
              <a:solidFill>
                <a:srgbClr val="000000"/>
              </a:solidFill>
              <a:effectLst/>
              <a:uLnTx/>
              <a:uFillTx/>
              <a:latin typeface="Arial"/>
              <a:cs typeface="Arial"/>
              <a:sym typeface="Arial"/>
            </a:endParaRPr>
          </a:p>
        </p:txBody>
      </p:sp>
      <p:pic>
        <p:nvPicPr>
          <p:cNvPr id="105" name="Google Shape;105;p1" descr="Raj Kumar Goel Institute of Technology - Wikipedia"/>
          <p:cNvPicPr preferRelativeResize="0"/>
          <p:nvPr/>
        </p:nvPicPr>
        <p:blipFill rotWithShape="1">
          <a:blip r:embed="rId5">
            <a:alphaModFix/>
          </a:blip>
          <a:srcRect/>
          <a:stretch/>
        </p:blipFill>
        <p:spPr>
          <a:xfrm>
            <a:off x="-2123" y="50575"/>
            <a:ext cx="2045724" cy="1848350"/>
          </a:xfrm>
          <a:prstGeom prst="rect">
            <a:avLst/>
          </a:prstGeom>
          <a:noFill/>
          <a:ln>
            <a:noFill/>
          </a:ln>
        </p:spPr>
      </p:pic>
      <p:sp>
        <p:nvSpPr>
          <p:cNvPr id="106" name="Google Shape;106;p1"/>
          <p:cNvSpPr txBox="1"/>
          <p:nvPr/>
        </p:nvSpPr>
        <p:spPr>
          <a:xfrm>
            <a:off x="159075" y="4369402"/>
            <a:ext cx="5972100" cy="2477561"/>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500" b="1" i="0" u="none" strike="noStrike" kern="0" cap="none" spc="0" normalizeH="0" baseline="0" noProof="0" dirty="0">
                <a:ln>
                  <a:noFill/>
                </a:ln>
                <a:solidFill>
                  <a:srgbClr val="002060"/>
                </a:solidFill>
                <a:effectLst/>
                <a:uLnTx/>
                <a:uFillTx/>
                <a:latin typeface="Arial"/>
                <a:cs typeface="Arial"/>
                <a:sym typeface="Arial"/>
              </a:rPr>
              <a:t>Under the Supervision of-</a:t>
            </a:r>
            <a:endParaRPr kumimoji="0" sz="2500" b="1" i="0" u="none" strike="noStrike" kern="0" cap="none" spc="0" normalizeH="0" baseline="0" noProof="0" dirty="0">
              <a:ln>
                <a:noFill/>
              </a:ln>
              <a:solidFill>
                <a:srgbClr val="00206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1" i="0" u="none" strike="noStrike" kern="0" cap="none" spc="0" normalizeH="0" baseline="0" noProof="0" dirty="0">
              <a:ln>
                <a:noFill/>
              </a:ln>
              <a:solidFill>
                <a:srgbClr val="00206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2060"/>
                </a:solidFill>
                <a:effectLst/>
                <a:uLnTx/>
                <a:uFillTx/>
                <a:latin typeface="Arial"/>
                <a:cs typeface="Arial"/>
                <a:sym typeface="Arial"/>
              </a:rPr>
              <a:t>Project </a:t>
            </a:r>
            <a:r>
              <a:rPr kumimoji="0" lang="en-US" sz="1400" b="1" i="0" u="none" strike="noStrike" kern="0" cap="none" spc="0" normalizeH="0" baseline="0" noProof="0" dirty="0">
                <a:ln>
                  <a:noFill/>
                </a:ln>
                <a:solidFill>
                  <a:srgbClr val="002060"/>
                </a:solidFill>
                <a:effectLst/>
                <a:uLnTx/>
                <a:uFillTx/>
                <a:latin typeface="Arial"/>
                <a:ea typeface="Arial"/>
                <a:cs typeface="Arial"/>
                <a:sym typeface="Arial"/>
              </a:rPr>
              <a:t>Guide: </a:t>
            </a:r>
            <a:r>
              <a:rPr kumimoji="0" lang="en-US" sz="1600" b="1" i="0" u="none" strike="noStrike" kern="0" cap="none" spc="0" normalizeH="0" baseline="0" noProof="0" dirty="0">
                <a:ln>
                  <a:noFill/>
                </a:ln>
                <a:solidFill>
                  <a:srgbClr val="002060"/>
                </a:solidFill>
                <a:effectLst/>
                <a:uLnTx/>
                <a:uFillTx/>
                <a:latin typeface="Arial"/>
                <a:ea typeface="Arial"/>
                <a:cs typeface="Arial"/>
                <a:sym typeface="Arial"/>
              </a:rPr>
              <a:t>Mr. Nitish </a:t>
            </a:r>
            <a:r>
              <a:rPr kumimoji="0" lang="en-US" sz="1600" b="1" i="0" u="none" strike="noStrike" kern="0" cap="none" spc="0" normalizeH="0" baseline="0" noProof="0" dirty="0" err="1">
                <a:ln>
                  <a:noFill/>
                </a:ln>
                <a:solidFill>
                  <a:srgbClr val="002060"/>
                </a:solidFill>
                <a:effectLst/>
                <a:uLnTx/>
                <a:uFillTx/>
                <a:latin typeface="Arial"/>
                <a:ea typeface="Arial"/>
                <a:cs typeface="Arial"/>
                <a:sym typeface="Arial"/>
              </a:rPr>
              <a:t>Vashishth</a:t>
            </a:r>
            <a:endParaRPr kumimoji="0" lang="en-US" sz="1600" b="1" i="0" u="none" strike="noStrike" kern="0" cap="none" spc="0" normalizeH="0" baseline="0" noProof="0" dirty="0">
              <a:ln>
                <a:noFill/>
              </a:ln>
              <a:solidFill>
                <a:srgbClr val="00206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2060"/>
                </a:solidFill>
                <a:effectLst/>
                <a:uLnTx/>
                <a:uFillTx/>
                <a:latin typeface="Arial"/>
                <a:cs typeface="Arial"/>
                <a:sym typeface="Arial"/>
              </a:rPr>
              <a:t>Designation</a:t>
            </a:r>
            <a:r>
              <a:rPr kumimoji="0" lang="en-US" sz="1600" b="1" i="0" u="none" strike="noStrike" kern="0" cap="none" spc="0" normalizeH="0" baseline="0" noProof="0" dirty="0">
                <a:ln>
                  <a:noFill/>
                </a:ln>
                <a:solidFill>
                  <a:srgbClr val="002060"/>
                </a:solidFill>
                <a:effectLst/>
                <a:uLnTx/>
                <a:uFillTx/>
                <a:latin typeface="Arial"/>
                <a:cs typeface="Arial"/>
                <a:sym typeface="Arial"/>
              </a:rPr>
              <a:t>:</a:t>
            </a:r>
            <a:r>
              <a:rPr kumimoji="0" lang="en-US" sz="1600" b="1" i="0" u="none" strike="noStrike" kern="0" cap="none" spc="0" normalizeH="0" baseline="0" noProof="0" dirty="0">
                <a:ln>
                  <a:noFill/>
                </a:ln>
                <a:solidFill>
                  <a:srgbClr val="002060"/>
                </a:solidFill>
                <a:effectLst/>
                <a:uLnTx/>
                <a:uFillTx/>
                <a:latin typeface="Arial"/>
                <a:ea typeface="Arial"/>
                <a:cs typeface="Arial"/>
                <a:sym typeface="Arial"/>
              </a:rPr>
              <a:t> Assistant Professor</a:t>
            </a:r>
            <a:endParaRPr kumimoji="0" sz="1600" b="0" i="0" u="none" strike="noStrike" kern="0" cap="none" spc="0" normalizeH="0" baseline="0" noProof="0" dirty="0">
              <a:ln>
                <a:noFill/>
              </a:ln>
              <a:solidFill>
                <a:srgbClr val="00206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2060"/>
                </a:solidFill>
                <a:effectLst/>
                <a:uLnTx/>
                <a:uFillTx/>
                <a:latin typeface="Arial"/>
                <a:cs typeface="Arial"/>
                <a:sym typeface="Arial"/>
              </a:rPr>
              <a:t>Project </a:t>
            </a:r>
            <a:r>
              <a:rPr kumimoji="0" lang="en-US" sz="1400" b="1" i="0" u="none" strike="noStrike" kern="0" cap="none" spc="0" normalizeH="0" baseline="0" noProof="0" dirty="0">
                <a:ln>
                  <a:noFill/>
                </a:ln>
                <a:solidFill>
                  <a:srgbClr val="002060"/>
                </a:solidFill>
                <a:effectLst/>
                <a:uLnTx/>
                <a:uFillTx/>
                <a:latin typeface="Arial"/>
                <a:ea typeface="Arial"/>
                <a:cs typeface="Arial"/>
                <a:sym typeface="Arial"/>
              </a:rPr>
              <a:t>Co-Guide </a:t>
            </a:r>
            <a:r>
              <a:rPr kumimoji="0" lang="en-US" sz="1400" b="1" i="0" u="none" strike="noStrike" kern="0" cap="none" spc="0" normalizeH="0" baseline="0" noProof="0" dirty="0">
                <a:ln>
                  <a:noFill/>
                </a:ln>
                <a:solidFill>
                  <a:srgbClr val="002060"/>
                </a:solidFill>
                <a:effectLst/>
                <a:uLnTx/>
                <a:uFillTx/>
                <a:latin typeface="Arial"/>
                <a:cs typeface="Arial"/>
                <a:sym typeface="Arial"/>
              </a:rPr>
              <a:t>(if any)</a:t>
            </a:r>
            <a:r>
              <a:rPr kumimoji="0" lang="en-US" sz="1400" b="1" i="0" u="none" strike="noStrike" kern="0" cap="none" spc="0" normalizeH="0" baseline="0" noProof="0" dirty="0">
                <a:ln>
                  <a:noFill/>
                </a:ln>
                <a:solidFill>
                  <a:srgbClr val="002060"/>
                </a:solidFill>
                <a:effectLst/>
                <a:uLnTx/>
                <a:uFillTx/>
                <a:latin typeface="Arial"/>
                <a:ea typeface="Arial"/>
                <a:cs typeface="Arial"/>
                <a:sym typeface="Arial"/>
              </a:rPr>
              <a:t>: </a:t>
            </a:r>
            <a:r>
              <a:rPr kumimoji="0" lang="en-US" sz="1600" b="1" i="0" u="none" strike="noStrike" kern="0" cap="none" spc="0" normalizeH="0" baseline="0" noProof="0" dirty="0">
                <a:ln>
                  <a:noFill/>
                </a:ln>
                <a:solidFill>
                  <a:srgbClr val="002060"/>
                </a:solidFill>
                <a:effectLst/>
                <a:uLnTx/>
                <a:uFillTx/>
                <a:latin typeface="Arial"/>
                <a:ea typeface="Arial"/>
                <a:cs typeface="Arial"/>
                <a:sym typeface="Arial"/>
              </a:rPr>
              <a:t>Dr. Puneet C. Srivastava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2060"/>
                </a:solidFill>
                <a:effectLst/>
                <a:uLnTx/>
                <a:uFillTx/>
                <a:latin typeface="Arial"/>
                <a:cs typeface="Arial"/>
                <a:sym typeface="Arial"/>
              </a:rPr>
              <a:t>Designation: </a:t>
            </a:r>
            <a:r>
              <a:rPr kumimoji="0" lang="en-US" sz="1600" b="1" i="0" u="none" strike="noStrike" kern="0" cap="none" spc="0" normalizeH="0" baseline="0" noProof="0" dirty="0">
                <a:ln>
                  <a:noFill/>
                </a:ln>
                <a:solidFill>
                  <a:srgbClr val="002060"/>
                </a:solidFill>
                <a:effectLst/>
                <a:uLnTx/>
                <a:uFillTx/>
                <a:latin typeface="Arial"/>
                <a:cs typeface="Arial"/>
                <a:sym typeface="Arial"/>
              </a:rPr>
              <a:t>Professor</a:t>
            </a:r>
            <a:endParaRPr kumimoji="0" lang="en-US" sz="1600" b="0" i="0" u="none" strike="noStrike" kern="0" cap="none" spc="0" normalizeH="0" baseline="0" noProof="0" dirty="0">
              <a:ln>
                <a:noFill/>
              </a:ln>
              <a:solidFill>
                <a:srgbClr val="00206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300" b="0" i="0" u="none" strike="noStrike" kern="0" cap="none" spc="0" normalizeH="0" baseline="0" noProof="0" dirty="0">
              <a:ln>
                <a:noFill/>
              </a:ln>
              <a:solidFill>
                <a:srgbClr val="00206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300" b="0" i="0" u="none" strike="noStrike" kern="0" cap="none" spc="0" normalizeH="0" baseline="0" noProof="0" dirty="0">
              <a:ln>
                <a:noFill/>
              </a:ln>
              <a:solidFill>
                <a:srgbClr val="002060"/>
              </a:solidFill>
              <a:effectLst/>
              <a:uLnTx/>
              <a:uFillTx/>
              <a:latin typeface="Arial"/>
              <a:cs typeface="Arial"/>
              <a:sym typeface="Arial"/>
            </a:endParaRPr>
          </a:p>
        </p:txBody>
      </p:sp>
      <p:sp>
        <p:nvSpPr>
          <p:cNvPr id="107" name="Google Shape;107;p1"/>
          <p:cNvSpPr txBox="1"/>
          <p:nvPr/>
        </p:nvSpPr>
        <p:spPr>
          <a:xfrm>
            <a:off x="7089912" y="4363624"/>
            <a:ext cx="5102087" cy="2526292"/>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500" b="1" i="0" u="none" strike="noStrike" kern="0" cap="none" spc="0" normalizeH="0" baseline="0" noProof="0" dirty="0">
                <a:ln>
                  <a:noFill/>
                </a:ln>
                <a:solidFill>
                  <a:srgbClr val="002060"/>
                </a:solidFill>
                <a:effectLst/>
                <a:uLnTx/>
                <a:uFillTx/>
                <a:latin typeface="Arial"/>
                <a:cs typeface="Arial"/>
                <a:sym typeface="Arial"/>
              </a:rPr>
              <a:t>Presented By-</a:t>
            </a:r>
            <a:endParaRPr kumimoji="0" sz="2600" b="1" i="0" u="none" strike="noStrike" kern="0" cap="none" spc="0" normalizeH="0" baseline="0" noProof="0" dirty="0">
              <a:ln>
                <a:noFill/>
              </a:ln>
              <a:solidFill>
                <a:srgbClr val="002060"/>
              </a:solidFill>
              <a:effectLst/>
              <a:uLnTx/>
              <a:uFillTx/>
              <a:latin typeface="Arial"/>
              <a:cs typeface="Arial"/>
              <a:sym typeface="Arial"/>
            </a:endParaRPr>
          </a:p>
          <a:p>
            <a:pPr marL="12700" marR="0" lvl="0" indent="0" algn="r" defTabSz="914400" rtl="0" eaLnBrk="1" fontAlgn="auto" latinLnBrk="0" hangingPunct="1">
              <a:lnSpc>
                <a:spcPct val="100000"/>
              </a:lnSpc>
              <a:spcBef>
                <a:spcPts val="120"/>
              </a:spcBef>
              <a:spcAft>
                <a:spcPts val="0"/>
              </a:spcAft>
              <a:buClr>
                <a:srgbClr val="000000"/>
              </a:buClr>
              <a:buSzTx/>
              <a:buFont typeface="Arial"/>
              <a:buNone/>
              <a:tabLst/>
              <a:defRPr/>
            </a:pPr>
            <a:r>
              <a:rPr lang="en-US" sz="2200" kern="0" dirty="0">
                <a:solidFill>
                  <a:srgbClr val="002060"/>
                </a:solidFill>
                <a:latin typeface="Arial"/>
                <a:cs typeface="Arial"/>
                <a:sym typeface="Arial"/>
              </a:rPr>
              <a:t>VATSAL AGARWAL</a:t>
            </a:r>
            <a:r>
              <a:rPr kumimoji="0" lang="en-US" sz="2200" b="0" i="0" u="none" strike="noStrike" kern="0" cap="none" spc="0" normalizeH="0" baseline="0" noProof="0" dirty="0">
                <a:ln>
                  <a:noFill/>
                </a:ln>
                <a:solidFill>
                  <a:srgbClr val="002060"/>
                </a:solidFill>
                <a:effectLst/>
                <a:uLnTx/>
                <a:uFillTx/>
                <a:latin typeface="Arial"/>
                <a:ea typeface="Arial"/>
                <a:cs typeface="Arial"/>
                <a:sym typeface="Arial"/>
              </a:rPr>
              <a:t> 1900330310080</a:t>
            </a:r>
            <a:endParaRPr kumimoji="0" sz="2200" b="0" i="0" u="none" strike="noStrike" kern="0" cap="none" spc="0" normalizeH="0" baseline="0" noProof="0" dirty="0">
              <a:ln>
                <a:noFill/>
              </a:ln>
              <a:solidFill>
                <a:srgbClr val="002060"/>
              </a:solidFill>
              <a:effectLst/>
              <a:uLnTx/>
              <a:uFillTx/>
              <a:latin typeface="Arial"/>
              <a:cs typeface="Arial"/>
              <a:sym typeface="Arial"/>
            </a:endParaRPr>
          </a:p>
          <a:p>
            <a:pPr marL="12700" marR="0" lvl="0" indent="0" algn="r" defTabSz="914400" rtl="0" eaLnBrk="1" fontAlgn="auto" latinLnBrk="0" hangingPunct="1">
              <a:lnSpc>
                <a:spcPct val="100000"/>
              </a:lnSpc>
              <a:spcBef>
                <a:spcPts val="120"/>
              </a:spcBef>
              <a:spcAft>
                <a:spcPts val="0"/>
              </a:spcAft>
              <a:buClr>
                <a:srgbClr val="000000"/>
              </a:buClr>
              <a:buSzTx/>
              <a:buFont typeface="Arial"/>
              <a:buNone/>
              <a:tabLst/>
              <a:defRPr/>
            </a:pPr>
            <a:r>
              <a:rPr kumimoji="0" lang="en-US" sz="2200" b="0" i="0" u="none" strike="noStrike" kern="0" cap="none" spc="0" normalizeH="0" baseline="0" noProof="0" dirty="0">
                <a:ln>
                  <a:noFill/>
                </a:ln>
                <a:solidFill>
                  <a:srgbClr val="002060"/>
                </a:solidFill>
                <a:effectLst/>
                <a:uLnTx/>
                <a:uFillTx/>
                <a:latin typeface="Arial"/>
                <a:cs typeface="Arial"/>
                <a:sym typeface="Arial"/>
              </a:rPr>
              <a:t>SHIVAM KUMAR 1900330310064 </a:t>
            </a:r>
            <a:endParaRPr kumimoji="0" sz="2200" b="0" i="0" u="none" strike="noStrike" kern="0" cap="none" spc="0" normalizeH="0" baseline="0" noProof="0" dirty="0">
              <a:ln>
                <a:noFill/>
              </a:ln>
              <a:solidFill>
                <a:srgbClr val="002060"/>
              </a:solidFill>
              <a:effectLst/>
              <a:uLnTx/>
              <a:uFillTx/>
              <a:latin typeface="Arial"/>
              <a:cs typeface="Arial"/>
              <a:sym typeface="Arial"/>
            </a:endParaRPr>
          </a:p>
          <a:p>
            <a:pPr marL="12700" marR="0" lvl="0" indent="0" algn="r" defTabSz="914400" rtl="0" eaLnBrk="1" fontAlgn="auto" latinLnBrk="0" hangingPunct="1">
              <a:lnSpc>
                <a:spcPct val="100000"/>
              </a:lnSpc>
              <a:spcBef>
                <a:spcPts val="120"/>
              </a:spcBef>
              <a:spcAft>
                <a:spcPts val="0"/>
              </a:spcAft>
              <a:buClr>
                <a:srgbClr val="000000"/>
              </a:buClr>
              <a:buSzTx/>
              <a:buFont typeface="Arial"/>
              <a:buNone/>
              <a:tabLst/>
              <a:defRPr/>
            </a:pPr>
            <a:r>
              <a:rPr lang="en-US" sz="2200" kern="0" dirty="0">
                <a:solidFill>
                  <a:srgbClr val="002060"/>
                </a:solidFill>
                <a:latin typeface="Arial"/>
                <a:cs typeface="Arial"/>
                <a:sym typeface="Arial"/>
              </a:rPr>
              <a:t>DEVANSH CHAUHAN 1900330310024</a:t>
            </a:r>
            <a:endParaRPr kumimoji="0" sz="2200" b="0" i="0" u="none" strike="noStrike" kern="0" cap="none" spc="0" normalizeH="0" baseline="0" noProof="0" dirty="0">
              <a:ln>
                <a:noFill/>
              </a:ln>
              <a:solidFill>
                <a:srgbClr val="002060"/>
              </a:solidFill>
              <a:effectLst/>
              <a:uLnTx/>
              <a:uFillTx/>
              <a:latin typeface="Arial"/>
              <a:cs typeface="Arial"/>
              <a:sym typeface="Arial"/>
            </a:endParaRPr>
          </a:p>
          <a:p>
            <a:pPr marL="12700" marR="0" lvl="0" indent="0" algn="r" defTabSz="914400" rtl="0" eaLnBrk="1" fontAlgn="auto" latinLnBrk="0" hangingPunct="1">
              <a:lnSpc>
                <a:spcPct val="100000"/>
              </a:lnSpc>
              <a:spcBef>
                <a:spcPts val="120"/>
              </a:spcBef>
              <a:spcAft>
                <a:spcPts val="0"/>
              </a:spcAft>
              <a:buClr>
                <a:srgbClr val="000000"/>
              </a:buClr>
              <a:buSzTx/>
              <a:buFont typeface="Arial"/>
              <a:buNone/>
              <a:tabLst/>
              <a:defRPr/>
            </a:pPr>
            <a:r>
              <a:rPr lang="en-US" sz="1900" kern="0" dirty="0">
                <a:solidFill>
                  <a:srgbClr val="002060"/>
                </a:solidFill>
                <a:latin typeface="Arial"/>
                <a:cs typeface="Arial"/>
                <a:sym typeface="Arial"/>
              </a:rPr>
              <a:t>4</a:t>
            </a:r>
            <a:r>
              <a:rPr lang="en-US" sz="1900" kern="0" baseline="30000" dirty="0">
                <a:solidFill>
                  <a:srgbClr val="002060"/>
                </a:solidFill>
                <a:latin typeface="Arial"/>
                <a:cs typeface="Arial"/>
                <a:sym typeface="Arial"/>
              </a:rPr>
              <a:t>th</a:t>
            </a:r>
            <a:r>
              <a:rPr lang="en-US" sz="1900" kern="0" dirty="0">
                <a:solidFill>
                  <a:srgbClr val="002060"/>
                </a:solidFill>
                <a:latin typeface="Arial"/>
                <a:cs typeface="Arial"/>
                <a:sym typeface="Arial"/>
              </a:rPr>
              <a:t> Year (2019-23) </a:t>
            </a:r>
            <a:r>
              <a:rPr kumimoji="0" lang="en-US" sz="1900" b="0" i="0" u="none" strike="noStrike" kern="0" cap="none" spc="0" normalizeH="0" baseline="0" noProof="0" dirty="0">
                <a:ln>
                  <a:noFill/>
                </a:ln>
                <a:solidFill>
                  <a:srgbClr val="002060"/>
                </a:solidFill>
                <a:effectLst/>
                <a:uLnTx/>
                <a:uFillTx/>
                <a:latin typeface="Arial"/>
                <a:cs typeface="Arial"/>
                <a:sym typeface="Arial"/>
              </a:rPr>
              <a:t>, B.Tech. (ECE)</a:t>
            </a:r>
            <a:endParaRPr kumimoji="0" sz="1900" b="0" i="0" u="none" strike="noStrike" kern="0" cap="none" spc="0" normalizeH="0" baseline="0" noProof="0" dirty="0">
              <a:ln>
                <a:noFill/>
              </a:ln>
              <a:solidFill>
                <a:srgbClr val="002060"/>
              </a:solidFill>
              <a:effectLst/>
              <a:uLnTx/>
              <a:uFillTx/>
              <a:latin typeface="Arial"/>
              <a:cs typeface="Arial"/>
              <a:sym typeface="Arial"/>
            </a:endParaRPr>
          </a:p>
          <a:p>
            <a:pPr marL="12700" marR="0" lvl="0" indent="0" algn="ctr" defTabSz="914400" rtl="0" eaLnBrk="1" fontAlgn="auto" latinLnBrk="0" hangingPunct="1">
              <a:lnSpc>
                <a:spcPct val="100000"/>
              </a:lnSpc>
              <a:spcBef>
                <a:spcPts val="120"/>
              </a:spcBef>
              <a:spcAft>
                <a:spcPts val="0"/>
              </a:spcAft>
              <a:buClr>
                <a:srgbClr val="000000"/>
              </a:buClr>
              <a:buSzTx/>
              <a:buFont typeface="Arial"/>
              <a:buNone/>
              <a:tabLst/>
              <a:defRPr/>
            </a:pPr>
            <a:endParaRPr kumimoji="0" sz="2200" b="0" i="0" u="none" strike="noStrike" kern="0" cap="none" spc="0" normalizeH="0" baseline="0" noProof="0" dirty="0">
              <a:ln>
                <a:noFill/>
              </a:ln>
              <a:solidFill>
                <a:srgbClr val="00206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dirty="0">
              <a:ln>
                <a:noFill/>
              </a:ln>
              <a:solidFill>
                <a:srgbClr val="002060"/>
              </a:solidFill>
              <a:effectLst/>
              <a:uLnTx/>
              <a:uFillTx/>
              <a:latin typeface="Arial"/>
              <a:ea typeface="Arial"/>
              <a:cs typeface="Arial"/>
              <a:sym typeface="Arial"/>
            </a:endParaRPr>
          </a:p>
        </p:txBody>
      </p:sp>
      <p:pic>
        <p:nvPicPr>
          <p:cNvPr id="109" name="Google Shape;109;p1"/>
          <p:cNvPicPr preferRelativeResize="0"/>
          <p:nvPr/>
        </p:nvPicPr>
        <p:blipFill>
          <a:blip r:embed="rId6">
            <a:alphaModFix/>
          </a:blip>
          <a:stretch>
            <a:fillRect/>
          </a:stretch>
        </p:blipFill>
        <p:spPr>
          <a:xfrm>
            <a:off x="4837043" y="4451609"/>
            <a:ext cx="2372140" cy="174760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ADDFD7-DBC0-4014-A7F0-BC3445F7D717}"/>
              </a:ext>
            </a:extLst>
          </p:cNvPr>
          <p:cNvSpPr>
            <a:spLocks noGrp="1"/>
          </p:cNvSpPr>
          <p:nvPr>
            <p:ph idx="1"/>
          </p:nvPr>
        </p:nvSpPr>
        <p:spPr>
          <a:xfrm>
            <a:off x="838200" y="363255"/>
            <a:ext cx="10515600" cy="5813708"/>
          </a:xfrm>
        </p:spPr>
        <p:txBody>
          <a:bodyPr>
            <a:normAutofit fontScale="85000" lnSpcReduction="20000"/>
          </a:bodyPr>
          <a:lstStyle/>
          <a:p>
            <a:r>
              <a:rPr lang="en-US" dirty="0"/>
              <a:t>%Draw Sonar Data</a:t>
            </a:r>
          </a:p>
          <a:p>
            <a:r>
              <a:rPr lang="en-US" dirty="0"/>
              <a:t>while(1)</a:t>
            </a:r>
          </a:p>
          <a:p>
            <a:r>
              <a:rPr lang="en-US" dirty="0"/>
              <a:t>data = </a:t>
            </a:r>
            <a:r>
              <a:rPr lang="en-US" dirty="0" err="1"/>
              <a:t>fscanf</a:t>
            </a:r>
            <a:r>
              <a:rPr lang="en-US" dirty="0"/>
              <a:t>(s1);</a:t>
            </a:r>
          </a:p>
          <a:p>
            <a:r>
              <a:rPr lang="en-US" dirty="0"/>
              <a:t>[</a:t>
            </a:r>
            <a:r>
              <a:rPr lang="en-US" dirty="0" err="1"/>
              <a:t>th</a:t>
            </a:r>
            <a:r>
              <a:rPr lang="en-US" dirty="0"/>
              <a:t>, r] = </a:t>
            </a:r>
            <a:r>
              <a:rPr lang="en-US" dirty="0" err="1"/>
              <a:t>strtok</a:t>
            </a:r>
            <a:r>
              <a:rPr lang="en-US" dirty="0"/>
              <a:t>(data);</a:t>
            </a:r>
          </a:p>
          <a:p>
            <a:r>
              <a:rPr lang="en-US" dirty="0" err="1"/>
              <a:t>th</a:t>
            </a:r>
            <a:r>
              <a:rPr lang="en-US" dirty="0"/>
              <a:t> = real(str2num(</a:t>
            </a:r>
            <a:r>
              <a:rPr lang="en-US" dirty="0" err="1"/>
              <a:t>th</a:t>
            </a:r>
            <a:r>
              <a:rPr lang="en-US" dirty="0"/>
              <a:t>));</a:t>
            </a:r>
          </a:p>
          <a:p>
            <a:r>
              <a:rPr lang="en-US" dirty="0"/>
              <a:t>r = str2num(r);</a:t>
            </a:r>
          </a:p>
          <a:p>
            <a:r>
              <a:rPr lang="en-US" dirty="0"/>
              <a:t>set(h(</a:t>
            </a:r>
            <a:r>
              <a:rPr lang="en-US" dirty="0" err="1"/>
              <a:t>th</a:t>
            </a:r>
            <a:r>
              <a:rPr lang="en-US" dirty="0"/>
              <a:t>),'</a:t>
            </a:r>
            <a:r>
              <a:rPr lang="en-US" dirty="0" err="1"/>
              <a:t>color','r</a:t>
            </a:r>
            <a:r>
              <a:rPr lang="en-US" dirty="0"/>
              <a:t>');</a:t>
            </a:r>
          </a:p>
          <a:p>
            <a:r>
              <a:rPr lang="en-US" dirty="0"/>
              <a:t>[x0, y0] = pol2cart(</a:t>
            </a:r>
            <a:r>
              <a:rPr lang="en-US" dirty="0" err="1"/>
              <a:t>th</a:t>
            </a:r>
            <a:r>
              <a:rPr lang="en-US" dirty="0"/>
              <a:t>*0.0174532925, 100);</a:t>
            </a:r>
          </a:p>
          <a:p>
            <a:r>
              <a:rPr lang="en-US" dirty="0"/>
              <a:t>[x, y] = pol2cart(</a:t>
            </a:r>
            <a:r>
              <a:rPr lang="en-US" dirty="0" err="1"/>
              <a:t>th</a:t>
            </a:r>
            <a:r>
              <a:rPr lang="en-US" dirty="0"/>
              <a:t>*0.0174532925, r);</a:t>
            </a:r>
          </a:p>
          <a:p>
            <a:r>
              <a:rPr lang="en-US" dirty="0"/>
              <a:t>set(h(</a:t>
            </a:r>
            <a:r>
              <a:rPr lang="en-US" dirty="0" err="1"/>
              <a:t>th</a:t>
            </a:r>
            <a:r>
              <a:rPr lang="en-US" dirty="0"/>
              <a:t>),'</a:t>
            </a:r>
            <a:r>
              <a:rPr lang="en-US" dirty="0" err="1"/>
              <a:t>XData</a:t>
            </a:r>
            <a:r>
              <a:rPr lang="en-US" dirty="0"/>
              <a:t>',[x0,x]);</a:t>
            </a:r>
          </a:p>
          <a:p>
            <a:r>
              <a:rPr lang="en-US" dirty="0"/>
              <a:t>set(h(</a:t>
            </a:r>
            <a:r>
              <a:rPr lang="en-US" dirty="0" err="1"/>
              <a:t>th</a:t>
            </a:r>
            <a:r>
              <a:rPr lang="en-US" dirty="0"/>
              <a:t>),'</a:t>
            </a:r>
            <a:r>
              <a:rPr lang="en-US" dirty="0" err="1"/>
              <a:t>YData</a:t>
            </a:r>
            <a:r>
              <a:rPr lang="en-US" dirty="0"/>
              <a:t>',[y0,y]);</a:t>
            </a:r>
          </a:p>
          <a:p>
            <a:r>
              <a:rPr lang="en-US" dirty="0"/>
              <a:t>m = plot([0,x0],[0,y0],'r','LineWidth',3);</a:t>
            </a:r>
          </a:p>
          <a:p>
            <a:r>
              <a:rPr lang="en-US" dirty="0" err="1"/>
              <a:t>drawnow</a:t>
            </a:r>
            <a:endParaRPr lang="en-US" dirty="0"/>
          </a:p>
          <a:p>
            <a:r>
              <a:rPr lang="en-US" dirty="0"/>
              <a:t>delete(m);</a:t>
            </a:r>
          </a:p>
          <a:p>
            <a:r>
              <a:rPr lang="en-US" dirty="0"/>
              <a:t>end</a:t>
            </a:r>
          </a:p>
          <a:p>
            <a:endParaRPr lang="en-US" dirty="0"/>
          </a:p>
        </p:txBody>
      </p:sp>
    </p:spTree>
    <p:extLst>
      <p:ext uri="{BB962C8B-B14F-4D97-AF65-F5344CB8AC3E}">
        <p14:creationId xmlns:p14="http://schemas.microsoft.com/office/powerpoint/2010/main" val="169463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C39E317-F4E7-4BE3-B549-591261B61171}"/>
              </a:ext>
            </a:extLst>
          </p:cNvPr>
          <p:cNvSpPr>
            <a:spLocks noGrp="1"/>
          </p:cNvSpPr>
          <p:nvPr>
            <p:ph type="title"/>
          </p:nvPr>
        </p:nvSpPr>
        <p:spPr>
          <a:xfrm>
            <a:off x="318051" y="304800"/>
            <a:ext cx="4651513" cy="3949148"/>
          </a:xfrm>
        </p:spPr>
        <p:txBody>
          <a:bodyPr anchor="t">
            <a:normAutofit/>
          </a:bodyPr>
          <a:lstStyle/>
          <a:p>
            <a:r>
              <a:rPr lang="en-US" sz="6600" b="1" dirty="0">
                <a:solidFill>
                  <a:srgbClr val="FFFFFF"/>
                </a:solidFill>
              </a:rPr>
              <a:t>Arduino code:</a:t>
            </a:r>
          </a:p>
        </p:txBody>
      </p:sp>
      <p:sp>
        <p:nvSpPr>
          <p:cNvPr id="3" name="Content Placeholder 2">
            <a:extLst>
              <a:ext uri="{FF2B5EF4-FFF2-40B4-BE49-F238E27FC236}">
                <a16:creationId xmlns:a16="http://schemas.microsoft.com/office/drawing/2014/main" id="{6EACCB72-71D1-4BD8-8B5C-583795E59256}"/>
              </a:ext>
            </a:extLst>
          </p:cNvPr>
          <p:cNvSpPr>
            <a:spLocks noGrp="1"/>
          </p:cNvSpPr>
          <p:nvPr>
            <p:ph idx="1"/>
          </p:nvPr>
        </p:nvSpPr>
        <p:spPr>
          <a:xfrm>
            <a:off x="6095999" y="882315"/>
            <a:ext cx="5254754" cy="5294647"/>
          </a:xfrm>
        </p:spPr>
        <p:txBody>
          <a:bodyPr>
            <a:normAutofit/>
          </a:bodyPr>
          <a:lstStyle/>
          <a:p>
            <a:pPr marL="0" indent="0">
              <a:buNone/>
            </a:pPr>
            <a:r>
              <a:rPr lang="en-US" sz="1900" dirty="0"/>
              <a:t>#include &lt;</a:t>
            </a:r>
            <a:r>
              <a:rPr lang="en-US" sz="1900" dirty="0" err="1"/>
              <a:t>Servo.h</a:t>
            </a:r>
            <a:r>
              <a:rPr lang="en-US" sz="1900" dirty="0"/>
              <a:t>&gt; </a:t>
            </a:r>
          </a:p>
          <a:p>
            <a:pPr marL="0" indent="0">
              <a:buNone/>
            </a:pPr>
            <a:r>
              <a:rPr lang="en-US" sz="1900" dirty="0"/>
              <a:t>Servo </a:t>
            </a:r>
            <a:r>
              <a:rPr lang="en-US" sz="1900" dirty="0" err="1"/>
              <a:t>myservo</a:t>
            </a:r>
            <a:r>
              <a:rPr lang="en-US" sz="1900" dirty="0"/>
              <a:t>; </a:t>
            </a:r>
          </a:p>
          <a:p>
            <a:pPr marL="0" indent="0">
              <a:buNone/>
            </a:pPr>
            <a:r>
              <a:rPr lang="en-US" sz="1900" dirty="0"/>
              <a:t>#define echo 6    //Echo pin</a:t>
            </a:r>
          </a:p>
          <a:p>
            <a:pPr marL="0" indent="0">
              <a:buNone/>
            </a:pPr>
            <a:r>
              <a:rPr lang="en-US" sz="1900" dirty="0"/>
              <a:t>#define trigger 7 //Trigger pin</a:t>
            </a:r>
          </a:p>
          <a:p>
            <a:pPr marL="0" indent="0">
              <a:buNone/>
            </a:pPr>
            <a:r>
              <a:rPr lang="en-US" sz="1900" dirty="0"/>
              <a:t>#define </a:t>
            </a:r>
            <a:r>
              <a:rPr lang="en-US" sz="1900" dirty="0" err="1"/>
              <a:t>G_led</a:t>
            </a:r>
            <a:r>
              <a:rPr lang="en-US" sz="1900" dirty="0"/>
              <a:t> 8 // choose the pin for the Green Led</a:t>
            </a:r>
          </a:p>
          <a:p>
            <a:pPr marL="0" indent="0">
              <a:buNone/>
            </a:pPr>
            <a:r>
              <a:rPr lang="en-US" sz="1900" dirty="0"/>
              <a:t>#define </a:t>
            </a:r>
            <a:r>
              <a:rPr lang="en-US" sz="1900" dirty="0" err="1"/>
              <a:t>R_led</a:t>
            </a:r>
            <a:r>
              <a:rPr lang="en-US" sz="1900" dirty="0"/>
              <a:t> 9 // choose the pin for the Red Led</a:t>
            </a:r>
          </a:p>
          <a:p>
            <a:pPr marL="0" indent="0">
              <a:buNone/>
            </a:pPr>
            <a:r>
              <a:rPr lang="en-US" sz="1900" dirty="0"/>
              <a:t>int distance;</a:t>
            </a:r>
          </a:p>
          <a:p>
            <a:pPr marL="0" indent="0">
              <a:buNone/>
            </a:pPr>
            <a:r>
              <a:rPr lang="en-US" sz="1900" dirty="0"/>
              <a:t>int degree;</a:t>
            </a:r>
          </a:p>
          <a:p>
            <a:pPr marL="0" indent="0">
              <a:buNone/>
            </a:pPr>
            <a:r>
              <a:rPr lang="en-US" sz="1900" dirty="0"/>
              <a:t>void setup() { // put your setup code here, to run once </a:t>
            </a:r>
          </a:p>
          <a:p>
            <a:pPr marL="0" indent="0">
              <a:buNone/>
            </a:pPr>
            <a:r>
              <a:rPr lang="en-US" sz="1900" dirty="0" err="1"/>
              <a:t>Serial.begin</a:t>
            </a:r>
            <a:r>
              <a:rPr lang="en-US" sz="1900" dirty="0"/>
              <a:t>(9600);</a:t>
            </a:r>
          </a:p>
          <a:p>
            <a:pPr marL="0" indent="0">
              <a:buNone/>
            </a:pPr>
            <a:r>
              <a:rPr lang="en-US" sz="1900" dirty="0" err="1"/>
              <a:t>myservo.attach</a:t>
            </a:r>
            <a:r>
              <a:rPr lang="en-US" sz="1900" dirty="0"/>
              <a:t>(2); // declare Servo Motor as output</a:t>
            </a:r>
          </a:p>
        </p:txBody>
      </p:sp>
    </p:spTree>
    <p:extLst>
      <p:ext uri="{BB962C8B-B14F-4D97-AF65-F5344CB8AC3E}">
        <p14:creationId xmlns:p14="http://schemas.microsoft.com/office/powerpoint/2010/main" val="1562253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32FA6B-E767-4285-B37B-830C72FD6569}"/>
              </a:ext>
            </a:extLst>
          </p:cNvPr>
          <p:cNvSpPr>
            <a:spLocks noGrp="1"/>
          </p:cNvSpPr>
          <p:nvPr>
            <p:ph idx="1"/>
          </p:nvPr>
        </p:nvSpPr>
        <p:spPr>
          <a:xfrm>
            <a:off x="838200" y="663880"/>
            <a:ext cx="10515600" cy="5513084"/>
          </a:xfrm>
        </p:spPr>
        <p:txBody>
          <a:bodyPr>
            <a:normAutofit fontScale="92500" lnSpcReduction="20000"/>
          </a:bodyPr>
          <a:lstStyle/>
          <a:p>
            <a:pPr marL="0" indent="0">
              <a:buNone/>
            </a:pPr>
            <a:r>
              <a:rPr lang="en-US" dirty="0" err="1"/>
              <a:t>pinMode</a:t>
            </a:r>
            <a:r>
              <a:rPr lang="en-US" dirty="0"/>
              <a:t>(echo, INPUT );// declare ultrasonic sensor Echo pin as input</a:t>
            </a:r>
          </a:p>
          <a:p>
            <a:pPr marL="0" indent="0">
              <a:buNone/>
            </a:pPr>
            <a:r>
              <a:rPr lang="en-US" dirty="0" err="1"/>
              <a:t>pinMode</a:t>
            </a:r>
            <a:r>
              <a:rPr lang="en-US" dirty="0"/>
              <a:t>(trigger, OUTPUT); // declare ultrasonic sensor Trigger pin as Output </a:t>
            </a:r>
          </a:p>
          <a:p>
            <a:endParaRPr lang="en-US" dirty="0"/>
          </a:p>
          <a:p>
            <a:pPr marL="0" indent="0">
              <a:buNone/>
            </a:pPr>
            <a:r>
              <a:rPr lang="en-US" dirty="0" err="1"/>
              <a:t>pinMode</a:t>
            </a:r>
            <a:r>
              <a:rPr lang="en-US" dirty="0"/>
              <a:t>(</a:t>
            </a:r>
            <a:r>
              <a:rPr lang="en-US" dirty="0" err="1"/>
              <a:t>R_led,OUTPUT</a:t>
            </a:r>
            <a:r>
              <a:rPr lang="en-US" dirty="0"/>
              <a:t>); // declare Red LED as output</a:t>
            </a:r>
          </a:p>
          <a:p>
            <a:pPr marL="0" indent="0">
              <a:buNone/>
            </a:pPr>
            <a:r>
              <a:rPr lang="en-US" dirty="0" err="1"/>
              <a:t>pinMode</a:t>
            </a:r>
            <a:r>
              <a:rPr lang="en-US" dirty="0"/>
              <a:t>(</a:t>
            </a:r>
            <a:r>
              <a:rPr lang="en-US" dirty="0" err="1"/>
              <a:t>G_led,OUTPUT</a:t>
            </a:r>
            <a:r>
              <a:rPr lang="en-US" dirty="0"/>
              <a:t>); // declare Green LED as output</a:t>
            </a:r>
          </a:p>
          <a:p>
            <a:pPr marL="0" indent="0">
              <a:buNone/>
            </a:pPr>
            <a:r>
              <a:rPr lang="en-US" dirty="0"/>
              <a:t>delay(100); </a:t>
            </a:r>
          </a:p>
          <a:p>
            <a:pPr marL="0" indent="0">
              <a:buNone/>
            </a:pPr>
            <a:r>
              <a:rPr lang="en-US" dirty="0"/>
              <a:t>} </a:t>
            </a:r>
          </a:p>
          <a:p>
            <a:pPr marL="0" indent="0">
              <a:buNone/>
            </a:pPr>
            <a:r>
              <a:rPr lang="en-US" dirty="0"/>
              <a:t>void loop() { </a:t>
            </a:r>
          </a:p>
          <a:p>
            <a:pPr marL="0" indent="0">
              <a:buNone/>
            </a:pPr>
            <a:r>
              <a:rPr lang="en-US" dirty="0"/>
              <a:t>for(degree=1; degree&lt;180; degree+=1){ </a:t>
            </a:r>
          </a:p>
          <a:p>
            <a:pPr marL="0" indent="0">
              <a:buNone/>
            </a:pPr>
            <a:r>
              <a:rPr lang="en-US" dirty="0" err="1"/>
              <a:t>myservo.write</a:t>
            </a:r>
            <a:r>
              <a:rPr lang="en-US" dirty="0"/>
              <a:t>(degree);   </a:t>
            </a:r>
          </a:p>
          <a:p>
            <a:pPr marL="0" indent="0">
              <a:buNone/>
            </a:pPr>
            <a:r>
              <a:rPr lang="en-US" dirty="0"/>
              <a:t>delay(80);</a:t>
            </a:r>
          </a:p>
          <a:p>
            <a:pPr marL="0" indent="0">
              <a:buNone/>
            </a:pPr>
            <a:r>
              <a:rPr lang="en-US" dirty="0"/>
              <a:t>data();   </a:t>
            </a:r>
          </a:p>
          <a:p>
            <a:pPr marL="0" indent="0">
              <a:buNone/>
            </a:pPr>
            <a:r>
              <a:rPr lang="en-US" dirty="0"/>
              <a:t>}</a:t>
            </a:r>
          </a:p>
        </p:txBody>
      </p:sp>
    </p:spTree>
    <p:extLst>
      <p:ext uri="{BB962C8B-B14F-4D97-AF65-F5344CB8AC3E}">
        <p14:creationId xmlns:p14="http://schemas.microsoft.com/office/powerpoint/2010/main" val="3207668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E0B7F5-0C92-49C0-85D3-48C9AD003663}"/>
              </a:ext>
            </a:extLst>
          </p:cNvPr>
          <p:cNvSpPr>
            <a:spLocks noGrp="1"/>
          </p:cNvSpPr>
          <p:nvPr>
            <p:ph idx="1"/>
          </p:nvPr>
        </p:nvSpPr>
        <p:spPr>
          <a:xfrm>
            <a:off x="737992" y="237995"/>
            <a:ext cx="10515600" cy="6563636"/>
          </a:xfrm>
        </p:spPr>
        <p:txBody>
          <a:bodyPr>
            <a:normAutofit fontScale="77500" lnSpcReduction="20000"/>
          </a:bodyPr>
          <a:lstStyle/>
          <a:p>
            <a:pPr marL="0" indent="0">
              <a:buNone/>
            </a:pPr>
            <a:r>
              <a:rPr lang="en-US" dirty="0"/>
              <a:t>}</a:t>
            </a:r>
          </a:p>
          <a:p>
            <a:pPr marL="0" indent="0">
              <a:buNone/>
            </a:pPr>
            <a:r>
              <a:rPr lang="en-US" dirty="0"/>
              <a:t>void data(){</a:t>
            </a:r>
          </a:p>
          <a:p>
            <a:pPr marL="0" indent="0">
              <a:buNone/>
            </a:pPr>
            <a:r>
              <a:rPr lang="en-US" dirty="0" err="1"/>
              <a:t>digitalWrite</a:t>
            </a:r>
            <a:r>
              <a:rPr lang="en-US" dirty="0"/>
              <a:t>(trigger, LOW); </a:t>
            </a:r>
          </a:p>
          <a:p>
            <a:pPr marL="0" indent="0">
              <a:buNone/>
            </a:pPr>
            <a:r>
              <a:rPr lang="en-US" dirty="0" err="1"/>
              <a:t>delayMicroseconds</a:t>
            </a:r>
            <a:r>
              <a:rPr lang="en-US" dirty="0"/>
              <a:t>(2); </a:t>
            </a:r>
          </a:p>
          <a:p>
            <a:pPr marL="0" indent="0">
              <a:buNone/>
            </a:pPr>
            <a:r>
              <a:rPr lang="en-US" dirty="0" err="1"/>
              <a:t>digitalWrite</a:t>
            </a:r>
            <a:r>
              <a:rPr lang="en-US" dirty="0"/>
              <a:t>(trigger, HIGH); </a:t>
            </a:r>
          </a:p>
          <a:p>
            <a:pPr marL="0" indent="0">
              <a:buNone/>
            </a:pPr>
            <a:r>
              <a:rPr lang="en-US" dirty="0" err="1"/>
              <a:t>delayMicroseconds</a:t>
            </a:r>
            <a:r>
              <a:rPr lang="en-US" dirty="0"/>
              <a:t>(10); </a:t>
            </a:r>
          </a:p>
          <a:p>
            <a:pPr marL="0" indent="0">
              <a:buNone/>
            </a:pPr>
            <a:r>
              <a:rPr lang="en-US" dirty="0"/>
              <a:t>long time = </a:t>
            </a:r>
            <a:r>
              <a:rPr lang="en-US" dirty="0" err="1"/>
              <a:t>pulseIn</a:t>
            </a:r>
            <a:r>
              <a:rPr lang="en-US" dirty="0"/>
              <a:t>(echo, HIGH);    </a:t>
            </a:r>
          </a:p>
          <a:p>
            <a:pPr marL="0" indent="0">
              <a:buNone/>
            </a:pPr>
            <a:r>
              <a:rPr lang="en-US" dirty="0"/>
              <a:t>distance = time / 28.5 / 2;</a:t>
            </a:r>
          </a:p>
          <a:p>
            <a:pPr marL="0" indent="0">
              <a:buNone/>
            </a:pPr>
            <a:r>
              <a:rPr lang="en-US" dirty="0"/>
              <a:t>if(distance&gt;100){distance = 100;}</a:t>
            </a:r>
          </a:p>
          <a:p>
            <a:pPr marL="0" indent="0">
              <a:buNone/>
            </a:pPr>
            <a:r>
              <a:rPr lang="en-US" dirty="0"/>
              <a:t>if(distance&gt;50){ </a:t>
            </a:r>
          </a:p>
          <a:p>
            <a:pPr marL="0" indent="0">
              <a:buNone/>
            </a:pPr>
            <a:r>
              <a:rPr lang="en-US" dirty="0" err="1"/>
              <a:t>digitalWrite</a:t>
            </a:r>
            <a:r>
              <a:rPr lang="en-US" dirty="0"/>
              <a:t>(</a:t>
            </a:r>
            <a:r>
              <a:rPr lang="en-US" dirty="0" err="1"/>
              <a:t>G_led</a:t>
            </a:r>
            <a:r>
              <a:rPr lang="en-US" dirty="0"/>
              <a:t>, HIGH); // LED Turn On   </a:t>
            </a:r>
          </a:p>
          <a:p>
            <a:pPr marL="0" indent="0">
              <a:buNone/>
            </a:pPr>
            <a:r>
              <a:rPr lang="en-US" dirty="0" err="1"/>
              <a:t>digitalWrite</a:t>
            </a:r>
            <a:r>
              <a:rPr lang="en-US" dirty="0"/>
              <a:t>(</a:t>
            </a:r>
            <a:r>
              <a:rPr lang="en-US" dirty="0" err="1"/>
              <a:t>R_led</a:t>
            </a:r>
            <a:r>
              <a:rPr lang="en-US" dirty="0"/>
              <a:t>, LOW); // LED Turn Off </a:t>
            </a:r>
          </a:p>
          <a:p>
            <a:pPr marL="0" indent="0">
              <a:buNone/>
            </a:pPr>
            <a:r>
              <a:rPr lang="en-US" dirty="0"/>
              <a:t>}else{ </a:t>
            </a:r>
          </a:p>
          <a:p>
            <a:pPr marL="0" indent="0">
              <a:buNone/>
            </a:pPr>
            <a:r>
              <a:rPr lang="en-US" dirty="0" err="1"/>
              <a:t>digitalWrite</a:t>
            </a:r>
            <a:r>
              <a:rPr lang="en-US" dirty="0"/>
              <a:t>(</a:t>
            </a:r>
            <a:r>
              <a:rPr lang="en-US" dirty="0" err="1"/>
              <a:t>G_led</a:t>
            </a:r>
            <a:r>
              <a:rPr lang="en-US" dirty="0"/>
              <a:t>, LOW); // LED Turn Off   </a:t>
            </a:r>
          </a:p>
          <a:p>
            <a:pPr marL="0" indent="0">
              <a:buNone/>
            </a:pPr>
            <a:r>
              <a:rPr lang="en-US" dirty="0" err="1"/>
              <a:t>digitalWrite</a:t>
            </a:r>
            <a:r>
              <a:rPr lang="en-US" dirty="0"/>
              <a:t>(</a:t>
            </a:r>
            <a:r>
              <a:rPr lang="en-US" dirty="0" err="1"/>
              <a:t>R_led</a:t>
            </a:r>
            <a:r>
              <a:rPr lang="en-US" dirty="0"/>
              <a:t>, HIGH); // LED Turn On </a:t>
            </a:r>
          </a:p>
          <a:p>
            <a:pPr marL="0" indent="0">
              <a:buNone/>
            </a:pPr>
            <a:r>
              <a:rPr lang="en-US" dirty="0"/>
              <a:t>}</a:t>
            </a:r>
          </a:p>
          <a:p>
            <a:pPr marL="0" indent="0">
              <a:buNone/>
            </a:pPr>
            <a:r>
              <a:rPr lang="en-US" dirty="0" err="1"/>
              <a:t>Serial.print</a:t>
            </a:r>
            <a:r>
              <a:rPr lang="en-US" dirty="0"/>
              <a:t>(degree); </a:t>
            </a:r>
            <a:r>
              <a:rPr lang="en-US" dirty="0" err="1"/>
              <a:t>Serial.print</a:t>
            </a:r>
            <a:r>
              <a:rPr lang="en-US" dirty="0"/>
              <a:t>( " "); </a:t>
            </a:r>
            <a:r>
              <a:rPr lang="en-US" dirty="0" err="1"/>
              <a:t>Serial.println</a:t>
            </a:r>
            <a:r>
              <a:rPr lang="en-US" dirty="0"/>
              <a:t>(distance);</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925248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06DAB-A0A8-4C79-9AB9-AD00433791D4}"/>
              </a:ext>
            </a:extLst>
          </p:cNvPr>
          <p:cNvSpPr>
            <a:spLocks noGrp="1"/>
          </p:cNvSpPr>
          <p:nvPr>
            <p:ph type="title"/>
          </p:nvPr>
        </p:nvSpPr>
        <p:spPr>
          <a:xfrm>
            <a:off x="6513788" y="365125"/>
            <a:ext cx="4840010" cy="1807305"/>
          </a:xfrm>
        </p:spPr>
        <p:txBody>
          <a:bodyPr>
            <a:noAutofit/>
          </a:bodyPr>
          <a:lstStyle/>
          <a:p>
            <a:r>
              <a:rPr lang="en-US" sz="6600" b="1" dirty="0"/>
              <a:t>Applications of radar:</a:t>
            </a:r>
          </a:p>
        </p:txBody>
      </p:sp>
      <p:pic>
        <p:nvPicPr>
          <p:cNvPr id="5" name="Picture 4" descr="A long row of satellite dishes in the sunset">
            <a:extLst>
              <a:ext uri="{FF2B5EF4-FFF2-40B4-BE49-F238E27FC236}">
                <a16:creationId xmlns:a16="http://schemas.microsoft.com/office/drawing/2014/main" id="{4488B2A8-3CCD-4AD7-9876-73EA96142268}"/>
              </a:ext>
            </a:extLst>
          </p:cNvPr>
          <p:cNvPicPr>
            <a:picLocks noChangeAspect="1"/>
          </p:cNvPicPr>
          <p:nvPr/>
        </p:nvPicPr>
        <p:blipFill rotWithShape="1">
          <a:blip r:embed="rId2"/>
          <a:srcRect l="31408" r="9058"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B590C7B6-94C8-4437-A92A-7D590AA50977}"/>
              </a:ext>
            </a:extLst>
          </p:cNvPr>
          <p:cNvSpPr>
            <a:spLocks noGrp="1"/>
          </p:cNvSpPr>
          <p:nvPr>
            <p:ph idx="1"/>
          </p:nvPr>
        </p:nvSpPr>
        <p:spPr>
          <a:xfrm>
            <a:off x="6513788" y="2333297"/>
            <a:ext cx="4840010" cy="3843666"/>
          </a:xfrm>
        </p:spPr>
        <p:txBody>
          <a:bodyPr>
            <a:normAutofit/>
          </a:bodyPr>
          <a:lstStyle/>
          <a:p>
            <a:pPr>
              <a:buFont typeface="Arial" panose="020B0604020202020204" pitchFamily="34" charset="0"/>
              <a:buChar char="•"/>
            </a:pPr>
            <a:r>
              <a:rPr lang="en-US" sz="3600" b="0" i="0" dirty="0">
                <a:effectLst/>
                <a:latin typeface="Roboto" panose="020B0604020202020204" pitchFamily="2" charset="0"/>
              </a:rPr>
              <a:t>Military</a:t>
            </a:r>
          </a:p>
          <a:p>
            <a:pPr>
              <a:buFont typeface="Arial" panose="020B0604020202020204" pitchFamily="34" charset="0"/>
              <a:buChar char="•"/>
            </a:pPr>
            <a:r>
              <a:rPr lang="en-US" sz="3600" b="0" i="0" dirty="0">
                <a:effectLst/>
                <a:latin typeface="Roboto" panose="020B0604020202020204" pitchFamily="2" charset="0"/>
              </a:rPr>
              <a:t>Law enforcement</a:t>
            </a:r>
          </a:p>
          <a:p>
            <a:pPr>
              <a:buFont typeface="Arial" panose="020B0604020202020204" pitchFamily="34" charset="0"/>
              <a:buChar char="•"/>
            </a:pPr>
            <a:r>
              <a:rPr lang="en-US" sz="3600" b="0" i="0" dirty="0">
                <a:effectLst/>
                <a:latin typeface="Roboto" panose="020B0604020202020204" pitchFamily="2" charset="0"/>
              </a:rPr>
              <a:t>Space</a:t>
            </a:r>
          </a:p>
          <a:p>
            <a:pPr>
              <a:buFont typeface="Arial" panose="020B0604020202020204" pitchFamily="34" charset="0"/>
              <a:buChar char="•"/>
            </a:pPr>
            <a:r>
              <a:rPr lang="en-US" sz="3600" b="0" i="0" dirty="0">
                <a:effectLst/>
                <a:latin typeface="Roboto" panose="020B0604020202020204" pitchFamily="2" charset="0"/>
              </a:rPr>
              <a:t>Remote sensing of environment</a:t>
            </a:r>
          </a:p>
          <a:p>
            <a:pPr>
              <a:buFont typeface="Arial" panose="020B0604020202020204" pitchFamily="34" charset="0"/>
              <a:buChar char="•"/>
            </a:pPr>
            <a:r>
              <a:rPr lang="en-US" sz="3600" b="0" i="0" dirty="0">
                <a:effectLst/>
                <a:latin typeface="Roboto" panose="020B0604020202020204" pitchFamily="2" charset="0"/>
              </a:rPr>
              <a:t>Aircraft navigation</a:t>
            </a:r>
          </a:p>
          <a:p>
            <a:endParaRPr lang="en-US" sz="2000" dirty="0"/>
          </a:p>
        </p:txBody>
      </p:sp>
    </p:spTree>
    <p:extLst>
      <p:ext uri="{BB962C8B-B14F-4D97-AF65-F5344CB8AC3E}">
        <p14:creationId xmlns:p14="http://schemas.microsoft.com/office/powerpoint/2010/main" val="547264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4"/>
          <p:cNvSpPr txBox="1"/>
          <p:nvPr/>
        </p:nvSpPr>
        <p:spPr>
          <a:xfrm>
            <a:off x="338831" y="217121"/>
            <a:ext cx="6096000" cy="83099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1" i="0" u="none" strike="noStrike" kern="0" cap="none" spc="0" normalizeH="0" baseline="0" noProof="0">
                <a:ln>
                  <a:noFill/>
                </a:ln>
                <a:solidFill>
                  <a:srgbClr val="002060"/>
                </a:solidFill>
                <a:effectLst/>
                <a:uLnTx/>
                <a:uFillTx/>
                <a:latin typeface="Times New Roman"/>
                <a:ea typeface="Times New Roman"/>
                <a:cs typeface="Times New Roman"/>
                <a:sym typeface="Times New Roman"/>
              </a:rPr>
              <a:t>References</a:t>
            </a:r>
            <a:endParaRPr kumimoji="0" sz="4800" b="1" i="0" u="none" strike="noStrike" kern="0" cap="none" spc="0" normalizeH="0" baseline="0" noProof="0">
              <a:ln>
                <a:noFill/>
              </a:ln>
              <a:solidFill>
                <a:srgbClr val="002060"/>
              </a:solidFill>
              <a:effectLst/>
              <a:uLnTx/>
              <a:uFillTx/>
              <a:latin typeface="Times New Roman"/>
              <a:ea typeface="Times New Roman"/>
              <a:cs typeface="Times New Roman"/>
              <a:sym typeface="Times New Roman"/>
            </a:endParaRPr>
          </a:p>
        </p:txBody>
      </p:sp>
      <p:sp>
        <p:nvSpPr>
          <p:cNvPr id="121" name="Google Shape;121;p14"/>
          <p:cNvSpPr txBox="1"/>
          <p:nvPr/>
        </p:nvSpPr>
        <p:spPr>
          <a:xfrm>
            <a:off x="338831" y="914400"/>
            <a:ext cx="11514300" cy="1563008"/>
          </a:xfrm>
          <a:prstGeom prst="rect">
            <a:avLst/>
          </a:prstGeom>
          <a:noFill/>
          <a:ln>
            <a:noFill/>
          </a:ln>
        </p:spPr>
        <p:txBody>
          <a:bodyPr spcFirstLastPara="1" wrap="square" lIns="91425" tIns="45700" rIns="91425" bIns="45700" anchor="t" anchorCtr="0">
            <a:noAutofit/>
          </a:bodyPr>
          <a:lstStyle/>
          <a:p>
            <a:r>
              <a:rPr lang="en-US" sz="2000" dirty="0">
                <a:effectLst/>
                <a:latin typeface="Times New Roman" panose="02020603050405020304" pitchFamily="18" charset="0"/>
                <a:ea typeface="Times New Roman" panose="02020603050405020304" pitchFamily="18" charset="0"/>
              </a:rPr>
              <a:t>[1] G. </a:t>
            </a:r>
            <a:r>
              <a:rPr lang="en-US" sz="2000" dirty="0" err="1">
                <a:effectLst/>
                <a:latin typeface="Times New Roman" panose="02020603050405020304" pitchFamily="18" charset="0"/>
                <a:ea typeface="Times New Roman" panose="02020603050405020304" pitchFamily="18" charset="0"/>
              </a:rPr>
              <a:t>Bhor</a:t>
            </a:r>
            <a:r>
              <a:rPr lang="en-US" sz="2000" dirty="0">
                <a:effectLst/>
                <a:latin typeface="Times New Roman" panose="02020603050405020304" pitchFamily="18" charset="0"/>
                <a:ea typeface="Times New Roman" panose="02020603050405020304" pitchFamily="18" charset="0"/>
              </a:rPr>
              <a:t>, P. Bhandari, R. </a:t>
            </a:r>
            <a:r>
              <a:rPr lang="en-US" sz="2000" dirty="0" err="1">
                <a:effectLst/>
                <a:latin typeface="Times New Roman" panose="02020603050405020304" pitchFamily="18" charset="0"/>
                <a:ea typeface="Times New Roman" panose="02020603050405020304" pitchFamily="18" charset="0"/>
              </a:rPr>
              <a:t>Ghodekar</a:t>
            </a:r>
            <a:r>
              <a:rPr lang="en-US" sz="2000" dirty="0">
                <a:effectLst/>
                <a:latin typeface="Times New Roman" panose="02020603050405020304" pitchFamily="18" charset="0"/>
                <a:ea typeface="Times New Roman" panose="02020603050405020304" pitchFamily="18" charset="0"/>
              </a:rPr>
              <a:t> and S. Deshmukh, "Mini Radar," International Journal of Technical Research and Applications, pp. 68-71, 2016. </a:t>
            </a:r>
            <a:endParaRPr lang="en-IN" sz="2000" dirty="0">
              <a:effectLst/>
              <a:latin typeface="Times New Roman" panose="02020603050405020304" pitchFamily="18" charset="0"/>
              <a:ea typeface="Times New Roman" panose="02020603050405020304" pitchFamily="18" charset="0"/>
            </a:endParaRPr>
          </a:p>
          <a:p>
            <a:pPr marL="0" indent="0">
              <a:buNone/>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[2] D. B. Kadam, Y. B. Patil, K. V. </a:t>
            </a:r>
            <a:r>
              <a:rPr lang="en-US" sz="2000" dirty="0" err="1">
                <a:effectLst/>
                <a:latin typeface="Times New Roman" panose="02020603050405020304" pitchFamily="18" charset="0"/>
                <a:ea typeface="Times New Roman" panose="02020603050405020304" pitchFamily="18" charset="0"/>
              </a:rPr>
              <a:t>Chougale</a:t>
            </a:r>
            <a:r>
              <a:rPr lang="en-US" sz="2000" dirty="0">
                <a:effectLst/>
                <a:latin typeface="Times New Roman" panose="02020603050405020304" pitchFamily="18" charset="0"/>
                <a:ea typeface="Times New Roman" panose="02020603050405020304" pitchFamily="18" charset="0"/>
              </a:rPr>
              <a:t> and. S. S. </a:t>
            </a:r>
            <a:r>
              <a:rPr lang="en-US" sz="2000" dirty="0" err="1">
                <a:effectLst/>
                <a:latin typeface="Times New Roman" panose="02020603050405020304" pitchFamily="18" charset="0"/>
                <a:ea typeface="Times New Roman" panose="02020603050405020304" pitchFamily="18" charset="0"/>
              </a:rPr>
              <a:t>Perdeshi</a:t>
            </a:r>
            <a:r>
              <a:rPr lang="en-US" sz="2000" dirty="0">
                <a:effectLst/>
                <a:latin typeface="Times New Roman" panose="02020603050405020304" pitchFamily="18" charset="0"/>
                <a:ea typeface="Times New Roman" panose="02020603050405020304" pitchFamily="18" charset="0"/>
              </a:rPr>
              <a:t>, "Arduino Based Moving Radar System," International Journal of Innovative Studies in Sciences and Engineering Technology (IJISSET), vol. 3, no. 4, pp. 23-27,2017. </a:t>
            </a:r>
            <a:endParaRPr lang="en-IN" sz="2000" dirty="0">
              <a:effectLst/>
              <a:latin typeface="Times New Roman" panose="02020603050405020304" pitchFamily="18" charset="0"/>
              <a:ea typeface="Times New Roman" panose="02020603050405020304" pitchFamily="18" charset="0"/>
            </a:endParaRPr>
          </a:p>
          <a:p>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[3] T. P. </a:t>
            </a:r>
            <a:r>
              <a:rPr lang="en-US" sz="2000" dirty="0" err="1">
                <a:effectLst/>
                <a:latin typeface="Times New Roman" panose="02020603050405020304" pitchFamily="18" charset="0"/>
                <a:ea typeface="Times New Roman" panose="02020603050405020304" pitchFamily="18" charset="0"/>
              </a:rPr>
              <a:t>Rajan</a:t>
            </a:r>
            <a:r>
              <a:rPr lang="en-US" sz="2000" dirty="0">
                <a:effectLst/>
                <a:latin typeface="Times New Roman" panose="02020603050405020304" pitchFamily="18" charset="0"/>
                <a:ea typeface="Times New Roman" panose="02020603050405020304" pitchFamily="18" charset="0"/>
              </a:rPr>
              <a:t>, K. K. </a:t>
            </a:r>
            <a:r>
              <a:rPr lang="en-US" sz="2000" dirty="0" err="1">
                <a:effectLst/>
                <a:latin typeface="Times New Roman" panose="02020603050405020304" pitchFamily="18" charset="0"/>
                <a:ea typeface="Times New Roman" panose="02020603050405020304" pitchFamily="18" charset="0"/>
              </a:rPr>
              <a:t>Jithin</a:t>
            </a:r>
            <a:r>
              <a:rPr lang="en-US" sz="2000" dirty="0">
                <a:effectLst/>
                <a:latin typeface="Times New Roman" panose="02020603050405020304" pitchFamily="18" charset="0"/>
                <a:ea typeface="Times New Roman" panose="02020603050405020304" pitchFamily="18" charset="0"/>
              </a:rPr>
              <a:t>, K. S. </a:t>
            </a:r>
            <a:r>
              <a:rPr lang="en-US" sz="2000" dirty="0" err="1">
                <a:effectLst/>
                <a:latin typeface="Times New Roman" panose="02020603050405020304" pitchFamily="18" charset="0"/>
                <a:ea typeface="Times New Roman" panose="02020603050405020304" pitchFamily="18" charset="0"/>
              </a:rPr>
              <a:t>Hareesh</a:t>
            </a:r>
            <a:r>
              <a:rPr lang="en-US" sz="2000" dirty="0">
                <a:effectLst/>
                <a:latin typeface="Times New Roman" panose="02020603050405020304" pitchFamily="18" charset="0"/>
                <a:ea typeface="Times New Roman" panose="02020603050405020304" pitchFamily="18" charset="0"/>
              </a:rPr>
              <a:t>, C. A. </a:t>
            </a:r>
            <a:r>
              <a:rPr lang="en-US" sz="2000" dirty="0" err="1">
                <a:effectLst/>
                <a:latin typeface="Times New Roman" panose="02020603050405020304" pitchFamily="18" charset="0"/>
                <a:ea typeface="Times New Roman" panose="02020603050405020304" pitchFamily="18" charset="0"/>
              </a:rPr>
              <a:t>Habeeburahman</a:t>
            </a:r>
            <a:r>
              <a:rPr lang="en-US" sz="2000" dirty="0">
                <a:effectLst/>
                <a:latin typeface="Times New Roman" panose="02020603050405020304" pitchFamily="18" charset="0"/>
                <a:ea typeface="Times New Roman" panose="02020603050405020304" pitchFamily="18" charset="0"/>
              </a:rPr>
              <a:t> and. A. </a:t>
            </a:r>
            <a:r>
              <a:rPr lang="en-US" sz="2000" dirty="0" err="1">
                <a:effectLst/>
                <a:latin typeface="Times New Roman" panose="02020603050405020304" pitchFamily="18" charset="0"/>
                <a:ea typeface="Times New Roman" panose="02020603050405020304" pitchFamily="18" charset="0"/>
              </a:rPr>
              <a:t>Jithin</a:t>
            </a:r>
            <a:r>
              <a:rPr lang="en-US" sz="2000" dirty="0">
                <a:effectLst/>
                <a:latin typeface="Times New Roman" panose="02020603050405020304" pitchFamily="18" charset="0"/>
                <a:ea typeface="Times New Roman" panose="02020603050405020304" pitchFamily="18" charset="0"/>
              </a:rPr>
              <a:t>, "Range Detection based on Ultrasonic Principle," International Journal of Advanced Research in Electrical, Electronics and Instrumentation Engineering, vol. 3, no. 2, pp. 7638-7643, 2014. </a:t>
            </a:r>
            <a:endParaRPr lang="en-IN" sz="2000" dirty="0">
              <a:effectLst/>
              <a:latin typeface="Times New Roman" panose="02020603050405020304" pitchFamily="18" charset="0"/>
              <a:ea typeface="Times New Roman" panose="02020603050405020304" pitchFamily="18" charset="0"/>
            </a:endParaRPr>
          </a:p>
          <a:p>
            <a:pPr marL="0" indent="0">
              <a:buNone/>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[4] P. S. Abhay,. S. K. Akhilesh, P. Amrit and Kriti, "A Review on Ultrasonic Radar Sensor for Security system," Journal </a:t>
            </a:r>
            <a:r>
              <a:rPr lang="en-US" sz="2000" dirty="0" err="1">
                <a:effectLst/>
                <a:latin typeface="Times New Roman" panose="02020603050405020304" pitchFamily="18" charset="0"/>
                <a:ea typeface="Times New Roman" panose="02020603050405020304" pitchFamily="18" charset="0"/>
              </a:rPr>
              <a:t>ofEmerging</a:t>
            </a:r>
            <a:r>
              <a:rPr lang="en-US" sz="2000" dirty="0">
                <a:effectLst/>
                <a:latin typeface="Times New Roman" panose="02020603050405020304" pitchFamily="18" charset="0"/>
                <a:ea typeface="Times New Roman" panose="02020603050405020304" pitchFamily="18" charset="0"/>
              </a:rPr>
              <a:t> Technologies and Innovative Research (JETIR), pp.137-140, 2016. </a:t>
            </a:r>
            <a:endParaRPr lang="en-IN" sz="2000" dirty="0">
              <a:effectLst/>
              <a:latin typeface="Times New Roman" panose="02020603050405020304" pitchFamily="18" charset="0"/>
              <a:ea typeface="Times New Roman" panose="02020603050405020304" pitchFamily="18" charset="0"/>
            </a:endParaRPr>
          </a:p>
          <a:p>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[5] P. P. Arun, M. A. Sudhakar, P. </a:t>
            </a:r>
            <a:r>
              <a:rPr lang="en-US" sz="2000" dirty="0" err="1">
                <a:effectLst/>
                <a:latin typeface="Times New Roman" panose="02020603050405020304" pitchFamily="18" charset="0"/>
                <a:ea typeface="Times New Roman" panose="02020603050405020304" pitchFamily="18" charset="0"/>
              </a:rPr>
              <a:t>MeghaSunil</a:t>
            </a:r>
            <a:r>
              <a:rPr lang="en-US" sz="2000" dirty="0">
                <a:effectLst/>
                <a:latin typeface="Times New Roman" panose="02020603050405020304" pitchFamily="18" charset="0"/>
                <a:ea typeface="Times New Roman" panose="02020603050405020304" pitchFamily="18" charset="0"/>
              </a:rPr>
              <a:t> and S. S. </a:t>
            </a:r>
            <a:r>
              <a:rPr lang="en-US" sz="2000" dirty="0" err="1">
                <a:effectLst/>
                <a:latin typeface="Times New Roman" panose="02020603050405020304" pitchFamily="18" charset="0"/>
                <a:ea typeface="Times New Roman" panose="02020603050405020304" pitchFamily="18" charset="0"/>
              </a:rPr>
              <a:t>Balaji,"Ultrasonic</a:t>
            </a:r>
            <a:r>
              <a:rPr lang="en-US" sz="2000" dirty="0">
                <a:effectLst/>
                <a:latin typeface="Times New Roman" panose="02020603050405020304" pitchFamily="18" charset="0"/>
                <a:ea typeface="Times New Roman" panose="02020603050405020304" pitchFamily="18" charset="0"/>
              </a:rPr>
              <a:t> Distance Meter," SVERIAN Scientific, pp. 1-4,2015. </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Wikipedia </a:t>
            </a:r>
            <a:endParaRPr lang="en-IN" sz="2000" dirty="0">
              <a:effectLst/>
              <a:latin typeface="Times New Roman" panose="02020603050405020304" pitchFamily="18" charset="0"/>
              <a:ea typeface="Times New Roman" panose="02020603050405020304" pitchFamily="18" charset="0"/>
            </a:endParaRPr>
          </a:p>
        </p:txBody>
      </p:sp>
      <p:sp>
        <p:nvSpPr>
          <p:cNvPr id="122" name="Google Shape;122;p14"/>
          <p:cNvSpPr txBox="1"/>
          <p:nvPr/>
        </p:nvSpPr>
        <p:spPr>
          <a:xfrm>
            <a:off x="2815675" y="6375600"/>
            <a:ext cx="7791000" cy="492600"/>
          </a:xfrm>
          <a:prstGeom prst="rect">
            <a:avLst/>
          </a:prstGeom>
          <a:noFill/>
          <a:ln>
            <a:noFill/>
          </a:ln>
        </p:spPr>
        <p:txBody>
          <a:bodyPr spcFirstLastPara="1" wrap="square" lIns="91425" tIns="91425" rIns="91425" bIns="91425" anchor="t" anchorCtr="0">
            <a:norm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a:ln>
                  <a:noFill/>
                </a:ln>
                <a:solidFill>
                  <a:srgbClr val="FFFFFF"/>
                </a:solidFill>
                <a:effectLst/>
                <a:uLnTx/>
                <a:uFillTx/>
                <a:latin typeface="Arial"/>
                <a:cs typeface="Arial"/>
                <a:sym typeface="Arial"/>
              </a:rPr>
              <a:t>Department of Electronics And Communication Engineering (NBA)</a:t>
            </a:r>
            <a:endParaRPr kumimoji="0" sz="2000" b="0" i="0" u="none" strike="noStrike" kern="0" cap="none" spc="0" normalizeH="0" baseline="0" noProof="0">
              <a:ln>
                <a:noFill/>
              </a:ln>
              <a:solidFill>
                <a:srgbClr val="FFFFFF"/>
              </a:solidFill>
              <a:effectLst/>
              <a:uLnTx/>
              <a:uFillTx/>
              <a:latin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2672A-2832-46C6-807F-06F41EA9E356}"/>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dirty="0"/>
              <a:t>Thank you </a:t>
            </a:r>
          </a:p>
        </p:txBody>
      </p:sp>
      <p:sp>
        <p:nvSpPr>
          <p:cNvPr id="12" name="Freeform: Shape 7">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Picture 3" descr="Magnifying glass on clear background">
            <a:extLst>
              <a:ext uri="{FF2B5EF4-FFF2-40B4-BE49-F238E27FC236}">
                <a16:creationId xmlns:a16="http://schemas.microsoft.com/office/drawing/2014/main" id="{0D0512EF-B9CB-426D-AA03-DD4B6ED988A6}"/>
              </a:ext>
            </a:extLst>
          </p:cNvPr>
          <p:cNvPicPr>
            <a:picLocks noChangeAspect="1"/>
          </p:cNvPicPr>
          <p:nvPr/>
        </p:nvPicPr>
        <p:blipFill rotWithShape="1">
          <a:blip r:embed="rId2"/>
          <a:srcRect l="28935" r="2655"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3137881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700"/>
                                        <p:tgtEl>
                                          <p:spTgt spid="13"/>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ee527d2153_0_74"/>
          <p:cNvSpPr txBox="1"/>
          <p:nvPr/>
        </p:nvSpPr>
        <p:spPr>
          <a:xfrm>
            <a:off x="123965" y="61496"/>
            <a:ext cx="11962018" cy="98484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800" b="1" i="0" u="none" strike="noStrike" kern="0" cap="none" spc="0" normalizeH="0" baseline="0" noProof="0" dirty="0">
                <a:ln>
                  <a:noFill/>
                </a:ln>
                <a:solidFill>
                  <a:srgbClr val="002060"/>
                </a:solidFill>
                <a:effectLst/>
                <a:uLnTx/>
                <a:uFillTx/>
                <a:latin typeface="Times New Roman"/>
                <a:ea typeface="Times New Roman"/>
                <a:cs typeface="Times New Roman"/>
                <a:sym typeface="Times New Roman"/>
              </a:rPr>
              <a:t>Index</a:t>
            </a:r>
            <a:endParaRPr kumimoji="0" sz="5800" b="1" i="0" u="none" strike="noStrike" kern="0" cap="none" spc="0" normalizeH="0" baseline="0" noProof="0" dirty="0">
              <a:ln>
                <a:noFill/>
              </a:ln>
              <a:solidFill>
                <a:srgbClr val="002060"/>
              </a:solidFill>
              <a:effectLst/>
              <a:uLnTx/>
              <a:uFillTx/>
              <a:latin typeface="Times New Roman"/>
              <a:ea typeface="Times New Roman"/>
              <a:cs typeface="Times New Roman"/>
              <a:sym typeface="Times New Roman"/>
            </a:endParaRPr>
          </a:p>
        </p:txBody>
      </p:sp>
      <p:sp>
        <p:nvSpPr>
          <p:cNvPr id="115" name="Google Shape;115;gee527d2153_0_74"/>
          <p:cNvSpPr txBox="1"/>
          <p:nvPr/>
        </p:nvSpPr>
        <p:spPr>
          <a:xfrm>
            <a:off x="2663275" y="6375600"/>
            <a:ext cx="7791000" cy="492600"/>
          </a:xfrm>
          <a:prstGeom prst="rect">
            <a:avLst/>
          </a:prstGeom>
          <a:noFill/>
          <a:ln>
            <a:noFill/>
          </a:ln>
        </p:spPr>
        <p:txBody>
          <a:bodyPr spcFirstLastPara="1" wrap="square" lIns="91425" tIns="91425" rIns="91425" bIns="91425" anchor="t" anchorCtr="0">
            <a:norm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a:ln>
                  <a:noFill/>
                </a:ln>
                <a:solidFill>
                  <a:srgbClr val="FFFFFF"/>
                </a:solidFill>
                <a:effectLst/>
                <a:uLnTx/>
                <a:uFillTx/>
                <a:latin typeface="Arial"/>
                <a:cs typeface="Arial"/>
                <a:sym typeface="Arial"/>
              </a:rPr>
              <a:t>Department of Electronics And Communication Engineering (NBA)</a:t>
            </a:r>
            <a:endParaRPr kumimoji="0" sz="2000" b="0" i="0" u="none" strike="noStrike" kern="0" cap="none" spc="0" normalizeH="0" baseline="0" noProof="0">
              <a:ln>
                <a:noFill/>
              </a:ln>
              <a:solidFill>
                <a:srgbClr val="FFFFFF"/>
              </a:solidFill>
              <a:effectLst/>
              <a:uLnTx/>
              <a:uFillTx/>
              <a:latin typeface="Arial"/>
              <a:cs typeface="Arial"/>
              <a:sym typeface="Arial"/>
            </a:endParaRPr>
          </a:p>
        </p:txBody>
      </p:sp>
      <p:sp>
        <p:nvSpPr>
          <p:cNvPr id="4" name="TextBox 3">
            <a:extLst>
              <a:ext uri="{FF2B5EF4-FFF2-40B4-BE49-F238E27FC236}">
                <a16:creationId xmlns:a16="http://schemas.microsoft.com/office/drawing/2014/main" id="{DD460700-9B23-43C3-9CD3-ACBC8698EF9D}"/>
              </a:ext>
            </a:extLst>
          </p:cNvPr>
          <p:cNvSpPr txBox="1"/>
          <p:nvPr/>
        </p:nvSpPr>
        <p:spPr>
          <a:xfrm>
            <a:off x="123965" y="887896"/>
            <a:ext cx="11962018" cy="5078313"/>
          </a:xfrm>
          <a:prstGeom prst="rect">
            <a:avLst/>
          </a:prstGeom>
          <a:noFill/>
        </p:spPr>
        <p:txBody>
          <a:bodyPr wrap="square" rtlCol="0" anchor="b">
            <a:spAutoFit/>
          </a:bodyPr>
          <a:lstStyle/>
          <a:p>
            <a:pPr marL="342900" indent="-342900">
              <a:buAutoNum type="arabicPeriod"/>
            </a:pPr>
            <a:r>
              <a:rPr lang="en-GB" sz="3600" dirty="0"/>
              <a:t> Introduction</a:t>
            </a:r>
          </a:p>
          <a:p>
            <a:pPr marL="342900" indent="-342900">
              <a:buAutoNum type="arabicPeriod"/>
            </a:pPr>
            <a:r>
              <a:rPr lang="en-GB" sz="3600" dirty="0"/>
              <a:t> Components</a:t>
            </a:r>
          </a:p>
          <a:p>
            <a:pPr marL="342900" indent="-342900">
              <a:buAutoNum type="arabicPeriod"/>
            </a:pPr>
            <a:r>
              <a:rPr lang="en-GB" sz="3600" dirty="0"/>
              <a:t> Circuit Diagram</a:t>
            </a:r>
          </a:p>
          <a:p>
            <a:pPr marL="342900" indent="-342900">
              <a:buAutoNum type="arabicPeriod"/>
            </a:pPr>
            <a:r>
              <a:rPr lang="en-GB" sz="3600" dirty="0"/>
              <a:t> Software Incorporated</a:t>
            </a:r>
          </a:p>
          <a:p>
            <a:pPr marL="342900" indent="-342900">
              <a:buAutoNum type="arabicPeriod"/>
            </a:pPr>
            <a:r>
              <a:rPr lang="en-GB" sz="3600" dirty="0"/>
              <a:t> MATLAB Code</a:t>
            </a:r>
          </a:p>
          <a:p>
            <a:pPr marL="342900" indent="-342900">
              <a:buAutoNum type="arabicPeriod"/>
            </a:pPr>
            <a:r>
              <a:rPr lang="en-GB" sz="3600" dirty="0"/>
              <a:t> Arduino Code</a:t>
            </a:r>
          </a:p>
          <a:p>
            <a:pPr marL="342900" indent="-342900">
              <a:buAutoNum type="arabicPeriod"/>
            </a:pPr>
            <a:r>
              <a:rPr lang="en-GB" sz="3600" dirty="0"/>
              <a:t> Applications in Modern World</a:t>
            </a:r>
          </a:p>
          <a:p>
            <a:pPr marL="342900" indent="-342900">
              <a:buAutoNum type="arabicPeriod"/>
            </a:pPr>
            <a:r>
              <a:rPr lang="en-GB" sz="3600" dirty="0"/>
              <a:t> References</a:t>
            </a:r>
            <a:r>
              <a:rPr lang="en-GB" dirty="0"/>
              <a:t>		</a:t>
            </a:r>
          </a:p>
          <a:p>
            <a:pPr lvl="1"/>
            <a:endParaRPr lang="en-GB" dirty="0"/>
          </a:p>
          <a:p>
            <a:pPr lvl="1"/>
            <a:r>
              <a:rPr lang="en-GB"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E86C5CDA-A4CF-4443-81E3-834E1BE9D800}"/>
              </a:ext>
            </a:extLst>
          </p:cNvPr>
          <p:cNvSpPr>
            <a:spLocks noGrp="1"/>
          </p:cNvSpPr>
          <p:nvPr>
            <p:ph type="title"/>
          </p:nvPr>
        </p:nvSpPr>
        <p:spPr>
          <a:xfrm>
            <a:off x="838200" y="713312"/>
            <a:ext cx="5085522" cy="5431376"/>
          </a:xfrm>
        </p:spPr>
        <p:txBody>
          <a:bodyPr>
            <a:normAutofit/>
          </a:bodyPr>
          <a:lstStyle/>
          <a:p>
            <a:r>
              <a:rPr lang="en-US" sz="6000" b="1" dirty="0"/>
              <a:t>Introduction</a:t>
            </a:r>
            <a:r>
              <a:rPr lang="en-US" dirty="0"/>
              <a:t>:</a:t>
            </a:r>
          </a:p>
        </p:txBody>
      </p:sp>
      <p:sp>
        <p:nvSpPr>
          <p:cNvPr id="3" name="Content Placeholder 2">
            <a:extLst>
              <a:ext uri="{FF2B5EF4-FFF2-40B4-BE49-F238E27FC236}">
                <a16:creationId xmlns:a16="http://schemas.microsoft.com/office/drawing/2014/main" id="{9C2F43BA-75D7-40DB-8302-551684D98A59}"/>
              </a:ext>
            </a:extLst>
          </p:cNvPr>
          <p:cNvSpPr>
            <a:spLocks noGrp="1"/>
          </p:cNvSpPr>
          <p:nvPr>
            <p:ph idx="1"/>
          </p:nvPr>
        </p:nvSpPr>
        <p:spPr>
          <a:xfrm>
            <a:off x="6095999" y="713313"/>
            <a:ext cx="5257801" cy="5431376"/>
          </a:xfrm>
        </p:spPr>
        <p:txBody>
          <a:bodyPr anchor="ctr">
            <a:normAutofit/>
          </a:bodyPr>
          <a:lstStyle/>
          <a:p>
            <a:pPr marL="0" indent="0">
              <a:buNone/>
            </a:pPr>
            <a:r>
              <a:rPr lang="en-US" b="0" i="0" dirty="0">
                <a:effectLst/>
                <a:latin typeface="-apple-system"/>
              </a:rPr>
              <a:t>It can detect any object in the path with the help of an ultrasonic sensor. Ultrasonic sensors rotate over the servo motor and almost cover all directions in rotatory motion. it uses in distance measuring and object detection. Radar system using the ultrasonic sensor to detect the object in front of the sensor. and servo motor help to cover the distance by rotating itself slowly</a:t>
            </a:r>
            <a:endParaRPr lang="en-US" dirty="0"/>
          </a:p>
        </p:txBody>
      </p:sp>
    </p:spTree>
    <p:extLst>
      <p:ext uri="{BB962C8B-B14F-4D97-AF65-F5344CB8AC3E}">
        <p14:creationId xmlns:p14="http://schemas.microsoft.com/office/powerpoint/2010/main" val="90978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C340A1-0517-416A-ACA3-7F046012C718}"/>
              </a:ext>
            </a:extLst>
          </p:cNvPr>
          <p:cNvSpPr>
            <a:spLocks noGrp="1"/>
          </p:cNvSpPr>
          <p:nvPr>
            <p:ph type="title"/>
          </p:nvPr>
        </p:nvSpPr>
        <p:spPr>
          <a:xfrm>
            <a:off x="1383564" y="348865"/>
            <a:ext cx="9718111" cy="1576446"/>
          </a:xfrm>
        </p:spPr>
        <p:txBody>
          <a:bodyPr anchor="ctr">
            <a:normAutofit/>
          </a:bodyPr>
          <a:lstStyle/>
          <a:p>
            <a:r>
              <a:rPr lang="en-US" sz="4000" b="1" i="0" dirty="0">
                <a:solidFill>
                  <a:srgbClr val="FFFFFF"/>
                </a:solidFill>
                <a:effectLst/>
                <a:latin typeface="-apple-system"/>
              </a:rPr>
              <a:t>Components Required:-</a:t>
            </a:r>
            <a:endParaRPr lang="en-US" sz="4000" dirty="0">
              <a:solidFill>
                <a:srgbClr val="FFFFFF"/>
              </a:solidFill>
            </a:endParaRPr>
          </a:p>
        </p:txBody>
      </p:sp>
      <p:graphicFrame>
        <p:nvGraphicFramePr>
          <p:cNvPr id="5" name="Content Placeholder 2">
            <a:extLst>
              <a:ext uri="{FF2B5EF4-FFF2-40B4-BE49-F238E27FC236}">
                <a16:creationId xmlns:a16="http://schemas.microsoft.com/office/drawing/2014/main" id="{6ED0B467-F499-406C-8A59-36ACC53D02DE}"/>
              </a:ext>
            </a:extLst>
          </p:cNvPr>
          <p:cNvGraphicFramePr>
            <a:graphicFrameLocks noGrp="1"/>
          </p:cNvGraphicFramePr>
          <p:nvPr>
            <p:ph idx="1"/>
            <p:extLst>
              <p:ext uri="{D42A27DB-BD31-4B8C-83A1-F6EECF244321}">
                <p14:modId xmlns:p14="http://schemas.microsoft.com/office/powerpoint/2010/main" val="21030170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977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3E03-233B-4D97-95B5-2C6248720FE4}"/>
              </a:ext>
            </a:extLst>
          </p:cNvPr>
          <p:cNvSpPr>
            <a:spLocks noGrp="1"/>
          </p:cNvSpPr>
          <p:nvPr>
            <p:ph type="title"/>
          </p:nvPr>
        </p:nvSpPr>
        <p:spPr>
          <a:xfrm>
            <a:off x="11039060" y="365124"/>
            <a:ext cx="861392" cy="522771"/>
          </a:xfrm>
        </p:spPr>
        <p:txBody>
          <a:bodyPr>
            <a:normAutofit fontScale="90000"/>
          </a:bodyPr>
          <a:lstStyle/>
          <a:p>
            <a:r>
              <a:rPr lang="en-GB" dirty="0"/>
              <a:t> </a:t>
            </a:r>
            <a:endParaRPr lang="en-IN" dirty="0"/>
          </a:p>
        </p:txBody>
      </p:sp>
      <p:sp>
        <p:nvSpPr>
          <p:cNvPr id="3" name="Content Placeholder 2">
            <a:extLst>
              <a:ext uri="{FF2B5EF4-FFF2-40B4-BE49-F238E27FC236}">
                <a16:creationId xmlns:a16="http://schemas.microsoft.com/office/drawing/2014/main" id="{3600FD21-EF95-4F81-B70E-A2F5FD0CBBDE}"/>
              </a:ext>
            </a:extLst>
          </p:cNvPr>
          <p:cNvSpPr>
            <a:spLocks noGrp="1"/>
          </p:cNvSpPr>
          <p:nvPr>
            <p:ph idx="1"/>
          </p:nvPr>
        </p:nvSpPr>
        <p:spPr>
          <a:xfrm>
            <a:off x="679174" y="466639"/>
            <a:ext cx="10515600" cy="6212457"/>
          </a:xfrm>
        </p:spPr>
        <p:txBody>
          <a:bodyPr>
            <a:normAutofit fontScale="92500" lnSpcReduction="10000"/>
          </a:bodyPr>
          <a:lstStyle/>
          <a:p>
            <a:pPr marL="0" lvl="0" indent="0">
              <a:spcBef>
                <a:spcPts val="1020"/>
              </a:spcBef>
              <a:spcAft>
                <a:spcPts val="0"/>
              </a:spcAft>
              <a:buNone/>
              <a:tabLst>
                <a:tab pos="894715" algn="l"/>
                <a:tab pos="895985" algn="l"/>
              </a:tabLst>
            </a:pPr>
            <a:r>
              <a:rPr lang="en-US" sz="1800" b="1" dirty="0">
                <a:latin typeface="Times New Roman" panose="02020603050405020304" pitchFamily="18" charset="0"/>
                <a:ea typeface="Times New Roman" panose="02020603050405020304" pitchFamily="18" charset="0"/>
              </a:rPr>
              <a:t>COMPONENTS</a:t>
            </a:r>
            <a:endParaRPr lang="en-IN" sz="1800" b="1" dirty="0">
              <a:effectLst/>
              <a:latin typeface="Times New Roman" panose="02020603050405020304" pitchFamily="18" charset="0"/>
              <a:ea typeface="Times New Roman" panose="02020603050405020304" pitchFamily="18" charset="0"/>
            </a:endParaRPr>
          </a:p>
          <a:p>
            <a:pPr marL="0" lvl="0" indent="0">
              <a:spcBef>
                <a:spcPts val="1020"/>
              </a:spcBef>
              <a:spcAft>
                <a:spcPts val="0"/>
              </a:spcAft>
              <a:buNone/>
              <a:tabLst>
                <a:tab pos="894715" algn="l"/>
                <a:tab pos="895985" algn="l"/>
              </a:tabLst>
            </a:pPr>
            <a:r>
              <a:rPr lang="en-US" sz="1800" b="1" dirty="0">
                <a:effectLst/>
                <a:latin typeface="Times New Roman" panose="02020603050405020304" pitchFamily="18" charset="0"/>
                <a:ea typeface="Times New Roman" panose="02020603050405020304" pitchFamily="18" charset="0"/>
              </a:rPr>
              <a:t>Servo Motor</a:t>
            </a:r>
            <a:endParaRPr lang="en-IN" sz="1800" b="1" dirty="0">
              <a:effectLst/>
              <a:latin typeface="Times New Roman" panose="02020603050405020304" pitchFamily="18" charset="0"/>
              <a:ea typeface="Times New Roman" panose="02020603050405020304" pitchFamily="18" charset="0"/>
            </a:endParaRPr>
          </a:p>
          <a:p>
            <a:pPr marL="895350" indent="-228600">
              <a:spcBef>
                <a:spcPts val="1020"/>
              </a:spcBef>
              <a:spcAft>
                <a:spcPts val="0"/>
              </a:spcAft>
              <a:tabLst>
                <a:tab pos="894715" algn="l"/>
                <a:tab pos="895985" algn="l"/>
              </a:tabLst>
            </a:pPr>
            <a:r>
              <a:rPr lang="en-US" sz="1800" dirty="0">
                <a:effectLst/>
                <a:latin typeface="Times New Roman" panose="02020603050405020304" pitchFamily="18" charset="0"/>
                <a:ea typeface="Times New Roman" panose="02020603050405020304" pitchFamily="18" charset="0"/>
              </a:rPr>
              <a:t>A servomotor is a rotary actuator that allows for precise control of angular position, velocity and acceleration. It consists of a suitable motor coupled to a sensor for position feedback. It also requires a relatively sophisticated controller, often a dedicated module designed specifically for use with servomotors. Servomotors are not a different class of motor, on the basis of fundamental operating principle, but uses servomechanism to achieve closed loop control with a generic open loop motor. Servomotors are used in applications such as robotics, CNC machinery or automated manufacturing.</a:t>
            </a:r>
            <a:endParaRPr lang="en-IN" sz="1800" dirty="0">
              <a:effectLst/>
              <a:latin typeface="Times New Roman" panose="02020603050405020304" pitchFamily="18" charset="0"/>
              <a:ea typeface="Times New Roman" panose="02020603050405020304" pitchFamily="18" charset="0"/>
            </a:endParaRPr>
          </a:p>
          <a:p>
            <a:pPr marL="0" lvl="0" indent="0">
              <a:spcBef>
                <a:spcPts val="1020"/>
              </a:spcBef>
              <a:spcAft>
                <a:spcPts val="0"/>
              </a:spcAft>
              <a:buNone/>
              <a:tabLst>
                <a:tab pos="894715" algn="l"/>
                <a:tab pos="895985" algn="l"/>
              </a:tabLst>
            </a:pPr>
            <a:r>
              <a:rPr lang="en-US" sz="1800" b="1" dirty="0">
                <a:effectLst/>
                <a:latin typeface="Times New Roman" panose="02020603050405020304" pitchFamily="18" charset="0"/>
                <a:ea typeface="Times New Roman" panose="02020603050405020304" pitchFamily="18" charset="0"/>
              </a:rPr>
              <a:t>Bread Board</a:t>
            </a:r>
            <a:endParaRPr lang="en-IN" sz="1800" b="1" dirty="0">
              <a:effectLst/>
              <a:latin typeface="Times New Roman" panose="02020603050405020304" pitchFamily="18" charset="0"/>
              <a:ea typeface="Times New Roman" panose="02020603050405020304" pitchFamily="18" charset="0"/>
            </a:endParaRPr>
          </a:p>
          <a:p>
            <a:pPr marL="895350" indent="-228600">
              <a:spcBef>
                <a:spcPts val="1020"/>
              </a:spcBef>
              <a:spcAft>
                <a:spcPts val="0"/>
              </a:spcAft>
              <a:tabLst>
                <a:tab pos="894715" algn="l"/>
                <a:tab pos="895985" algn="l"/>
              </a:tabLst>
            </a:pPr>
            <a:r>
              <a:rPr lang="en-US" sz="1800" dirty="0">
                <a:effectLst/>
                <a:latin typeface="Times New Roman" panose="02020603050405020304" pitchFamily="18" charset="0"/>
                <a:ea typeface="Times New Roman" panose="02020603050405020304" pitchFamily="18" charset="0"/>
              </a:rPr>
              <a:t>Breadboards are one of the most fundamental pieces when learning how to build circuits. In this tutorial, you will learn a little bit about what breadboards are, why they are called breadboards, and how to use one. Once you are done you should have a basic understanding of how breadboards work and be able to build a basic circuit on a breadboard.</a:t>
            </a:r>
            <a:endParaRPr lang="en-IN" sz="1800" dirty="0">
              <a:effectLst/>
              <a:latin typeface="Times New Roman" panose="02020603050405020304" pitchFamily="18" charset="0"/>
              <a:ea typeface="Times New Roman" panose="02020603050405020304" pitchFamily="18" charset="0"/>
            </a:endParaRPr>
          </a:p>
          <a:p>
            <a:pPr marL="0" lvl="0" indent="0">
              <a:spcBef>
                <a:spcPts val="1020"/>
              </a:spcBef>
              <a:spcAft>
                <a:spcPts val="0"/>
              </a:spcAft>
              <a:buNone/>
              <a:tabLst>
                <a:tab pos="894715" algn="l"/>
                <a:tab pos="895985" algn="l"/>
              </a:tabLst>
            </a:pPr>
            <a:r>
              <a:rPr lang="en-US" sz="1800" b="1" dirty="0">
                <a:effectLst/>
                <a:latin typeface="Times New Roman" panose="02020603050405020304" pitchFamily="18" charset="0"/>
                <a:ea typeface="Times New Roman" panose="02020603050405020304" pitchFamily="18" charset="0"/>
              </a:rPr>
              <a:t>Ultrasonic Sensor (HCSR04)</a:t>
            </a:r>
            <a:endParaRPr lang="en-IN" sz="1800" b="1" dirty="0">
              <a:effectLst/>
              <a:latin typeface="Times New Roman" panose="02020603050405020304" pitchFamily="18" charset="0"/>
              <a:ea typeface="Times New Roman" panose="02020603050405020304" pitchFamily="18" charset="0"/>
            </a:endParaRPr>
          </a:p>
          <a:p>
            <a:pPr marL="895350" indent="-228600">
              <a:spcBef>
                <a:spcPts val="1020"/>
              </a:spcBef>
              <a:spcAft>
                <a:spcPts val="0"/>
              </a:spcAft>
              <a:tabLst>
                <a:tab pos="894715" algn="l"/>
                <a:tab pos="895985" algn="l"/>
              </a:tabLst>
            </a:pPr>
            <a:r>
              <a:rPr lang="en-US" sz="1800" dirty="0">
                <a:effectLst/>
                <a:latin typeface="Times New Roman" panose="02020603050405020304" pitchFamily="18" charset="0"/>
                <a:ea typeface="Times New Roman" panose="02020603050405020304" pitchFamily="18" charset="0"/>
              </a:rPr>
              <a:t>An ultrasonic sensor works similar as of sonar. It can measure distance of object by sending sound waves. Sound waves are send at a specific frequency at a specific direction and listen for sound wave to come back. time taken by sound wave to come back helps us to determine distance of object</a:t>
            </a:r>
          </a:p>
          <a:p>
            <a:pPr marL="0" lvl="0" indent="0">
              <a:spcBef>
                <a:spcPts val="1020"/>
              </a:spcBef>
              <a:spcAft>
                <a:spcPts val="0"/>
              </a:spcAft>
              <a:buNone/>
              <a:tabLst>
                <a:tab pos="894715" algn="l"/>
                <a:tab pos="895985" algn="l"/>
              </a:tabLst>
            </a:pPr>
            <a:r>
              <a:rPr lang="en-IN" sz="1800" b="1" dirty="0">
                <a:effectLst/>
                <a:latin typeface="Times New Roman" panose="02020603050405020304" pitchFamily="18" charset="0"/>
                <a:ea typeface="Times New Roman" panose="02020603050405020304" pitchFamily="18" charset="0"/>
              </a:rPr>
              <a:t>Arduino Uno (ATmega329p)</a:t>
            </a:r>
          </a:p>
          <a:p>
            <a:pPr marL="0" indent="0">
              <a:spcBef>
                <a:spcPts val="1020"/>
              </a:spcBef>
              <a:buNone/>
              <a:tabLst>
                <a:tab pos="894715" algn="l"/>
                <a:tab pos="895985" algn="l"/>
              </a:tabLst>
            </a:pPr>
            <a:r>
              <a:rPr lang="en-US" sz="1800" b="1" dirty="0">
                <a:effectLst/>
                <a:latin typeface="Times New Roman" panose="02020603050405020304" pitchFamily="18" charset="0"/>
                <a:ea typeface="Times New Roman" panose="02020603050405020304" pitchFamily="18" charset="0"/>
              </a:rPr>
              <a:t>Jumper Wires</a:t>
            </a:r>
          </a:p>
          <a:p>
            <a:pPr marL="0" lvl="0" indent="0">
              <a:spcBef>
                <a:spcPts val="1020"/>
              </a:spcBef>
              <a:spcAft>
                <a:spcPts val="0"/>
              </a:spcAft>
              <a:buNone/>
              <a:tabLst>
                <a:tab pos="894715" algn="l"/>
                <a:tab pos="895985" algn="l"/>
              </a:tabLst>
            </a:pPr>
            <a:r>
              <a:rPr lang="en-US" sz="1800" b="1" dirty="0">
                <a:effectLst/>
                <a:latin typeface="Times New Roman" panose="02020603050405020304" pitchFamily="18" charset="0"/>
                <a:ea typeface="Times New Roman" panose="02020603050405020304" pitchFamily="18" charset="0"/>
              </a:rPr>
              <a:t>LEDs</a:t>
            </a:r>
            <a:endParaRPr lang="en-IN" sz="1800" b="1" dirty="0">
              <a:latin typeface="Times New Roman" panose="02020603050405020304" pitchFamily="18" charset="0"/>
              <a:ea typeface="Times New Roman" panose="02020603050405020304" pitchFamily="18" charset="0"/>
            </a:endParaRPr>
          </a:p>
          <a:p>
            <a:pPr marL="0" lvl="0" indent="0">
              <a:spcBef>
                <a:spcPts val="1020"/>
              </a:spcBef>
              <a:spcAft>
                <a:spcPts val="0"/>
              </a:spcAft>
              <a:buNone/>
              <a:tabLst>
                <a:tab pos="894715" algn="l"/>
                <a:tab pos="895985" algn="l"/>
              </a:tabLst>
            </a:pPr>
            <a:r>
              <a:rPr lang="en-US" sz="1800" b="1" dirty="0">
                <a:effectLst/>
                <a:latin typeface="Times New Roman" panose="02020603050405020304" pitchFamily="18" charset="0"/>
                <a:ea typeface="Times New Roman" panose="02020603050405020304" pitchFamily="18" charset="0"/>
              </a:rPr>
              <a:t>Data Cable</a:t>
            </a: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414021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E893AB4-E931-442E-885B-B49E2E65979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i="0">
                <a:solidFill>
                  <a:srgbClr val="FFFFFF"/>
                </a:solidFill>
                <a:effectLst/>
              </a:rPr>
              <a:t>Arduino Radar circuit diagram:-</a:t>
            </a:r>
            <a:endParaRPr lang="en-US" sz="5400">
              <a:solidFill>
                <a:srgbClr val="FFFFFF"/>
              </a:solidFill>
            </a:endParaRP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70E7F38-4E03-4A49-A6E9-CD1EA7EADFE2}"/>
              </a:ext>
            </a:extLst>
          </p:cNvPr>
          <p:cNvPicPr>
            <a:picLocks noChangeAspect="1"/>
          </p:cNvPicPr>
          <p:nvPr/>
        </p:nvPicPr>
        <p:blipFill>
          <a:blip r:embed="rId2"/>
          <a:stretch>
            <a:fillRect/>
          </a:stretch>
        </p:blipFill>
        <p:spPr>
          <a:xfrm>
            <a:off x="576331" y="2426818"/>
            <a:ext cx="4966389"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7E78CBD7-A726-4396-8683-0E772784ACCE}"/>
              </a:ext>
            </a:extLst>
          </p:cNvPr>
          <p:cNvPicPr>
            <a:picLocks noGrp="1" noChangeAspect="1"/>
          </p:cNvPicPr>
          <p:nvPr>
            <p:ph idx="1"/>
          </p:nvPr>
        </p:nvPicPr>
        <p:blipFill>
          <a:blip r:embed="rId3"/>
          <a:stretch>
            <a:fillRect/>
          </a:stretch>
        </p:blipFill>
        <p:spPr>
          <a:xfrm>
            <a:off x="6635206" y="2426818"/>
            <a:ext cx="5075651" cy="3997637"/>
          </a:xfrm>
          <a:prstGeom prst="rect">
            <a:avLst/>
          </a:prstGeom>
        </p:spPr>
      </p:pic>
    </p:spTree>
    <p:extLst>
      <p:ext uri="{BB962C8B-B14F-4D97-AF65-F5344CB8AC3E}">
        <p14:creationId xmlns:p14="http://schemas.microsoft.com/office/powerpoint/2010/main" val="3375904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0EC4593-9723-4E25-949E-12AF948BF64D}"/>
              </a:ext>
            </a:extLst>
          </p:cNvPr>
          <p:cNvSpPr>
            <a:spLocks noGrp="1"/>
          </p:cNvSpPr>
          <p:nvPr>
            <p:ph type="title"/>
          </p:nvPr>
        </p:nvSpPr>
        <p:spPr>
          <a:xfrm>
            <a:off x="145775" y="132522"/>
            <a:ext cx="4108174" cy="3296478"/>
          </a:xfrm>
        </p:spPr>
        <p:txBody>
          <a:bodyPr anchor="t">
            <a:normAutofit/>
          </a:bodyPr>
          <a:lstStyle/>
          <a:p>
            <a:r>
              <a:rPr lang="en-US" sz="5400" b="1" dirty="0">
                <a:solidFill>
                  <a:srgbClr val="FFFFFF"/>
                </a:solidFill>
              </a:rPr>
              <a:t>Software and IDE incorporated:</a:t>
            </a:r>
          </a:p>
        </p:txBody>
      </p:sp>
      <p:sp>
        <p:nvSpPr>
          <p:cNvPr id="3" name="Content Placeholder 2">
            <a:extLst>
              <a:ext uri="{FF2B5EF4-FFF2-40B4-BE49-F238E27FC236}">
                <a16:creationId xmlns:a16="http://schemas.microsoft.com/office/drawing/2014/main" id="{A51F8ECE-65AC-48D0-A36A-79D059A95CDE}"/>
              </a:ext>
            </a:extLst>
          </p:cNvPr>
          <p:cNvSpPr>
            <a:spLocks noGrp="1"/>
          </p:cNvSpPr>
          <p:nvPr>
            <p:ph idx="1"/>
          </p:nvPr>
        </p:nvSpPr>
        <p:spPr>
          <a:xfrm>
            <a:off x="6095999" y="882315"/>
            <a:ext cx="5254754" cy="5294647"/>
          </a:xfrm>
        </p:spPr>
        <p:txBody>
          <a:bodyPr>
            <a:normAutofit/>
          </a:bodyPr>
          <a:lstStyle/>
          <a:p>
            <a:r>
              <a:rPr lang="en-US" sz="6000" dirty="0"/>
              <a:t>MATLAB</a:t>
            </a:r>
          </a:p>
          <a:p>
            <a:r>
              <a:rPr lang="en-US" sz="6000" dirty="0"/>
              <a:t>ARDUINO</a:t>
            </a:r>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1137969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0EC4593-9723-4E25-949E-12AF948BF64D}"/>
              </a:ext>
            </a:extLst>
          </p:cNvPr>
          <p:cNvSpPr>
            <a:spLocks noGrp="1"/>
          </p:cNvSpPr>
          <p:nvPr>
            <p:ph type="title"/>
          </p:nvPr>
        </p:nvSpPr>
        <p:spPr>
          <a:xfrm>
            <a:off x="865945" y="573562"/>
            <a:ext cx="3644489" cy="2414488"/>
          </a:xfrm>
        </p:spPr>
        <p:txBody>
          <a:bodyPr anchor="t">
            <a:normAutofit/>
          </a:bodyPr>
          <a:lstStyle/>
          <a:p>
            <a:r>
              <a:rPr lang="en-US" sz="6600" b="1" dirty="0">
                <a:solidFill>
                  <a:srgbClr val="FFFFFF"/>
                </a:solidFill>
              </a:rPr>
              <a:t>MATLAB code:</a:t>
            </a:r>
          </a:p>
        </p:txBody>
      </p:sp>
      <p:sp>
        <p:nvSpPr>
          <p:cNvPr id="3" name="Content Placeholder 2">
            <a:extLst>
              <a:ext uri="{FF2B5EF4-FFF2-40B4-BE49-F238E27FC236}">
                <a16:creationId xmlns:a16="http://schemas.microsoft.com/office/drawing/2014/main" id="{A51F8ECE-65AC-48D0-A36A-79D059A95CDE}"/>
              </a:ext>
            </a:extLst>
          </p:cNvPr>
          <p:cNvSpPr>
            <a:spLocks noGrp="1"/>
          </p:cNvSpPr>
          <p:nvPr>
            <p:ph idx="1"/>
          </p:nvPr>
        </p:nvSpPr>
        <p:spPr>
          <a:xfrm>
            <a:off x="6095999" y="882315"/>
            <a:ext cx="5254754" cy="5294647"/>
          </a:xfrm>
        </p:spPr>
        <p:txBody>
          <a:bodyPr>
            <a:normAutofit/>
          </a:bodyPr>
          <a:lstStyle/>
          <a:p>
            <a:r>
              <a:rPr lang="en-US" sz="1400" dirty="0" err="1"/>
              <a:t>clc</a:t>
            </a:r>
            <a:r>
              <a:rPr lang="en-US" sz="1400" dirty="0"/>
              <a:t>;</a:t>
            </a:r>
          </a:p>
          <a:p>
            <a:r>
              <a:rPr lang="en-US" sz="1400" dirty="0"/>
              <a:t>clear all;</a:t>
            </a:r>
          </a:p>
          <a:p>
            <a:r>
              <a:rPr lang="en-US" sz="1400" dirty="0"/>
              <a:t>%Customize graph</a:t>
            </a:r>
          </a:p>
          <a:p>
            <a:r>
              <a:rPr lang="en-US" sz="1400" dirty="0"/>
              <a:t>figure('units','normalized','</a:t>
            </a:r>
            <a:r>
              <a:rPr lang="en-US" sz="1400" dirty="0" err="1"/>
              <a:t>outerposition</a:t>
            </a:r>
            <a:r>
              <a:rPr lang="en-US" sz="1400" dirty="0"/>
              <a:t>',[0 0 1 1]);</a:t>
            </a:r>
          </a:p>
          <a:p>
            <a:r>
              <a:rPr lang="en-US" sz="1400" dirty="0" err="1"/>
              <a:t>whitebg</a:t>
            </a:r>
            <a:r>
              <a:rPr lang="en-US" sz="1400" dirty="0"/>
              <a:t>('black');</a:t>
            </a:r>
          </a:p>
          <a:p>
            <a:r>
              <a:rPr lang="en-US" sz="1400" dirty="0"/>
              <a:t>%Draw Scale Data</a:t>
            </a:r>
          </a:p>
          <a:p>
            <a:r>
              <a:rPr lang="en-US" sz="1400" dirty="0" err="1"/>
              <a:t>th</a:t>
            </a:r>
            <a:r>
              <a:rPr lang="en-US" sz="1400" dirty="0"/>
              <a:t> = </a:t>
            </a:r>
            <a:r>
              <a:rPr lang="en-US" sz="1400" dirty="0" err="1"/>
              <a:t>linspace</a:t>
            </a:r>
            <a:r>
              <a:rPr lang="en-US" sz="1400" dirty="0"/>
              <a:t>(0,pi,1000);</a:t>
            </a:r>
          </a:p>
          <a:p>
            <a:r>
              <a:rPr lang="en-US" sz="1400" dirty="0"/>
              <a:t>R = 10:10:100;  </a:t>
            </a:r>
          </a:p>
          <a:p>
            <a:r>
              <a:rPr lang="en-US" sz="1400" dirty="0"/>
              <a:t>for </a:t>
            </a:r>
            <a:r>
              <a:rPr lang="en-US" sz="1400" dirty="0" err="1"/>
              <a:t>i</a:t>
            </a:r>
            <a:r>
              <a:rPr lang="en-US" sz="1400" dirty="0"/>
              <a:t>=1:length(R);</a:t>
            </a:r>
          </a:p>
          <a:p>
            <a:r>
              <a:rPr lang="en-US" sz="1400" dirty="0"/>
              <a:t>x = R(</a:t>
            </a:r>
            <a:r>
              <a:rPr lang="en-US" sz="1400" dirty="0" err="1"/>
              <a:t>i</a:t>
            </a:r>
            <a:r>
              <a:rPr lang="en-US" sz="1400" dirty="0"/>
              <a:t>)*cos(</a:t>
            </a:r>
            <a:r>
              <a:rPr lang="en-US" sz="1400" dirty="0" err="1"/>
              <a:t>th</a:t>
            </a:r>
            <a:r>
              <a:rPr lang="en-US" sz="1400" dirty="0"/>
              <a:t>);</a:t>
            </a:r>
          </a:p>
          <a:p>
            <a:r>
              <a:rPr lang="en-US" sz="1400" dirty="0"/>
              <a:t>y = R(</a:t>
            </a:r>
            <a:r>
              <a:rPr lang="en-US" sz="1400" dirty="0" err="1"/>
              <a:t>i</a:t>
            </a:r>
            <a:r>
              <a:rPr lang="en-US" sz="1400" dirty="0"/>
              <a:t>)*sin(</a:t>
            </a:r>
            <a:r>
              <a:rPr lang="en-US" sz="1400" dirty="0" err="1"/>
              <a:t>th</a:t>
            </a:r>
            <a:r>
              <a:rPr lang="en-US" sz="1400" dirty="0"/>
              <a:t>);</a:t>
            </a:r>
          </a:p>
          <a:p>
            <a:r>
              <a:rPr lang="en-US" sz="1400" dirty="0"/>
              <a:t>plot(</a:t>
            </a:r>
            <a:r>
              <a:rPr lang="en-US" sz="1400" dirty="0" err="1"/>
              <a:t>x,y,'Color</a:t>
            </a:r>
            <a:r>
              <a:rPr lang="en-US" sz="1400" dirty="0"/>
              <a:t>', [0.603922 , 0.803922 , 0.196078] ,'LineWidth',1);</a:t>
            </a:r>
          </a:p>
          <a:p>
            <a:r>
              <a:rPr lang="en-US" sz="1400" dirty="0"/>
              <a:t>hold on;</a:t>
            </a:r>
          </a:p>
          <a:p>
            <a:r>
              <a:rPr lang="en-US" sz="1400" dirty="0"/>
              <a:t>end</a:t>
            </a:r>
          </a:p>
          <a:p>
            <a:r>
              <a:rPr lang="en-US" sz="1400" dirty="0"/>
              <a:t>%Draw Axis data</a:t>
            </a:r>
          </a:p>
          <a:p>
            <a:r>
              <a:rPr lang="en-US" sz="1400" dirty="0"/>
              <a:t>x0 = [0 100 0 0 0 0 ];  x1 = [0 100 86.60 50 -50 -86.60]; y0 = [0 0 0 0 0 0]; y1 = [100 0 50 86.60 86.60 50];</a:t>
            </a:r>
          </a:p>
          <a:p>
            <a:endParaRPr lang="en-US" sz="1400" dirty="0"/>
          </a:p>
          <a:p>
            <a:endParaRPr lang="en-US" sz="1400" dirty="0"/>
          </a:p>
          <a:p>
            <a:endParaRPr lang="en-US" sz="1400" dirty="0"/>
          </a:p>
        </p:txBody>
      </p:sp>
    </p:spTree>
    <p:extLst>
      <p:ext uri="{BB962C8B-B14F-4D97-AF65-F5344CB8AC3E}">
        <p14:creationId xmlns:p14="http://schemas.microsoft.com/office/powerpoint/2010/main" val="887433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CA0ACA-5767-4D78-965E-2C6A478E8F59}"/>
              </a:ext>
            </a:extLst>
          </p:cNvPr>
          <p:cNvSpPr>
            <a:spLocks noGrp="1"/>
          </p:cNvSpPr>
          <p:nvPr>
            <p:ph idx="1"/>
          </p:nvPr>
        </p:nvSpPr>
        <p:spPr>
          <a:xfrm>
            <a:off x="838200" y="250521"/>
            <a:ext cx="10515600" cy="5926442"/>
          </a:xfrm>
        </p:spPr>
        <p:txBody>
          <a:bodyPr>
            <a:normAutofit fontScale="85000" lnSpcReduction="20000"/>
          </a:bodyPr>
          <a:lstStyle/>
          <a:p>
            <a:r>
              <a:rPr lang="en-US" dirty="0"/>
              <a:t>for </a:t>
            </a:r>
            <a:r>
              <a:rPr lang="en-US" dirty="0" err="1"/>
              <a:t>i</a:t>
            </a:r>
            <a:r>
              <a:rPr lang="en-US" dirty="0"/>
              <a:t>=1:length(x0);</a:t>
            </a:r>
          </a:p>
          <a:p>
            <a:r>
              <a:rPr lang="en-US" dirty="0"/>
              <a:t>hold on;</a:t>
            </a:r>
          </a:p>
          <a:p>
            <a:r>
              <a:rPr lang="en-US" dirty="0"/>
              <a:t>plot([x0(</a:t>
            </a:r>
            <a:r>
              <a:rPr lang="en-US" dirty="0" err="1"/>
              <a:t>i</a:t>
            </a:r>
            <a:r>
              <a:rPr lang="en-US" dirty="0"/>
              <a:t>),x1(</a:t>
            </a:r>
            <a:r>
              <a:rPr lang="en-US" dirty="0" err="1"/>
              <a:t>i</a:t>
            </a:r>
            <a:r>
              <a:rPr lang="en-US" dirty="0"/>
              <a:t>)],[y0(</a:t>
            </a:r>
            <a:r>
              <a:rPr lang="en-US" dirty="0" err="1"/>
              <a:t>i</a:t>
            </a:r>
            <a:r>
              <a:rPr lang="en-US" dirty="0"/>
              <a:t>),y1(</a:t>
            </a:r>
            <a:r>
              <a:rPr lang="en-US" dirty="0" err="1"/>
              <a:t>i</a:t>
            </a:r>
            <a:r>
              <a:rPr lang="en-US" dirty="0"/>
              <a:t>)] ,'Color', [0.603922 , 0.803922 , 0.196078],'LineWidth',2);</a:t>
            </a:r>
          </a:p>
          <a:p>
            <a:r>
              <a:rPr lang="en-US" dirty="0"/>
              <a:t>end</a:t>
            </a:r>
          </a:p>
          <a:p>
            <a:r>
              <a:rPr lang="en-US" dirty="0"/>
              <a:t>%Draw Sonar default data</a:t>
            </a:r>
          </a:p>
          <a:p>
            <a:r>
              <a:rPr lang="en-US" dirty="0"/>
              <a:t>for </a:t>
            </a:r>
            <a:r>
              <a:rPr lang="en-US" dirty="0" err="1"/>
              <a:t>i</a:t>
            </a:r>
            <a:r>
              <a:rPr lang="en-US" dirty="0"/>
              <a:t>=1:180 </a:t>
            </a:r>
          </a:p>
          <a:p>
            <a:r>
              <a:rPr lang="en-US" dirty="0"/>
              <a:t>hold on;</a:t>
            </a:r>
          </a:p>
          <a:p>
            <a:r>
              <a:rPr lang="en-US" dirty="0"/>
              <a:t>[x, y] = pol2cart(</a:t>
            </a:r>
            <a:r>
              <a:rPr lang="en-US" dirty="0" err="1"/>
              <a:t>i</a:t>
            </a:r>
            <a:r>
              <a:rPr lang="en-US" dirty="0"/>
              <a:t>*0.0174532925, 100);</a:t>
            </a:r>
          </a:p>
          <a:p>
            <a:r>
              <a:rPr lang="en-US" dirty="0"/>
              <a:t>h(</a:t>
            </a:r>
            <a:r>
              <a:rPr lang="en-US" dirty="0" err="1"/>
              <a:t>i</a:t>
            </a:r>
            <a:r>
              <a:rPr lang="en-US" dirty="0"/>
              <a:t>) = plot([0,x],[0,y],'g','LineWidth',1);</a:t>
            </a:r>
          </a:p>
          <a:p>
            <a:r>
              <a:rPr lang="en-US" dirty="0"/>
              <a:t>end</a:t>
            </a:r>
          </a:p>
          <a:p>
            <a:r>
              <a:rPr lang="en-US" dirty="0"/>
              <a:t>%define serial port</a:t>
            </a:r>
          </a:p>
          <a:p>
            <a:r>
              <a:rPr lang="en-US" dirty="0"/>
              <a:t>s1 = serial('COM7');            </a:t>
            </a:r>
          </a:p>
          <a:p>
            <a:r>
              <a:rPr lang="en-US" dirty="0"/>
              <a:t>s1.BaudRate=9600;                               </a:t>
            </a:r>
          </a:p>
          <a:p>
            <a:r>
              <a:rPr lang="en-US" dirty="0" err="1"/>
              <a:t>fopen</a:t>
            </a:r>
            <a:r>
              <a:rPr lang="en-US" dirty="0"/>
              <a:t>(s1);</a:t>
            </a:r>
          </a:p>
          <a:p>
            <a:endParaRPr lang="en-US" dirty="0"/>
          </a:p>
        </p:txBody>
      </p:sp>
    </p:spTree>
    <p:extLst>
      <p:ext uri="{BB962C8B-B14F-4D97-AF65-F5344CB8AC3E}">
        <p14:creationId xmlns:p14="http://schemas.microsoft.com/office/powerpoint/2010/main" val="2365155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Custom 1">
      <a:dk1>
        <a:srgbClr val="000000"/>
      </a:dk1>
      <a:lt1>
        <a:srgbClr val="FFFFFF"/>
      </a:lt1>
      <a:dk2>
        <a:srgbClr val="335B74"/>
      </a:dk2>
      <a:lt2>
        <a:srgbClr val="DFE3E5"/>
      </a:lt2>
      <a:accent1>
        <a:srgbClr val="1482AB"/>
      </a:accent1>
      <a:accent2>
        <a:srgbClr val="1C6294"/>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3514</TotalTime>
  <Words>1454</Words>
  <Application>Microsoft Office PowerPoint</Application>
  <PresentationFormat>Widescreen</PresentationFormat>
  <Paragraphs>167</Paragraphs>
  <Slides>16</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Aharoni</vt:lpstr>
      <vt:lpstr>-apple-system</vt:lpstr>
      <vt:lpstr>Arial</vt:lpstr>
      <vt:lpstr>Calibri</vt:lpstr>
      <vt:lpstr>Calibri Light</vt:lpstr>
      <vt:lpstr>Roboto</vt:lpstr>
      <vt:lpstr>Times New Roman</vt:lpstr>
      <vt:lpstr>Office Theme</vt:lpstr>
      <vt:lpstr>Retrospect</vt:lpstr>
      <vt:lpstr>ULTRASONIC RADAR USING ARDUINO WITH MATLAB</vt:lpstr>
      <vt:lpstr>PowerPoint Presentation</vt:lpstr>
      <vt:lpstr>Introduction:</vt:lpstr>
      <vt:lpstr>Components Required:-</vt:lpstr>
      <vt:lpstr> </vt:lpstr>
      <vt:lpstr>Arduino Radar circuit diagram:-</vt:lpstr>
      <vt:lpstr>Software and IDE incorporated:</vt:lpstr>
      <vt:lpstr>MATLAB code:</vt:lpstr>
      <vt:lpstr>PowerPoint Presentation</vt:lpstr>
      <vt:lpstr>PowerPoint Presentation</vt:lpstr>
      <vt:lpstr>Arduino code:</vt:lpstr>
      <vt:lpstr>PowerPoint Presentation</vt:lpstr>
      <vt:lpstr>PowerPoint Presentation</vt:lpstr>
      <vt:lpstr>Applications of radar:</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Ultrasonic radar using Arduino and matlab</dc:title>
  <dc:creator>hemant18ecu008</dc:creator>
  <cp:lastModifiedBy>neelam.agarwal71@gmail.com</cp:lastModifiedBy>
  <cp:revision>29</cp:revision>
  <dcterms:created xsi:type="dcterms:W3CDTF">2021-05-12T06:15:02Z</dcterms:created>
  <dcterms:modified xsi:type="dcterms:W3CDTF">2022-12-27T08:09:51Z</dcterms:modified>
</cp:coreProperties>
</file>