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0596A-D2F5-4872-B554-F44316065C48}" v="31" dt="2025-01-29T08:06:4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hivam" userId="39b5e5ba7002fb08" providerId="LiveId" clId="{5BE0596A-D2F5-4872-B554-F44316065C48}"/>
    <pc:docChg chg="undo custSel addSld delSld modSld sldOrd modMainMaster">
      <pc:chgData name="kumar shivam" userId="39b5e5ba7002fb08" providerId="LiveId" clId="{5BE0596A-D2F5-4872-B554-F44316065C48}" dt="2025-01-29T08:09:11.072" v="382" actId="2696"/>
      <pc:docMkLst>
        <pc:docMk/>
      </pc:docMkLst>
      <pc:sldChg chg="addSp delSp modSp mod setBg">
        <pc:chgData name="kumar shivam" userId="39b5e5ba7002fb08" providerId="LiveId" clId="{5BE0596A-D2F5-4872-B554-F44316065C48}" dt="2025-01-29T08:05:55.608" v="372"/>
        <pc:sldMkLst>
          <pc:docMk/>
          <pc:sldMk cId="536096405" sldId="256"/>
        </pc:sldMkLst>
        <pc:spChg chg="mod">
          <ac:chgData name="kumar shivam" userId="39b5e5ba7002fb08" providerId="LiveId" clId="{5BE0596A-D2F5-4872-B554-F44316065C48}" dt="2025-01-28T11:58:56.729" v="90" actId="962"/>
          <ac:spMkLst>
            <pc:docMk/>
            <pc:sldMk cId="536096405" sldId="256"/>
            <ac:spMk id="8" creationId="{BCC7D991-9DF6-7A33-E18C-90E1E77EAC21}"/>
          </ac:spMkLst>
        </pc:spChg>
        <pc:spChg chg="add del mod">
          <ac:chgData name="kumar shivam" userId="39b5e5ba7002fb08" providerId="LiveId" clId="{5BE0596A-D2F5-4872-B554-F44316065C48}" dt="2025-01-29T08:05:55.608" v="372"/>
          <ac:spMkLst>
            <pc:docMk/>
            <pc:sldMk cId="536096405" sldId="256"/>
            <ac:spMk id="12" creationId="{1F038913-4C61-6F7A-706D-4252F53EE680}"/>
          </ac:spMkLst>
        </pc:spChg>
        <pc:picChg chg="add del mod ord">
          <ac:chgData name="kumar shivam" userId="39b5e5ba7002fb08" providerId="LiveId" clId="{5BE0596A-D2F5-4872-B554-F44316065C48}" dt="2025-01-28T11:58:31.240" v="87" actId="21"/>
          <ac:picMkLst>
            <pc:docMk/>
            <pc:sldMk cId="536096405" sldId="256"/>
            <ac:picMk id="3" creationId="{D1EC61C6-B64A-6FC1-5F8A-B64C420D7DC0}"/>
          </ac:picMkLst>
        </pc:picChg>
        <pc:picChg chg="del">
          <ac:chgData name="kumar shivam" userId="39b5e5ba7002fb08" providerId="LiveId" clId="{5BE0596A-D2F5-4872-B554-F44316065C48}" dt="2025-01-28T11:53:53.966" v="81" actId="21"/>
          <ac:picMkLst>
            <pc:docMk/>
            <pc:sldMk cId="536096405" sldId="256"/>
            <ac:picMk id="5" creationId="{93578D6C-C8F3-D2B3-404A-4896A51185E6}"/>
          </ac:picMkLst>
        </pc:picChg>
        <pc:picChg chg="add del mod ord">
          <ac:chgData name="kumar shivam" userId="39b5e5ba7002fb08" providerId="LiveId" clId="{5BE0596A-D2F5-4872-B554-F44316065C48}" dt="2025-01-28T12:00:09.318" v="96" actId="21"/>
          <ac:picMkLst>
            <pc:docMk/>
            <pc:sldMk cId="536096405" sldId="256"/>
            <ac:picMk id="9" creationId="{F1D0C2E0-A60E-C798-ECA1-D3A06B0101CA}"/>
          </ac:picMkLst>
        </pc:picChg>
        <pc:picChg chg="add mod ord">
          <ac:chgData name="kumar shivam" userId="39b5e5ba7002fb08" providerId="LiveId" clId="{5BE0596A-D2F5-4872-B554-F44316065C48}" dt="2025-01-28T12:03:08.663" v="124" actId="29295"/>
          <ac:picMkLst>
            <pc:docMk/>
            <pc:sldMk cId="536096405" sldId="256"/>
            <ac:picMk id="11" creationId="{633A78BF-4038-D411-7D97-B5598A8DF33D}"/>
          </ac:picMkLst>
        </pc:picChg>
      </pc:sldChg>
      <pc:sldChg chg="addSp delSp modSp mod ord setBg">
        <pc:chgData name="kumar shivam" userId="39b5e5ba7002fb08" providerId="LiveId" clId="{5BE0596A-D2F5-4872-B554-F44316065C48}" dt="2025-01-28T12:22:35.519" v="348"/>
        <pc:sldMkLst>
          <pc:docMk/>
          <pc:sldMk cId="3314815525" sldId="257"/>
        </pc:sldMkLst>
        <pc:spChg chg="mod">
          <ac:chgData name="kumar shivam" userId="39b5e5ba7002fb08" providerId="LiveId" clId="{5BE0596A-D2F5-4872-B554-F44316065C48}" dt="2025-01-28T12:03:27.410" v="125" actId="108"/>
          <ac:spMkLst>
            <pc:docMk/>
            <pc:sldMk cId="3314815525" sldId="257"/>
            <ac:spMk id="6" creationId="{663D756A-EF0D-81C8-4F07-AAF27FD3AC90}"/>
          </ac:spMkLst>
        </pc:spChg>
        <pc:picChg chg="add del mod">
          <ac:chgData name="kumar shivam" userId="39b5e5ba7002fb08" providerId="LiveId" clId="{5BE0596A-D2F5-4872-B554-F44316065C48}" dt="2025-01-28T12:04:13.350" v="131" actId="21"/>
          <ac:picMkLst>
            <pc:docMk/>
            <pc:sldMk cId="3314815525" sldId="257"/>
            <ac:picMk id="3" creationId="{AAAFBA9E-729E-3E27-EC22-0310BABF0AF6}"/>
          </ac:picMkLst>
        </pc:picChg>
        <pc:picChg chg="del">
          <ac:chgData name="kumar shivam" userId="39b5e5ba7002fb08" providerId="LiveId" clId="{5BE0596A-D2F5-4872-B554-F44316065C48}" dt="2025-01-28T11:54:07.190" v="82" actId="21"/>
          <ac:picMkLst>
            <pc:docMk/>
            <pc:sldMk cId="3314815525" sldId="257"/>
            <ac:picMk id="5" creationId="{EBECC6F1-07BC-EDFF-8508-3BF59DDFE585}"/>
          </ac:picMkLst>
        </pc:picChg>
        <pc:picChg chg="add mod">
          <ac:chgData name="kumar shivam" userId="39b5e5ba7002fb08" providerId="LiveId" clId="{5BE0596A-D2F5-4872-B554-F44316065C48}" dt="2025-01-28T12:05:33.464" v="142" actId="29295"/>
          <ac:picMkLst>
            <pc:docMk/>
            <pc:sldMk cId="3314815525" sldId="257"/>
            <ac:picMk id="9" creationId="{6E3FE60E-6464-EFBC-D40F-F0DC2F27D92C}"/>
          </ac:picMkLst>
        </pc:picChg>
      </pc:sldChg>
      <pc:sldChg chg="delSp modSp add del mod">
        <pc:chgData name="kumar shivam" userId="39b5e5ba7002fb08" providerId="LiveId" clId="{5BE0596A-D2F5-4872-B554-F44316065C48}" dt="2025-01-28T12:05:42.972" v="143" actId="2696"/>
        <pc:sldMkLst>
          <pc:docMk/>
          <pc:sldMk cId="599601785" sldId="258"/>
        </pc:sldMkLst>
      </pc:sldChg>
      <pc:sldChg chg="addSp delSp modSp add mod setBg">
        <pc:chgData name="kumar shivam" userId="39b5e5ba7002fb08" providerId="LiveId" clId="{5BE0596A-D2F5-4872-B554-F44316065C48}" dt="2025-01-28T12:22:35.519" v="348"/>
        <pc:sldMkLst>
          <pc:docMk/>
          <pc:sldMk cId="2931972983" sldId="258"/>
        </pc:sldMkLst>
        <pc:spChg chg="add del">
          <ac:chgData name="kumar shivam" userId="39b5e5ba7002fb08" providerId="LiveId" clId="{5BE0596A-D2F5-4872-B554-F44316065C48}" dt="2025-01-28T12:07:54.039" v="217" actId="22"/>
          <ac:spMkLst>
            <pc:docMk/>
            <pc:sldMk cId="2931972983" sldId="258"/>
            <ac:spMk id="3" creationId="{66EC2653-E496-2B12-7F7E-4F47E9A6D2AD}"/>
          </ac:spMkLst>
        </pc:spChg>
        <pc:spChg chg="add mod">
          <ac:chgData name="kumar shivam" userId="39b5e5ba7002fb08" providerId="LiveId" clId="{5BE0596A-D2F5-4872-B554-F44316065C48}" dt="2025-01-28T12:13:00.403" v="244" actId="207"/>
          <ac:spMkLst>
            <pc:docMk/>
            <pc:sldMk cId="2931972983" sldId="258"/>
            <ac:spMk id="4" creationId="{2435EEA9-7108-B9B4-D4B7-A6A9CE7B6C43}"/>
          </ac:spMkLst>
        </pc:spChg>
        <pc:spChg chg="mod">
          <ac:chgData name="kumar shivam" userId="39b5e5ba7002fb08" providerId="LiveId" clId="{5BE0596A-D2F5-4872-B554-F44316065C48}" dt="2025-01-28T12:13:00.403" v="244" actId="207"/>
          <ac:spMkLst>
            <pc:docMk/>
            <pc:sldMk cId="2931972983" sldId="258"/>
            <ac:spMk id="6" creationId="{8BC970ED-456E-308D-38C6-ECADACF3CDF4}"/>
          </ac:spMkLst>
        </pc:spChg>
        <pc:spChg chg="del mod">
          <ac:chgData name="kumar shivam" userId="39b5e5ba7002fb08" providerId="LiveId" clId="{5BE0596A-D2F5-4872-B554-F44316065C48}" dt="2025-01-28T12:07:25.566" v="186"/>
          <ac:spMkLst>
            <pc:docMk/>
            <pc:sldMk cId="2931972983" sldId="258"/>
            <ac:spMk id="7" creationId="{6F99A695-2530-D390-E04E-5D3A1035D5F1}"/>
          </ac:spMkLst>
        </pc:spChg>
        <pc:spChg chg="del mod">
          <ac:chgData name="kumar shivam" userId="39b5e5ba7002fb08" providerId="LiveId" clId="{5BE0596A-D2F5-4872-B554-F44316065C48}" dt="2025-01-28T12:07:25.569" v="188"/>
          <ac:spMkLst>
            <pc:docMk/>
            <pc:sldMk cId="2931972983" sldId="258"/>
            <ac:spMk id="8" creationId="{77818B3F-A82C-8D3B-9DD9-BAC1AB4811CF}"/>
          </ac:spMkLst>
        </pc:spChg>
        <pc:picChg chg="del">
          <ac:chgData name="kumar shivam" userId="39b5e5ba7002fb08" providerId="LiveId" clId="{5BE0596A-D2F5-4872-B554-F44316065C48}" dt="2025-01-28T12:05:59.499" v="146" actId="478"/>
          <ac:picMkLst>
            <pc:docMk/>
            <pc:sldMk cId="2931972983" sldId="258"/>
            <ac:picMk id="9" creationId="{B302DE80-A8FC-4C9C-AB0C-183CE6A7D0ED}"/>
          </ac:picMkLst>
        </pc:picChg>
        <pc:picChg chg="add mod">
          <ac:chgData name="kumar shivam" userId="39b5e5ba7002fb08" providerId="LiveId" clId="{5BE0596A-D2F5-4872-B554-F44316065C48}" dt="2025-01-28T12:12:44.227" v="243" actId="1440"/>
          <ac:picMkLst>
            <pc:docMk/>
            <pc:sldMk cId="2931972983" sldId="258"/>
            <ac:picMk id="10" creationId="{1409C78C-5D04-8131-A0CC-0073C8722DD7}"/>
          </ac:picMkLst>
        </pc:picChg>
      </pc:sldChg>
      <pc:sldChg chg="del">
        <pc:chgData name="kumar shivam" userId="39b5e5ba7002fb08" providerId="LiveId" clId="{5BE0596A-D2F5-4872-B554-F44316065C48}" dt="2025-01-27T14:05:20.773" v="2" actId="2696"/>
        <pc:sldMkLst>
          <pc:docMk/>
          <pc:sldMk cId="3319379367" sldId="258"/>
        </pc:sldMkLst>
      </pc:sldChg>
      <pc:sldChg chg="new del">
        <pc:chgData name="kumar shivam" userId="39b5e5ba7002fb08" providerId="LiveId" clId="{5BE0596A-D2F5-4872-B554-F44316065C48}" dt="2025-01-27T14:06:01.268" v="5" actId="2696"/>
        <pc:sldMkLst>
          <pc:docMk/>
          <pc:sldMk cId="3794949986" sldId="258"/>
        </pc:sldMkLst>
      </pc:sldChg>
      <pc:sldChg chg="addSp delSp modSp add del mod">
        <pc:chgData name="kumar shivam" userId="39b5e5ba7002fb08" providerId="LiveId" clId="{5BE0596A-D2F5-4872-B554-F44316065C48}" dt="2025-01-28T12:15:22.701" v="255" actId="2696"/>
        <pc:sldMkLst>
          <pc:docMk/>
          <pc:sldMk cId="1979206355" sldId="259"/>
        </pc:sldMkLst>
        <pc:spChg chg="mod">
          <ac:chgData name="kumar shivam" userId="39b5e5ba7002fb08" providerId="LiveId" clId="{5BE0596A-D2F5-4872-B554-F44316065C48}" dt="2025-01-28T12:14:00.637" v="248" actId="1076"/>
          <ac:spMkLst>
            <pc:docMk/>
            <pc:sldMk cId="1979206355" sldId="259"/>
            <ac:spMk id="4" creationId="{EA505261-FA01-1F66-258C-5BA2F0F40C92}"/>
          </ac:spMkLst>
        </pc:spChg>
        <pc:spChg chg="mod">
          <ac:chgData name="kumar shivam" userId="39b5e5ba7002fb08" providerId="LiveId" clId="{5BE0596A-D2F5-4872-B554-F44316065C48}" dt="2025-01-28T12:14:00.637" v="248" actId="1076"/>
          <ac:spMkLst>
            <pc:docMk/>
            <pc:sldMk cId="1979206355" sldId="259"/>
            <ac:spMk id="6" creationId="{133B0F5A-7C2B-2BDC-C0CC-DA632233A0AB}"/>
          </ac:spMkLst>
        </pc:spChg>
        <pc:picChg chg="add del mod">
          <ac:chgData name="kumar shivam" userId="39b5e5ba7002fb08" providerId="LiveId" clId="{5BE0596A-D2F5-4872-B554-F44316065C48}" dt="2025-01-28T12:14:52.851" v="254" actId="1076"/>
          <ac:picMkLst>
            <pc:docMk/>
            <pc:sldMk cId="1979206355" sldId="259"/>
            <ac:picMk id="10" creationId="{69380042-82B8-60A8-7F92-9C321B25D373}"/>
          </ac:picMkLst>
        </pc:picChg>
      </pc:sldChg>
      <pc:sldChg chg="addSp modSp new mod setBg">
        <pc:chgData name="kumar shivam" userId="39b5e5ba7002fb08" providerId="LiveId" clId="{5BE0596A-D2F5-4872-B554-F44316065C48}" dt="2025-01-28T12:22:35.519" v="348"/>
        <pc:sldMkLst>
          <pc:docMk/>
          <pc:sldMk cId="2390996606" sldId="259"/>
        </pc:sldMkLst>
        <pc:spChg chg="mod">
          <ac:chgData name="kumar shivam" userId="39b5e5ba7002fb08" providerId="LiveId" clId="{5BE0596A-D2F5-4872-B554-F44316065C48}" dt="2025-01-28T12:17:42.236" v="280" actId="207"/>
          <ac:spMkLst>
            <pc:docMk/>
            <pc:sldMk cId="2390996606" sldId="259"/>
            <ac:spMk id="2" creationId="{B5448A3C-BDFE-5AF8-F516-48444F8E939A}"/>
          </ac:spMkLst>
        </pc:spChg>
        <pc:spChg chg="mod">
          <ac:chgData name="kumar shivam" userId="39b5e5ba7002fb08" providerId="LiveId" clId="{5BE0596A-D2F5-4872-B554-F44316065C48}" dt="2025-01-28T12:18:29.716" v="290" actId="20577"/>
          <ac:spMkLst>
            <pc:docMk/>
            <pc:sldMk cId="2390996606" sldId="259"/>
            <ac:spMk id="3" creationId="{35432C12-05A0-1FE3-BCDB-979452DAF596}"/>
          </ac:spMkLst>
        </pc:spChg>
        <pc:picChg chg="add mod">
          <ac:chgData name="kumar shivam" userId="39b5e5ba7002fb08" providerId="LiveId" clId="{5BE0596A-D2F5-4872-B554-F44316065C48}" dt="2025-01-28T12:18:56.121" v="295" actId="29295"/>
          <ac:picMkLst>
            <pc:docMk/>
            <pc:sldMk cId="2390996606" sldId="259"/>
            <ac:picMk id="5" creationId="{DB0EB629-8C8D-3672-46A5-CEE96812D7AB}"/>
          </ac:picMkLst>
        </pc:picChg>
      </pc:sldChg>
      <pc:sldChg chg="del">
        <pc:chgData name="kumar shivam" userId="39b5e5ba7002fb08" providerId="LiveId" clId="{5BE0596A-D2F5-4872-B554-F44316065C48}" dt="2025-01-27T14:05:25.076" v="3" actId="2696"/>
        <pc:sldMkLst>
          <pc:docMk/>
          <pc:sldMk cId="3106249412" sldId="259"/>
        </pc:sldMkLst>
      </pc:sldChg>
      <pc:sldChg chg="new del">
        <pc:chgData name="kumar shivam" userId="39b5e5ba7002fb08" providerId="LiveId" clId="{5BE0596A-D2F5-4872-B554-F44316065C48}" dt="2025-01-28T12:13:33.851" v="246" actId="2696"/>
        <pc:sldMkLst>
          <pc:docMk/>
          <pc:sldMk cId="3175611551" sldId="259"/>
        </pc:sldMkLst>
      </pc:sldChg>
      <pc:sldChg chg="modSp add del mod">
        <pc:chgData name="kumar shivam" userId="39b5e5ba7002fb08" providerId="LiveId" clId="{5BE0596A-D2F5-4872-B554-F44316065C48}" dt="2025-01-28T12:05:45.321" v="144" actId="2696"/>
        <pc:sldMkLst>
          <pc:docMk/>
          <pc:sldMk cId="3627739635" sldId="259"/>
        </pc:sldMkLst>
      </pc:sldChg>
      <pc:sldChg chg="addSp delSp modSp new mod setBg">
        <pc:chgData name="kumar shivam" userId="39b5e5ba7002fb08" providerId="LiveId" clId="{5BE0596A-D2F5-4872-B554-F44316065C48}" dt="2025-01-29T08:08:40.147" v="378" actId="478"/>
        <pc:sldMkLst>
          <pc:docMk/>
          <pc:sldMk cId="2918245535" sldId="260"/>
        </pc:sldMkLst>
        <pc:spChg chg="mod">
          <ac:chgData name="kumar shivam" userId="39b5e5ba7002fb08" providerId="LiveId" clId="{5BE0596A-D2F5-4872-B554-F44316065C48}" dt="2025-01-28T12:20:33.227" v="322" actId="207"/>
          <ac:spMkLst>
            <pc:docMk/>
            <pc:sldMk cId="2918245535" sldId="260"/>
            <ac:spMk id="2" creationId="{727852F2-681B-D598-CFD2-2826293399F5}"/>
          </ac:spMkLst>
        </pc:spChg>
        <pc:spChg chg="mod">
          <ac:chgData name="kumar shivam" userId="39b5e5ba7002fb08" providerId="LiveId" clId="{5BE0596A-D2F5-4872-B554-F44316065C48}" dt="2025-01-28T12:21:04.965" v="325" actId="207"/>
          <ac:spMkLst>
            <pc:docMk/>
            <pc:sldMk cId="2918245535" sldId="260"/>
            <ac:spMk id="3" creationId="{41BCA79E-B57A-2012-2694-C6DC6D0FC17C}"/>
          </ac:spMkLst>
        </pc:spChg>
        <pc:spChg chg="add del mod">
          <ac:chgData name="kumar shivam" userId="39b5e5ba7002fb08" providerId="LiveId" clId="{5BE0596A-D2F5-4872-B554-F44316065C48}" dt="2025-01-29T08:08:40.147" v="378" actId="478"/>
          <ac:spMkLst>
            <pc:docMk/>
            <pc:sldMk cId="2918245535" sldId="260"/>
            <ac:spMk id="4" creationId="{2526E893-C12C-6C6A-5718-AB2063C25A1A}"/>
          </ac:spMkLst>
        </pc:spChg>
        <pc:picChg chg="add mod">
          <ac:chgData name="kumar shivam" userId="39b5e5ba7002fb08" providerId="LiveId" clId="{5BE0596A-D2F5-4872-B554-F44316065C48}" dt="2025-01-29T08:06:21.013" v="373" actId="1076"/>
          <ac:picMkLst>
            <pc:docMk/>
            <pc:sldMk cId="2918245535" sldId="260"/>
            <ac:picMk id="5" creationId="{80AA0F40-697C-3DCE-3541-A9DAD950BBD1}"/>
          </ac:picMkLst>
        </pc:picChg>
      </pc:sldChg>
      <pc:sldChg chg="add del ord">
        <pc:chgData name="kumar shivam" userId="39b5e5ba7002fb08" providerId="LiveId" clId="{5BE0596A-D2F5-4872-B554-F44316065C48}" dt="2025-01-29T08:09:11.072" v="382" actId="2696"/>
        <pc:sldMkLst>
          <pc:docMk/>
          <pc:sldMk cId="677721880" sldId="261"/>
        </pc:sldMkLst>
      </pc:sldChg>
      <pc:sldMasterChg chg="setBg modSldLayout">
        <pc:chgData name="kumar shivam" userId="39b5e5ba7002fb08" providerId="LiveId" clId="{5BE0596A-D2F5-4872-B554-F44316065C48}" dt="2025-01-28T12:22:35.519" v="348"/>
        <pc:sldMasterMkLst>
          <pc:docMk/>
          <pc:sldMasterMk cId="2207695285" sldId="2147483648"/>
        </pc:sldMasterMkLst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1634642648" sldId="2147483649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2993038651" sldId="2147483650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1325450376" sldId="2147483651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652687254" sldId="2147483652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4210699277" sldId="2147483653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2531966547" sldId="2147483654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1508017603" sldId="2147483655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294697112" sldId="2147483656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897457295" sldId="2147483657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3429138996" sldId="2147483658"/>
          </pc:sldLayoutMkLst>
        </pc:sldLayoutChg>
        <pc:sldLayoutChg chg="setBg">
          <pc:chgData name="kumar shivam" userId="39b5e5ba7002fb08" providerId="LiveId" clId="{5BE0596A-D2F5-4872-B554-F44316065C48}" dt="2025-01-28T12:22:35.519" v="348"/>
          <pc:sldLayoutMkLst>
            <pc:docMk/>
            <pc:sldMasterMk cId="2207695285" sldId="2147483648"/>
            <pc:sldLayoutMk cId="357028481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33A78BF-4038-D411-7D97-B5598A8D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"/>
            <a:ext cx="12192000" cy="68426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E3FE60E-6464-EFBC-D40F-F0DC2F27D9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"/>
            <a:ext cx="12192000" cy="68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1760BA-65C2-B1D0-12C8-3FD0E3AC2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970ED-456E-308D-38C6-ECADACF3CDF4}"/>
              </a:ext>
            </a:extLst>
          </p:cNvPr>
          <p:cNvSpPr txBox="1"/>
          <p:nvPr/>
        </p:nvSpPr>
        <p:spPr>
          <a:xfrm>
            <a:off x="120770" y="-51756"/>
            <a:ext cx="5408763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KEY COLUMN</a:t>
            </a:r>
          </a:p>
          <a:p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5EEA9-7108-B9B4-D4B7-A6A9CE7B6C43}"/>
              </a:ext>
            </a:extLst>
          </p:cNvPr>
          <p:cNvSpPr txBox="1"/>
          <p:nvPr/>
        </p:nvSpPr>
        <p:spPr>
          <a:xfrm>
            <a:off x="247650" y="756633"/>
            <a:ext cx="5000625" cy="606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VIN (1-10)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Vehicle Identification Number (first 10 characters).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County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county of the vehicle's registration.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city of the vehicle's registration.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State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state of the vehicle's registration (all entries appear to be in Washington).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Postal Code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postal code for the vehicle location.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Year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manufacturing year of the vehicle.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manufacturer of the vehicle.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specific model of the vehicle.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Electric Vehicle Type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Whether it's a Battery Electric Vehicle (BEV) or Plug-in Hybrid Electric Vehicle (PHEV).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CAFV Eligibility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Eligibility status under Clean Alternative Fuel Vehicle policies.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Electric Range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maximum range of the vehicle on electric power.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 MSRP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Manufacturer's suggested retail price (baseline cost).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Legislative District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Associated legislative district.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Vehicle Location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Geographical coordinates of the vehicle.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Electric Utility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 electric utility provider for the area.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2020 Census Tract</a:t>
            </a:r>
            <a:r>
              <a:rPr lang="en-US" sz="12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Census data for geographic analysis.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1409C78C-5D04-8131-A0CC-0073C8722D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"/>
            <a:ext cx="12192000" cy="68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72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8A3C-BDFE-5AF8-F516-48444F8E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793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PROJECT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2C12-05A0-1FE3-BCDB-979452DA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86631"/>
            <a:ext cx="10515600" cy="4351338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and derive insights on electric vehicle adoption, distribution, and characteristics across various locations. Specific goals might include: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the adoption rate of EVs by region, type, or manufacturer.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trends in electric range and pricing.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Mapping EV distribution to legislative districts or utility providers.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Evaluating CAFV eligibility and its implications on EV adoption.</a:t>
            </a:r>
          </a:p>
          <a:p>
            <a:pPr algn="just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0EB629-8C8D-3672-46A5-CEE96812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"/>
            <a:ext cx="12192000" cy="68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96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2F2-681B-D598-CFD2-28262933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PROJECT 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A79E-B57A-2012-2694-C6DC6D0F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815975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Adoption Trends</a:t>
            </a:r>
            <a:r>
              <a:rPr lang="en-US" sz="14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which counties or cities have the highest adoption rates.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trends by model year, make, or type of EV.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Range and Pricing</a:t>
            </a:r>
            <a:r>
              <a:rPr lang="en-US" sz="14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Examine the relationship between electric range, vehicle type, and price.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 whether certain manufacturers dominate specific price or range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Geographical Patterns</a:t>
            </a:r>
            <a:r>
              <a:rPr lang="en-US" sz="14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location and legislative district data to map EV usage.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patterns in regions served by different electric utilities.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AA0F40-697C-3DCE-3541-A9DAD950BB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5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712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PROJECT OBJECTIVE </vt:lpstr>
      <vt:lpstr>PROJECT 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admin</cp:lastModifiedBy>
  <cp:revision>7</cp:revision>
  <dcterms:created xsi:type="dcterms:W3CDTF">2024-02-05T09:30:29Z</dcterms:created>
  <dcterms:modified xsi:type="dcterms:W3CDTF">2025-01-29T08:09:11Z</dcterms:modified>
</cp:coreProperties>
</file>