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5"/>
  </p:sldMasterIdLst>
  <p:notesMasterIdLst>
    <p:notesMasterId r:id="rId12"/>
  </p:notesMasterIdLst>
  <p:sldIdLst>
    <p:sldId id="258" r:id="rId6"/>
    <p:sldId id="259" r:id="rId7"/>
    <p:sldId id="346" r:id="rId8"/>
    <p:sldId id="347" r:id="rId9"/>
    <p:sldId id="348" r:id="rId10"/>
    <p:sldId id="34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9" autoAdjust="0"/>
  </p:normalViewPr>
  <p:slideViewPr>
    <p:cSldViewPr snapToGrid="0">
      <p:cViewPr varScale="1">
        <p:scale>
          <a:sx n="72" d="100"/>
          <a:sy n="72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4013E3B-8D37-457D-B2F5-C87BFDC10B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3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B9424-B5DD-49B7-B9CA-C5FDE6CFBA66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32275"/>
            <a:ext cx="5486400" cy="4800600"/>
          </a:xfrm>
        </p:spPr>
        <p:txBody>
          <a:bodyPr/>
          <a:lstStyle/>
          <a:p>
            <a:r>
              <a:rPr lang="en-US"/>
              <a:t>[</a:t>
            </a:r>
            <a:r>
              <a:rPr lang="en-US" b="1"/>
              <a:t>Notes to trainer</a:t>
            </a:r>
            <a:r>
              <a:rPr lang="en-US"/>
              <a:t>: </a:t>
            </a:r>
          </a:p>
          <a:p>
            <a:pPr>
              <a:buFontTx/>
              <a:buChar char="•"/>
            </a:pPr>
            <a:r>
              <a:rPr lang="en-US"/>
              <a:t>Students should already know basic information about working with Excel Services. If not, they should go through the online training presentation titled, “Excel Services I: The basics.” </a:t>
            </a:r>
          </a:p>
          <a:p>
            <a:pPr>
              <a:buFontTx/>
              <a:buChar char="•"/>
            </a:pPr>
            <a:r>
              <a:rPr lang="en-US"/>
              <a:t>Software requirements for using Excel Services are a SharePoint site based on SharePoint Server 2007 Enterprise; Excel Services set up with SharePoint Server 2007 Enterprise; and Excel 2007 installed on computers through one of the following: Office Professional Plus 2007, Office Enterprise 2007, or Office Ultimate 2007. </a:t>
            </a:r>
          </a:p>
          <a:p>
            <a:pPr>
              <a:buFontTx/>
              <a:buChar char="•"/>
            </a:pPr>
            <a:r>
              <a:rPr lang="en-US"/>
              <a:t>For detailed help in customizing this template, see the very last slide. Also, look for additional lesson text in the notes pane of some slides.</a:t>
            </a:r>
          </a:p>
          <a:p>
            <a:pPr>
              <a:buFontTx/>
              <a:buChar char="•"/>
            </a:pPr>
            <a:r>
              <a:rPr lang="en-US" b="1"/>
              <a:t>Adobe Flash animations</a:t>
            </a:r>
            <a:r>
              <a:rPr lang="en-US"/>
              <a:t>: This template contains Flash animations. These will play in PowerPoint 2000 and later. However: If you want to save this template in PowerPoint 2007, save it in the earlier PowerPoint file format: </a:t>
            </a:r>
            <a:r>
              <a:rPr lang="en-US" b="1"/>
              <a:t>PowerPoint 97-2003 Presentation (*.ppt) </a:t>
            </a:r>
            <a:r>
              <a:rPr lang="en-US"/>
              <a:t>or </a:t>
            </a:r>
            <a:r>
              <a:rPr lang="en-US" b="1"/>
              <a:t>PowerPoint 97-2003 Template (*.pot)</a:t>
            </a:r>
            <a:r>
              <a:rPr lang="en-US"/>
              <a:t>.</a:t>
            </a:r>
            <a:r>
              <a:rPr lang="en-US" b="1"/>
              <a:t> </a:t>
            </a:r>
            <a:r>
              <a:rPr lang="en-US"/>
              <a:t>(You’ll see the file types in the </a:t>
            </a:r>
            <a:r>
              <a:rPr lang="en-US" b="1"/>
              <a:t>Save As</a:t>
            </a:r>
            <a:r>
              <a:rPr lang="en-US"/>
              <a:t> dialog box, next to</a:t>
            </a:r>
            <a:r>
              <a:rPr lang="en-US" b="1"/>
              <a:t> Save as type</a:t>
            </a:r>
            <a:r>
              <a:rPr lang="en-US"/>
              <a:t>.) </a:t>
            </a:r>
            <a:br>
              <a:rPr lang="en-US"/>
            </a:br>
            <a:r>
              <a:rPr lang="en-US" b="1"/>
              <a:t>Warning:</a:t>
            </a:r>
            <a:r>
              <a:rPr lang="en-US"/>
              <a:t> If you save it in a PowerPoint 2007 file format, such as </a:t>
            </a:r>
            <a:r>
              <a:rPr lang="en-US" b="1"/>
              <a:t>PowerPoint Presentation (*.pptx)</a:t>
            </a:r>
            <a:r>
              <a:rPr lang="en-US"/>
              <a:t> or </a:t>
            </a:r>
            <a:r>
              <a:rPr lang="en-US" b="1"/>
              <a:t>PowerPoint Template (*.potx)</a:t>
            </a:r>
            <a:r>
              <a:rPr lang="en-US"/>
              <a:t>, the animations won’t be retained in the saved file.</a:t>
            </a:r>
            <a:endParaRPr lang="en-US" b="1"/>
          </a:p>
          <a:p>
            <a:pPr>
              <a:buFontTx/>
              <a:buChar char="•"/>
            </a:pPr>
            <a:r>
              <a:rPr lang="en-US" b="1"/>
              <a:t>Also</a:t>
            </a:r>
            <a:r>
              <a:rPr lang="en-US"/>
              <a:t>: Because this presentation contains Flash animations, saving the template may cause a warning message to appear regarding personal information. Unless you add information to the properties of the Flash file itself, this warning does not apply to this presentation. Click </a:t>
            </a:r>
            <a:r>
              <a:rPr lang="en-US" b="1"/>
              <a:t>OK</a:t>
            </a:r>
            <a:r>
              <a:rPr lang="en-US"/>
              <a:t> on the message.]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E37DAC-7C59-4651-BC74-92F42D6EC3A5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406442C5-937F-4D11-8C92-5C3792FD87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230ED-7037-49C2-B832-0A9ED722F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15439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9AC0B-9034-4C8F-B721-BC9DBF3C98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3414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52738" y="6402388"/>
            <a:ext cx="3640137" cy="4079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3666E34-518B-4430-885F-74E2F8C250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5097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52738" y="6402388"/>
            <a:ext cx="3640137" cy="4079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3EDE63A-5AB9-42EF-857B-FC78BF2BEB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56514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5EC07-BAD2-4565-BD35-AA1DD1A294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50227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4627D-A2BC-4059-8DBE-1FAD24C81E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30412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C6C9F-F511-4D21-8765-612F81E2B1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7938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48C33-CFF4-4D13-91A0-64C96F370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7091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758BB-2285-4A56-8521-7F63B712A0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83022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3876-5F85-4BD1-AA87-481E99EDEC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171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D06DC-CF28-4022-ADA0-C525BDFF8E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5056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E98175-7559-4DDD-844C-786A9EE57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22772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 r="-1686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5AB4"/>
                </a:solidFill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2738" y="6402388"/>
            <a:ext cx="3640137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5AB4"/>
                </a:solidFill>
              </a:defRPr>
            </a:lvl1pPr>
          </a:lstStyle>
          <a:p>
            <a:r>
              <a:rPr lang="en-US"/>
              <a:t>Excel Services III: Control what people see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5AB4"/>
                </a:solidFill>
              </a:defRPr>
            </a:lvl1pPr>
          </a:lstStyle>
          <a:p>
            <a:fld id="{88CDD6BB-153C-42A1-8D5D-B8142E694F3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>
    <p:wipe dir="d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2838" y="2219325"/>
            <a:ext cx="6919912" cy="1470025"/>
          </a:xfrm>
        </p:spPr>
        <p:txBody>
          <a:bodyPr/>
          <a:lstStyle/>
          <a:p>
            <a:r>
              <a:rPr lang="en-US" dirty="0"/>
              <a:t>Microsoft </a:t>
            </a:r>
            <a:r>
              <a:rPr lang="en-US" dirty="0" err="1"/>
              <a:t>.net</a:t>
            </a:r>
            <a:r>
              <a:rPr lang="en-US" dirty="0"/>
              <a:t> core</a:t>
            </a:r>
            <a:br>
              <a:rPr lang="en-US" dirty="0"/>
            </a:br>
            <a:r>
              <a:rPr lang="en-US" dirty="0"/>
              <a:t>basics</a:t>
            </a:r>
            <a:endParaRPr lang="en-US" dirty="0">
              <a:cs typeface="Tahoma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57688"/>
            <a:ext cx="6400800" cy="1030287"/>
          </a:xfrm>
        </p:spPr>
        <p:txBody>
          <a:bodyPr/>
          <a:lstStyle/>
          <a:p>
            <a:r>
              <a:rPr lang="en-US" b="1" dirty="0"/>
              <a:t>Session 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gray">
          <a:xfrm>
            <a:off x="2019300" y="1199356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err="1"/>
              <a:t>Intelli</a:t>
            </a:r>
            <a:r>
              <a:rPr lang="en-US" sz="2400" dirty="0"/>
              <a:t>-Learning presents: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 advAuto="1000"/>
      <p:bldP spid="819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Services III: Control what people see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Core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8675"/>
            <a:ext cx="8431213" cy="5101608"/>
          </a:xfrm>
          <a:noFill/>
        </p:spPr>
        <p:txBody>
          <a:bodyPr/>
          <a:lstStyle/>
          <a:p>
            <a:pPr marL="276225" indent="-276225">
              <a:spcAft>
                <a:spcPct val="75000"/>
              </a:spcAft>
              <a:buClr>
                <a:srgbClr val="FF9900"/>
              </a:buClr>
              <a:buFontTx/>
              <a:buChar char="•"/>
            </a:pPr>
            <a:r>
              <a:rPr lang="en-US" sz="2800" dirty="0"/>
              <a:t>ASP.net Core is cross-platform, high-performance, open-source framework for building modern, cloud-based, Internet-connect application.</a:t>
            </a:r>
          </a:p>
          <a:p>
            <a:pPr marL="276225" indent="-276225">
              <a:spcAft>
                <a:spcPct val="75000"/>
              </a:spcAft>
              <a:buClr>
                <a:srgbClr val="FF9900"/>
              </a:buClr>
              <a:buFontTx/>
              <a:buChar char="•"/>
            </a:pPr>
            <a:r>
              <a:rPr lang="en-US" sz="2800" dirty="0"/>
              <a:t>ASP.net core is redesign of </a:t>
            </a:r>
            <a:r>
              <a:rPr lang="en-US" sz="2800" dirty="0" err="1"/>
              <a:t>ASP.Net</a:t>
            </a:r>
            <a:r>
              <a:rPr lang="en-US" sz="2800" dirty="0"/>
              <a:t> 4.x. Initially it was called as ASP.net 5.0 but later it was called as ASP.net Core 1.0.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46075" y="4610100"/>
            <a:ext cx="7878763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Ctr="1"/>
          <a:lstStyle/>
          <a:p>
            <a:pPr>
              <a:spcBef>
                <a:spcPct val="20000"/>
              </a:spcBef>
            </a:pPr>
            <a:endParaRPr lang="en-US" sz="24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6798-1B39-4135-B4FD-7B783422F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.net</a:t>
            </a:r>
            <a:r>
              <a:rPr lang="en-US" dirty="0"/>
              <a:t>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7207D-4997-4631-85ED-C96A82C9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Cross Platform</a:t>
            </a:r>
          </a:p>
          <a:p>
            <a:r>
              <a:rPr lang="en-US" dirty="0"/>
              <a:t>ASP.net Core application can be developed and run across different platforms like- Windows, macOS, Linux</a:t>
            </a:r>
          </a:p>
          <a:p>
            <a:endParaRPr lang="en-US" dirty="0"/>
          </a:p>
          <a:p>
            <a:r>
              <a:rPr lang="en-US" dirty="0"/>
              <a:t>ASP.net Core applications can be hosted on IIS, Apache, Docker or Self-host in your own process.</a:t>
            </a:r>
          </a:p>
          <a:p>
            <a:endParaRPr lang="en-US" dirty="0"/>
          </a:p>
          <a:p>
            <a:r>
              <a:rPr lang="en-US" dirty="0"/>
              <a:t>For developer points of view, We can use Visual Studio or Visual Studio code or third party editor like Sublime, Vim, Atom.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D0CAA-6867-49DA-BDAA-F725940E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Services III: Control what people see</a:t>
            </a:r>
          </a:p>
        </p:txBody>
      </p:sp>
    </p:spTree>
    <p:extLst>
      <p:ext uri="{BB962C8B-B14F-4D97-AF65-F5344CB8AC3E}">
        <p14:creationId xmlns:p14="http://schemas.microsoft.com/office/powerpoint/2010/main" val="380823103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857B-C9E5-409A-B2FF-DACEF37E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.net</a:t>
            </a:r>
            <a:r>
              <a:rPr lang="en-US" dirty="0"/>
              <a:t>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90DA-46AA-4A34-AF24-8950FB66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One Unique Programming Model for MVC and Web API</a:t>
            </a:r>
          </a:p>
          <a:p>
            <a:r>
              <a:rPr lang="en-US" dirty="0"/>
              <a:t>Both the MVC controller class and ASP.net Web API Controller class inherits from the same Controller base class and return </a:t>
            </a:r>
            <a:r>
              <a:rPr lang="en-US" dirty="0" err="1"/>
              <a:t>IActionResult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IActionResult</a:t>
            </a:r>
            <a:r>
              <a:rPr lang="en-US" dirty="0"/>
              <a:t> is interface and there are two implementation of this interface that is </a:t>
            </a:r>
            <a:r>
              <a:rPr lang="en-US" dirty="0" err="1"/>
              <a:t>ViewResult</a:t>
            </a:r>
            <a:r>
              <a:rPr lang="en-US" dirty="0"/>
              <a:t> and </a:t>
            </a:r>
            <a:r>
              <a:rPr lang="en-US" dirty="0" err="1"/>
              <a:t>JsonResult</a:t>
            </a:r>
            <a:r>
              <a:rPr lang="en-US" dirty="0"/>
              <a:t>.</a:t>
            </a:r>
          </a:p>
          <a:p>
            <a:r>
              <a:rPr lang="en-US" dirty="0"/>
              <a:t>For </a:t>
            </a:r>
            <a:r>
              <a:rPr lang="en-US" dirty="0" err="1"/>
              <a:t>WebAPI</a:t>
            </a:r>
            <a:r>
              <a:rPr lang="en-US" dirty="0"/>
              <a:t> controller class returns </a:t>
            </a:r>
            <a:r>
              <a:rPr lang="en-US" dirty="0" err="1"/>
              <a:t>JsonResult</a:t>
            </a:r>
            <a:r>
              <a:rPr lang="en-US" dirty="0"/>
              <a:t> and MVC style web application controller returns </a:t>
            </a:r>
            <a:r>
              <a:rPr lang="en-US" dirty="0" err="1"/>
              <a:t>ViewResult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48CF3-8849-465E-AC8C-62E9E00A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Services III: Control what people see</a:t>
            </a:r>
          </a:p>
        </p:txBody>
      </p:sp>
    </p:spTree>
    <p:extLst>
      <p:ext uri="{BB962C8B-B14F-4D97-AF65-F5344CB8AC3E}">
        <p14:creationId xmlns:p14="http://schemas.microsoft.com/office/powerpoint/2010/main" val="3093156060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75D4-E74D-4A2D-A866-6B0FD2DB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.net</a:t>
            </a:r>
            <a:r>
              <a:rPr lang="en-US" dirty="0"/>
              <a:t>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C230D-DB5B-431E-B40B-8C4F1AEE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Dependency Injection- </a:t>
            </a:r>
          </a:p>
          <a:p>
            <a:r>
              <a:rPr lang="en-US" dirty="0"/>
              <a:t>4. Testability - by using dependency injection and unified programming model, unit testing is easy and enjoyable experiences.</a:t>
            </a:r>
          </a:p>
          <a:p>
            <a:r>
              <a:rPr lang="en-US" dirty="0"/>
              <a:t>5. Open Source and community focus- There is community behind the evolution of software so its evolving based on community effort. So more secure and better software.</a:t>
            </a:r>
          </a:p>
          <a:p>
            <a:r>
              <a:rPr lang="en-US" dirty="0"/>
              <a:t>6. </a:t>
            </a:r>
            <a:r>
              <a:rPr lang="en-US" dirty="0" err="1"/>
              <a:t>Moduler</a:t>
            </a:r>
            <a:r>
              <a:rPr lang="en-US" dirty="0"/>
              <a:t> - ASP.net core provide Modularity with Middleware components. </a:t>
            </a:r>
          </a:p>
          <a:p>
            <a:r>
              <a:rPr lang="en-US" dirty="0"/>
              <a:t>Both the request and response pipelines are composed using the middleware components.</a:t>
            </a:r>
          </a:p>
          <a:p>
            <a:r>
              <a:rPr lang="en-US" dirty="0"/>
              <a:t>Rich set of build-in middleware components are </a:t>
            </a:r>
            <a:r>
              <a:rPr lang="en-US" dirty="0" err="1"/>
              <a:t>provieded</a:t>
            </a:r>
            <a:r>
              <a:rPr lang="en-US" dirty="0"/>
              <a:t> out of the box.</a:t>
            </a:r>
          </a:p>
          <a:p>
            <a:r>
              <a:rPr lang="en-US" dirty="0"/>
              <a:t>Custom Middleware components can also be created.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89D2-E470-4585-BD7C-73C407DA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Services III: Control what people see</a:t>
            </a:r>
          </a:p>
        </p:txBody>
      </p:sp>
    </p:spTree>
    <p:extLst>
      <p:ext uri="{BB962C8B-B14F-4D97-AF65-F5344CB8AC3E}">
        <p14:creationId xmlns:p14="http://schemas.microsoft.com/office/powerpoint/2010/main" val="35196572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9141-555C-4E3A-98FA-05ABC85F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AC07-4933-4A69-9B28-7278DD08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375F7-E390-4C72-A52D-0FA755DB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Excel Services III: Control what people see</a:t>
            </a:r>
          </a:p>
        </p:txBody>
      </p:sp>
    </p:spTree>
    <p:extLst>
      <p:ext uri="{BB962C8B-B14F-4D97-AF65-F5344CB8AC3E}">
        <p14:creationId xmlns:p14="http://schemas.microsoft.com/office/powerpoint/2010/main" val="109125291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1_Default Design">
  <a:themeElements>
    <a:clrScheme name="1_Default Design 13">
      <a:dk1>
        <a:srgbClr val="7B7A8E"/>
      </a:dk1>
      <a:lt1>
        <a:srgbClr val="FFFFFF"/>
      </a:lt1>
      <a:dk2>
        <a:srgbClr val="9B9AB3"/>
      </a:dk2>
      <a:lt2>
        <a:srgbClr val="FFFFFF"/>
      </a:lt2>
      <a:accent1>
        <a:srgbClr val="807EB0"/>
      </a:accent1>
      <a:accent2>
        <a:srgbClr val="333399"/>
      </a:accent2>
      <a:accent3>
        <a:srgbClr val="CBCAD6"/>
      </a:accent3>
      <a:accent4>
        <a:srgbClr val="DADADA"/>
      </a:accent4>
      <a:accent5>
        <a:srgbClr val="C0C0D4"/>
      </a:accent5>
      <a:accent6>
        <a:srgbClr val="2D2D8A"/>
      </a:accent6>
      <a:hlink>
        <a:srgbClr val="DEE8F9"/>
      </a:hlink>
      <a:folHlink>
        <a:srgbClr val="D1CFFB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2035-01-01T08:00:00+00:00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825115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2012-02-14T18:05:00+00:00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1535721</Value>
      <Value>1535722</Value>
    </PublishStatusLookup>
    <APAuthor xmlns="4873beb7-5857-4685-be1f-d57550cc96cc">
      <UserInfo>
        <DisplayName>REDMOND\v-miyaki</DisplayName>
        <AccountId>1928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>Training presentation: SharePoint Server 2007—Excel Services III: Control what people see</SourceTitle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12 Default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TP102828895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OfficeOnline,OfficeOnlineVNext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14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EF24E9-8FE2-4B84-9871-911BE9C86DA1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3795E8AD-F339-4F55-972A-ABBC7459BD8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50C010F7-5BBE-4690-B155-036DC979C0B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CCD108A-86E4-4F4B-A4CD-A2916C7EC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 SharePoint Server 2007—Excel Services III Control what people see</Template>
  <TotalTime>0</TotalTime>
  <Words>650</Words>
  <Application>Microsoft Office PowerPoint</Application>
  <PresentationFormat>On-screen Show (4:3)</PresentationFormat>
  <Paragraphs>40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1_Default Design</vt:lpstr>
      <vt:lpstr>Microsoft .net core basics</vt:lpstr>
      <vt:lpstr>What is ASP.net Core</vt:lpstr>
      <vt:lpstr>Why .net core?</vt:lpstr>
      <vt:lpstr>Why .net core?</vt:lpstr>
      <vt:lpstr>Why .net core?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2020-01-27T14:21:56Z</dcterms:created>
  <dcterms:modified xsi:type="dcterms:W3CDTF">2020-02-02T09:51:21Z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Tfs.LastKnownPath">
    <vt:lpwstr>https://d.docs.live.net/22bfef34954b961a/Documents/Asp.net Core Session 1.pptx</vt:lpwstr>
  </property>
</Properties>
</file>