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8" r:id="rId4"/>
    <p:sldId id="265" r:id="rId5"/>
    <p:sldId id="260" r:id="rId6"/>
    <p:sldId id="261" r:id="rId7"/>
    <p:sldId id="266" r:id="rId8"/>
    <p:sldId id="264" r:id="rId9"/>
    <p:sldId id="25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117CD5-AD38-4C7F-9510-2E5207589237}">
          <p14:sldIdLst>
            <p14:sldId id="256"/>
            <p14:sldId id="259"/>
            <p14:sldId id="258"/>
            <p14:sldId id="265"/>
            <p14:sldId id="260"/>
            <p14:sldId id="261"/>
          </p14:sldIdLst>
        </p14:section>
        <p14:section name="Default Section" id="{8A58E38C-6335-4AA4-B378-5979B3C2C943}">
          <p14:sldIdLst>
            <p14:sldId id="266"/>
            <p14:sldId id="264"/>
            <p14:sldId id="257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18DD4-4DBF-4BCD-8D66-4A0388E2292B}" type="datetimeFigureOut">
              <a:rPr lang="en-IN" smtClean="0"/>
              <a:pPr/>
              <a:t>03-06-2021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B64B-1CA6-40BF-862C-8418A4034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4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2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4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087-D658-4E35-BAE2-0B4885607415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7C8-99B8-4658-B787-C40A3D88B78D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0F4-0E88-4DFB-9D5E-8629D5E9418C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0E-31F2-49B4-B5EE-C85880D0DD9F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1F3-7877-4426-80BB-9D47C365BD4D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5F48-2088-49E7-A6F4-C4FCF1D764D7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64-14B5-4F35-8837-F824F14214EF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79D-2A24-49F6-B20F-4F65087B5735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10A5F4-30EA-4015-9B99-9B57B28A0B45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471F-24D0-4139-B575-D2DAB1A7DD12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96A69-F942-4D65-B5F8-467D161789BE}" type="datetime3">
              <a:rPr lang="en-US" smtClean="0"/>
              <a:pPr/>
              <a:t>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76400"/>
            <a:ext cx="8686800" cy="18287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Security and Surveillance System</a:t>
            </a:r>
            <a:b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 Tech Rangers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23B5F-9F4A-4932-B217-15031F76CEC9}"/>
              </a:ext>
            </a:extLst>
          </p:cNvPr>
          <p:cNvSpPr txBox="1"/>
          <p:nvPr/>
        </p:nvSpPr>
        <p:spPr>
          <a:xfrm>
            <a:off x="2764639" y="4182562"/>
            <a:ext cx="3608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&lt;Shubham Kumar&gt;	&lt;04751202819&gt;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&lt;Harshit Pandey&gt;   &lt;05551202819&gt;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Aahn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deshpande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&lt;00151202818&gt;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&lt;Chirag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kaushik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&lt;01351202819&gt;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269" y="6459785"/>
            <a:ext cx="2122731" cy="365125"/>
          </a:xfrm>
        </p:spPr>
        <p:txBody>
          <a:bodyPr/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4-06-2021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45761" cy="36512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1381" y="6459785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GSM to increase the range.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Installation of smart surveillance camera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voice assistant for senior citizen and blind people.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Connect  an emergency button with nearby police 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Content Placeholder 14" descr="what-is-sec-system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365486"/>
            <a:ext cx="4155130" cy="3349514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04-06-2021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10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0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surveillance  system to prevent theft.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providing  safety to  our property and life.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allows remote access to our home and offices.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in Banks to enhance the security.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Content Placeholder 17" descr="surveillance_ai_crop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006600"/>
            <a:ext cx="3702050" cy="3702050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4-06-2021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11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7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7437-8A40-47C5-942F-B67C9E9C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143000"/>
            <a:ext cx="7543800" cy="59436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6756-1F65-4161-849D-533F9D5B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91" y="1905000"/>
            <a:ext cx="536010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 one security system for a general household.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theft and emergency situations.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message directly on phone.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better than conventional security solutions.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chances of human error.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A23B-B2B5-4A2B-9773-6259FD44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4-06-2021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CA63-D564-41BF-B8CC-48FA8E67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D10F-2594-4FF8-AAA9-660EF938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FB1D398-AD76-4005-9F62-F0C987D69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14367" y="140907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536A6-E172-49EC-8715-F04F96D4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89" y="2264550"/>
            <a:ext cx="3819200" cy="34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0FDE-62BE-47A5-B7AB-5F9AEE51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3089"/>
            <a:ext cx="7543800" cy="55159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04D983-13B5-408B-8D7D-6B27AE3AC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584200"/>
            <a:ext cx="8991600" cy="56594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4F4C-C941-4CB1-A245-F422F332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4-06-2021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8BEB-4F42-4350-AFB3-12B73AEE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F45F-612A-44FC-AE66-53D5E39E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D54B4-8ACF-4172-92B3-9404CE2E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89"/>
            <a:ext cx="3047999" cy="5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Bluetooth module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7787640" cy="143086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HC-05 is a Bluetooth module which is designed for wireless comunication 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serial communication to communicate with devices. It communicates with microcontroller using serial port (USART).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04-06-2021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17103" cy="36512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4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14367" y="140907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1" y="3633028"/>
            <a:ext cx="7399499" cy="2448000"/>
          </a:xfrm>
        </p:spPr>
      </p:pic>
    </p:spTree>
    <p:extLst>
      <p:ext uri="{BB962C8B-B14F-4D97-AF65-F5344CB8AC3E}">
        <p14:creationId xmlns:p14="http://schemas.microsoft.com/office/powerpoint/2010/main" val="316565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B76C-04DD-4F39-9B1D-F1E3D3B5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Intruder Detection System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9E5D3F-D6D1-46C9-A1F2-4E1AD9D4C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1" y="1845734"/>
            <a:ext cx="297179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Infrared Sensor is used as motion detector.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 message sent upon intrusion.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to turn On/Off PIR sensor.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F69343-61B0-4B47-83EB-9012D0990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29000" y="1845733"/>
            <a:ext cx="5638800" cy="43878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5A48-581E-449B-8989-365255CB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04-06-2021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5EDB-E23F-438F-B26B-51DBED89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4913-583F-441C-94E7-C753D069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FF4C42A-2289-4BB5-A90C-91E617E43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14367" y="140907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3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8B9E2A-6876-4804-9C0B-904D1995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85" y="64498"/>
            <a:ext cx="7520940" cy="6277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 Lock Mechanism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8F5966-ECD6-4502-9742-6DAD49D62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862" y="1905000"/>
            <a:ext cx="3200400" cy="36576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 enters correct password.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as switch---&gt; activates relay coil ---&gt; deactivate PIR sensor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 enters incorrect password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PIR sensor remains 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2B57-9CCE-4D78-8DDC-F5B0F76A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4-06-2021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73AA-C806-45B6-AAD6-37222A41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3AB5-659F-45B5-9932-470A5644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9FBA6E0-F4E7-4905-A437-641B433CC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0262" y="671045"/>
            <a:ext cx="5793738" cy="56535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8F18DE-D5A3-4434-8731-EC12EC35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" y="43249"/>
            <a:ext cx="265811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5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PCF8574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4800" y="1828874"/>
            <a:ext cx="3703320" cy="4023360"/>
          </a:xfrm>
        </p:spPr>
        <p:txBody>
          <a:bodyPr>
            <a:noAutofit/>
          </a:bodyPr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8-bit input/output (I/O) expander for the two-line bidirectional bus (I</a:t>
            </a:r>
            <a:r>
              <a:rPr lang="en-I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2.5-V to 6-V V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:- operation range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 power on, the I/Os are high. In this mode, only a current source to V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CC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is active.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04-06-2021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17103" cy="36512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14367" y="140907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83058"/>
            <a:ext cx="4814967" cy="4365342"/>
          </a:xfrm>
        </p:spPr>
      </p:pic>
    </p:spTree>
    <p:extLst>
      <p:ext uri="{BB962C8B-B14F-4D97-AF65-F5344CB8AC3E}">
        <p14:creationId xmlns:p14="http://schemas.microsoft.com/office/powerpoint/2010/main" val="371537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Gas sensor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33400" y="1891190"/>
            <a:ext cx="3703320" cy="40233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 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gas leakage is detected then exhaust fan is turned on and sos message is sent to  mobile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 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gas leakage is not detected  then  process is repeated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04-06-2021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17103" cy="36512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8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14367" y="140907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9287"/>
            <a:ext cx="4191001" cy="4458871"/>
          </a:xfrm>
        </p:spPr>
      </p:pic>
    </p:spTree>
    <p:extLst>
      <p:ext uri="{BB962C8B-B14F-4D97-AF65-F5344CB8AC3E}">
        <p14:creationId xmlns:p14="http://schemas.microsoft.com/office/powerpoint/2010/main" val="27658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I2C Bus Communication Protocol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I2C stands for inter integrated  circuit.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 transfers data between central processor and multiple ICs.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Only two common bus lines or wires are required to control ant device.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two bus lines are: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SDA(Serial data)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SCL(Serial clock 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Content Placeholder 13" descr="i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65952" y="2057400"/>
            <a:ext cx="4556190" cy="3810000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04-06-2021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17103" cy="36512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pitch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14367" y="140907"/>
            <a:ext cx="89154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50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1154</TotalTime>
  <Words>436</Words>
  <Application>Microsoft Office PowerPoint</Application>
  <PresentationFormat>On-screen Show (4:3)</PresentationFormat>
  <Paragraphs>111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Home Security and Surveillance System  by- Tech Rangers</vt:lpstr>
      <vt:lpstr>Purpose</vt:lpstr>
      <vt:lpstr>Block Diagram</vt:lpstr>
      <vt:lpstr>Bluetooth module </vt:lpstr>
      <vt:lpstr>Intruder Detection System</vt:lpstr>
      <vt:lpstr>Door Lock Mechanism</vt:lpstr>
      <vt:lpstr>PCF8574</vt:lpstr>
      <vt:lpstr>Gas sensor </vt:lpstr>
      <vt:lpstr>I2C Bus Communication Protocol</vt:lpstr>
      <vt:lpstr>Future Scope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the Presentation&gt;</dc:title>
  <dc:creator>Abhishek Gagneja</dc:creator>
  <cp:lastModifiedBy>Shubhani Pandey</cp:lastModifiedBy>
  <cp:revision>45</cp:revision>
  <dcterms:created xsi:type="dcterms:W3CDTF">2019-08-29T03:47:17Z</dcterms:created>
  <dcterms:modified xsi:type="dcterms:W3CDTF">2021-06-03T14:07:57Z</dcterms:modified>
</cp:coreProperties>
</file>