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373"/>
    <a:srgbClr val="3123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44" autoAdjust="0"/>
    <p:restoredTop sz="94660"/>
  </p:normalViewPr>
  <p:slideViewPr>
    <p:cSldViewPr snapToGrid="0">
      <p:cViewPr varScale="1">
        <p:scale>
          <a:sx n="90" d="100"/>
          <a:sy n="90" d="100"/>
        </p:scale>
        <p:origin x="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6CB8-713B-430B-A3FC-68488BC2586C}" type="datetimeFigureOut">
              <a:rPr lang="en-IN" smtClean="0"/>
              <a:t>09-04-2018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E0FE10E-0A26-43FA-AD48-669B9C7A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606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6CB8-713B-430B-A3FC-68488BC2586C}" type="datetimeFigureOut">
              <a:rPr lang="en-IN" smtClean="0"/>
              <a:t>09-04-2018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E0FE10E-0A26-43FA-AD48-669B9C7A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64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6CB8-713B-430B-A3FC-68488BC2586C}" type="datetimeFigureOut">
              <a:rPr lang="en-IN" smtClean="0"/>
              <a:t>09-04-2018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E0FE10E-0A26-43FA-AD48-669B9C7A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416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6CB8-713B-430B-A3FC-68488BC2586C}" type="datetimeFigureOut">
              <a:rPr lang="en-IN" smtClean="0"/>
              <a:t>09-04-2018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E0FE10E-0A26-43FA-AD48-669B9C7A21E0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9315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6CB8-713B-430B-A3FC-68488BC2586C}" type="datetimeFigureOut">
              <a:rPr lang="en-IN" smtClean="0"/>
              <a:t>09-04-2018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E0FE10E-0A26-43FA-AD48-669B9C7A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07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6CB8-713B-430B-A3FC-68488BC2586C}" type="datetimeFigureOut">
              <a:rPr lang="en-IN" smtClean="0"/>
              <a:t>09-04-2018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E10E-0A26-43FA-AD48-669B9C7A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061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6CB8-713B-430B-A3FC-68488BC2586C}" type="datetimeFigureOut">
              <a:rPr lang="en-IN" smtClean="0"/>
              <a:t>09-04-2018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E10E-0A26-43FA-AD48-669B9C7A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456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6CB8-713B-430B-A3FC-68488BC2586C}" type="datetimeFigureOut">
              <a:rPr lang="en-IN" smtClean="0"/>
              <a:t>09-04-2018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E10E-0A26-43FA-AD48-669B9C7A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462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5976CB8-713B-430B-A3FC-68488BC2586C}" type="datetimeFigureOut">
              <a:rPr lang="en-IN" smtClean="0"/>
              <a:t>09-04-2018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E0FE10E-0A26-43FA-AD48-669B9C7A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97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6CB8-713B-430B-A3FC-68488BC2586C}" type="datetimeFigureOut">
              <a:rPr lang="en-IN" smtClean="0"/>
              <a:t>09-04-2018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E10E-0A26-43FA-AD48-669B9C7A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08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6CB8-713B-430B-A3FC-68488BC2586C}" type="datetimeFigureOut">
              <a:rPr lang="en-IN" smtClean="0"/>
              <a:t>09-04-2018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E0FE10E-0A26-43FA-AD48-669B9C7A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31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6CB8-713B-430B-A3FC-68488BC2586C}" type="datetimeFigureOut">
              <a:rPr lang="en-IN" smtClean="0"/>
              <a:t>09-04-2018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E10E-0A26-43FA-AD48-669B9C7A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1829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6CB8-713B-430B-A3FC-68488BC2586C}" type="datetimeFigureOut">
              <a:rPr lang="en-IN" smtClean="0"/>
              <a:t>09-04-2018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E10E-0A26-43FA-AD48-669B9C7A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2220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6CB8-713B-430B-A3FC-68488BC2586C}" type="datetimeFigureOut">
              <a:rPr lang="en-IN" smtClean="0"/>
              <a:t>09-04-2018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E10E-0A26-43FA-AD48-669B9C7A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5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6CB8-713B-430B-A3FC-68488BC2586C}" type="datetimeFigureOut">
              <a:rPr lang="en-IN" smtClean="0"/>
              <a:t>09-04-2018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E10E-0A26-43FA-AD48-669B9C7A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4964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6CB8-713B-430B-A3FC-68488BC2586C}" type="datetimeFigureOut">
              <a:rPr lang="en-IN" smtClean="0"/>
              <a:t>09-04-2018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E10E-0A26-43FA-AD48-669B9C7A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569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6CB8-713B-430B-A3FC-68488BC2586C}" type="datetimeFigureOut">
              <a:rPr lang="en-IN" smtClean="0"/>
              <a:t>09-04-2018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E10E-0A26-43FA-AD48-669B9C7A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14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tx1">
                <a:lumMod val="95000"/>
              </a:schemeClr>
            </a:gs>
            <a:gs pos="27000">
              <a:schemeClr val="tx1">
                <a:lumMod val="75000"/>
              </a:schemeClr>
            </a:gs>
            <a:gs pos="100000">
              <a:schemeClr val="bg1">
                <a:lumMod val="50000"/>
                <a:lumOff val="50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76CB8-713B-430B-A3FC-68488BC2586C}" type="datetimeFigureOut">
              <a:rPr lang="en-IN" smtClean="0"/>
              <a:t>09-04-2018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FE10E-0A26-43FA-AD48-669B9C7A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462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4900" dirty="0" smtClean="0">
                <a:latin typeface="Cooper Black" panose="0208090404030B020404" pitchFamily="18" charset="0"/>
              </a:rPr>
              <a:t>SOA Evolution</a:t>
            </a:r>
            <a:r>
              <a:rPr lang="en-IN" sz="4900" dirty="0" smtClean="0"/>
              <a:t/>
            </a:r>
            <a:br>
              <a:rPr lang="en-IN" sz="4900" dirty="0" smtClean="0"/>
            </a:br>
            <a:r>
              <a:rPr lang="en-IN" sz="3100" dirty="0" smtClean="0"/>
              <a:t>presents….</a:t>
            </a:r>
            <a:r>
              <a:rPr lang="en-IN" dirty="0"/>
              <a:t/>
            </a:r>
            <a:br>
              <a:rPr lang="en-IN" dirty="0"/>
            </a:br>
            <a:r>
              <a:rPr lang="en-IN" sz="4400" dirty="0" smtClean="0"/>
              <a:t>‘The Supply Chain Management System’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375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 Of Solution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64" y="2052358"/>
            <a:ext cx="2300266" cy="16248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32" y="4661956"/>
            <a:ext cx="2138232" cy="11225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962" y="4361395"/>
            <a:ext cx="1576770" cy="1324240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 rot="16200000">
            <a:off x="1599729" y="4068151"/>
            <a:ext cx="975025" cy="1931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984" y="2320769"/>
            <a:ext cx="1196975" cy="992613"/>
          </a:xfrm>
          <a:prstGeom prst="rect">
            <a:avLst/>
          </a:prstGeom>
        </p:spPr>
      </p:pic>
      <p:sp>
        <p:nvSpPr>
          <p:cNvPr id="10" name="Striped Right Arrow 9"/>
          <p:cNvSpPr/>
          <p:nvPr/>
        </p:nvSpPr>
        <p:spPr>
          <a:xfrm rot="10800000">
            <a:off x="3403427" y="2744268"/>
            <a:ext cx="889560" cy="35351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triped Right Arrow 10"/>
          <p:cNvSpPr/>
          <p:nvPr/>
        </p:nvSpPr>
        <p:spPr>
          <a:xfrm rot="8428023">
            <a:off x="2829918" y="3858567"/>
            <a:ext cx="1580035" cy="31940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Striped Right Arrow 11"/>
          <p:cNvSpPr/>
          <p:nvPr/>
        </p:nvSpPr>
        <p:spPr>
          <a:xfrm rot="2378496" flipV="1">
            <a:off x="5631211" y="3906665"/>
            <a:ext cx="1549202" cy="34234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456267" y="5777826"/>
            <a:ext cx="126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Logic Apps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664172" y="634367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Coder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7064207" y="559986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Bootstrap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525201" y="33721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Cloud DB</a:t>
            </a:r>
            <a:endParaRPr lang="en-IN" dirty="0"/>
          </a:p>
        </p:txBody>
      </p:sp>
      <p:sp>
        <p:nvSpPr>
          <p:cNvPr id="18" name="Left-Right Arrow 17"/>
          <p:cNvSpPr/>
          <p:nvPr/>
        </p:nvSpPr>
        <p:spPr>
          <a:xfrm>
            <a:off x="3158064" y="5064109"/>
            <a:ext cx="3581403" cy="3182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 rot="19256089">
            <a:off x="3136510" y="363978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Code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3592154" y="253763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Code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 rot="2383456">
            <a:off x="6075489" y="358326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Code</a:t>
            </a:r>
            <a:endParaRPr lang="en-IN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569" y="4528620"/>
            <a:ext cx="1992107" cy="989789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>
            <a:off x="8680550" y="4896514"/>
            <a:ext cx="711200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9855200" y="5586487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User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267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Stage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6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172" r="-54"/>
          <a:stretch/>
        </p:blipFill>
        <p:spPr>
          <a:xfrm>
            <a:off x="6527800" y="2768599"/>
            <a:ext cx="4893733" cy="28786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6" t="16016" r="2586" b="17578"/>
          <a:stretch/>
        </p:blipFill>
        <p:spPr>
          <a:xfrm>
            <a:off x="601133" y="2768598"/>
            <a:ext cx="5166983" cy="28786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2345267" y="239926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Flow Design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047169" y="2399268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Database 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036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Logic Apps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64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Bootstrap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81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Cloud 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007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Services Designed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1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0320" y="5300149"/>
            <a:ext cx="9613862" cy="588535"/>
          </a:xfrm>
        </p:spPr>
        <p:txBody>
          <a:bodyPr>
            <a:noAutofit/>
          </a:bodyPr>
          <a:lstStyle/>
          <a:p>
            <a:pPr algn="ctr"/>
            <a:r>
              <a:rPr lang="en-IN" sz="8000" dirty="0" smtClean="0"/>
              <a:t>Thank You</a:t>
            </a:r>
            <a:endParaRPr lang="en-IN" sz="8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58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33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Cooper Black</vt:lpstr>
      <vt:lpstr>Trebuchet MS</vt:lpstr>
      <vt:lpstr>Berlin</vt:lpstr>
      <vt:lpstr>SOA Evolution presents…. ‘The Supply Chain Management System’</vt:lpstr>
      <vt:lpstr>Overview Of Solution</vt:lpstr>
      <vt:lpstr>Design Stage</vt:lpstr>
      <vt:lpstr>Logic Apps</vt:lpstr>
      <vt:lpstr>Bootstrap</vt:lpstr>
      <vt:lpstr>Cloud DB</vt:lpstr>
      <vt:lpstr>Services Designed</vt:lpstr>
      <vt:lpstr>Thank You</vt:lpstr>
    </vt:vector>
  </TitlesOfParts>
  <Company>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 Evolution presents…. ‘The Supply Chain Management System’</dc:title>
  <dc:creator>Kumar Shubham</dc:creator>
  <cp:lastModifiedBy>Kumar Shubham</cp:lastModifiedBy>
  <cp:revision>11</cp:revision>
  <dcterms:created xsi:type="dcterms:W3CDTF">2018-04-09T07:38:10Z</dcterms:created>
  <dcterms:modified xsi:type="dcterms:W3CDTF">2018-04-09T10:25:25Z</dcterms:modified>
</cp:coreProperties>
</file>