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7" y="59435"/>
            <a:ext cx="8120633" cy="1229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01" y="-127304"/>
            <a:ext cx="8915196" cy="136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0"/>
              </a:spcBef>
            </a:pPr>
            <a:r>
              <a:rPr/>
              <a:t>Deliberate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Attacks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1510283"/>
            <a:ext cx="223113" cy="284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1392682"/>
            <a:ext cx="7877175" cy="4123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>
                <a:latin typeface="Arial"/>
              </a:rPr>
              <a:t>There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no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foolproof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method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of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preventing </a:t>
            </a:r>
            <a:r>
              <a:rPr sz="3200">
                <a:latin typeface="Arial"/>
              </a:rPr>
              <a:t>them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from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attaching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themselves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to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your </a:t>
            </a:r>
            <a:r>
              <a:rPr sz="3200">
                <a:latin typeface="Arial"/>
              </a:rPr>
              <a:t>computer</a:t>
            </a:r>
          </a:p>
          <a:p>
            <a:pPr algn="just">
              <a:lnSpc>
                <a:spcPct val="100000"/>
              </a:lnSpc>
              <a:spcBef>
                <a:spcPts val="770"/>
              </a:spcBef>
            </a:pPr>
            <a:r>
              <a:rPr sz="3200">
                <a:latin typeface="Arial"/>
              </a:rPr>
              <a:t>Antivirus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software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compares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virus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signature </a:t>
            </a:r>
            <a:r>
              <a:rPr sz="3200">
                <a:latin typeface="Arial"/>
              </a:rPr>
              <a:t>files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against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the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programming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code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of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know </a:t>
            </a:r>
            <a:r>
              <a:rPr sz="3200">
                <a:latin typeface="Arial"/>
              </a:rPr>
              <a:t>viruses.</a:t>
            </a:r>
          </a:p>
          <a:p>
            <a:pPr algn="just">
              <a:lnSpc>
                <a:spcPct val="100000"/>
              </a:lnSpc>
              <a:spcBef>
                <a:spcPts val="770"/>
              </a:spcBef>
            </a:pPr>
            <a:r>
              <a:rPr sz="3200">
                <a:latin typeface="Arial"/>
              </a:rPr>
              <a:t>Regularly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update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virus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signature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files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is </a:t>
            </a:r>
            <a:r>
              <a:rPr sz="3200">
                <a:latin typeface="Arial"/>
              </a:rPr>
              <a:t>crucial.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3070860"/>
            <a:ext cx="223113" cy="284988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4631435"/>
            <a:ext cx="223113" cy="284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67521" y="6522033"/>
            <a:ext cx="735965" cy="22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ts val="1650"/>
              </a:lnSpc>
            </a:pPr>
            <a:r>
              <a:rPr/>
              <a:t>Slide</a:t>
            </a:r>
            <a:r>
              <a:rPr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9200" y="274638"/>
            <a:ext cx="746760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/>
            <a:r>
              <a:rPr sz="2800">
                <a:latin typeface="Century Gothic"/>
              </a:rPr>
              <a:t>Anti-virus and Anti-spyware Software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1524001"/>
            <a:ext cx="6629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/>
            <a:r>
              <a:rPr>
                <a:latin typeface="Century"/>
              </a:rPr>
              <a:t>Anti-virus software detects </a:t>
            </a:r>
            <a:r>
              <a:rPr>
                <a:latin typeface="Century"/>
              </a:rPr>
              <a:t>certain types of malware </a:t>
            </a:r>
            <a:r>
              <a:rPr>
                <a:latin typeface="Century"/>
              </a:rPr>
              <a:t>and can destroy it before any damage is </a:t>
            </a:r>
            <a:r>
              <a:rPr>
                <a:latin typeface="Century"/>
              </a:rPr>
              <a:t>done.</a:t>
            </a:r>
          </a:p>
          <a:p>
            <a:pPr/>
            <a:r>
              <a:rPr>
                <a:latin typeface="Century"/>
              </a:rPr>
              <a:t>Install and maintain anti-virus and anti-spyware </a:t>
            </a:r>
            <a:r>
              <a:rPr>
                <a:latin typeface="Century"/>
              </a:rPr>
              <a:t>software.</a:t>
            </a:r>
          </a:p>
          <a:p>
            <a:pPr/>
            <a:r>
              <a:rPr>
                <a:latin typeface="Century"/>
              </a:rPr>
              <a:t>Be sure to keep anti-virus software </a:t>
            </a:r>
            <a:r>
              <a:rPr>
                <a:latin typeface="Century"/>
              </a:rPr>
              <a:t>updated.</a:t>
            </a:r>
          </a:p>
          <a:p>
            <a:pPr/>
            <a:r>
              <a:rPr>
                <a:latin typeface="Century"/>
              </a:rPr>
              <a:t>Many free and </a:t>
            </a:r>
            <a:r>
              <a:rPr>
                <a:latin typeface="Century"/>
              </a:rPr>
              <a:t>commercial options exist.</a:t>
            </a:r>
          </a:p>
          <a:p>
            <a:pPr/>
            <a:r>
              <a:rPr>
                <a:latin typeface="Century"/>
              </a:rPr>
              <a:t>Contact your Technology Support Professional for assistance.</a:t>
            </a:r>
          </a:p>
          <a:p>
            <a:pPr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4572000" cy="2413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7" y="59435"/>
            <a:ext cx="8120633" cy="12291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401" y="-127304"/>
            <a:ext cx="8915196" cy="136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0"/>
              </a:spcBef>
            </a:pPr>
            <a:r>
              <a:rPr/>
              <a:t>Deliberate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Attacks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1510283"/>
            <a:ext cx="223113" cy="284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1392682"/>
            <a:ext cx="8236584" cy="42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>
                <a:latin typeface="Arial"/>
              </a:rPr>
              <a:t>Virus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computer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program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that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attaches </a:t>
            </a:r>
            <a:r>
              <a:rPr sz="3200">
                <a:latin typeface="Arial"/>
              </a:rPr>
              <a:t>itself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to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executable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file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or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application.</a:t>
            </a: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>
                <a:latin typeface="Arial"/>
              </a:rPr>
              <a:t>It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can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replicate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itself,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usually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through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an </a:t>
            </a:r>
            <a:r>
              <a:rPr sz="3200">
                <a:latin typeface="Arial"/>
              </a:rPr>
              <a:t>executable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program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attached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to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an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e-mail.</a:t>
            </a: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>
                <a:latin typeface="Arial"/>
              </a:rPr>
              <a:t>The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keyword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is</a:t>
            </a:r>
            <a:r>
              <a:rPr sz="3200">
                <a:latin typeface="Arial"/>
              </a:rPr>
              <a:t> “attaches”.</a:t>
            </a:r>
            <a:r>
              <a:rPr sz="3200">
                <a:latin typeface="Arial"/>
              </a:rPr>
              <a:t>	A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virus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can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not </a:t>
            </a:r>
            <a:r>
              <a:rPr sz="3200">
                <a:latin typeface="Arial"/>
              </a:rPr>
              <a:t>stand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on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its</a:t>
            </a:r>
            <a:r>
              <a:rPr sz="3200">
                <a:latin typeface="Arial"/>
              </a:rPr>
              <a:t> own.</a:t>
            </a: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>
                <a:latin typeface="Arial"/>
              </a:rPr>
              <a:t>You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must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prevent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viruses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from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being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installed </a:t>
            </a:r>
            <a:r>
              <a:rPr sz="3200">
                <a:latin typeface="Arial"/>
              </a:rPr>
              <a:t>on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computers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in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your</a:t>
            </a:r>
            <a:r>
              <a:rPr sz="3200">
                <a:latin typeface="Arial"/>
              </a:rPr>
              <a:t> </a:t>
            </a:r>
            <a:r>
              <a:rPr sz="3200">
                <a:latin typeface="Arial"/>
              </a:rPr>
              <a:t>organizations.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2583179"/>
            <a:ext cx="223113" cy="284988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3656076"/>
            <a:ext cx="223113" cy="284988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13" y="4728971"/>
            <a:ext cx="223113" cy="284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67521" y="6522033"/>
            <a:ext cx="735965" cy="22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ts val="1650"/>
              </a:lnSpc>
            </a:pPr>
            <a:r>
              <a:rPr/>
              <a:t>Slide</a:t>
            </a:r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