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1379200" cy="6400800"/>
  <p:notesSz cx="11379200" cy="640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3440" y="1984248"/>
            <a:ext cx="967232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B3F7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06880" y="3584448"/>
            <a:ext cx="796544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1D1D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B3F7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D1D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B3F7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68960" y="1472184"/>
            <a:ext cx="4949952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60288" y="1472184"/>
            <a:ext cx="4949952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53229"/>
            <a:ext cx="11379200" cy="1668145"/>
          </a:xfrm>
          <a:custGeom>
            <a:avLst/>
            <a:gdLst/>
            <a:ahLst/>
            <a:cxnLst/>
            <a:rect l="l" t="t" r="r" b="b"/>
            <a:pathLst>
              <a:path w="11379200" h="1668145">
                <a:moveTo>
                  <a:pt x="0" y="1667522"/>
                </a:moveTo>
                <a:lnTo>
                  <a:pt x="11379200" y="1667522"/>
                </a:lnTo>
                <a:lnTo>
                  <a:pt x="11379200" y="0"/>
                </a:lnTo>
                <a:lnTo>
                  <a:pt x="0" y="0"/>
                </a:lnTo>
                <a:lnTo>
                  <a:pt x="0" y="1667522"/>
                </a:lnTo>
                <a:close/>
              </a:path>
            </a:pathLst>
          </a:custGeom>
          <a:solidFill>
            <a:srgbClr val="EA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1379200" cy="1533525"/>
          </a:xfrm>
          <a:custGeom>
            <a:avLst/>
            <a:gdLst/>
            <a:ahLst/>
            <a:cxnLst/>
            <a:rect l="l" t="t" r="r" b="b"/>
            <a:pathLst>
              <a:path w="11379200" h="1533525">
                <a:moveTo>
                  <a:pt x="0" y="1533512"/>
                </a:moveTo>
                <a:lnTo>
                  <a:pt x="11379200" y="1533512"/>
                </a:lnTo>
                <a:lnTo>
                  <a:pt x="11379200" y="0"/>
                </a:lnTo>
                <a:lnTo>
                  <a:pt x="0" y="0"/>
                </a:lnTo>
                <a:lnTo>
                  <a:pt x="0" y="1533512"/>
                </a:lnTo>
                <a:close/>
              </a:path>
            </a:pathLst>
          </a:custGeom>
          <a:solidFill>
            <a:srgbClr val="EA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724170" y="5369123"/>
            <a:ext cx="241300" cy="269875"/>
          </a:xfrm>
          <a:custGeom>
            <a:avLst/>
            <a:gdLst/>
            <a:ahLst/>
            <a:cxnLst/>
            <a:rect l="l" t="t" r="r" b="b"/>
            <a:pathLst>
              <a:path w="241300" h="269875">
                <a:moveTo>
                  <a:pt x="240753" y="0"/>
                </a:moveTo>
                <a:lnTo>
                  <a:pt x="169671" y="33870"/>
                </a:lnTo>
                <a:lnTo>
                  <a:pt x="147547" y="93975"/>
                </a:lnTo>
                <a:lnTo>
                  <a:pt x="117557" y="145539"/>
                </a:lnTo>
                <a:lnTo>
                  <a:pt x="83754" y="188510"/>
                </a:lnTo>
                <a:lnTo>
                  <a:pt x="50192" y="222836"/>
                </a:lnTo>
                <a:lnTo>
                  <a:pt x="20922" y="248464"/>
                </a:lnTo>
                <a:lnTo>
                  <a:pt x="0" y="265341"/>
                </a:lnTo>
                <a:lnTo>
                  <a:pt x="3162" y="269684"/>
                </a:lnTo>
                <a:lnTo>
                  <a:pt x="66871" y="230157"/>
                </a:lnTo>
                <a:lnTo>
                  <a:pt x="101878" y="204287"/>
                </a:lnTo>
                <a:lnTo>
                  <a:pt x="136731" y="173885"/>
                </a:lnTo>
                <a:lnTo>
                  <a:pt x="169737" y="138602"/>
                </a:lnTo>
                <a:lnTo>
                  <a:pt x="199204" y="98091"/>
                </a:lnTo>
                <a:lnTo>
                  <a:pt x="223440" y="52006"/>
                </a:lnTo>
                <a:lnTo>
                  <a:pt x="240753" y="0"/>
                </a:lnTo>
                <a:close/>
              </a:path>
            </a:pathLst>
          </a:custGeom>
          <a:solidFill>
            <a:srgbClr val="F080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084316" y="5651202"/>
            <a:ext cx="92710" cy="220979"/>
          </a:xfrm>
          <a:custGeom>
            <a:avLst/>
            <a:gdLst/>
            <a:ahLst/>
            <a:cxnLst/>
            <a:rect l="l" t="t" r="r" b="b"/>
            <a:pathLst>
              <a:path w="92709" h="220979">
                <a:moveTo>
                  <a:pt x="92405" y="0"/>
                </a:moveTo>
                <a:lnTo>
                  <a:pt x="31648" y="0"/>
                </a:lnTo>
                <a:lnTo>
                  <a:pt x="0" y="220725"/>
                </a:lnTo>
                <a:lnTo>
                  <a:pt x="60718" y="220725"/>
                </a:lnTo>
                <a:lnTo>
                  <a:pt x="92405" y="0"/>
                </a:lnTo>
                <a:close/>
              </a:path>
            </a:pathLst>
          </a:custGeom>
          <a:solidFill>
            <a:srgbClr val="1647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B3F7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79199" cy="64007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084310" y="295008"/>
            <a:ext cx="1880870" cy="502920"/>
          </a:xfrm>
          <a:custGeom>
            <a:avLst/>
            <a:gdLst/>
            <a:ahLst/>
            <a:cxnLst/>
            <a:rect l="l" t="t" r="r" b="b"/>
            <a:pathLst>
              <a:path w="1880870" h="502920">
                <a:moveTo>
                  <a:pt x="92405" y="282079"/>
                </a:moveTo>
                <a:lnTo>
                  <a:pt x="31648" y="282079"/>
                </a:lnTo>
                <a:lnTo>
                  <a:pt x="0" y="502805"/>
                </a:lnTo>
                <a:lnTo>
                  <a:pt x="60718" y="502805"/>
                </a:lnTo>
                <a:lnTo>
                  <a:pt x="92405" y="282079"/>
                </a:lnTo>
                <a:close/>
              </a:path>
              <a:path w="1880870" h="502920">
                <a:moveTo>
                  <a:pt x="1880616" y="0"/>
                </a:moveTo>
                <a:lnTo>
                  <a:pt x="1809534" y="33870"/>
                </a:lnTo>
                <a:lnTo>
                  <a:pt x="1787410" y="93980"/>
                </a:lnTo>
                <a:lnTo>
                  <a:pt x="1757413" y="145542"/>
                </a:lnTo>
                <a:lnTo>
                  <a:pt x="1723605" y="188506"/>
                </a:lnTo>
                <a:lnTo>
                  <a:pt x="1690052" y="222834"/>
                </a:lnTo>
                <a:lnTo>
                  <a:pt x="1660779" y="248462"/>
                </a:lnTo>
                <a:lnTo>
                  <a:pt x="1639862" y="265341"/>
                </a:lnTo>
                <a:lnTo>
                  <a:pt x="1643011" y="269684"/>
                </a:lnTo>
                <a:lnTo>
                  <a:pt x="1706727" y="230162"/>
                </a:lnTo>
                <a:lnTo>
                  <a:pt x="1741728" y="204292"/>
                </a:lnTo>
                <a:lnTo>
                  <a:pt x="1776577" y="173888"/>
                </a:lnTo>
                <a:lnTo>
                  <a:pt x="1809584" y="138607"/>
                </a:lnTo>
                <a:lnTo>
                  <a:pt x="1839061" y="98094"/>
                </a:lnTo>
                <a:lnTo>
                  <a:pt x="1863293" y="52006"/>
                </a:lnTo>
                <a:lnTo>
                  <a:pt x="18806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1800" y="577086"/>
            <a:ext cx="171792" cy="22072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794529" y="577086"/>
            <a:ext cx="273685" cy="220979"/>
          </a:xfrm>
          <a:custGeom>
            <a:avLst/>
            <a:gdLst/>
            <a:ahLst/>
            <a:cxnLst/>
            <a:rect l="l" t="t" r="r" b="b"/>
            <a:pathLst>
              <a:path w="273684" h="220979">
                <a:moveTo>
                  <a:pt x="273189" y="0"/>
                </a:moveTo>
                <a:lnTo>
                  <a:pt x="196735" y="0"/>
                </a:lnTo>
                <a:lnTo>
                  <a:pt x="193649" y="7648"/>
                </a:lnTo>
                <a:lnTo>
                  <a:pt x="141871" y="126491"/>
                </a:lnTo>
                <a:lnTo>
                  <a:pt x="124612" y="0"/>
                </a:lnTo>
                <a:lnTo>
                  <a:pt x="50927" y="0"/>
                </a:lnTo>
                <a:lnTo>
                  <a:pt x="42382" y="36513"/>
                </a:lnTo>
                <a:lnTo>
                  <a:pt x="9895" y="179540"/>
                </a:lnTo>
                <a:lnTo>
                  <a:pt x="0" y="220725"/>
                </a:lnTo>
                <a:lnTo>
                  <a:pt x="54775" y="220725"/>
                </a:lnTo>
                <a:lnTo>
                  <a:pt x="64516" y="178844"/>
                </a:lnTo>
                <a:lnTo>
                  <a:pt x="75109" y="129432"/>
                </a:lnTo>
                <a:lnTo>
                  <a:pt x="88099" y="66141"/>
                </a:lnTo>
                <a:lnTo>
                  <a:pt x="107607" y="220725"/>
                </a:lnTo>
                <a:lnTo>
                  <a:pt x="151142" y="220725"/>
                </a:lnTo>
                <a:lnTo>
                  <a:pt x="217182" y="66141"/>
                </a:lnTo>
                <a:lnTo>
                  <a:pt x="208102" y="220725"/>
                </a:lnTo>
                <a:lnTo>
                  <a:pt x="263118" y="220725"/>
                </a:lnTo>
                <a:lnTo>
                  <a:pt x="264660" y="181804"/>
                </a:lnTo>
                <a:lnTo>
                  <a:pt x="271605" y="38821"/>
                </a:lnTo>
                <a:lnTo>
                  <a:pt x="2731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80591" y="577085"/>
            <a:ext cx="389581" cy="22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06721" y="567739"/>
            <a:ext cx="150787" cy="106738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790671" y="577087"/>
            <a:ext cx="913765" cy="227965"/>
          </a:xfrm>
          <a:custGeom>
            <a:avLst/>
            <a:gdLst/>
            <a:ahLst/>
            <a:cxnLst/>
            <a:rect l="l" t="t" r="r" b="b"/>
            <a:pathLst>
              <a:path w="913765" h="227965">
                <a:moveTo>
                  <a:pt x="896353" y="114"/>
                </a:moveTo>
                <a:lnTo>
                  <a:pt x="761301" y="114"/>
                </a:lnTo>
                <a:lnTo>
                  <a:pt x="753643" y="52565"/>
                </a:lnTo>
                <a:lnTo>
                  <a:pt x="787273" y="42545"/>
                </a:lnTo>
                <a:lnTo>
                  <a:pt x="823074" y="30518"/>
                </a:lnTo>
                <a:lnTo>
                  <a:pt x="859828" y="16395"/>
                </a:lnTo>
                <a:lnTo>
                  <a:pt x="896353" y="114"/>
                </a:lnTo>
                <a:close/>
              </a:path>
              <a:path w="913765" h="227965">
                <a:moveTo>
                  <a:pt x="913155" y="1346"/>
                </a:moveTo>
                <a:lnTo>
                  <a:pt x="870483" y="21907"/>
                </a:lnTo>
                <a:lnTo>
                  <a:pt x="825614" y="40436"/>
                </a:lnTo>
                <a:lnTo>
                  <a:pt x="778827" y="57023"/>
                </a:lnTo>
                <a:lnTo>
                  <a:pt x="730377" y="71704"/>
                </a:lnTo>
                <a:lnTo>
                  <a:pt x="680554" y="84543"/>
                </a:lnTo>
                <a:lnTo>
                  <a:pt x="629615" y="95580"/>
                </a:lnTo>
                <a:lnTo>
                  <a:pt x="577850" y="104889"/>
                </a:lnTo>
                <a:lnTo>
                  <a:pt x="525513" y="112522"/>
                </a:lnTo>
                <a:lnTo>
                  <a:pt x="472897" y="118541"/>
                </a:lnTo>
                <a:lnTo>
                  <a:pt x="419569" y="123037"/>
                </a:lnTo>
                <a:lnTo>
                  <a:pt x="419227" y="123037"/>
                </a:lnTo>
                <a:lnTo>
                  <a:pt x="367880" y="125920"/>
                </a:lnTo>
                <a:lnTo>
                  <a:pt x="313169" y="127482"/>
                </a:lnTo>
                <a:lnTo>
                  <a:pt x="264972" y="127482"/>
                </a:lnTo>
                <a:lnTo>
                  <a:pt x="214998" y="126212"/>
                </a:lnTo>
                <a:lnTo>
                  <a:pt x="166370" y="123672"/>
                </a:lnTo>
                <a:lnTo>
                  <a:pt x="119367" y="119888"/>
                </a:lnTo>
                <a:lnTo>
                  <a:pt x="74256" y="114935"/>
                </a:lnTo>
                <a:lnTo>
                  <a:pt x="121386" y="70675"/>
                </a:lnTo>
                <a:lnTo>
                  <a:pt x="137883" y="75577"/>
                </a:lnTo>
                <a:lnTo>
                  <a:pt x="150177" y="78778"/>
                </a:lnTo>
                <a:lnTo>
                  <a:pt x="164541" y="81699"/>
                </a:lnTo>
                <a:lnTo>
                  <a:pt x="186588" y="85674"/>
                </a:lnTo>
                <a:lnTo>
                  <a:pt x="184073" y="70675"/>
                </a:lnTo>
                <a:lnTo>
                  <a:pt x="177088" y="28879"/>
                </a:lnTo>
                <a:lnTo>
                  <a:pt x="173837" y="9690"/>
                </a:lnTo>
                <a:lnTo>
                  <a:pt x="172161" y="0"/>
                </a:lnTo>
                <a:lnTo>
                  <a:pt x="98412" y="0"/>
                </a:lnTo>
                <a:lnTo>
                  <a:pt x="87490" y="24434"/>
                </a:lnTo>
                <a:lnTo>
                  <a:pt x="13652" y="190334"/>
                </a:lnTo>
                <a:lnTo>
                  <a:pt x="0" y="220738"/>
                </a:lnTo>
                <a:lnTo>
                  <a:pt x="59118" y="220738"/>
                </a:lnTo>
                <a:lnTo>
                  <a:pt x="64084" y="209016"/>
                </a:lnTo>
                <a:lnTo>
                  <a:pt x="82156" y="165862"/>
                </a:lnTo>
                <a:lnTo>
                  <a:pt x="143802" y="165862"/>
                </a:lnTo>
                <a:lnTo>
                  <a:pt x="149479" y="208597"/>
                </a:lnTo>
                <a:lnTo>
                  <a:pt x="150355" y="214985"/>
                </a:lnTo>
                <a:lnTo>
                  <a:pt x="151206" y="220738"/>
                </a:lnTo>
                <a:lnTo>
                  <a:pt x="209473" y="220738"/>
                </a:lnTo>
                <a:lnTo>
                  <a:pt x="207441" y="209016"/>
                </a:lnTo>
                <a:lnTo>
                  <a:pt x="200152" y="165862"/>
                </a:lnTo>
                <a:lnTo>
                  <a:pt x="196265" y="143052"/>
                </a:lnTo>
                <a:lnTo>
                  <a:pt x="196164" y="142494"/>
                </a:lnTo>
                <a:lnTo>
                  <a:pt x="196062" y="141871"/>
                </a:lnTo>
                <a:lnTo>
                  <a:pt x="196037" y="141681"/>
                </a:lnTo>
                <a:lnTo>
                  <a:pt x="227241" y="143052"/>
                </a:lnTo>
                <a:lnTo>
                  <a:pt x="267919" y="144068"/>
                </a:lnTo>
                <a:lnTo>
                  <a:pt x="318223" y="144068"/>
                </a:lnTo>
                <a:lnTo>
                  <a:pt x="320192" y="147218"/>
                </a:lnTo>
                <a:lnTo>
                  <a:pt x="321157" y="150634"/>
                </a:lnTo>
                <a:lnTo>
                  <a:pt x="321030" y="156705"/>
                </a:lnTo>
                <a:lnTo>
                  <a:pt x="299491" y="174510"/>
                </a:lnTo>
                <a:lnTo>
                  <a:pt x="292303" y="174294"/>
                </a:lnTo>
                <a:lnTo>
                  <a:pt x="249593" y="153111"/>
                </a:lnTo>
                <a:lnTo>
                  <a:pt x="240017" y="144068"/>
                </a:lnTo>
                <a:lnTo>
                  <a:pt x="239890" y="144068"/>
                </a:lnTo>
                <a:lnTo>
                  <a:pt x="216890" y="181457"/>
                </a:lnTo>
                <a:lnTo>
                  <a:pt x="211353" y="190563"/>
                </a:lnTo>
                <a:lnTo>
                  <a:pt x="228333" y="204254"/>
                </a:lnTo>
                <a:lnTo>
                  <a:pt x="246164" y="214985"/>
                </a:lnTo>
                <a:lnTo>
                  <a:pt x="264248" y="222427"/>
                </a:lnTo>
                <a:lnTo>
                  <a:pt x="283083" y="226656"/>
                </a:lnTo>
                <a:lnTo>
                  <a:pt x="302234" y="227812"/>
                </a:lnTo>
                <a:lnTo>
                  <a:pt x="320687" y="225475"/>
                </a:lnTo>
                <a:lnTo>
                  <a:pt x="364375" y="200748"/>
                </a:lnTo>
                <a:lnTo>
                  <a:pt x="379603" y="174510"/>
                </a:lnTo>
                <a:lnTo>
                  <a:pt x="383286" y="159486"/>
                </a:lnTo>
                <a:lnTo>
                  <a:pt x="384314" y="153289"/>
                </a:lnTo>
                <a:lnTo>
                  <a:pt x="384670" y="147497"/>
                </a:lnTo>
                <a:lnTo>
                  <a:pt x="384505" y="144068"/>
                </a:lnTo>
                <a:lnTo>
                  <a:pt x="384416" y="141871"/>
                </a:lnTo>
                <a:lnTo>
                  <a:pt x="440867" y="138798"/>
                </a:lnTo>
                <a:lnTo>
                  <a:pt x="482739" y="135521"/>
                </a:lnTo>
                <a:lnTo>
                  <a:pt x="490054" y="140881"/>
                </a:lnTo>
                <a:lnTo>
                  <a:pt x="493801" y="147218"/>
                </a:lnTo>
                <a:lnTo>
                  <a:pt x="493687" y="157035"/>
                </a:lnTo>
                <a:lnTo>
                  <a:pt x="492582" y="163423"/>
                </a:lnTo>
                <a:lnTo>
                  <a:pt x="489966" y="167601"/>
                </a:lnTo>
                <a:lnTo>
                  <a:pt x="485940" y="170408"/>
                </a:lnTo>
                <a:lnTo>
                  <a:pt x="479374" y="173431"/>
                </a:lnTo>
                <a:lnTo>
                  <a:pt x="472186" y="174510"/>
                </a:lnTo>
                <a:lnTo>
                  <a:pt x="465010" y="174294"/>
                </a:lnTo>
                <a:lnTo>
                  <a:pt x="422249" y="153111"/>
                </a:lnTo>
                <a:lnTo>
                  <a:pt x="412762" y="144068"/>
                </a:lnTo>
                <a:lnTo>
                  <a:pt x="412635" y="144068"/>
                </a:lnTo>
                <a:lnTo>
                  <a:pt x="405676" y="155282"/>
                </a:lnTo>
                <a:lnTo>
                  <a:pt x="383997" y="190563"/>
                </a:lnTo>
                <a:lnTo>
                  <a:pt x="400989" y="204254"/>
                </a:lnTo>
                <a:lnTo>
                  <a:pt x="418807" y="214985"/>
                </a:lnTo>
                <a:lnTo>
                  <a:pt x="436892" y="222427"/>
                </a:lnTo>
                <a:lnTo>
                  <a:pt x="455764" y="226656"/>
                </a:lnTo>
                <a:lnTo>
                  <a:pt x="474878" y="227812"/>
                </a:lnTo>
                <a:lnTo>
                  <a:pt x="493306" y="225475"/>
                </a:lnTo>
                <a:lnTo>
                  <a:pt x="537044" y="200748"/>
                </a:lnTo>
                <a:lnTo>
                  <a:pt x="552246" y="174510"/>
                </a:lnTo>
                <a:lnTo>
                  <a:pt x="555840" y="159486"/>
                </a:lnTo>
                <a:lnTo>
                  <a:pt x="556920" y="150774"/>
                </a:lnTo>
                <a:lnTo>
                  <a:pt x="556856" y="140423"/>
                </a:lnTo>
                <a:lnTo>
                  <a:pt x="556526" y="137121"/>
                </a:lnTo>
                <a:lnTo>
                  <a:pt x="556450" y="136321"/>
                </a:lnTo>
                <a:lnTo>
                  <a:pt x="556374" y="135521"/>
                </a:lnTo>
                <a:lnTo>
                  <a:pt x="556285" y="134645"/>
                </a:lnTo>
                <a:lnTo>
                  <a:pt x="554672" y="127482"/>
                </a:lnTo>
                <a:lnTo>
                  <a:pt x="554621" y="127215"/>
                </a:lnTo>
                <a:lnTo>
                  <a:pt x="581850" y="123037"/>
                </a:lnTo>
                <a:lnTo>
                  <a:pt x="576935" y="156705"/>
                </a:lnTo>
                <a:lnTo>
                  <a:pt x="569493" y="208597"/>
                </a:lnTo>
                <a:lnTo>
                  <a:pt x="567740" y="220738"/>
                </a:lnTo>
                <a:lnTo>
                  <a:pt x="710374" y="220738"/>
                </a:lnTo>
                <a:lnTo>
                  <a:pt x="716699" y="174891"/>
                </a:lnTo>
                <a:lnTo>
                  <a:pt x="716788" y="174294"/>
                </a:lnTo>
                <a:lnTo>
                  <a:pt x="716902" y="173431"/>
                </a:lnTo>
                <a:lnTo>
                  <a:pt x="716953" y="173088"/>
                </a:lnTo>
                <a:lnTo>
                  <a:pt x="630732" y="173088"/>
                </a:lnTo>
                <a:lnTo>
                  <a:pt x="636625" y="132321"/>
                </a:lnTo>
                <a:lnTo>
                  <a:pt x="714921" y="132321"/>
                </a:lnTo>
                <a:lnTo>
                  <a:pt x="720775" y="91897"/>
                </a:lnTo>
                <a:lnTo>
                  <a:pt x="731443" y="88544"/>
                </a:lnTo>
                <a:lnTo>
                  <a:pt x="736714" y="86499"/>
                </a:lnTo>
                <a:lnTo>
                  <a:pt x="752627" y="81699"/>
                </a:lnTo>
                <a:lnTo>
                  <a:pt x="764260" y="77952"/>
                </a:lnTo>
                <a:lnTo>
                  <a:pt x="777328" y="73317"/>
                </a:lnTo>
                <a:lnTo>
                  <a:pt x="797521" y="65874"/>
                </a:lnTo>
                <a:lnTo>
                  <a:pt x="775411" y="220738"/>
                </a:lnTo>
                <a:lnTo>
                  <a:pt x="837133" y="220738"/>
                </a:lnTo>
                <a:lnTo>
                  <a:pt x="859294" y="65874"/>
                </a:lnTo>
                <a:lnTo>
                  <a:pt x="860869" y="54914"/>
                </a:lnTo>
                <a:lnTo>
                  <a:pt x="905611" y="54914"/>
                </a:lnTo>
                <a:lnTo>
                  <a:pt x="913155" y="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7654" y="577085"/>
            <a:ext cx="152615" cy="8594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34044" y="567740"/>
            <a:ext cx="150926" cy="10731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03883" y="867556"/>
            <a:ext cx="108953" cy="10946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33371" y="867537"/>
            <a:ext cx="308672" cy="11131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03953" y="867556"/>
            <a:ext cx="322442" cy="111292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0" y="6221171"/>
            <a:ext cx="11379200" cy="179705"/>
          </a:xfrm>
          <a:custGeom>
            <a:avLst/>
            <a:gdLst/>
            <a:ahLst/>
            <a:cxnLst/>
            <a:rect l="l" t="t" r="r" b="b"/>
            <a:pathLst>
              <a:path w="11379200" h="179704">
                <a:moveTo>
                  <a:pt x="11379200" y="0"/>
                </a:moveTo>
                <a:lnTo>
                  <a:pt x="0" y="0"/>
                </a:lnTo>
                <a:lnTo>
                  <a:pt x="0" y="179628"/>
                </a:lnTo>
                <a:lnTo>
                  <a:pt x="11379200" y="179628"/>
                </a:lnTo>
                <a:lnTo>
                  <a:pt x="11379200" y="0"/>
                </a:lnTo>
                <a:close/>
              </a:path>
            </a:pathLst>
          </a:custGeom>
          <a:solidFill>
            <a:srgbClr val="EF7D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68418" y="845648"/>
            <a:ext cx="3851230" cy="355562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326807" y="1177137"/>
            <a:ext cx="325120" cy="565785"/>
          </a:xfrm>
          <a:custGeom>
            <a:avLst/>
            <a:gdLst/>
            <a:ahLst/>
            <a:cxnLst/>
            <a:rect l="l" t="t" r="r" b="b"/>
            <a:pathLst>
              <a:path w="325120" h="565785">
                <a:moveTo>
                  <a:pt x="8356" y="449668"/>
                </a:moveTo>
                <a:lnTo>
                  <a:pt x="6489" y="447789"/>
                </a:lnTo>
                <a:lnTo>
                  <a:pt x="1866" y="447789"/>
                </a:lnTo>
                <a:lnTo>
                  <a:pt x="0" y="449668"/>
                </a:lnTo>
                <a:lnTo>
                  <a:pt x="0" y="454291"/>
                </a:lnTo>
                <a:lnTo>
                  <a:pt x="1866" y="456158"/>
                </a:lnTo>
                <a:lnTo>
                  <a:pt x="4178" y="456158"/>
                </a:lnTo>
                <a:lnTo>
                  <a:pt x="6489" y="456158"/>
                </a:lnTo>
                <a:lnTo>
                  <a:pt x="8356" y="454291"/>
                </a:lnTo>
                <a:lnTo>
                  <a:pt x="8356" y="449668"/>
                </a:lnTo>
                <a:close/>
              </a:path>
              <a:path w="325120" h="565785">
                <a:moveTo>
                  <a:pt x="13449" y="399643"/>
                </a:moveTo>
                <a:lnTo>
                  <a:pt x="11709" y="397903"/>
                </a:lnTo>
                <a:lnTo>
                  <a:pt x="7416" y="397903"/>
                </a:lnTo>
                <a:lnTo>
                  <a:pt x="5664" y="399643"/>
                </a:lnTo>
                <a:lnTo>
                  <a:pt x="5664" y="403948"/>
                </a:lnTo>
                <a:lnTo>
                  <a:pt x="7416" y="405688"/>
                </a:lnTo>
                <a:lnTo>
                  <a:pt x="9563" y="405688"/>
                </a:lnTo>
                <a:lnTo>
                  <a:pt x="11709" y="405688"/>
                </a:lnTo>
                <a:lnTo>
                  <a:pt x="13449" y="403948"/>
                </a:lnTo>
                <a:lnTo>
                  <a:pt x="13449" y="399643"/>
                </a:lnTo>
                <a:close/>
              </a:path>
              <a:path w="325120" h="565785">
                <a:moveTo>
                  <a:pt x="15989" y="177"/>
                </a:moveTo>
                <a:lnTo>
                  <a:pt x="15811" y="0"/>
                </a:lnTo>
                <a:lnTo>
                  <a:pt x="15379" y="0"/>
                </a:lnTo>
                <a:lnTo>
                  <a:pt x="15201" y="177"/>
                </a:lnTo>
                <a:lnTo>
                  <a:pt x="15201" y="609"/>
                </a:lnTo>
                <a:lnTo>
                  <a:pt x="15379" y="787"/>
                </a:lnTo>
                <a:lnTo>
                  <a:pt x="15595" y="787"/>
                </a:lnTo>
                <a:lnTo>
                  <a:pt x="15811" y="787"/>
                </a:lnTo>
                <a:lnTo>
                  <a:pt x="15989" y="609"/>
                </a:lnTo>
                <a:lnTo>
                  <a:pt x="15989" y="177"/>
                </a:lnTo>
                <a:close/>
              </a:path>
              <a:path w="325120" h="565785">
                <a:moveTo>
                  <a:pt x="16306" y="299834"/>
                </a:moveTo>
                <a:lnTo>
                  <a:pt x="14998" y="298526"/>
                </a:lnTo>
                <a:lnTo>
                  <a:pt x="11772" y="298526"/>
                </a:lnTo>
                <a:lnTo>
                  <a:pt x="10464" y="299834"/>
                </a:lnTo>
                <a:lnTo>
                  <a:pt x="10464" y="303072"/>
                </a:lnTo>
                <a:lnTo>
                  <a:pt x="11772" y="304380"/>
                </a:lnTo>
                <a:lnTo>
                  <a:pt x="13385" y="304380"/>
                </a:lnTo>
                <a:lnTo>
                  <a:pt x="14998" y="304380"/>
                </a:lnTo>
                <a:lnTo>
                  <a:pt x="16306" y="303072"/>
                </a:lnTo>
                <a:lnTo>
                  <a:pt x="16306" y="299834"/>
                </a:lnTo>
                <a:close/>
              </a:path>
              <a:path w="325120" h="565785">
                <a:moveTo>
                  <a:pt x="20904" y="349783"/>
                </a:moveTo>
                <a:lnTo>
                  <a:pt x="19418" y="348284"/>
                </a:lnTo>
                <a:lnTo>
                  <a:pt x="15709" y="348284"/>
                </a:lnTo>
                <a:lnTo>
                  <a:pt x="14224" y="349783"/>
                </a:lnTo>
                <a:lnTo>
                  <a:pt x="14224" y="353479"/>
                </a:lnTo>
                <a:lnTo>
                  <a:pt x="15709" y="354977"/>
                </a:lnTo>
                <a:lnTo>
                  <a:pt x="17564" y="354977"/>
                </a:lnTo>
                <a:lnTo>
                  <a:pt x="19418" y="354977"/>
                </a:lnTo>
                <a:lnTo>
                  <a:pt x="20904" y="353479"/>
                </a:lnTo>
                <a:lnTo>
                  <a:pt x="20904" y="349783"/>
                </a:lnTo>
                <a:close/>
              </a:path>
              <a:path w="325120" h="565785">
                <a:moveTo>
                  <a:pt x="22999" y="558152"/>
                </a:moveTo>
                <a:lnTo>
                  <a:pt x="20942" y="556094"/>
                </a:lnTo>
                <a:lnTo>
                  <a:pt x="15862" y="556094"/>
                </a:lnTo>
                <a:lnTo>
                  <a:pt x="13804" y="558152"/>
                </a:lnTo>
                <a:lnTo>
                  <a:pt x="13804" y="563232"/>
                </a:lnTo>
                <a:lnTo>
                  <a:pt x="15862" y="565289"/>
                </a:lnTo>
                <a:lnTo>
                  <a:pt x="18402" y="565289"/>
                </a:lnTo>
                <a:lnTo>
                  <a:pt x="20942" y="565289"/>
                </a:lnTo>
                <a:lnTo>
                  <a:pt x="22999" y="563232"/>
                </a:lnTo>
                <a:lnTo>
                  <a:pt x="22999" y="558152"/>
                </a:lnTo>
                <a:close/>
              </a:path>
              <a:path w="325120" h="565785">
                <a:moveTo>
                  <a:pt x="23977" y="50101"/>
                </a:moveTo>
                <a:lnTo>
                  <a:pt x="23596" y="49733"/>
                </a:lnTo>
                <a:lnTo>
                  <a:pt x="22682" y="49733"/>
                </a:lnTo>
                <a:lnTo>
                  <a:pt x="22301" y="50101"/>
                </a:lnTo>
                <a:lnTo>
                  <a:pt x="22301" y="51028"/>
                </a:lnTo>
                <a:lnTo>
                  <a:pt x="22682" y="51409"/>
                </a:lnTo>
                <a:lnTo>
                  <a:pt x="23139" y="51409"/>
                </a:lnTo>
                <a:lnTo>
                  <a:pt x="23596" y="51409"/>
                </a:lnTo>
                <a:lnTo>
                  <a:pt x="23977" y="51028"/>
                </a:lnTo>
                <a:lnTo>
                  <a:pt x="23977" y="50101"/>
                </a:lnTo>
                <a:close/>
              </a:path>
              <a:path w="325120" h="565785">
                <a:moveTo>
                  <a:pt x="24130" y="100037"/>
                </a:moveTo>
                <a:lnTo>
                  <a:pt x="23545" y="99453"/>
                </a:lnTo>
                <a:lnTo>
                  <a:pt x="22123" y="99453"/>
                </a:lnTo>
                <a:lnTo>
                  <a:pt x="21539" y="100037"/>
                </a:lnTo>
                <a:lnTo>
                  <a:pt x="21539" y="101473"/>
                </a:lnTo>
                <a:lnTo>
                  <a:pt x="22123" y="102044"/>
                </a:lnTo>
                <a:lnTo>
                  <a:pt x="22834" y="102044"/>
                </a:lnTo>
                <a:lnTo>
                  <a:pt x="23545" y="102044"/>
                </a:lnTo>
                <a:lnTo>
                  <a:pt x="24130" y="101473"/>
                </a:lnTo>
                <a:lnTo>
                  <a:pt x="24130" y="100037"/>
                </a:lnTo>
                <a:close/>
              </a:path>
              <a:path w="325120" h="565785">
                <a:moveTo>
                  <a:pt x="24396" y="199936"/>
                </a:moveTo>
                <a:lnTo>
                  <a:pt x="23456" y="198996"/>
                </a:lnTo>
                <a:lnTo>
                  <a:pt x="21145" y="198996"/>
                </a:lnTo>
                <a:lnTo>
                  <a:pt x="20205" y="199936"/>
                </a:lnTo>
                <a:lnTo>
                  <a:pt x="20205" y="202247"/>
                </a:lnTo>
                <a:lnTo>
                  <a:pt x="21145" y="203187"/>
                </a:lnTo>
                <a:lnTo>
                  <a:pt x="22301" y="203187"/>
                </a:lnTo>
                <a:lnTo>
                  <a:pt x="23456" y="203187"/>
                </a:lnTo>
                <a:lnTo>
                  <a:pt x="24396" y="202247"/>
                </a:lnTo>
                <a:lnTo>
                  <a:pt x="24396" y="199936"/>
                </a:lnTo>
                <a:close/>
              </a:path>
              <a:path w="325120" h="565785">
                <a:moveTo>
                  <a:pt x="25146" y="499770"/>
                </a:moveTo>
                <a:lnTo>
                  <a:pt x="23202" y="497827"/>
                </a:lnTo>
                <a:lnTo>
                  <a:pt x="18427" y="497827"/>
                </a:lnTo>
                <a:lnTo>
                  <a:pt x="16484" y="499770"/>
                </a:lnTo>
                <a:lnTo>
                  <a:pt x="16484" y="504545"/>
                </a:lnTo>
                <a:lnTo>
                  <a:pt x="18427" y="506476"/>
                </a:lnTo>
                <a:lnTo>
                  <a:pt x="20815" y="506476"/>
                </a:lnTo>
                <a:lnTo>
                  <a:pt x="23202" y="506476"/>
                </a:lnTo>
                <a:lnTo>
                  <a:pt x="25146" y="504545"/>
                </a:lnTo>
                <a:lnTo>
                  <a:pt x="25146" y="499770"/>
                </a:lnTo>
                <a:close/>
              </a:path>
              <a:path w="325120" h="565785">
                <a:moveTo>
                  <a:pt x="25374" y="149999"/>
                </a:moveTo>
                <a:lnTo>
                  <a:pt x="24625" y="149263"/>
                </a:lnTo>
                <a:lnTo>
                  <a:pt x="22771" y="149263"/>
                </a:lnTo>
                <a:lnTo>
                  <a:pt x="22021" y="149999"/>
                </a:lnTo>
                <a:lnTo>
                  <a:pt x="22021" y="151853"/>
                </a:lnTo>
                <a:lnTo>
                  <a:pt x="22771" y="152603"/>
                </a:lnTo>
                <a:lnTo>
                  <a:pt x="23698" y="152603"/>
                </a:lnTo>
                <a:lnTo>
                  <a:pt x="24625" y="152603"/>
                </a:lnTo>
                <a:lnTo>
                  <a:pt x="25374" y="151853"/>
                </a:lnTo>
                <a:lnTo>
                  <a:pt x="25374" y="149999"/>
                </a:lnTo>
                <a:close/>
              </a:path>
              <a:path w="325120" h="565785">
                <a:moveTo>
                  <a:pt x="26123" y="249948"/>
                </a:moveTo>
                <a:lnTo>
                  <a:pt x="25031" y="248856"/>
                </a:lnTo>
                <a:lnTo>
                  <a:pt x="22364" y="248856"/>
                </a:lnTo>
                <a:lnTo>
                  <a:pt x="21272" y="249948"/>
                </a:lnTo>
                <a:lnTo>
                  <a:pt x="21272" y="252628"/>
                </a:lnTo>
                <a:lnTo>
                  <a:pt x="22364" y="253707"/>
                </a:lnTo>
                <a:lnTo>
                  <a:pt x="23698" y="253707"/>
                </a:lnTo>
                <a:lnTo>
                  <a:pt x="25031" y="253707"/>
                </a:lnTo>
                <a:lnTo>
                  <a:pt x="26123" y="252628"/>
                </a:lnTo>
                <a:lnTo>
                  <a:pt x="26123" y="249948"/>
                </a:lnTo>
                <a:close/>
              </a:path>
              <a:path w="325120" h="565785">
                <a:moveTo>
                  <a:pt x="40830" y="449910"/>
                </a:moveTo>
                <a:lnTo>
                  <a:pt x="39154" y="448221"/>
                </a:lnTo>
                <a:lnTo>
                  <a:pt x="34988" y="448221"/>
                </a:lnTo>
                <a:lnTo>
                  <a:pt x="33312" y="449910"/>
                </a:lnTo>
                <a:lnTo>
                  <a:pt x="33312" y="454063"/>
                </a:lnTo>
                <a:lnTo>
                  <a:pt x="34988" y="455739"/>
                </a:lnTo>
                <a:lnTo>
                  <a:pt x="37071" y="455739"/>
                </a:lnTo>
                <a:lnTo>
                  <a:pt x="39154" y="455739"/>
                </a:lnTo>
                <a:lnTo>
                  <a:pt x="40830" y="454063"/>
                </a:lnTo>
                <a:lnTo>
                  <a:pt x="40830" y="449910"/>
                </a:lnTo>
                <a:close/>
              </a:path>
              <a:path w="325120" h="565785">
                <a:moveTo>
                  <a:pt x="46177" y="399884"/>
                </a:moveTo>
                <a:lnTo>
                  <a:pt x="44640" y="398335"/>
                </a:lnTo>
                <a:lnTo>
                  <a:pt x="40817" y="398335"/>
                </a:lnTo>
                <a:lnTo>
                  <a:pt x="39268" y="399884"/>
                </a:lnTo>
                <a:lnTo>
                  <a:pt x="39268" y="403707"/>
                </a:lnTo>
                <a:lnTo>
                  <a:pt x="40817" y="405257"/>
                </a:lnTo>
                <a:lnTo>
                  <a:pt x="42722" y="405257"/>
                </a:lnTo>
                <a:lnTo>
                  <a:pt x="44640" y="405257"/>
                </a:lnTo>
                <a:lnTo>
                  <a:pt x="46177" y="403707"/>
                </a:lnTo>
                <a:lnTo>
                  <a:pt x="46177" y="399884"/>
                </a:lnTo>
                <a:close/>
              </a:path>
              <a:path w="325120" h="565785">
                <a:moveTo>
                  <a:pt x="49631" y="300062"/>
                </a:moveTo>
                <a:lnTo>
                  <a:pt x="48501" y="298932"/>
                </a:lnTo>
                <a:lnTo>
                  <a:pt x="45732" y="298932"/>
                </a:lnTo>
                <a:lnTo>
                  <a:pt x="44602" y="300062"/>
                </a:lnTo>
                <a:lnTo>
                  <a:pt x="44602" y="302831"/>
                </a:lnTo>
                <a:lnTo>
                  <a:pt x="45732" y="303961"/>
                </a:lnTo>
                <a:lnTo>
                  <a:pt x="47117" y="303961"/>
                </a:lnTo>
                <a:lnTo>
                  <a:pt x="48501" y="303961"/>
                </a:lnTo>
                <a:lnTo>
                  <a:pt x="49631" y="302831"/>
                </a:lnTo>
                <a:lnTo>
                  <a:pt x="49631" y="300062"/>
                </a:lnTo>
                <a:close/>
              </a:path>
              <a:path w="325120" h="565785">
                <a:moveTo>
                  <a:pt x="53657" y="350012"/>
                </a:moveTo>
                <a:lnTo>
                  <a:pt x="52349" y="348691"/>
                </a:lnTo>
                <a:lnTo>
                  <a:pt x="49123" y="348691"/>
                </a:lnTo>
                <a:lnTo>
                  <a:pt x="47815" y="350012"/>
                </a:lnTo>
                <a:lnTo>
                  <a:pt x="47815" y="353237"/>
                </a:lnTo>
                <a:lnTo>
                  <a:pt x="49123" y="354545"/>
                </a:lnTo>
                <a:lnTo>
                  <a:pt x="50736" y="354545"/>
                </a:lnTo>
                <a:lnTo>
                  <a:pt x="52349" y="354545"/>
                </a:lnTo>
                <a:lnTo>
                  <a:pt x="53657" y="353237"/>
                </a:lnTo>
                <a:lnTo>
                  <a:pt x="53657" y="350012"/>
                </a:lnTo>
                <a:close/>
              </a:path>
              <a:path w="325120" h="565785">
                <a:moveTo>
                  <a:pt x="55753" y="558380"/>
                </a:moveTo>
                <a:lnTo>
                  <a:pt x="53886" y="556501"/>
                </a:lnTo>
                <a:lnTo>
                  <a:pt x="49263" y="556501"/>
                </a:lnTo>
                <a:lnTo>
                  <a:pt x="47396" y="558380"/>
                </a:lnTo>
                <a:lnTo>
                  <a:pt x="47396" y="563003"/>
                </a:lnTo>
                <a:lnTo>
                  <a:pt x="49263" y="564870"/>
                </a:lnTo>
                <a:lnTo>
                  <a:pt x="51574" y="564870"/>
                </a:lnTo>
                <a:lnTo>
                  <a:pt x="53886" y="564870"/>
                </a:lnTo>
                <a:lnTo>
                  <a:pt x="55753" y="563003"/>
                </a:lnTo>
                <a:lnTo>
                  <a:pt x="55753" y="558380"/>
                </a:lnTo>
                <a:close/>
              </a:path>
              <a:path w="325120" h="565785">
                <a:moveTo>
                  <a:pt x="57289" y="50342"/>
                </a:moveTo>
                <a:lnTo>
                  <a:pt x="57099" y="50152"/>
                </a:lnTo>
                <a:lnTo>
                  <a:pt x="56642" y="50152"/>
                </a:lnTo>
                <a:lnTo>
                  <a:pt x="56451" y="50342"/>
                </a:lnTo>
                <a:lnTo>
                  <a:pt x="56451" y="50800"/>
                </a:lnTo>
                <a:lnTo>
                  <a:pt x="56642" y="50990"/>
                </a:lnTo>
                <a:lnTo>
                  <a:pt x="56870" y="50990"/>
                </a:lnTo>
                <a:lnTo>
                  <a:pt x="57099" y="50990"/>
                </a:lnTo>
                <a:lnTo>
                  <a:pt x="57289" y="50800"/>
                </a:lnTo>
                <a:lnTo>
                  <a:pt x="57289" y="50342"/>
                </a:lnTo>
                <a:close/>
              </a:path>
              <a:path w="325120" h="565785">
                <a:moveTo>
                  <a:pt x="57429" y="100266"/>
                </a:moveTo>
                <a:lnTo>
                  <a:pt x="57048" y="99885"/>
                </a:lnTo>
                <a:lnTo>
                  <a:pt x="56083" y="99885"/>
                </a:lnTo>
                <a:lnTo>
                  <a:pt x="55702" y="100266"/>
                </a:lnTo>
                <a:lnTo>
                  <a:pt x="55702" y="101219"/>
                </a:lnTo>
                <a:lnTo>
                  <a:pt x="56083" y="101612"/>
                </a:lnTo>
                <a:lnTo>
                  <a:pt x="56565" y="101612"/>
                </a:lnTo>
                <a:lnTo>
                  <a:pt x="57048" y="101612"/>
                </a:lnTo>
                <a:lnTo>
                  <a:pt x="57429" y="101219"/>
                </a:lnTo>
                <a:lnTo>
                  <a:pt x="57429" y="100266"/>
                </a:lnTo>
                <a:close/>
              </a:path>
              <a:path w="325120" h="565785">
                <a:moveTo>
                  <a:pt x="57708" y="200177"/>
                </a:moveTo>
                <a:lnTo>
                  <a:pt x="56959" y="199428"/>
                </a:lnTo>
                <a:lnTo>
                  <a:pt x="55105" y="199428"/>
                </a:lnTo>
                <a:lnTo>
                  <a:pt x="54356" y="200177"/>
                </a:lnTo>
                <a:lnTo>
                  <a:pt x="54356" y="202018"/>
                </a:lnTo>
                <a:lnTo>
                  <a:pt x="55105" y="202768"/>
                </a:lnTo>
                <a:lnTo>
                  <a:pt x="56032" y="202768"/>
                </a:lnTo>
                <a:lnTo>
                  <a:pt x="56959" y="202768"/>
                </a:lnTo>
                <a:lnTo>
                  <a:pt x="57708" y="202018"/>
                </a:lnTo>
                <a:lnTo>
                  <a:pt x="57708" y="200177"/>
                </a:lnTo>
                <a:close/>
              </a:path>
              <a:path w="325120" h="565785">
                <a:moveTo>
                  <a:pt x="58407" y="150241"/>
                </a:moveTo>
                <a:lnTo>
                  <a:pt x="57848" y="149669"/>
                </a:lnTo>
                <a:lnTo>
                  <a:pt x="56464" y="149669"/>
                </a:lnTo>
                <a:lnTo>
                  <a:pt x="55892" y="150241"/>
                </a:lnTo>
                <a:lnTo>
                  <a:pt x="55892" y="151625"/>
                </a:lnTo>
                <a:lnTo>
                  <a:pt x="56464" y="152184"/>
                </a:lnTo>
                <a:lnTo>
                  <a:pt x="57150" y="152184"/>
                </a:lnTo>
                <a:lnTo>
                  <a:pt x="57848" y="152184"/>
                </a:lnTo>
                <a:lnTo>
                  <a:pt x="58407" y="151625"/>
                </a:lnTo>
                <a:lnTo>
                  <a:pt x="58407" y="150241"/>
                </a:lnTo>
                <a:close/>
              </a:path>
              <a:path w="325120" h="565785">
                <a:moveTo>
                  <a:pt x="58445" y="499999"/>
                </a:moveTo>
                <a:lnTo>
                  <a:pt x="56692" y="498259"/>
                </a:lnTo>
                <a:lnTo>
                  <a:pt x="52400" y="498259"/>
                </a:lnTo>
                <a:lnTo>
                  <a:pt x="50660" y="499999"/>
                </a:lnTo>
                <a:lnTo>
                  <a:pt x="50660" y="504304"/>
                </a:lnTo>
                <a:lnTo>
                  <a:pt x="52400" y="506044"/>
                </a:lnTo>
                <a:lnTo>
                  <a:pt x="54546" y="506044"/>
                </a:lnTo>
                <a:lnTo>
                  <a:pt x="56692" y="506044"/>
                </a:lnTo>
                <a:lnTo>
                  <a:pt x="58445" y="504304"/>
                </a:lnTo>
                <a:lnTo>
                  <a:pt x="58445" y="499999"/>
                </a:lnTo>
                <a:close/>
              </a:path>
              <a:path w="325120" h="565785">
                <a:moveTo>
                  <a:pt x="59169" y="250164"/>
                </a:moveTo>
                <a:lnTo>
                  <a:pt x="58267" y="249262"/>
                </a:lnTo>
                <a:lnTo>
                  <a:pt x="56032" y="249262"/>
                </a:lnTo>
                <a:lnTo>
                  <a:pt x="55130" y="250164"/>
                </a:lnTo>
                <a:lnTo>
                  <a:pt x="55130" y="252399"/>
                </a:lnTo>
                <a:lnTo>
                  <a:pt x="56032" y="253301"/>
                </a:lnTo>
                <a:lnTo>
                  <a:pt x="57150" y="253301"/>
                </a:lnTo>
                <a:lnTo>
                  <a:pt x="58267" y="253301"/>
                </a:lnTo>
                <a:lnTo>
                  <a:pt x="59169" y="252399"/>
                </a:lnTo>
                <a:lnTo>
                  <a:pt x="59169" y="250164"/>
                </a:lnTo>
                <a:close/>
              </a:path>
              <a:path w="325120" h="565785">
                <a:moveTo>
                  <a:pt x="73304" y="450126"/>
                </a:moveTo>
                <a:lnTo>
                  <a:pt x="71818" y="448627"/>
                </a:lnTo>
                <a:lnTo>
                  <a:pt x="68110" y="448627"/>
                </a:lnTo>
                <a:lnTo>
                  <a:pt x="66624" y="450126"/>
                </a:lnTo>
                <a:lnTo>
                  <a:pt x="66624" y="453821"/>
                </a:lnTo>
                <a:lnTo>
                  <a:pt x="68110" y="455320"/>
                </a:lnTo>
                <a:lnTo>
                  <a:pt x="69964" y="455320"/>
                </a:lnTo>
                <a:lnTo>
                  <a:pt x="71818" y="455320"/>
                </a:lnTo>
                <a:lnTo>
                  <a:pt x="73304" y="453821"/>
                </a:lnTo>
                <a:lnTo>
                  <a:pt x="73304" y="450126"/>
                </a:lnTo>
                <a:close/>
              </a:path>
              <a:path w="325120" h="565785">
                <a:moveTo>
                  <a:pt x="78917" y="400126"/>
                </a:moveTo>
                <a:lnTo>
                  <a:pt x="77558" y="398767"/>
                </a:lnTo>
                <a:lnTo>
                  <a:pt x="74206" y="398767"/>
                </a:lnTo>
                <a:lnTo>
                  <a:pt x="72859" y="400126"/>
                </a:lnTo>
                <a:lnTo>
                  <a:pt x="72859" y="403466"/>
                </a:lnTo>
                <a:lnTo>
                  <a:pt x="74206" y="404825"/>
                </a:lnTo>
                <a:lnTo>
                  <a:pt x="75882" y="404825"/>
                </a:lnTo>
                <a:lnTo>
                  <a:pt x="77558" y="404825"/>
                </a:lnTo>
                <a:lnTo>
                  <a:pt x="78917" y="403466"/>
                </a:lnTo>
                <a:lnTo>
                  <a:pt x="78917" y="400126"/>
                </a:lnTo>
                <a:close/>
              </a:path>
              <a:path w="325120" h="565785">
                <a:moveTo>
                  <a:pt x="82931" y="300304"/>
                </a:moveTo>
                <a:lnTo>
                  <a:pt x="81991" y="299364"/>
                </a:lnTo>
                <a:lnTo>
                  <a:pt x="79679" y="299364"/>
                </a:lnTo>
                <a:lnTo>
                  <a:pt x="78740" y="300304"/>
                </a:lnTo>
                <a:lnTo>
                  <a:pt x="78740" y="302602"/>
                </a:lnTo>
                <a:lnTo>
                  <a:pt x="79679" y="303542"/>
                </a:lnTo>
                <a:lnTo>
                  <a:pt x="80835" y="303542"/>
                </a:lnTo>
                <a:lnTo>
                  <a:pt x="81991" y="303542"/>
                </a:lnTo>
                <a:lnTo>
                  <a:pt x="82931" y="302602"/>
                </a:lnTo>
                <a:lnTo>
                  <a:pt x="82931" y="300304"/>
                </a:lnTo>
                <a:close/>
              </a:path>
              <a:path w="325120" h="565785">
                <a:moveTo>
                  <a:pt x="86423" y="350240"/>
                </a:moveTo>
                <a:lnTo>
                  <a:pt x="85293" y="349123"/>
                </a:lnTo>
                <a:lnTo>
                  <a:pt x="82524" y="349123"/>
                </a:lnTo>
                <a:lnTo>
                  <a:pt x="81394" y="350240"/>
                </a:lnTo>
                <a:lnTo>
                  <a:pt x="81394" y="353021"/>
                </a:lnTo>
                <a:lnTo>
                  <a:pt x="82524" y="354139"/>
                </a:lnTo>
                <a:lnTo>
                  <a:pt x="83908" y="354139"/>
                </a:lnTo>
                <a:lnTo>
                  <a:pt x="85293" y="354139"/>
                </a:lnTo>
                <a:lnTo>
                  <a:pt x="86423" y="353021"/>
                </a:lnTo>
                <a:lnTo>
                  <a:pt x="86423" y="350240"/>
                </a:lnTo>
                <a:close/>
              </a:path>
              <a:path w="325120" h="565785">
                <a:moveTo>
                  <a:pt x="88506" y="558609"/>
                </a:moveTo>
                <a:lnTo>
                  <a:pt x="86829" y="556933"/>
                </a:lnTo>
                <a:lnTo>
                  <a:pt x="82664" y="556933"/>
                </a:lnTo>
                <a:lnTo>
                  <a:pt x="80987" y="558609"/>
                </a:lnTo>
                <a:lnTo>
                  <a:pt x="80987" y="562775"/>
                </a:lnTo>
                <a:lnTo>
                  <a:pt x="82664" y="564451"/>
                </a:lnTo>
                <a:lnTo>
                  <a:pt x="84747" y="564451"/>
                </a:lnTo>
                <a:lnTo>
                  <a:pt x="86829" y="564451"/>
                </a:lnTo>
                <a:lnTo>
                  <a:pt x="88506" y="562775"/>
                </a:lnTo>
                <a:lnTo>
                  <a:pt x="88506" y="558609"/>
                </a:lnTo>
                <a:close/>
              </a:path>
              <a:path w="325120" h="565785">
                <a:moveTo>
                  <a:pt x="90741" y="100507"/>
                </a:moveTo>
                <a:lnTo>
                  <a:pt x="90551" y="100317"/>
                </a:lnTo>
                <a:lnTo>
                  <a:pt x="90068" y="100317"/>
                </a:lnTo>
                <a:lnTo>
                  <a:pt x="89877" y="100507"/>
                </a:lnTo>
                <a:lnTo>
                  <a:pt x="89877" y="100990"/>
                </a:lnTo>
                <a:lnTo>
                  <a:pt x="90068" y="101180"/>
                </a:lnTo>
                <a:lnTo>
                  <a:pt x="90309" y="101180"/>
                </a:lnTo>
                <a:lnTo>
                  <a:pt x="90551" y="101180"/>
                </a:lnTo>
                <a:lnTo>
                  <a:pt x="90741" y="100990"/>
                </a:lnTo>
                <a:lnTo>
                  <a:pt x="90741" y="100507"/>
                </a:lnTo>
                <a:close/>
              </a:path>
              <a:path w="325120" h="565785">
                <a:moveTo>
                  <a:pt x="91020" y="200418"/>
                </a:moveTo>
                <a:lnTo>
                  <a:pt x="90449" y="199847"/>
                </a:lnTo>
                <a:lnTo>
                  <a:pt x="89065" y="199847"/>
                </a:lnTo>
                <a:lnTo>
                  <a:pt x="88506" y="200418"/>
                </a:lnTo>
                <a:lnTo>
                  <a:pt x="88506" y="201803"/>
                </a:lnTo>
                <a:lnTo>
                  <a:pt x="89065" y="202361"/>
                </a:lnTo>
                <a:lnTo>
                  <a:pt x="89763" y="202361"/>
                </a:lnTo>
                <a:lnTo>
                  <a:pt x="90449" y="202361"/>
                </a:lnTo>
                <a:lnTo>
                  <a:pt x="91020" y="201803"/>
                </a:lnTo>
                <a:lnTo>
                  <a:pt x="91020" y="200418"/>
                </a:lnTo>
                <a:close/>
              </a:path>
              <a:path w="325120" h="565785">
                <a:moveTo>
                  <a:pt x="91440" y="150469"/>
                </a:moveTo>
                <a:lnTo>
                  <a:pt x="91059" y="150088"/>
                </a:lnTo>
                <a:lnTo>
                  <a:pt x="90144" y="150088"/>
                </a:lnTo>
                <a:lnTo>
                  <a:pt x="89763" y="150469"/>
                </a:lnTo>
                <a:lnTo>
                  <a:pt x="89763" y="151396"/>
                </a:lnTo>
                <a:lnTo>
                  <a:pt x="90144" y="151765"/>
                </a:lnTo>
                <a:lnTo>
                  <a:pt x="90601" y="151765"/>
                </a:lnTo>
                <a:lnTo>
                  <a:pt x="91059" y="151765"/>
                </a:lnTo>
                <a:lnTo>
                  <a:pt x="91440" y="151396"/>
                </a:lnTo>
                <a:lnTo>
                  <a:pt x="91440" y="150469"/>
                </a:lnTo>
                <a:close/>
              </a:path>
              <a:path w="325120" h="565785">
                <a:moveTo>
                  <a:pt x="91744" y="500240"/>
                </a:moveTo>
                <a:lnTo>
                  <a:pt x="90208" y="498690"/>
                </a:lnTo>
                <a:lnTo>
                  <a:pt x="86385" y="498690"/>
                </a:lnTo>
                <a:lnTo>
                  <a:pt x="84836" y="500240"/>
                </a:lnTo>
                <a:lnTo>
                  <a:pt x="84836" y="504063"/>
                </a:lnTo>
                <a:lnTo>
                  <a:pt x="86385" y="505612"/>
                </a:lnTo>
                <a:lnTo>
                  <a:pt x="88290" y="505612"/>
                </a:lnTo>
                <a:lnTo>
                  <a:pt x="90208" y="505612"/>
                </a:lnTo>
                <a:lnTo>
                  <a:pt x="91744" y="504063"/>
                </a:lnTo>
                <a:lnTo>
                  <a:pt x="91744" y="500240"/>
                </a:lnTo>
                <a:close/>
              </a:path>
              <a:path w="325120" h="565785">
                <a:moveTo>
                  <a:pt x="92214" y="250380"/>
                </a:moveTo>
                <a:lnTo>
                  <a:pt x="91490" y="249656"/>
                </a:lnTo>
                <a:lnTo>
                  <a:pt x="89700" y="249656"/>
                </a:lnTo>
                <a:lnTo>
                  <a:pt x="88988" y="250380"/>
                </a:lnTo>
                <a:lnTo>
                  <a:pt x="88988" y="252171"/>
                </a:lnTo>
                <a:lnTo>
                  <a:pt x="89700" y="252895"/>
                </a:lnTo>
                <a:lnTo>
                  <a:pt x="90601" y="252895"/>
                </a:lnTo>
                <a:lnTo>
                  <a:pt x="91490" y="252895"/>
                </a:lnTo>
                <a:lnTo>
                  <a:pt x="92214" y="252171"/>
                </a:lnTo>
                <a:lnTo>
                  <a:pt x="92214" y="250380"/>
                </a:lnTo>
                <a:close/>
              </a:path>
              <a:path w="325120" h="565785">
                <a:moveTo>
                  <a:pt x="105778" y="450354"/>
                </a:moveTo>
                <a:lnTo>
                  <a:pt x="104470" y="449046"/>
                </a:lnTo>
                <a:lnTo>
                  <a:pt x="101244" y="449046"/>
                </a:lnTo>
                <a:lnTo>
                  <a:pt x="99936" y="450354"/>
                </a:lnTo>
                <a:lnTo>
                  <a:pt x="99936" y="453580"/>
                </a:lnTo>
                <a:lnTo>
                  <a:pt x="101244" y="454901"/>
                </a:lnTo>
                <a:lnTo>
                  <a:pt x="102857" y="454901"/>
                </a:lnTo>
                <a:lnTo>
                  <a:pt x="104470" y="454901"/>
                </a:lnTo>
                <a:lnTo>
                  <a:pt x="105778" y="453580"/>
                </a:lnTo>
                <a:lnTo>
                  <a:pt x="105778" y="450354"/>
                </a:lnTo>
                <a:close/>
              </a:path>
              <a:path w="325120" h="565785">
                <a:moveTo>
                  <a:pt x="111645" y="400367"/>
                </a:moveTo>
                <a:lnTo>
                  <a:pt x="110490" y="399199"/>
                </a:lnTo>
                <a:lnTo>
                  <a:pt x="107619" y="399199"/>
                </a:lnTo>
                <a:lnTo>
                  <a:pt x="106464" y="400367"/>
                </a:lnTo>
                <a:lnTo>
                  <a:pt x="106464" y="403237"/>
                </a:lnTo>
                <a:lnTo>
                  <a:pt x="107619" y="404393"/>
                </a:lnTo>
                <a:lnTo>
                  <a:pt x="109054" y="404393"/>
                </a:lnTo>
                <a:lnTo>
                  <a:pt x="110490" y="404393"/>
                </a:lnTo>
                <a:lnTo>
                  <a:pt x="111645" y="403237"/>
                </a:lnTo>
                <a:lnTo>
                  <a:pt x="111645" y="400367"/>
                </a:lnTo>
                <a:close/>
              </a:path>
              <a:path w="325120" h="565785">
                <a:moveTo>
                  <a:pt x="116243" y="300520"/>
                </a:moveTo>
                <a:lnTo>
                  <a:pt x="115493" y="299770"/>
                </a:lnTo>
                <a:lnTo>
                  <a:pt x="113639" y="299770"/>
                </a:lnTo>
                <a:lnTo>
                  <a:pt x="112890" y="300520"/>
                </a:lnTo>
                <a:lnTo>
                  <a:pt x="112890" y="302374"/>
                </a:lnTo>
                <a:lnTo>
                  <a:pt x="113639" y="303123"/>
                </a:lnTo>
                <a:lnTo>
                  <a:pt x="114566" y="303123"/>
                </a:lnTo>
                <a:lnTo>
                  <a:pt x="115493" y="303123"/>
                </a:lnTo>
                <a:lnTo>
                  <a:pt x="116243" y="302374"/>
                </a:lnTo>
                <a:lnTo>
                  <a:pt x="116243" y="300520"/>
                </a:lnTo>
                <a:close/>
              </a:path>
              <a:path w="325120" h="565785">
                <a:moveTo>
                  <a:pt x="119176" y="350481"/>
                </a:moveTo>
                <a:lnTo>
                  <a:pt x="118237" y="349542"/>
                </a:lnTo>
                <a:lnTo>
                  <a:pt x="115925" y="349542"/>
                </a:lnTo>
                <a:lnTo>
                  <a:pt x="114985" y="350481"/>
                </a:lnTo>
                <a:lnTo>
                  <a:pt x="114985" y="352780"/>
                </a:lnTo>
                <a:lnTo>
                  <a:pt x="115925" y="353720"/>
                </a:lnTo>
                <a:lnTo>
                  <a:pt x="117081" y="353720"/>
                </a:lnTo>
                <a:lnTo>
                  <a:pt x="118237" y="353720"/>
                </a:lnTo>
                <a:lnTo>
                  <a:pt x="119176" y="352780"/>
                </a:lnTo>
                <a:lnTo>
                  <a:pt x="119176" y="350481"/>
                </a:lnTo>
                <a:close/>
              </a:path>
              <a:path w="325120" h="565785">
                <a:moveTo>
                  <a:pt x="121259" y="558838"/>
                </a:moveTo>
                <a:lnTo>
                  <a:pt x="119773" y="557339"/>
                </a:lnTo>
                <a:lnTo>
                  <a:pt x="116065" y="557339"/>
                </a:lnTo>
                <a:lnTo>
                  <a:pt x="114579" y="558838"/>
                </a:lnTo>
                <a:lnTo>
                  <a:pt x="114579" y="562533"/>
                </a:lnTo>
                <a:lnTo>
                  <a:pt x="116065" y="564032"/>
                </a:lnTo>
                <a:lnTo>
                  <a:pt x="117919" y="564032"/>
                </a:lnTo>
                <a:lnTo>
                  <a:pt x="119773" y="564032"/>
                </a:lnTo>
                <a:lnTo>
                  <a:pt x="121259" y="562533"/>
                </a:lnTo>
                <a:lnTo>
                  <a:pt x="121259" y="558838"/>
                </a:lnTo>
                <a:close/>
              </a:path>
              <a:path w="325120" h="565785">
                <a:moveTo>
                  <a:pt x="124320" y="200634"/>
                </a:moveTo>
                <a:lnTo>
                  <a:pt x="123939" y="200266"/>
                </a:lnTo>
                <a:lnTo>
                  <a:pt x="123024" y="200266"/>
                </a:lnTo>
                <a:lnTo>
                  <a:pt x="122643" y="200634"/>
                </a:lnTo>
                <a:lnTo>
                  <a:pt x="122643" y="201561"/>
                </a:lnTo>
                <a:lnTo>
                  <a:pt x="123024" y="201930"/>
                </a:lnTo>
                <a:lnTo>
                  <a:pt x="123482" y="201930"/>
                </a:lnTo>
                <a:lnTo>
                  <a:pt x="123939" y="201930"/>
                </a:lnTo>
                <a:lnTo>
                  <a:pt x="124320" y="201561"/>
                </a:lnTo>
                <a:lnTo>
                  <a:pt x="124320" y="200634"/>
                </a:lnTo>
                <a:close/>
              </a:path>
              <a:path w="325120" h="565785">
                <a:moveTo>
                  <a:pt x="124460" y="150698"/>
                </a:moveTo>
                <a:lnTo>
                  <a:pt x="124269" y="150507"/>
                </a:lnTo>
                <a:lnTo>
                  <a:pt x="123812" y="150507"/>
                </a:lnTo>
                <a:lnTo>
                  <a:pt x="123621" y="150698"/>
                </a:lnTo>
                <a:lnTo>
                  <a:pt x="123621" y="151155"/>
                </a:lnTo>
                <a:lnTo>
                  <a:pt x="123812" y="151345"/>
                </a:lnTo>
                <a:lnTo>
                  <a:pt x="124040" y="151345"/>
                </a:lnTo>
                <a:lnTo>
                  <a:pt x="124269" y="151345"/>
                </a:lnTo>
                <a:lnTo>
                  <a:pt x="124460" y="151155"/>
                </a:lnTo>
                <a:lnTo>
                  <a:pt x="124460" y="150698"/>
                </a:lnTo>
                <a:close/>
              </a:path>
              <a:path w="325120" h="565785">
                <a:moveTo>
                  <a:pt x="125044" y="500481"/>
                </a:moveTo>
                <a:lnTo>
                  <a:pt x="123698" y="499122"/>
                </a:lnTo>
                <a:lnTo>
                  <a:pt x="120345" y="499122"/>
                </a:lnTo>
                <a:lnTo>
                  <a:pt x="118986" y="500481"/>
                </a:lnTo>
                <a:lnTo>
                  <a:pt x="118986" y="503834"/>
                </a:lnTo>
                <a:lnTo>
                  <a:pt x="120345" y="505180"/>
                </a:lnTo>
                <a:lnTo>
                  <a:pt x="122021" y="505180"/>
                </a:lnTo>
                <a:lnTo>
                  <a:pt x="123698" y="505180"/>
                </a:lnTo>
                <a:lnTo>
                  <a:pt x="125044" y="503834"/>
                </a:lnTo>
                <a:lnTo>
                  <a:pt x="125044" y="500481"/>
                </a:lnTo>
                <a:close/>
              </a:path>
              <a:path w="325120" h="565785">
                <a:moveTo>
                  <a:pt x="125247" y="250609"/>
                </a:moveTo>
                <a:lnTo>
                  <a:pt x="124714" y="250063"/>
                </a:lnTo>
                <a:lnTo>
                  <a:pt x="123367" y="250063"/>
                </a:lnTo>
                <a:lnTo>
                  <a:pt x="122821" y="250609"/>
                </a:lnTo>
                <a:lnTo>
                  <a:pt x="122821" y="251942"/>
                </a:lnTo>
                <a:lnTo>
                  <a:pt x="123367" y="252488"/>
                </a:lnTo>
                <a:lnTo>
                  <a:pt x="124040" y="252488"/>
                </a:lnTo>
                <a:lnTo>
                  <a:pt x="124714" y="252488"/>
                </a:lnTo>
                <a:lnTo>
                  <a:pt x="125247" y="251942"/>
                </a:lnTo>
                <a:lnTo>
                  <a:pt x="125247" y="250609"/>
                </a:lnTo>
                <a:close/>
              </a:path>
              <a:path w="325120" h="565785">
                <a:moveTo>
                  <a:pt x="138264" y="450583"/>
                </a:moveTo>
                <a:lnTo>
                  <a:pt x="137134" y="449465"/>
                </a:lnTo>
                <a:lnTo>
                  <a:pt x="134366" y="449465"/>
                </a:lnTo>
                <a:lnTo>
                  <a:pt x="133235" y="450583"/>
                </a:lnTo>
                <a:lnTo>
                  <a:pt x="133235" y="453364"/>
                </a:lnTo>
                <a:lnTo>
                  <a:pt x="134366" y="454482"/>
                </a:lnTo>
                <a:lnTo>
                  <a:pt x="135750" y="454482"/>
                </a:lnTo>
                <a:lnTo>
                  <a:pt x="137134" y="454482"/>
                </a:lnTo>
                <a:lnTo>
                  <a:pt x="138264" y="453364"/>
                </a:lnTo>
                <a:lnTo>
                  <a:pt x="138264" y="450583"/>
                </a:lnTo>
                <a:close/>
              </a:path>
              <a:path w="325120" h="565785">
                <a:moveTo>
                  <a:pt x="144373" y="400608"/>
                </a:moveTo>
                <a:lnTo>
                  <a:pt x="143408" y="399643"/>
                </a:lnTo>
                <a:lnTo>
                  <a:pt x="141020" y="399643"/>
                </a:lnTo>
                <a:lnTo>
                  <a:pt x="140055" y="400608"/>
                </a:lnTo>
                <a:lnTo>
                  <a:pt x="140055" y="402996"/>
                </a:lnTo>
                <a:lnTo>
                  <a:pt x="141020" y="403961"/>
                </a:lnTo>
                <a:lnTo>
                  <a:pt x="142214" y="403961"/>
                </a:lnTo>
                <a:lnTo>
                  <a:pt x="143408" y="403961"/>
                </a:lnTo>
                <a:lnTo>
                  <a:pt x="144373" y="402996"/>
                </a:lnTo>
                <a:lnTo>
                  <a:pt x="144373" y="400608"/>
                </a:lnTo>
                <a:close/>
              </a:path>
              <a:path w="325120" h="565785">
                <a:moveTo>
                  <a:pt x="149555" y="300761"/>
                </a:moveTo>
                <a:lnTo>
                  <a:pt x="148996" y="300202"/>
                </a:lnTo>
                <a:lnTo>
                  <a:pt x="147612" y="300202"/>
                </a:lnTo>
                <a:lnTo>
                  <a:pt x="147040" y="300761"/>
                </a:lnTo>
                <a:lnTo>
                  <a:pt x="147040" y="302145"/>
                </a:lnTo>
                <a:lnTo>
                  <a:pt x="147612" y="302704"/>
                </a:lnTo>
                <a:lnTo>
                  <a:pt x="148297" y="302704"/>
                </a:lnTo>
                <a:lnTo>
                  <a:pt x="148996" y="302704"/>
                </a:lnTo>
                <a:lnTo>
                  <a:pt x="149555" y="302145"/>
                </a:lnTo>
                <a:lnTo>
                  <a:pt x="149555" y="300761"/>
                </a:lnTo>
                <a:close/>
              </a:path>
              <a:path w="325120" h="565785">
                <a:moveTo>
                  <a:pt x="151930" y="350697"/>
                </a:moveTo>
                <a:lnTo>
                  <a:pt x="151180" y="349948"/>
                </a:lnTo>
                <a:lnTo>
                  <a:pt x="149326" y="349948"/>
                </a:lnTo>
                <a:lnTo>
                  <a:pt x="148577" y="350697"/>
                </a:lnTo>
                <a:lnTo>
                  <a:pt x="148577" y="352552"/>
                </a:lnTo>
                <a:lnTo>
                  <a:pt x="149326" y="353301"/>
                </a:lnTo>
                <a:lnTo>
                  <a:pt x="150253" y="353301"/>
                </a:lnTo>
                <a:lnTo>
                  <a:pt x="151180" y="353301"/>
                </a:lnTo>
                <a:lnTo>
                  <a:pt x="151930" y="352552"/>
                </a:lnTo>
                <a:lnTo>
                  <a:pt x="151930" y="350697"/>
                </a:lnTo>
                <a:close/>
              </a:path>
              <a:path w="325120" h="565785">
                <a:moveTo>
                  <a:pt x="154000" y="559066"/>
                </a:moveTo>
                <a:lnTo>
                  <a:pt x="152692" y="557758"/>
                </a:lnTo>
                <a:lnTo>
                  <a:pt x="149466" y="557758"/>
                </a:lnTo>
                <a:lnTo>
                  <a:pt x="148158" y="559066"/>
                </a:lnTo>
                <a:lnTo>
                  <a:pt x="148158" y="562292"/>
                </a:lnTo>
                <a:lnTo>
                  <a:pt x="149466" y="563613"/>
                </a:lnTo>
                <a:lnTo>
                  <a:pt x="151079" y="563613"/>
                </a:lnTo>
                <a:lnTo>
                  <a:pt x="152692" y="563613"/>
                </a:lnTo>
                <a:lnTo>
                  <a:pt x="154000" y="562292"/>
                </a:lnTo>
                <a:lnTo>
                  <a:pt x="154000" y="559066"/>
                </a:lnTo>
                <a:close/>
              </a:path>
              <a:path w="325120" h="565785">
                <a:moveTo>
                  <a:pt x="157632" y="200875"/>
                </a:moveTo>
                <a:lnTo>
                  <a:pt x="157441" y="200685"/>
                </a:lnTo>
                <a:lnTo>
                  <a:pt x="156984" y="200685"/>
                </a:lnTo>
                <a:lnTo>
                  <a:pt x="156794" y="200875"/>
                </a:lnTo>
                <a:lnTo>
                  <a:pt x="156794" y="201333"/>
                </a:lnTo>
                <a:lnTo>
                  <a:pt x="156984" y="201523"/>
                </a:lnTo>
                <a:lnTo>
                  <a:pt x="157213" y="201523"/>
                </a:lnTo>
                <a:lnTo>
                  <a:pt x="157441" y="201523"/>
                </a:lnTo>
                <a:lnTo>
                  <a:pt x="157632" y="201333"/>
                </a:lnTo>
                <a:lnTo>
                  <a:pt x="157632" y="200875"/>
                </a:lnTo>
                <a:close/>
              </a:path>
              <a:path w="325120" h="565785">
                <a:moveTo>
                  <a:pt x="158305" y="250825"/>
                </a:moveTo>
                <a:lnTo>
                  <a:pt x="157937" y="250469"/>
                </a:lnTo>
                <a:lnTo>
                  <a:pt x="157048" y="250469"/>
                </a:lnTo>
                <a:lnTo>
                  <a:pt x="156679" y="250825"/>
                </a:lnTo>
                <a:lnTo>
                  <a:pt x="156679" y="251726"/>
                </a:lnTo>
                <a:lnTo>
                  <a:pt x="157048" y="252082"/>
                </a:lnTo>
                <a:lnTo>
                  <a:pt x="157492" y="252082"/>
                </a:lnTo>
                <a:lnTo>
                  <a:pt x="157937" y="252082"/>
                </a:lnTo>
                <a:lnTo>
                  <a:pt x="158305" y="251726"/>
                </a:lnTo>
                <a:lnTo>
                  <a:pt x="158305" y="250825"/>
                </a:lnTo>
                <a:close/>
              </a:path>
              <a:path w="325120" h="565785">
                <a:moveTo>
                  <a:pt x="158356" y="500722"/>
                </a:moveTo>
                <a:lnTo>
                  <a:pt x="157200" y="499554"/>
                </a:lnTo>
                <a:lnTo>
                  <a:pt x="154330" y="499554"/>
                </a:lnTo>
                <a:lnTo>
                  <a:pt x="153174" y="500722"/>
                </a:lnTo>
                <a:lnTo>
                  <a:pt x="153174" y="503593"/>
                </a:lnTo>
                <a:lnTo>
                  <a:pt x="154330" y="504748"/>
                </a:lnTo>
                <a:lnTo>
                  <a:pt x="155765" y="504748"/>
                </a:lnTo>
                <a:lnTo>
                  <a:pt x="157200" y="504748"/>
                </a:lnTo>
                <a:lnTo>
                  <a:pt x="158356" y="503593"/>
                </a:lnTo>
                <a:lnTo>
                  <a:pt x="158356" y="500722"/>
                </a:lnTo>
                <a:close/>
              </a:path>
              <a:path w="325120" h="565785">
                <a:moveTo>
                  <a:pt x="170738" y="450811"/>
                </a:moveTo>
                <a:lnTo>
                  <a:pt x="169799" y="449872"/>
                </a:lnTo>
                <a:lnTo>
                  <a:pt x="167487" y="449872"/>
                </a:lnTo>
                <a:lnTo>
                  <a:pt x="166547" y="450811"/>
                </a:lnTo>
                <a:lnTo>
                  <a:pt x="166547" y="453123"/>
                </a:lnTo>
                <a:lnTo>
                  <a:pt x="167487" y="454063"/>
                </a:lnTo>
                <a:lnTo>
                  <a:pt x="168643" y="454063"/>
                </a:lnTo>
                <a:lnTo>
                  <a:pt x="169799" y="454063"/>
                </a:lnTo>
                <a:lnTo>
                  <a:pt x="170738" y="453123"/>
                </a:lnTo>
                <a:lnTo>
                  <a:pt x="170738" y="450811"/>
                </a:lnTo>
                <a:close/>
              </a:path>
              <a:path w="325120" h="565785">
                <a:moveTo>
                  <a:pt x="177101" y="400850"/>
                </a:moveTo>
                <a:lnTo>
                  <a:pt x="176326" y="400075"/>
                </a:lnTo>
                <a:lnTo>
                  <a:pt x="174421" y="400075"/>
                </a:lnTo>
                <a:lnTo>
                  <a:pt x="173647" y="400850"/>
                </a:lnTo>
                <a:lnTo>
                  <a:pt x="173647" y="402755"/>
                </a:lnTo>
                <a:lnTo>
                  <a:pt x="174421" y="403529"/>
                </a:lnTo>
                <a:lnTo>
                  <a:pt x="175374" y="403529"/>
                </a:lnTo>
                <a:lnTo>
                  <a:pt x="176326" y="403529"/>
                </a:lnTo>
                <a:lnTo>
                  <a:pt x="177101" y="402755"/>
                </a:lnTo>
                <a:lnTo>
                  <a:pt x="177101" y="400850"/>
                </a:lnTo>
                <a:close/>
              </a:path>
              <a:path w="325120" h="565785">
                <a:moveTo>
                  <a:pt x="182867" y="300990"/>
                </a:moveTo>
                <a:lnTo>
                  <a:pt x="182499" y="300609"/>
                </a:lnTo>
                <a:lnTo>
                  <a:pt x="181571" y="300609"/>
                </a:lnTo>
                <a:lnTo>
                  <a:pt x="181190" y="300990"/>
                </a:lnTo>
                <a:lnTo>
                  <a:pt x="181190" y="301904"/>
                </a:lnTo>
                <a:lnTo>
                  <a:pt x="181571" y="302285"/>
                </a:lnTo>
                <a:lnTo>
                  <a:pt x="182029" y="302285"/>
                </a:lnTo>
                <a:lnTo>
                  <a:pt x="182499" y="302285"/>
                </a:lnTo>
                <a:lnTo>
                  <a:pt x="182867" y="301904"/>
                </a:lnTo>
                <a:lnTo>
                  <a:pt x="182867" y="300990"/>
                </a:lnTo>
                <a:close/>
              </a:path>
              <a:path w="325120" h="565785">
                <a:moveTo>
                  <a:pt x="184670" y="350939"/>
                </a:moveTo>
                <a:lnTo>
                  <a:pt x="184111" y="350380"/>
                </a:lnTo>
                <a:lnTo>
                  <a:pt x="182727" y="350380"/>
                </a:lnTo>
                <a:lnTo>
                  <a:pt x="182156" y="350939"/>
                </a:lnTo>
                <a:lnTo>
                  <a:pt x="182156" y="352323"/>
                </a:lnTo>
                <a:lnTo>
                  <a:pt x="182727" y="352882"/>
                </a:lnTo>
                <a:lnTo>
                  <a:pt x="183413" y="352882"/>
                </a:lnTo>
                <a:lnTo>
                  <a:pt x="184111" y="352882"/>
                </a:lnTo>
                <a:lnTo>
                  <a:pt x="184670" y="352323"/>
                </a:lnTo>
                <a:lnTo>
                  <a:pt x="184670" y="350939"/>
                </a:lnTo>
                <a:close/>
              </a:path>
              <a:path w="325120" h="565785">
                <a:moveTo>
                  <a:pt x="186766" y="559295"/>
                </a:moveTo>
                <a:lnTo>
                  <a:pt x="185635" y="558177"/>
                </a:lnTo>
                <a:lnTo>
                  <a:pt x="182867" y="558177"/>
                </a:lnTo>
                <a:lnTo>
                  <a:pt x="181737" y="559295"/>
                </a:lnTo>
                <a:lnTo>
                  <a:pt x="181737" y="562076"/>
                </a:lnTo>
                <a:lnTo>
                  <a:pt x="182867" y="563194"/>
                </a:lnTo>
                <a:lnTo>
                  <a:pt x="184251" y="563194"/>
                </a:lnTo>
                <a:lnTo>
                  <a:pt x="185635" y="563194"/>
                </a:lnTo>
                <a:lnTo>
                  <a:pt x="186766" y="562076"/>
                </a:lnTo>
                <a:lnTo>
                  <a:pt x="186766" y="559295"/>
                </a:lnTo>
                <a:close/>
              </a:path>
              <a:path w="325120" h="565785">
                <a:moveTo>
                  <a:pt x="191350" y="251053"/>
                </a:moveTo>
                <a:lnTo>
                  <a:pt x="191173" y="250863"/>
                </a:lnTo>
                <a:lnTo>
                  <a:pt x="190715" y="250863"/>
                </a:lnTo>
                <a:lnTo>
                  <a:pt x="190538" y="251053"/>
                </a:lnTo>
                <a:lnTo>
                  <a:pt x="190538" y="251498"/>
                </a:lnTo>
                <a:lnTo>
                  <a:pt x="190715" y="251675"/>
                </a:lnTo>
                <a:lnTo>
                  <a:pt x="190944" y="251675"/>
                </a:lnTo>
                <a:lnTo>
                  <a:pt x="191173" y="251675"/>
                </a:lnTo>
                <a:lnTo>
                  <a:pt x="191350" y="251498"/>
                </a:lnTo>
                <a:lnTo>
                  <a:pt x="191350" y="251053"/>
                </a:lnTo>
                <a:close/>
              </a:path>
              <a:path w="325120" h="565785">
                <a:moveTo>
                  <a:pt x="191655" y="500951"/>
                </a:moveTo>
                <a:lnTo>
                  <a:pt x="190690" y="499986"/>
                </a:lnTo>
                <a:lnTo>
                  <a:pt x="188302" y="499986"/>
                </a:lnTo>
                <a:lnTo>
                  <a:pt x="187337" y="500951"/>
                </a:lnTo>
                <a:lnTo>
                  <a:pt x="187337" y="503339"/>
                </a:lnTo>
                <a:lnTo>
                  <a:pt x="188302" y="504317"/>
                </a:lnTo>
                <a:lnTo>
                  <a:pt x="189496" y="504317"/>
                </a:lnTo>
                <a:lnTo>
                  <a:pt x="190690" y="504317"/>
                </a:lnTo>
                <a:lnTo>
                  <a:pt x="191655" y="503339"/>
                </a:lnTo>
                <a:lnTo>
                  <a:pt x="191655" y="500951"/>
                </a:lnTo>
                <a:close/>
              </a:path>
              <a:path w="325120" h="565785">
                <a:moveTo>
                  <a:pt x="203212" y="451053"/>
                </a:moveTo>
                <a:lnTo>
                  <a:pt x="202463" y="450303"/>
                </a:lnTo>
                <a:lnTo>
                  <a:pt x="200609" y="450303"/>
                </a:lnTo>
                <a:lnTo>
                  <a:pt x="199859" y="451053"/>
                </a:lnTo>
                <a:lnTo>
                  <a:pt x="199859" y="452894"/>
                </a:lnTo>
                <a:lnTo>
                  <a:pt x="200609" y="453644"/>
                </a:lnTo>
                <a:lnTo>
                  <a:pt x="201536" y="453644"/>
                </a:lnTo>
                <a:lnTo>
                  <a:pt x="202463" y="453644"/>
                </a:lnTo>
                <a:lnTo>
                  <a:pt x="203212" y="452894"/>
                </a:lnTo>
                <a:lnTo>
                  <a:pt x="203212" y="451053"/>
                </a:lnTo>
                <a:close/>
              </a:path>
              <a:path w="325120" h="565785">
                <a:moveTo>
                  <a:pt x="209829" y="401078"/>
                </a:moveTo>
                <a:lnTo>
                  <a:pt x="209245" y="400494"/>
                </a:lnTo>
                <a:lnTo>
                  <a:pt x="207822" y="400494"/>
                </a:lnTo>
                <a:lnTo>
                  <a:pt x="207238" y="401078"/>
                </a:lnTo>
                <a:lnTo>
                  <a:pt x="207238" y="402513"/>
                </a:lnTo>
                <a:lnTo>
                  <a:pt x="207822" y="403098"/>
                </a:lnTo>
                <a:lnTo>
                  <a:pt x="208534" y="403098"/>
                </a:lnTo>
                <a:lnTo>
                  <a:pt x="209245" y="403098"/>
                </a:lnTo>
                <a:lnTo>
                  <a:pt x="209829" y="402513"/>
                </a:lnTo>
                <a:lnTo>
                  <a:pt x="209829" y="401078"/>
                </a:lnTo>
                <a:close/>
              </a:path>
              <a:path w="325120" h="565785">
                <a:moveTo>
                  <a:pt x="216179" y="301218"/>
                </a:moveTo>
                <a:lnTo>
                  <a:pt x="215988" y="301040"/>
                </a:lnTo>
                <a:lnTo>
                  <a:pt x="215531" y="301040"/>
                </a:lnTo>
                <a:lnTo>
                  <a:pt x="215341" y="301218"/>
                </a:lnTo>
                <a:lnTo>
                  <a:pt x="215341" y="301675"/>
                </a:lnTo>
                <a:lnTo>
                  <a:pt x="215531" y="301866"/>
                </a:lnTo>
                <a:lnTo>
                  <a:pt x="215760" y="301866"/>
                </a:lnTo>
                <a:lnTo>
                  <a:pt x="215988" y="301866"/>
                </a:lnTo>
                <a:lnTo>
                  <a:pt x="216179" y="301675"/>
                </a:lnTo>
                <a:lnTo>
                  <a:pt x="216179" y="301218"/>
                </a:lnTo>
                <a:close/>
              </a:path>
              <a:path w="325120" h="565785">
                <a:moveTo>
                  <a:pt x="217436" y="351167"/>
                </a:moveTo>
                <a:lnTo>
                  <a:pt x="217055" y="350786"/>
                </a:lnTo>
                <a:lnTo>
                  <a:pt x="216128" y="350786"/>
                </a:lnTo>
                <a:lnTo>
                  <a:pt x="215760" y="351167"/>
                </a:lnTo>
                <a:lnTo>
                  <a:pt x="215760" y="352094"/>
                </a:lnTo>
                <a:lnTo>
                  <a:pt x="216128" y="352463"/>
                </a:lnTo>
                <a:lnTo>
                  <a:pt x="216598" y="352463"/>
                </a:lnTo>
                <a:lnTo>
                  <a:pt x="217055" y="352463"/>
                </a:lnTo>
                <a:lnTo>
                  <a:pt x="217436" y="352094"/>
                </a:lnTo>
                <a:lnTo>
                  <a:pt x="217436" y="351167"/>
                </a:lnTo>
                <a:close/>
              </a:path>
              <a:path w="325120" h="565785">
                <a:moveTo>
                  <a:pt x="224967" y="501205"/>
                </a:moveTo>
                <a:lnTo>
                  <a:pt x="224193" y="500430"/>
                </a:lnTo>
                <a:lnTo>
                  <a:pt x="222288" y="500430"/>
                </a:lnTo>
                <a:lnTo>
                  <a:pt x="221513" y="501205"/>
                </a:lnTo>
                <a:lnTo>
                  <a:pt x="221513" y="503110"/>
                </a:lnTo>
                <a:lnTo>
                  <a:pt x="222288" y="503885"/>
                </a:lnTo>
                <a:lnTo>
                  <a:pt x="223240" y="503885"/>
                </a:lnTo>
                <a:lnTo>
                  <a:pt x="224193" y="503885"/>
                </a:lnTo>
                <a:lnTo>
                  <a:pt x="224967" y="503110"/>
                </a:lnTo>
                <a:lnTo>
                  <a:pt x="224967" y="501205"/>
                </a:lnTo>
                <a:close/>
              </a:path>
              <a:path w="325120" h="565785">
                <a:moveTo>
                  <a:pt x="235686" y="451281"/>
                </a:moveTo>
                <a:lnTo>
                  <a:pt x="235127" y="450710"/>
                </a:lnTo>
                <a:lnTo>
                  <a:pt x="233743" y="450710"/>
                </a:lnTo>
                <a:lnTo>
                  <a:pt x="233172" y="451281"/>
                </a:lnTo>
                <a:lnTo>
                  <a:pt x="233172" y="452666"/>
                </a:lnTo>
                <a:lnTo>
                  <a:pt x="233743" y="453224"/>
                </a:lnTo>
                <a:lnTo>
                  <a:pt x="234429" y="453224"/>
                </a:lnTo>
                <a:lnTo>
                  <a:pt x="235127" y="453224"/>
                </a:lnTo>
                <a:lnTo>
                  <a:pt x="235686" y="452666"/>
                </a:lnTo>
                <a:lnTo>
                  <a:pt x="235686" y="451281"/>
                </a:lnTo>
                <a:close/>
              </a:path>
              <a:path w="325120" h="565785">
                <a:moveTo>
                  <a:pt x="242557" y="401320"/>
                </a:moveTo>
                <a:lnTo>
                  <a:pt x="242176" y="400939"/>
                </a:lnTo>
                <a:lnTo>
                  <a:pt x="241211" y="400939"/>
                </a:lnTo>
                <a:lnTo>
                  <a:pt x="240830" y="401320"/>
                </a:lnTo>
                <a:lnTo>
                  <a:pt x="240830" y="402272"/>
                </a:lnTo>
                <a:lnTo>
                  <a:pt x="241211" y="402666"/>
                </a:lnTo>
                <a:lnTo>
                  <a:pt x="241693" y="402666"/>
                </a:lnTo>
                <a:lnTo>
                  <a:pt x="242176" y="402666"/>
                </a:lnTo>
                <a:lnTo>
                  <a:pt x="242557" y="402272"/>
                </a:lnTo>
                <a:lnTo>
                  <a:pt x="242557" y="401320"/>
                </a:lnTo>
                <a:close/>
              </a:path>
              <a:path w="325120" h="565785">
                <a:moveTo>
                  <a:pt x="250177" y="351396"/>
                </a:moveTo>
                <a:lnTo>
                  <a:pt x="249986" y="351205"/>
                </a:lnTo>
                <a:lnTo>
                  <a:pt x="249529" y="351205"/>
                </a:lnTo>
                <a:lnTo>
                  <a:pt x="249339" y="351396"/>
                </a:lnTo>
                <a:lnTo>
                  <a:pt x="249339" y="351853"/>
                </a:lnTo>
                <a:lnTo>
                  <a:pt x="249529" y="352044"/>
                </a:lnTo>
                <a:lnTo>
                  <a:pt x="249758" y="352044"/>
                </a:lnTo>
                <a:lnTo>
                  <a:pt x="249986" y="352044"/>
                </a:lnTo>
                <a:lnTo>
                  <a:pt x="250177" y="351853"/>
                </a:lnTo>
                <a:lnTo>
                  <a:pt x="250177" y="351396"/>
                </a:lnTo>
                <a:close/>
              </a:path>
              <a:path w="325120" h="565785">
                <a:moveTo>
                  <a:pt x="258279" y="501434"/>
                </a:moveTo>
                <a:lnTo>
                  <a:pt x="257695" y="500862"/>
                </a:lnTo>
                <a:lnTo>
                  <a:pt x="256273" y="500862"/>
                </a:lnTo>
                <a:lnTo>
                  <a:pt x="255689" y="501434"/>
                </a:lnTo>
                <a:lnTo>
                  <a:pt x="255689" y="502869"/>
                </a:lnTo>
                <a:lnTo>
                  <a:pt x="256273" y="503453"/>
                </a:lnTo>
                <a:lnTo>
                  <a:pt x="256984" y="503453"/>
                </a:lnTo>
                <a:lnTo>
                  <a:pt x="257695" y="503453"/>
                </a:lnTo>
                <a:lnTo>
                  <a:pt x="258279" y="502869"/>
                </a:lnTo>
                <a:lnTo>
                  <a:pt x="258279" y="501434"/>
                </a:lnTo>
                <a:close/>
              </a:path>
              <a:path w="325120" h="565785">
                <a:moveTo>
                  <a:pt x="268160" y="451510"/>
                </a:moveTo>
                <a:lnTo>
                  <a:pt x="267779" y="451142"/>
                </a:lnTo>
                <a:lnTo>
                  <a:pt x="266865" y="451142"/>
                </a:lnTo>
                <a:lnTo>
                  <a:pt x="266484" y="451510"/>
                </a:lnTo>
                <a:lnTo>
                  <a:pt x="266484" y="452437"/>
                </a:lnTo>
                <a:lnTo>
                  <a:pt x="266865" y="452805"/>
                </a:lnTo>
                <a:lnTo>
                  <a:pt x="267322" y="452805"/>
                </a:lnTo>
                <a:lnTo>
                  <a:pt x="267779" y="452805"/>
                </a:lnTo>
                <a:lnTo>
                  <a:pt x="268160" y="452437"/>
                </a:lnTo>
                <a:lnTo>
                  <a:pt x="268160" y="451510"/>
                </a:lnTo>
                <a:close/>
              </a:path>
              <a:path w="325120" h="565785">
                <a:moveTo>
                  <a:pt x="275285" y="401561"/>
                </a:moveTo>
                <a:lnTo>
                  <a:pt x="275094" y="401370"/>
                </a:lnTo>
                <a:lnTo>
                  <a:pt x="274612" y="401370"/>
                </a:lnTo>
                <a:lnTo>
                  <a:pt x="274421" y="401561"/>
                </a:lnTo>
                <a:lnTo>
                  <a:pt x="274421" y="402043"/>
                </a:lnTo>
                <a:lnTo>
                  <a:pt x="274612" y="402234"/>
                </a:lnTo>
                <a:lnTo>
                  <a:pt x="274853" y="402234"/>
                </a:lnTo>
                <a:lnTo>
                  <a:pt x="275094" y="402234"/>
                </a:lnTo>
                <a:lnTo>
                  <a:pt x="275285" y="402043"/>
                </a:lnTo>
                <a:lnTo>
                  <a:pt x="275285" y="401561"/>
                </a:lnTo>
                <a:close/>
              </a:path>
              <a:path w="325120" h="565785">
                <a:moveTo>
                  <a:pt x="291579" y="501675"/>
                </a:moveTo>
                <a:lnTo>
                  <a:pt x="291198" y="501281"/>
                </a:lnTo>
                <a:lnTo>
                  <a:pt x="290233" y="501281"/>
                </a:lnTo>
                <a:lnTo>
                  <a:pt x="289852" y="501675"/>
                </a:lnTo>
                <a:lnTo>
                  <a:pt x="289852" y="502627"/>
                </a:lnTo>
                <a:lnTo>
                  <a:pt x="290233" y="503008"/>
                </a:lnTo>
                <a:lnTo>
                  <a:pt x="290715" y="503008"/>
                </a:lnTo>
                <a:lnTo>
                  <a:pt x="291198" y="503008"/>
                </a:lnTo>
                <a:lnTo>
                  <a:pt x="291579" y="502627"/>
                </a:lnTo>
                <a:lnTo>
                  <a:pt x="291579" y="501675"/>
                </a:lnTo>
                <a:close/>
              </a:path>
              <a:path w="325120" h="565785">
                <a:moveTo>
                  <a:pt x="300634" y="451751"/>
                </a:moveTo>
                <a:lnTo>
                  <a:pt x="300443" y="451561"/>
                </a:lnTo>
                <a:lnTo>
                  <a:pt x="299986" y="451561"/>
                </a:lnTo>
                <a:lnTo>
                  <a:pt x="299796" y="451751"/>
                </a:lnTo>
                <a:lnTo>
                  <a:pt x="299796" y="452208"/>
                </a:lnTo>
                <a:lnTo>
                  <a:pt x="299986" y="452399"/>
                </a:lnTo>
                <a:lnTo>
                  <a:pt x="300215" y="452399"/>
                </a:lnTo>
                <a:lnTo>
                  <a:pt x="300443" y="452399"/>
                </a:lnTo>
                <a:lnTo>
                  <a:pt x="300634" y="452208"/>
                </a:lnTo>
                <a:lnTo>
                  <a:pt x="300634" y="451751"/>
                </a:lnTo>
                <a:close/>
              </a:path>
              <a:path w="325120" h="565785">
                <a:moveTo>
                  <a:pt x="324891" y="501916"/>
                </a:moveTo>
                <a:lnTo>
                  <a:pt x="324700" y="501726"/>
                </a:lnTo>
                <a:lnTo>
                  <a:pt x="324218" y="501726"/>
                </a:lnTo>
                <a:lnTo>
                  <a:pt x="324027" y="501916"/>
                </a:lnTo>
                <a:lnTo>
                  <a:pt x="324027" y="502386"/>
                </a:lnTo>
                <a:lnTo>
                  <a:pt x="324218" y="502589"/>
                </a:lnTo>
                <a:lnTo>
                  <a:pt x="324459" y="502589"/>
                </a:lnTo>
                <a:lnTo>
                  <a:pt x="324700" y="502589"/>
                </a:lnTo>
                <a:lnTo>
                  <a:pt x="324891" y="502386"/>
                </a:lnTo>
                <a:lnTo>
                  <a:pt x="324891" y="501916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7328586" y="1735315"/>
            <a:ext cx="441325" cy="309880"/>
          </a:xfrm>
          <a:custGeom>
            <a:avLst/>
            <a:gdLst/>
            <a:ahLst/>
            <a:cxnLst/>
            <a:rect l="l" t="t" r="r" b="b"/>
            <a:pathLst>
              <a:path w="441325" h="309880">
                <a:moveTo>
                  <a:pt x="10388" y="49822"/>
                </a:moveTo>
                <a:lnTo>
                  <a:pt x="8064" y="47498"/>
                </a:lnTo>
                <a:lnTo>
                  <a:pt x="2324" y="47498"/>
                </a:lnTo>
                <a:lnTo>
                  <a:pt x="0" y="49822"/>
                </a:lnTo>
                <a:lnTo>
                  <a:pt x="0" y="55549"/>
                </a:lnTo>
                <a:lnTo>
                  <a:pt x="2324" y="57873"/>
                </a:lnTo>
                <a:lnTo>
                  <a:pt x="5194" y="57873"/>
                </a:lnTo>
                <a:lnTo>
                  <a:pt x="8064" y="57873"/>
                </a:lnTo>
                <a:lnTo>
                  <a:pt x="10388" y="55549"/>
                </a:lnTo>
                <a:lnTo>
                  <a:pt x="10388" y="49822"/>
                </a:lnTo>
                <a:close/>
              </a:path>
              <a:path w="441325" h="309880">
                <a:moveTo>
                  <a:pt x="18313" y="149936"/>
                </a:moveTo>
                <a:lnTo>
                  <a:pt x="15786" y="147421"/>
                </a:lnTo>
                <a:lnTo>
                  <a:pt x="9575" y="147421"/>
                </a:lnTo>
                <a:lnTo>
                  <a:pt x="7061" y="149936"/>
                </a:lnTo>
                <a:lnTo>
                  <a:pt x="7061" y="156146"/>
                </a:lnTo>
                <a:lnTo>
                  <a:pt x="9575" y="158661"/>
                </a:lnTo>
                <a:lnTo>
                  <a:pt x="12687" y="158661"/>
                </a:lnTo>
                <a:lnTo>
                  <a:pt x="15786" y="158661"/>
                </a:lnTo>
                <a:lnTo>
                  <a:pt x="18313" y="156146"/>
                </a:lnTo>
                <a:lnTo>
                  <a:pt x="18313" y="149936"/>
                </a:lnTo>
                <a:close/>
              </a:path>
              <a:path w="441325" h="309880">
                <a:moveTo>
                  <a:pt x="19824" y="249910"/>
                </a:moveTo>
                <a:lnTo>
                  <a:pt x="17018" y="247103"/>
                </a:lnTo>
                <a:lnTo>
                  <a:pt x="10083" y="247103"/>
                </a:lnTo>
                <a:lnTo>
                  <a:pt x="7277" y="249910"/>
                </a:lnTo>
                <a:lnTo>
                  <a:pt x="7277" y="256844"/>
                </a:lnTo>
                <a:lnTo>
                  <a:pt x="10083" y="259651"/>
                </a:lnTo>
                <a:lnTo>
                  <a:pt x="13550" y="259651"/>
                </a:lnTo>
                <a:lnTo>
                  <a:pt x="17018" y="259651"/>
                </a:lnTo>
                <a:lnTo>
                  <a:pt x="19824" y="256844"/>
                </a:lnTo>
                <a:lnTo>
                  <a:pt x="19824" y="249910"/>
                </a:lnTo>
                <a:close/>
              </a:path>
              <a:path w="441325" h="309880">
                <a:moveTo>
                  <a:pt x="27965" y="199872"/>
                </a:moveTo>
                <a:lnTo>
                  <a:pt x="25260" y="197167"/>
                </a:lnTo>
                <a:lnTo>
                  <a:pt x="18580" y="197167"/>
                </a:lnTo>
                <a:lnTo>
                  <a:pt x="15875" y="199872"/>
                </a:lnTo>
                <a:lnTo>
                  <a:pt x="15875" y="206540"/>
                </a:lnTo>
                <a:lnTo>
                  <a:pt x="18580" y="209245"/>
                </a:lnTo>
                <a:lnTo>
                  <a:pt x="21920" y="209245"/>
                </a:lnTo>
                <a:lnTo>
                  <a:pt x="25260" y="209245"/>
                </a:lnTo>
                <a:lnTo>
                  <a:pt x="27965" y="206540"/>
                </a:lnTo>
                <a:lnTo>
                  <a:pt x="27965" y="199872"/>
                </a:lnTo>
                <a:close/>
              </a:path>
              <a:path w="441325" h="309880">
                <a:moveTo>
                  <a:pt x="28194" y="300088"/>
                </a:moveTo>
                <a:lnTo>
                  <a:pt x="25387" y="297294"/>
                </a:lnTo>
                <a:lnTo>
                  <a:pt x="18453" y="297294"/>
                </a:lnTo>
                <a:lnTo>
                  <a:pt x="15646" y="300088"/>
                </a:lnTo>
                <a:lnTo>
                  <a:pt x="15646" y="307022"/>
                </a:lnTo>
                <a:lnTo>
                  <a:pt x="18453" y="309829"/>
                </a:lnTo>
                <a:lnTo>
                  <a:pt x="21920" y="309829"/>
                </a:lnTo>
                <a:lnTo>
                  <a:pt x="25387" y="309829"/>
                </a:lnTo>
                <a:lnTo>
                  <a:pt x="28194" y="307022"/>
                </a:lnTo>
                <a:lnTo>
                  <a:pt x="28194" y="300088"/>
                </a:lnTo>
                <a:close/>
              </a:path>
              <a:path w="441325" h="309880">
                <a:moveTo>
                  <a:pt x="33629" y="100088"/>
                </a:moveTo>
                <a:lnTo>
                  <a:pt x="31381" y="97840"/>
                </a:lnTo>
                <a:lnTo>
                  <a:pt x="25844" y="97840"/>
                </a:lnTo>
                <a:lnTo>
                  <a:pt x="23596" y="100088"/>
                </a:lnTo>
                <a:lnTo>
                  <a:pt x="23596" y="105625"/>
                </a:lnTo>
                <a:lnTo>
                  <a:pt x="25844" y="107873"/>
                </a:lnTo>
                <a:lnTo>
                  <a:pt x="28613" y="107873"/>
                </a:lnTo>
                <a:lnTo>
                  <a:pt x="31381" y="107873"/>
                </a:lnTo>
                <a:lnTo>
                  <a:pt x="33629" y="105625"/>
                </a:lnTo>
                <a:lnTo>
                  <a:pt x="33629" y="100088"/>
                </a:lnTo>
                <a:close/>
              </a:path>
              <a:path w="441325" h="309880">
                <a:moveTo>
                  <a:pt x="43408" y="50050"/>
                </a:moveTo>
                <a:lnTo>
                  <a:pt x="41275" y="47929"/>
                </a:lnTo>
                <a:lnTo>
                  <a:pt x="36017" y="47929"/>
                </a:lnTo>
                <a:lnTo>
                  <a:pt x="33883" y="50050"/>
                </a:lnTo>
                <a:lnTo>
                  <a:pt x="33883" y="55321"/>
                </a:lnTo>
                <a:lnTo>
                  <a:pt x="36017" y="57442"/>
                </a:lnTo>
                <a:lnTo>
                  <a:pt x="38646" y="57442"/>
                </a:lnTo>
                <a:lnTo>
                  <a:pt x="41275" y="57442"/>
                </a:lnTo>
                <a:lnTo>
                  <a:pt x="43408" y="55321"/>
                </a:lnTo>
                <a:lnTo>
                  <a:pt x="43408" y="50050"/>
                </a:lnTo>
                <a:close/>
              </a:path>
              <a:path w="441325" h="309880">
                <a:moveTo>
                  <a:pt x="50761" y="150177"/>
                </a:moveTo>
                <a:lnTo>
                  <a:pt x="48437" y="147853"/>
                </a:lnTo>
                <a:lnTo>
                  <a:pt x="42697" y="147853"/>
                </a:lnTo>
                <a:lnTo>
                  <a:pt x="40373" y="150177"/>
                </a:lnTo>
                <a:lnTo>
                  <a:pt x="40373" y="155905"/>
                </a:lnTo>
                <a:lnTo>
                  <a:pt x="42697" y="158229"/>
                </a:lnTo>
                <a:lnTo>
                  <a:pt x="45567" y="158229"/>
                </a:lnTo>
                <a:lnTo>
                  <a:pt x="48437" y="158229"/>
                </a:lnTo>
                <a:lnTo>
                  <a:pt x="50761" y="155905"/>
                </a:lnTo>
                <a:lnTo>
                  <a:pt x="50761" y="150177"/>
                </a:lnTo>
                <a:close/>
              </a:path>
              <a:path w="441325" h="309880">
                <a:moveTo>
                  <a:pt x="52222" y="250164"/>
                </a:moveTo>
                <a:lnTo>
                  <a:pt x="49618" y="247561"/>
                </a:lnTo>
                <a:lnTo>
                  <a:pt x="43192" y="247561"/>
                </a:lnTo>
                <a:lnTo>
                  <a:pt x="40576" y="250164"/>
                </a:lnTo>
                <a:lnTo>
                  <a:pt x="40576" y="256590"/>
                </a:lnTo>
                <a:lnTo>
                  <a:pt x="43192" y="259207"/>
                </a:lnTo>
                <a:lnTo>
                  <a:pt x="46405" y="259207"/>
                </a:lnTo>
                <a:lnTo>
                  <a:pt x="49618" y="259207"/>
                </a:lnTo>
                <a:lnTo>
                  <a:pt x="52222" y="256590"/>
                </a:lnTo>
                <a:lnTo>
                  <a:pt x="52222" y="250164"/>
                </a:lnTo>
                <a:close/>
              </a:path>
              <a:path w="441325" h="309880">
                <a:moveTo>
                  <a:pt x="60947" y="200126"/>
                </a:moveTo>
                <a:lnTo>
                  <a:pt x="58445" y="197637"/>
                </a:lnTo>
                <a:lnTo>
                  <a:pt x="52298" y="197637"/>
                </a:lnTo>
                <a:lnTo>
                  <a:pt x="49796" y="200126"/>
                </a:lnTo>
                <a:lnTo>
                  <a:pt x="49796" y="206286"/>
                </a:lnTo>
                <a:lnTo>
                  <a:pt x="52298" y="208788"/>
                </a:lnTo>
                <a:lnTo>
                  <a:pt x="55372" y="208788"/>
                </a:lnTo>
                <a:lnTo>
                  <a:pt x="58445" y="208788"/>
                </a:lnTo>
                <a:lnTo>
                  <a:pt x="60947" y="206286"/>
                </a:lnTo>
                <a:lnTo>
                  <a:pt x="60947" y="200126"/>
                </a:lnTo>
                <a:close/>
              </a:path>
              <a:path w="441325" h="309880">
                <a:moveTo>
                  <a:pt x="66103" y="100330"/>
                </a:moveTo>
                <a:lnTo>
                  <a:pt x="64046" y="98259"/>
                </a:lnTo>
                <a:lnTo>
                  <a:pt x="58966" y="98259"/>
                </a:lnTo>
                <a:lnTo>
                  <a:pt x="56908" y="100330"/>
                </a:lnTo>
                <a:lnTo>
                  <a:pt x="56908" y="105410"/>
                </a:lnTo>
                <a:lnTo>
                  <a:pt x="58966" y="107467"/>
                </a:lnTo>
                <a:lnTo>
                  <a:pt x="61506" y="107467"/>
                </a:lnTo>
                <a:lnTo>
                  <a:pt x="64046" y="107467"/>
                </a:lnTo>
                <a:lnTo>
                  <a:pt x="66103" y="105410"/>
                </a:lnTo>
                <a:lnTo>
                  <a:pt x="66103" y="100330"/>
                </a:lnTo>
                <a:close/>
              </a:path>
              <a:path w="441325" h="309880">
                <a:moveTo>
                  <a:pt x="76428" y="50304"/>
                </a:moveTo>
                <a:lnTo>
                  <a:pt x="74485" y="48361"/>
                </a:lnTo>
                <a:lnTo>
                  <a:pt x="69710" y="48361"/>
                </a:lnTo>
                <a:lnTo>
                  <a:pt x="67767" y="50304"/>
                </a:lnTo>
                <a:lnTo>
                  <a:pt x="67767" y="55079"/>
                </a:lnTo>
                <a:lnTo>
                  <a:pt x="69710" y="57010"/>
                </a:lnTo>
                <a:lnTo>
                  <a:pt x="72097" y="57010"/>
                </a:lnTo>
                <a:lnTo>
                  <a:pt x="74485" y="57010"/>
                </a:lnTo>
                <a:lnTo>
                  <a:pt x="76428" y="55079"/>
                </a:lnTo>
                <a:lnTo>
                  <a:pt x="76428" y="50304"/>
                </a:lnTo>
                <a:close/>
              </a:path>
              <a:path w="441325" h="309880">
                <a:moveTo>
                  <a:pt x="83197" y="150406"/>
                </a:moveTo>
                <a:lnTo>
                  <a:pt x="81064" y="148272"/>
                </a:lnTo>
                <a:lnTo>
                  <a:pt x="75806" y="148272"/>
                </a:lnTo>
                <a:lnTo>
                  <a:pt x="73672" y="150406"/>
                </a:lnTo>
                <a:lnTo>
                  <a:pt x="73672" y="155663"/>
                </a:lnTo>
                <a:lnTo>
                  <a:pt x="75806" y="157797"/>
                </a:lnTo>
                <a:lnTo>
                  <a:pt x="78435" y="157797"/>
                </a:lnTo>
                <a:lnTo>
                  <a:pt x="81064" y="157797"/>
                </a:lnTo>
                <a:lnTo>
                  <a:pt x="83197" y="155663"/>
                </a:lnTo>
                <a:lnTo>
                  <a:pt x="83197" y="150406"/>
                </a:lnTo>
                <a:close/>
              </a:path>
              <a:path w="441325" h="309880">
                <a:moveTo>
                  <a:pt x="84632" y="250418"/>
                </a:moveTo>
                <a:lnTo>
                  <a:pt x="82232" y="248005"/>
                </a:lnTo>
                <a:lnTo>
                  <a:pt x="76288" y="248005"/>
                </a:lnTo>
                <a:lnTo>
                  <a:pt x="73888" y="250418"/>
                </a:lnTo>
                <a:lnTo>
                  <a:pt x="73888" y="256349"/>
                </a:lnTo>
                <a:lnTo>
                  <a:pt x="76288" y="258762"/>
                </a:lnTo>
                <a:lnTo>
                  <a:pt x="79260" y="258762"/>
                </a:lnTo>
                <a:lnTo>
                  <a:pt x="82232" y="258762"/>
                </a:lnTo>
                <a:lnTo>
                  <a:pt x="84632" y="256349"/>
                </a:lnTo>
                <a:lnTo>
                  <a:pt x="84632" y="250418"/>
                </a:lnTo>
                <a:close/>
              </a:path>
              <a:path w="441325" h="309880">
                <a:moveTo>
                  <a:pt x="93929" y="200380"/>
                </a:moveTo>
                <a:lnTo>
                  <a:pt x="91643" y="198094"/>
                </a:lnTo>
                <a:lnTo>
                  <a:pt x="86004" y="198094"/>
                </a:lnTo>
                <a:lnTo>
                  <a:pt x="83705" y="200380"/>
                </a:lnTo>
                <a:lnTo>
                  <a:pt x="83705" y="206032"/>
                </a:lnTo>
                <a:lnTo>
                  <a:pt x="86004" y="208318"/>
                </a:lnTo>
                <a:lnTo>
                  <a:pt x="88823" y="208318"/>
                </a:lnTo>
                <a:lnTo>
                  <a:pt x="91643" y="208318"/>
                </a:lnTo>
                <a:lnTo>
                  <a:pt x="93929" y="206032"/>
                </a:lnTo>
                <a:lnTo>
                  <a:pt x="93929" y="200380"/>
                </a:lnTo>
                <a:close/>
              </a:path>
              <a:path w="441325" h="309880">
                <a:moveTo>
                  <a:pt x="98577" y="100545"/>
                </a:moveTo>
                <a:lnTo>
                  <a:pt x="96710" y="98679"/>
                </a:lnTo>
                <a:lnTo>
                  <a:pt x="92087" y="98679"/>
                </a:lnTo>
                <a:lnTo>
                  <a:pt x="90220" y="100545"/>
                </a:lnTo>
                <a:lnTo>
                  <a:pt x="90220" y="105168"/>
                </a:lnTo>
                <a:lnTo>
                  <a:pt x="92087" y="107035"/>
                </a:lnTo>
                <a:lnTo>
                  <a:pt x="94399" y="107035"/>
                </a:lnTo>
                <a:lnTo>
                  <a:pt x="96710" y="107035"/>
                </a:lnTo>
                <a:lnTo>
                  <a:pt x="98577" y="105168"/>
                </a:lnTo>
                <a:lnTo>
                  <a:pt x="98577" y="100545"/>
                </a:lnTo>
                <a:close/>
              </a:path>
              <a:path w="441325" h="309880">
                <a:moveTo>
                  <a:pt x="109435" y="50533"/>
                </a:moveTo>
                <a:lnTo>
                  <a:pt x="107696" y="48793"/>
                </a:lnTo>
                <a:lnTo>
                  <a:pt x="103403" y="48793"/>
                </a:lnTo>
                <a:lnTo>
                  <a:pt x="101650" y="50533"/>
                </a:lnTo>
                <a:lnTo>
                  <a:pt x="101650" y="54838"/>
                </a:lnTo>
                <a:lnTo>
                  <a:pt x="103403" y="56578"/>
                </a:lnTo>
                <a:lnTo>
                  <a:pt x="105549" y="56578"/>
                </a:lnTo>
                <a:lnTo>
                  <a:pt x="107696" y="56578"/>
                </a:lnTo>
                <a:lnTo>
                  <a:pt x="109435" y="54838"/>
                </a:lnTo>
                <a:lnTo>
                  <a:pt x="109435" y="50533"/>
                </a:lnTo>
                <a:close/>
              </a:path>
              <a:path w="441325" h="309880">
                <a:moveTo>
                  <a:pt x="115646" y="150647"/>
                </a:moveTo>
                <a:lnTo>
                  <a:pt x="113703" y="148717"/>
                </a:lnTo>
                <a:lnTo>
                  <a:pt x="108927" y="148717"/>
                </a:lnTo>
                <a:lnTo>
                  <a:pt x="106984" y="150647"/>
                </a:lnTo>
                <a:lnTo>
                  <a:pt x="106984" y="155435"/>
                </a:lnTo>
                <a:lnTo>
                  <a:pt x="108927" y="157365"/>
                </a:lnTo>
                <a:lnTo>
                  <a:pt x="111315" y="157365"/>
                </a:lnTo>
                <a:lnTo>
                  <a:pt x="113703" y="157365"/>
                </a:lnTo>
                <a:lnTo>
                  <a:pt x="115646" y="155435"/>
                </a:lnTo>
                <a:lnTo>
                  <a:pt x="115646" y="150647"/>
                </a:lnTo>
                <a:close/>
              </a:path>
              <a:path w="441325" h="309880">
                <a:moveTo>
                  <a:pt x="117043" y="250659"/>
                </a:moveTo>
                <a:lnTo>
                  <a:pt x="114833" y="248450"/>
                </a:lnTo>
                <a:lnTo>
                  <a:pt x="109397" y="248450"/>
                </a:lnTo>
                <a:lnTo>
                  <a:pt x="107188" y="250659"/>
                </a:lnTo>
                <a:lnTo>
                  <a:pt x="107188" y="256108"/>
                </a:lnTo>
                <a:lnTo>
                  <a:pt x="109397" y="258305"/>
                </a:lnTo>
                <a:lnTo>
                  <a:pt x="112115" y="258305"/>
                </a:lnTo>
                <a:lnTo>
                  <a:pt x="114833" y="258305"/>
                </a:lnTo>
                <a:lnTo>
                  <a:pt x="117043" y="256108"/>
                </a:lnTo>
                <a:lnTo>
                  <a:pt x="117043" y="250659"/>
                </a:lnTo>
                <a:close/>
              </a:path>
              <a:path w="441325" h="309880">
                <a:moveTo>
                  <a:pt x="126911" y="200647"/>
                </a:moveTo>
                <a:lnTo>
                  <a:pt x="124828" y="198564"/>
                </a:lnTo>
                <a:lnTo>
                  <a:pt x="119697" y="198564"/>
                </a:lnTo>
                <a:lnTo>
                  <a:pt x="117614" y="200647"/>
                </a:lnTo>
                <a:lnTo>
                  <a:pt x="117614" y="205778"/>
                </a:lnTo>
                <a:lnTo>
                  <a:pt x="119697" y="207860"/>
                </a:lnTo>
                <a:lnTo>
                  <a:pt x="122262" y="207860"/>
                </a:lnTo>
                <a:lnTo>
                  <a:pt x="124828" y="207860"/>
                </a:lnTo>
                <a:lnTo>
                  <a:pt x="126911" y="205778"/>
                </a:lnTo>
                <a:lnTo>
                  <a:pt x="126911" y="200647"/>
                </a:lnTo>
                <a:close/>
              </a:path>
              <a:path w="441325" h="309880">
                <a:moveTo>
                  <a:pt x="131038" y="100787"/>
                </a:moveTo>
                <a:lnTo>
                  <a:pt x="129362" y="99098"/>
                </a:lnTo>
                <a:lnTo>
                  <a:pt x="125196" y="99098"/>
                </a:lnTo>
                <a:lnTo>
                  <a:pt x="123520" y="100787"/>
                </a:lnTo>
                <a:lnTo>
                  <a:pt x="123520" y="104940"/>
                </a:lnTo>
                <a:lnTo>
                  <a:pt x="125196" y="106629"/>
                </a:lnTo>
                <a:lnTo>
                  <a:pt x="127279" y="106629"/>
                </a:lnTo>
                <a:lnTo>
                  <a:pt x="129362" y="106629"/>
                </a:lnTo>
                <a:lnTo>
                  <a:pt x="131038" y="104940"/>
                </a:lnTo>
                <a:lnTo>
                  <a:pt x="131038" y="100787"/>
                </a:lnTo>
                <a:close/>
              </a:path>
              <a:path w="441325" h="309880">
                <a:moveTo>
                  <a:pt x="142443" y="50774"/>
                </a:moveTo>
                <a:lnTo>
                  <a:pt x="140893" y="49225"/>
                </a:lnTo>
                <a:lnTo>
                  <a:pt x="137083" y="49225"/>
                </a:lnTo>
                <a:lnTo>
                  <a:pt x="135534" y="50774"/>
                </a:lnTo>
                <a:lnTo>
                  <a:pt x="135534" y="54597"/>
                </a:lnTo>
                <a:lnTo>
                  <a:pt x="137083" y="56146"/>
                </a:lnTo>
                <a:lnTo>
                  <a:pt x="138988" y="56146"/>
                </a:lnTo>
                <a:lnTo>
                  <a:pt x="140893" y="56146"/>
                </a:lnTo>
                <a:lnTo>
                  <a:pt x="142443" y="54597"/>
                </a:lnTo>
                <a:lnTo>
                  <a:pt x="142443" y="50774"/>
                </a:lnTo>
                <a:close/>
              </a:path>
              <a:path w="441325" h="309880">
                <a:moveTo>
                  <a:pt x="148082" y="150888"/>
                </a:moveTo>
                <a:lnTo>
                  <a:pt x="146329" y="149148"/>
                </a:lnTo>
                <a:lnTo>
                  <a:pt x="142036" y="149148"/>
                </a:lnTo>
                <a:lnTo>
                  <a:pt x="140296" y="150888"/>
                </a:lnTo>
                <a:lnTo>
                  <a:pt x="140296" y="155194"/>
                </a:lnTo>
                <a:lnTo>
                  <a:pt x="142036" y="156933"/>
                </a:lnTo>
                <a:lnTo>
                  <a:pt x="144183" y="156933"/>
                </a:lnTo>
                <a:lnTo>
                  <a:pt x="146329" y="156933"/>
                </a:lnTo>
                <a:lnTo>
                  <a:pt x="148082" y="155194"/>
                </a:lnTo>
                <a:lnTo>
                  <a:pt x="148082" y="150888"/>
                </a:lnTo>
                <a:close/>
              </a:path>
              <a:path w="441325" h="309880">
                <a:moveTo>
                  <a:pt x="149453" y="250913"/>
                </a:moveTo>
                <a:lnTo>
                  <a:pt x="147447" y="248894"/>
                </a:lnTo>
                <a:lnTo>
                  <a:pt x="142494" y="248894"/>
                </a:lnTo>
                <a:lnTo>
                  <a:pt x="140487" y="250913"/>
                </a:lnTo>
                <a:lnTo>
                  <a:pt x="140487" y="255854"/>
                </a:lnTo>
                <a:lnTo>
                  <a:pt x="142494" y="257860"/>
                </a:lnTo>
                <a:lnTo>
                  <a:pt x="144970" y="257860"/>
                </a:lnTo>
                <a:lnTo>
                  <a:pt x="147447" y="257860"/>
                </a:lnTo>
                <a:lnTo>
                  <a:pt x="149453" y="255854"/>
                </a:lnTo>
                <a:lnTo>
                  <a:pt x="149453" y="250913"/>
                </a:lnTo>
                <a:close/>
              </a:path>
              <a:path w="441325" h="309880">
                <a:moveTo>
                  <a:pt x="159893" y="200901"/>
                </a:moveTo>
                <a:lnTo>
                  <a:pt x="158026" y="199021"/>
                </a:lnTo>
                <a:lnTo>
                  <a:pt x="153403" y="199021"/>
                </a:lnTo>
                <a:lnTo>
                  <a:pt x="151536" y="200901"/>
                </a:lnTo>
                <a:lnTo>
                  <a:pt x="151536" y="205524"/>
                </a:lnTo>
                <a:lnTo>
                  <a:pt x="153403" y="207391"/>
                </a:lnTo>
                <a:lnTo>
                  <a:pt x="155714" y="207391"/>
                </a:lnTo>
                <a:lnTo>
                  <a:pt x="158026" y="207391"/>
                </a:lnTo>
                <a:lnTo>
                  <a:pt x="159893" y="205524"/>
                </a:lnTo>
                <a:lnTo>
                  <a:pt x="159893" y="200901"/>
                </a:lnTo>
                <a:close/>
              </a:path>
              <a:path w="441325" h="309880">
                <a:moveTo>
                  <a:pt x="163512" y="101003"/>
                </a:moveTo>
                <a:lnTo>
                  <a:pt x="162026" y="99517"/>
                </a:lnTo>
                <a:lnTo>
                  <a:pt x="158330" y="99517"/>
                </a:lnTo>
                <a:lnTo>
                  <a:pt x="156832" y="101003"/>
                </a:lnTo>
                <a:lnTo>
                  <a:pt x="156832" y="104698"/>
                </a:lnTo>
                <a:lnTo>
                  <a:pt x="158330" y="106197"/>
                </a:lnTo>
                <a:lnTo>
                  <a:pt x="160172" y="106197"/>
                </a:lnTo>
                <a:lnTo>
                  <a:pt x="162026" y="106197"/>
                </a:lnTo>
                <a:lnTo>
                  <a:pt x="163512" y="104698"/>
                </a:lnTo>
                <a:lnTo>
                  <a:pt x="163512" y="101003"/>
                </a:lnTo>
                <a:close/>
              </a:path>
              <a:path w="441325" h="309880">
                <a:moveTo>
                  <a:pt x="175475" y="51015"/>
                </a:moveTo>
                <a:lnTo>
                  <a:pt x="174117" y="49657"/>
                </a:lnTo>
                <a:lnTo>
                  <a:pt x="170764" y="49657"/>
                </a:lnTo>
                <a:lnTo>
                  <a:pt x="169418" y="51015"/>
                </a:lnTo>
                <a:lnTo>
                  <a:pt x="169418" y="54368"/>
                </a:lnTo>
                <a:lnTo>
                  <a:pt x="170764" y="55714"/>
                </a:lnTo>
                <a:lnTo>
                  <a:pt x="172440" y="55714"/>
                </a:lnTo>
                <a:lnTo>
                  <a:pt x="174117" y="55714"/>
                </a:lnTo>
                <a:lnTo>
                  <a:pt x="175475" y="54368"/>
                </a:lnTo>
                <a:lnTo>
                  <a:pt x="175475" y="51015"/>
                </a:lnTo>
                <a:close/>
              </a:path>
              <a:path w="441325" h="309880">
                <a:moveTo>
                  <a:pt x="180505" y="151117"/>
                </a:moveTo>
                <a:lnTo>
                  <a:pt x="178968" y="149567"/>
                </a:lnTo>
                <a:lnTo>
                  <a:pt x="175145" y="149567"/>
                </a:lnTo>
                <a:lnTo>
                  <a:pt x="173596" y="151117"/>
                </a:lnTo>
                <a:lnTo>
                  <a:pt x="173596" y="154940"/>
                </a:lnTo>
                <a:lnTo>
                  <a:pt x="175145" y="156489"/>
                </a:lnTo>
                <a:lnTo>
                  <a:pt x="177050" y="156489"/>
                </a:lnTo>
                <a:lnTo>
                  <a:pt x="178968" y="156489"/>
                </a:lnTo>
                <a:lnTo>
                  <a:pt x="180505" y="154940"/>
                </a:lnTo>
                <a:lnTo>
                  <a:pt x="180505" y="151117"/>
                </a:lnTo>
                <a:close/>
              </a:path>
              <a:path w="441325" h="309880">
                <a:moveTo>
                  <a:pt x="181851" y="251155"/>
                </a:moveTo>
                <a:lnTo>
                  <a:pt x="180035" y="249351"/>
                </a:lnTo>
                <a:lnTo>
                  <a:pt x="175590" y="249351"/>
                </a:lnTo>
                <a:lnTo>
                  <a:pt x="173786" y="251155"/>
                </a:lnTo>
                <a:lnTo>
                  <a:pt x="173786" y="255612"/>
                </a:lnTo>
                <a:lnTo>
                  <a:pt x="175590" y="257416"/>
                </a:lnTo>
                <a:lnTo>
                  <a:pt x="177812" y="257416"/>
                </a:lnTo>
                <a:lnTo>
                  <a:pt x="180035" y="257416"/>
                </a:lnTo>
                <a:lnTo>
                  <a:pt x="181851" y="255612"/>
                </a:lnTo>
                <a:lnTo>
                  <a:pt x="181851" y="251155"/>
                </a:lnTo>
                <a:close/>
              </a:path>
              <a:path w="441325" h="309880">
                <a:moveTo>
                  <a:pt x="184988" y="1117"/>
                </a:moveTo>
                <a:lnTo>
                  <a:pt x="183857" y="0"/>
                </a:lnTo>
                <a:lnTo>
                  <a:pt x="181089" y="0"/>
                </a:lnTo>
                <a:lnTo>
                  <a:pt x="179959" y="1117"/>
                </a:lnTo>
                <a:lnTo>
                  <a:pt x="179959" y="3898"/>
                </a:lnTo>
                <a:lnTo>
                  <a:pt x="181089" y="5016"/>
                </a:lnTo>
                <a:lnTo>
                  <a:pt x="182473" y="5016"/>
                </a:lnTo>
                <a:lnTo>
                  <a:pt x="183857" y="5016"/>
                </a:lnTo>
                <a:lnTo>
                  <a:pt x="184988" y="3898"/>
                </a:lnTo>
                <a:lnTo>
                  <a:pt x="184988" y="1117"/>
                </a:lnTo>
                <a:close/>
              </a:path>
              <a:path w="441325" h="309880">
                <a:moveTo>
                  <a:pt x="192887" y="201155"/>
                </a:moveTo>
                <a:lnTo>
                  <a:pt x="191223" y="199504"/>
                </a:lnTo>
                <a:lnTo>
                  <a:pt x="187109" y="199504"/>
                </a:lnTo>
                <a:lnTo>
                  <a:pt x="185458" y="201155"/>
                </a:lnTo>
                <a:lnTo>
                  <a:pt x="185458" y="205270"/>
                </a:lnTo>
                <a:lnTo>
                  <a:pt x="187109" y="206933"/>
                </a:lnTo>
                <a:lnTo>
                  <a:pt x="189166" y="206933"/>
                </a:lnTo>
                <a:lnTo>
                  <a:pt x="191223" y="206933"/>
                </a:lnTo>
                <a:lnTo>
                  <a:pt x="192887" y="205270"/>
                </a:lnTo>
                <a:lnTo>
                  <a:pt x="192887" y="201155"/>
                </a:lnTo>
                <a:close/>
              </a:path>
              <a:path w="441325" h="309880">
                <a:moveTo>
                  <a:pt x="195986" y="101244"/>
                </a:moveTo>
                <a:lnTo>
                  <a:pt x="194678" y="99936"/>
                </a:lnTo>
                <a:lnTo>
                  <a:pt x="191452" y="99936"/>
                </a:lnTo>
                <a:lnTo>
                  <a:pt x="190144" y="101244"/>
                </a:lnTo>
                <a:lnTo>
                  <a:pt x="190144" y="104482"/>
                </a:lnTo>
                <a:lnTo>
                  <a:pt x="191452" y="105791"/>
                </a:lnTo>
                <a:lnTo>
                  <a:pt x="193065" y="105791"/>
                </a:lnTo>
                <a:lnTo>
                  <a:pt x="194678" y="105791"/>
                </a:lnTo>
                <a:lnTo>
                  <a:pt x="195986" y="104482"/>
                </a:lnTo>
                <a:lnTo>
                  <a:pt x="195986" y="101244"/>
                </a:lnTo>
                <a:close/>
              </a:path>
              <a:path w="441325" h="309880">
                <a:moveTo>
                  <a:pt x="208483" y="51257"/>
                </a:moveTo>
                <a:lnTo>
                  <a:pt x="207327" y="50088"/>
                </a:lnTo>
                <a:lnTo>
                  <a:pt x="204457" y="50088"/>
                </a:lnTo>
                <a:lnTo>
                  <a:pt x="203288" y="51257"/>
                </a:lnTo>
                <a:lnTo>
                  <a:pt x="203288" y="54127"/>
                </a:lnTo>
                <a:lnTo>
                  <a:pt x="204457" y="55283"/>
                </a:lnTo>
                <a:lnTo>
                  <a:pt x="205892" y="55283"/>
                </a:lnTo>
                <a:lnTo>
                  <a:pt x="207327" y="55283"/>
                </a:lnTo>
                <a:lnTo>
                  <a:pt x="208483" y="54127"/>
                </a:lnTo>
                <a:lnTo>
                  <a:pt x="208483" y="51257"/>
                </a:lnTo>
                <a:close/>
              </a:path>
              <a:path w="441325" h="309880">
                <a:moveTo>
                  <a:pt x="212953" y="151371"/>
                </a:moveTo>
                <a:lnTo>
                  <a:pt x="211607" y="150012"/>
                </a:lnTo>
                <a:lnTo>
                  <a:pt x="208254" y="150012"/>
                </a:lnTo>
                <a:lnTo>
                  <a:pt x="206895" y="151371"/>
                </a:lnTo>
                <a:lnTo>
                  <a:pt x="206895" y="154711"/>
                </a:lnTo>
                <a:lnTo>
                  <a:pt x="208254" y="156070"/>
                </a:lnTo>
                <a:lnTo>
                  <a:pt x="209931" y="156070"/>
                </a:lnTo>
                <a:lnTo>
                  <a:pt x="211607" y="156070"/>
                </a:lnTo>
                <a:lnTo>
                  <a:pt x="212953" y="154711"/>
                </a:lnTo>
                <a:lnTo>
                  <a:pt x="212953" y="151371"/>
                </a:lnTo>
                <a:close/>
              </a:path>
              <a:path w="441325" h="309880">
                <a:moveTo>
                  <a:pt x="214249" y="251409"/>
                </a:moveTo>
                <a:lnTo>
                  <a:pt x="212648" y="249809"/>
                </a:lnTo>
                <a:lnTo>
                  <a:pt x="208686" y="249809"/>
                </a:lnTo>
                <a:lnTo>
                  <a:pt x="207086" y="251409"/>
                </a:lnTo>
                <a:lnTo>
                  <a:pt x="207086" y="255371"/>
                </a:lnTo>
                <a:lnTo>
                  <a:pt x="208686" y="256971"/>
                </a:lnTo>
                <a:lnTo>
                  <a:pt x="210667" y="256971"/>
                </a:lnTo>
                <a:lnTo>
                  <a:pt x="212648" y="256971"/>
                </a:lnTo>
                <a:lnTo>
                  <a:pt x="214249" y="255371"/>
                </a:lnTo>
                <a:lnTo>
                  <a:pt x="214249" y="251409"/>
                </a:lnTo>
                <a:close/>
              </a:path>
              <a:path w="441325" h="309880">
                <a:moveTo>
                  <a:pt x="217741" y="1346"/>
                </a:moveTo>
                <a:lnTo>
                  <a:pt x="216801" y="406"/>
                </a:lnTo>
                <a:lnTo>
                  <a:pt x="214490" y="406"/>
                </a:lnTo>
                <a:lnTo>
                  <a:pt x="213550" y="1346"/>
                </a:lnTo>
                <a:lnTo>
                  <a:pt x="213550" y="3657"/>
                </a:lnTo>
                <a:lnTo>
                  <a:pt x="214490" y="4597"/>
                </a:lnTo>
                <a:lnTo>
                  <a:pt x="215646" y="4597"/>
                </a:lnTo>
                <a:lnTo>
                  <a:pt x="216801" y="4597"/>
                </a:lnTo>
                <a:lnTo>
                  <a:pt x="217741" y="3657"/>
                </a:lnTo>
                <a:lnTo>
                  <a:pt x="217741" y="1346"/>
                </a:lnTo>
                <a:close/>
              </a:path>
              <a:path w="441325" h="309880">
                <a:moveTo>
                  <a:pt x="225869" y="201422"/>
                </a:moveTo>
                <a:lnTo>
                  <a:pt x="224409" y="199961"/>
                </a:lnTo>
                <a:lnTo>
                  <a:pt x="220814" y="199961"/>
                </a:lnTo>
                <a:lnTo>
                  <a:pt x="219367" y="201422"/>
                </a:lnTo>
                <a:lnTo>
                  <a:pt x="219367" y="205003"/>
                </a:lnTo>
                <a:lnTo>
                  <a:pt x="220814" y="206463"/>
                </a:lnTo>
                <a:lnTo>
                  <a:pt x="222618" y="206463"/>
                </a:lnTo>
                <a:lnTo>
                  <a:pt x="224409" y="206463"/>
                </a:lnTo>
                <a:lnTo>
                  <a:pt x="225869" y="205003"/>
                </a:lnTo>
                <a:lnTo>
                  <a:pt x="225869" y="201422"/>
                </a:lnTo>
                <a:close/>
              </a:path>
              <a:path w="441325" h="309880">
                <a:moveTo>
                  <a:pt x="228473" y="101473"/>
                </a:moveTo>
                <a:lnTo>
                  <a:pt x="227342" y="100342"/>
                </a:lnTo>
                <a:lnTo>
                  <a:pt x="224574" y="100342"/>
                </a:lnTo>
                <a:lnTo>
                  <a:pt x="223443" y="101473"/>
                </a:lnTo>
                <a:lnTo>
                  <a:pt x="223443" y="104241"/>
                </a:lnTo>
                <a:lnTo>
                  <a:pt x="224574" y="105371"/>
                </a:lnTo>
                <a:lnTo>
                  <a:pt x="225958" y="105371"/>
                </a:lnTo>
                <a:lnTo>
                  <a:pt x="227342" y="105371"/>
                </a:lnTo>
                <a:lnTo>
                  <a:pt x="228473" y="104241"/>
                </a:lnTo>
                <a:lnTo>
                  <a:pt x="228473" y="101473"/>
                </a:lnTo>
                <a:close/>
              </a:path>
              <a:path w="441325" h="309880">
                <a:moveTo>
                  <a:pt x="241503" y="51485"/>
                </a:moveTo>
                <a:lnTo>
                  <a:pt x="240538" y="50520"/>
                </a:lnTo>
                <a:lnTo>
                  <a:pt x="238150" y="50520"/>
                </a:lnTo>
                <a:lnTo>
                  <a:pt x="237185" y="51485"/>
                </a:lnTo>
                <a:lnTo>
                  <a:pt x="237185" y="53873"/>
                </a:lnTo>
                <a:lnTo>
                  <a:pt x="238150" y="54851"/>
                </a:lnTo>
                <a:lnTo>
                  <a:pt x="239344" y="54851"/>
                </a:lnTo>
                <a:lnTo>
                  <a:pt x="240538" y="54851"/>
                </a:lnTo>
                <a:lnTo>
                  <a:pt x="241503" y="53873"/>
                </a:lnTo>
                <a:lnTo>
                  <a:pt x="241503" y="51485"/>
                </a:lnTo>
                <a:close/>
              </a:path>
              <a:path w="441325" h="309880">
                <a:moveTo>
                  <a:pt x="245389" y="151612"/>
                </a:moveTo>
                <a:lnTo>
                  <a:pt x="244233" y="150444"/>
                </a:lnTo>
                <a:lnTo>
                  <a:pt x="241363" y="150444"/>
                </a:lnTo>
                <a:lnTo>
                  <a:pt x="240207" y="151612"/>
                </a:lnTo>
                <a:lnTo>
                  <a:pt x="240207" y="154470"/>
                </a:lnTo>
                <a:lnTo>
                  <a:pt x="241363" y="155638"/>
                </a:lnTo>
                <a:lnTo>
                  <a:pt x="242798" y="155638"/>
                </a:lnTo>
                <a:lnTo>
                  <a:pt x="244233" y="155638"/>
                </a:lnTo>
                <a:lnTo>
                  <a:pt x="245389" y="154470"/>
                </a:lnTo>
                <a:lnTo>
                  <a:pt x="245389" y="151612"/>
                </a:lnTo>
                <a:close/>
              </a:path>
              <a:path w="441325" h="309880">
                <a:moveTo>
                  <a:pt x="246659" y="251650"/>
                </a:moveTo>
                <a:lnTo>
                  <a:pt x="245249" y="250240"/>
                </a:lnTo>
                <a:lnTo>
                  <a:pt x="241795" y="250240"/>
                </a:lnTo>
                <a:lnTo>
                  <a:pt x="240385" y="251650"/>
                </a:lnTo>
                <a:lnTo>
                  <a:pt x="240385" y="255117"/>
                </a:lnTo>
                <a:lnTo>
                  <a:pt x="241795" y="256514"/>
                </a:lnTo>
                <a:lnTo>
                  <a:pt x="243522" y="256514"/>
                </a:lnTo>
                <a:lnTo>
                  <a:pt x="245249" y="256514"/>
                </a:lnTo>
                <a:lnTo>
                  <a:pt x="246659" y="255117"/>
                </a:lnTo>
                <a:lnTo>
                  <a:pt x="246659" y="251650"/>
                </a:lnTo>
                <a:close/>
              </a:path>
              <a:path w="441325" h="309880">
                <a:moveTo>
                  <a:pt x="250494" y="1587"/>
                </a:moveTo>
                <a:lnTo>
                  <a:pt x="249745" y="838"/>
                </a:lnTo>
                <a:lnTo>
                  <a:pt x="247891" y="838"/>
                </a:lnTo>
                <a:lnTo>
                  <a:pt x="247142" y="1587"/>
                </a:lnTo>
                <a:lnTo>
                  <a:pt x="247142" y="3429"/>
                </a:lnTo>
                <a:lnTo>
                  <a:pt x="247891" y="4178"/>
                </a:lnTo>
                <a:lnTo>
                  <a:pt x="248818" y="4178"/>
                </a:lnTo>
                <a:lnTo>
                  <a:pt x="249745" y="4178"/>
                </a:lnTo>
                <a:lnTo>
                  <a:pt x="250494" y="3429"/>
                </a:lnTo>
                <a:lnTo>
                  <a:pt x="250494" y="1587"/>
                </a:lnTo>
                <a:close/>
              </a:path>
              <a:path w="441325" h="309880">
                <a:moveTo>
                  <a:pt x="258851" y="201663"/>
                </a:moveTo>
                <a:lnTo>
                  <a:pt x="257606" y="200418"/>
                </a:lnTo>
                <a:lnTo>
                  <a:pt x="254533" y="200418"/>
                </a:lnTo>
                <a:lnTo>
                  <a:pt x="253288" y="201663"/>
                </a:lnTo>
                <a:lnTo>
                  <a:pt x="253288" y="204749"/>
                </a:lnTo>
                <a:lnTo>
                  <a:pt x="254533" y="205994"/>
                </a:lnTo>
                <a:lnTo>
                  <a:pt x="256070" y="205994"/>
                </a:lnTo>
                <a:lnTo>
                  <a:pt x="257606" y="205994"/>
                </a:lnTo>
                <a:lnTo>
                  <a:pt x="258851" y="204749"/>
                </a:lnTo>
                <a:lnTo>
                  <a:pt x="258851" y="201663"/>
                </a:lnTo>
                <a:close/>
              </a:path>
              <a:path w="441325" h="309880">
                <a:moveTo>
                  <a:pt x="260946" y="101714"/>
                </a:moveTo>
                <a:lnTo>
                  <a:pt x="260007" y="100774"/>
                </a:lnTo>
                <a:lnTo>
                  <a:pt x="257695" y="100774"/>
                </a:lnTo>
                <a:lnTo>
                  <a:pt x="256755" y="101714"/>
                </a:lnTo>
                <a:lnTo>
                  <a:pt x="256755" y="104013"/>
                </a:lnTo>
                <a:lnTo>
                  <a:pt x="257695" y="104952"/>
                </a:lnTo>
                <a:lnTo>
                  <a:pt x="258851" y="104952"/>
                </a:lnTo>
                <a:lnTo>
                  <a:pt x="260007" y="104952"/>
                </a:lnTo>
                <a:lnTo>
                  <a:pt x="260946" y="104013"/>
                </a:lnTo>
                <a:lnTo>
                  <a:pt x="260946" y="101714"/>
                </a:lnTo>
                <a:close/>
              </a:path>
              <a:path w="441325" h="309880">
                <a:moveTo>
                  <a:pt x="274523" y="51739"/>
                </a:moveTo>
                <a:lnTo>
                  <a:pt x="273748" y="50965"/>
                </a:lnTo>
                <a:lnTo>
                  <a:pt x="271843" y="50965"/>
                </a:lnTo>
                <a:lnTo>
                  <a:pt x="271068" y="51739"/>
                </a:lnTo>
                <a:lnTo>
                  <a:pt x="271068" y="53644"/>
                </a:lnTo>
                <a:lnTo>
                  <a:pt x="271843" y="54419"/>
                </a:lnTo>
                <a:lnTo>
                  <a:pt x="272796" y="54419"/>
                </a:lnTo>
                <a:lnTo>
                  <a:pt x="273748" y="54419"/>
                </a:lnTo>
                <a:lnTo>
                  <a:pt x="274523" y="53644"/>
                </a:lnTo>
                <a:lnTo>
                  <a:pt x="274523" y="51739"/>
                </a:lnTo>
                <a:close/>
              </a:path>
              <a:path w="441325" h="309880">
                <a:moveTo>
                  <a:pt x="277837" y="151841"/>
                </a:moveTo>
                <a:lnTo>
                  <a:pt x="276872" y="150876"/>
                </a:lnTo>
                <a:lnTo>
                  <a:pt x="274485" y="150876"/>
                </a:lnTo>
                <a:lnTo>
                  <a:pt x="273519" y="151841"/>
                </a:lnTo>
                <a:lnTo>
                  <a:pt x="273519" y="154228"/>
                </a:lnTo>
                <a:lnTo>
                  <a:pt x="274485" y="155194"/>
                </a:lnTo>
                <a:lnTo>
                  <a:pt x="275678" y="155194"/>
                </a:lnTo>
                <a:lnTo>
                  <a:pt x="276872" y="155194"/>
                </a:lnTo>
                <a:lnTo>
                  <a:pt x="277837" y="154228"/>
                </a:lnTo>
                <a:lnTo>
                  <a:pt x="277837" y="151841"/>
                </a:lnTo>
                <a:close/>
              </a:path>
              <a:path w="441325" h="309880">
                <a:moveTo>
                  <a:pt x="279069" y="251891"/>
                </a:moveTo>
                <a:lnTo>
                  <a:pt x="277863" y="250698"/>
                </a:lnTo>
                <a:lnTo>
                  <a:pt x="274891" y="250698"/>
                </a:lnTo>
                <a:lnTo>
                  <a:pt x="273685" y="251891"/>
                </a:lnTo>
                <a:lnTo>
                  <a:pt x="273685" y="254863"/>
                </a:lnTo>
                <a:lnTo>
                  <a:pt x="274891" y="256070"/>
                </a:lnTo>
                <a:lnTo>
                  <a:pt x="276377" y="256070"/>
                </a:lnTo>
                <a:lnTo>
                  <a:pt x="277863" y="256070"/>
                </a:lnTo>
                <a:lnTo>
                  <a:pt x="279069" y="254863"/>
                </a:lnTo>
                <a:lnTo>
                  <a:pt x="279069" y="251891"/>
                </a:lnTo>
                <a:close/>
              </a:path>
              <a:path w="441325" h="309880">
                <a:moveTo>
                  <a:pt x="283248" y="1828"/>
                </a:moveTo>
                <a:lnTo>
                  <a:pt x="282689" y="1257"/>
                </a:lnTo>
                <a:lnTo>
                  <a:pt x="281305" y="1257"/>
                </a:lnTo>
                <a:lnTo>
                  <a:pt x="280733" y="1828"/>
                </a:lnTo>
                <a:lnTo>
                  <a:pt x="280733" y="3213"/>
                </a:lnTo>
                <a:lnTo>
                  <a:pt x="281305" y="3771"/>
                </a:lnTo>
                <a:lnTo>
                  <a:pt x="281990" y="3771"/>
                </a:lnTo>
                <a:lnTo>
                  <a:pt x="282689" y="3771"/>
                </a:lnTo>
                <a:lnTo>
                  <a:pt x="283248" y="3213"/>
                </a:lnTo>
                <a:lnTo>
                  <a:pt x="283248" y="1828"/>
                </a:lnTo>
                <a:close/>
              </a:path>
              <a:path w="441325" h="309880">
                <a:moveTo>
                  <a:pt x="291846" y="201930"/>
                </a:moveTo>
                <a:lnTo>
                  <a:pt x="290804" y="200888"/>
                </a:lnTo>
                <a:lnTo>
                  <a:pt x="288239" y="200888"/>
                </a:lnTo>
                <a:lnTo>
                  <a:pt x="287197" y="201930"/>
                </a:lnTo>
                <a:lnTo>
                  <a:pt x="287197" y="204495"/>
                </a:lnTo>
                <a:lnTo>
                  <a:pt x="288239" y="205536"/>
                </a:lnTo>
                <a:lnTo>
                  <a:pt x="289521" y="205536"/>
                </a:lnTo>
                <a:lnTo>
                  <a:pt x="290804" y="205536"/>
                </a:lnTo>
                <a:lnTo>
                  <a:pt x="291846" y="204495"/>
                </a:lnTo>
                <a:lnTo>
                  <a:pt x="291846" y="201930"/>
                </a:lnTo>
                <a:close/>
              </a:path>
              <a:path w="441325" h="309880">
                <a:moveTo>
                  <a:pt x="293420" y="101930"/>
                </a:moveTo>
                <a:lnTo>
                  <a:pt x="292671" y="101180"/>
                </a:lnTo>
                <a:lnTo>
                  <a:pt x="290817" y="101180"/>
                </a:lnTo>
                <a:lnTo>
                  <a:pt x="290068" y="101930"/>
                </a:lnTo>
                <a:lnTo>
                  <a:pt x="290068" y="103784"/>
                </a:lnTo>
                <a:lnTo>
                  <a:pt x="290817" y="104533"/>
                </a:lnTo>
                <a:lnTo>
                  <a:pt x="291744" y="104533"/>
                </a:lnTo>
                <a:lnTo>
                  <a:pt x="292671" y="104533"/>
                </a:lnTo>
                <a:lnTo>
                  <a:pt x="293420" y="103784"/>
                </a:lnTo>
                <a:lnTo>
                  <a:pt x="293420" y="101930"/>
                </a:lnTo>
                <a:close/>
              </a:path>
              <a:path w="441325" h="309880">
                <a:moveTo>
                  <a:pt x="307543" y="51968"/>
                </a:moveTo>
                <a:lnTo>
                  <a:pt x="306971" y="51396"/>
                </a:lnTo>
                <a:lnTo>
                  <a:pt x="305536" y="51396"/>
                </a:lnTo>
                <a:lnTo>
                  <a:pt x="304952" y="51968"/>
                </a:lnTo>
                <a:lnTo>
                  <a:pt x="304952" y="53403"/>
                </a:lnTo>
                <a:lnTo>
                  <a:pt x="305536" y="53987"/>
                </a:lnTo>
                <a:lnTo>
                  <a:pt x="306247" y="53987"/>
                </a:lnTo>
                <a:lnTo>
                  <a:pt x="306971" y="53987"/>
                </a:lnTo>
                <a:lnTo>
                  <a:pt x="307543" y="53403"/>
                </a:lnTo>
                <a:lnTo>
                  <a:pt x="307543" y="51968"/>
                </a:lnTo>
                <a:close/>
              </a:path>
              <a:path w="441325" h="309880">
                <a:moveTo>
                  <a:pt x="310273" y="152082"/>
                </a:moveTo>
                <a:lnTo>
                  <a:pt x="309499" y="151307"/>
                </a:lnTo>
                <a:lnTo>
                  <a:pt x="307594" y="151307"/>
                </a:lnTo>
                <a:lnTo>
                  <a:pt x="306819" y="152082"/>
                </a:lnTo>
                <a:lnTo>
                  <a:pt x="306819" y="153987"/>
                </a:lnTo>
                <a:lnTo>
                  <a:pt x="307594" y="154762"/>
                </a:lnTo>
                <a:lnTo>
                  <a:pt x="308546" y="154762"/>
                </a:lnTo>
                <a:lnTo>
                  <a:pt x="309499" y="154762"/>
                </a:lnTo>
                <a:lnTo>
                  <a:pt x="310273" y="153987"/>
                </a:lnTo>
                <a:lnTo>
                  <a:pt x="310273" y="152082"/>
                </a:lnTo>
                <a:close/>
              </a:path>
              <a:path w="441325" h="309880">
                <a:moveTo>
                  <a:pt x="311467" y="252145"/>
                </a:moveTo>
                <a:lnTo>
                  <a:pt x="310464" y="251142"/>
                </a:lnTo>
                <a:lnTo>
                  <a:pt x="308000" y="251142"/>
                </a:lnTo>
                <a:lnTo>
                  <a:pt x="306984" y="252145"/>
                </a:lnTo>
                <a:lnTo>
                  <a:pt x="306984" y="254622"/>
                </a:lnTo>
                <a:lnTo>
                  <a:pt x="308000" y="255625"/>
                </a:lnTo>
                <a:lnTo>
                  <a:pt x="309232" y="255625"/>
                </a:lnTo>
                <a:lnTo>
                  <a:pt x="310464" y="255625"/>
                </a:lnTo>
                <a:lnTo>
                  <a:pt x="311467" y="254622"/>
                </a:lnTo>
                <a:lnTo>
                  <a:pt x="311467" y="252145"/>
                </a:lnTo>
                <a:close/>
              </a:path>
              <a:path w="441325" h="309880">
                <a:moveTo>
                  <a:pt x="316001" y="2044"/>
                </a:moveTo>
                <a:lnTo>
                  <a:pt x="315620" y="1676"/>
                </a:lnTo>
                <a:lnTo>
                  <a:pt x="314706" y="1676"/>
                </a:lnTo>
                <a:lnTo>
                  <a:pt x="314325" y="2044"/>
                </a:lnTo>
                <a:lnTo>
                  <a:pt x="314325" y="2971"/>
                </a:lnTo>
                <a:lnTo>
                  <a:pt x="314706" y="3340"/>
                </a:lnTo>
                <a:lnTo>
                  <a:pt x="315163" y="3340"/>
                </a:lnTo>
                <a:lnTo>
                  <a:pt x="315620" y="3340"/>
                </a:lnTo>
                <a:lnTo>
                  <a:pt x="316001" y="2971"/>
                </a:lnTo>
                <a:lnTo>
                  <a:pt x="316001" y="2044"/>
                </a:lnTo>
                <a:close/>
              </a:path>
              <a:path w="441325" h="309880">
                <a:moveTo>
                  <a:pt x="324827" y="202184"/>
                </a:moveTo>
                <a:lnTo>
                  <a:pt x="324002" y="201358"/>
                </a:lnTo>
                <a:lnTo>
                  <a:pt x="321945" y="201358"/>
                </a:lnTo>
                <a:lnTo>
                  <a:pt x="321119" y="202184"/>
                </a:lnTo>
                <a:lnTo>
                  <a:pt x="321119" y="204241"/>
                </a:lnTo>
                <a:lnTo>
                  <a:pt x="321945" y="205066"/>
                </a:lnTo>
                <a:lnTo>
                  <a:pt x="322973" y="205066"/>
                </a:lnTo>
                <a:lnTo>
                  <a:pt x="324002" y="205066"/>
                </a:lnTo>
                <a:lnTo>
                  <a:pt x="324827" y="204241"/>
                </a:lnTo>
                <a:lnTo>
                  <a:pt x="324827" y="202184"/>
                </a:lnTo>
                <a:close/>
              </a:path>
              <a:path w="441325" h="309880">
                <a:moveTo>
                  <a:pt x="325894" y="102171"/>
                </a:moveTo>
                <a:lnTo>
                  <a:pt x="325323" y="101612"/>
                </a:lnTo>
                <a:lnTo>
                  <a:pt x="323951" y="101612"/>
                </a:lnTo>
                <a:lnTo>
                  <a:pt x="323380" y="102171"/>
                </a:lnTo>
                <a:lnTo>
                  <a:pt x="323380" y="103555"/>
                </a:lnTo>
                <a:lnTo>
                  <a:pt x="323951" y="104114"/>
                </a:lnTo>
                <a:lnTo>
                  <a:pt x="324637" y="104114"/>
                </a:lnTo>
                <a:lnTo>
                  <a:pt x="325323" y="104114"/>
                </a:lnTo>
                <a:lnTo>
                  <a:pt x="325894" y="103555"/>
                </a:lnTo>
                <a:lnTo>
                  <a:pt x="325894" y="102171"/>
                </a:lnTo>
                <a:close/>
              </a:path>
              <a:path w="441325" h="309880">
                <a:moveTo>
                  <a:pt x="340563" y="52209"/>
                </a:moveTo>
                <a:lnTo>
                  <a:pt x="340182" y="51816"/>
                </a:lnTo>
                <a:lnTo>
                  <a:pt x="339217" y="51816"/>
                </a:lnTo>
                <a:lnTo>
                  <a:pt x="338836" y="52209"/>
                </a:lnTo>
                <a:lnTo>
                  <a:pt x="338836" y="53162"/>
                </a:lnTo>
                <a:lnTo>
                  <a:pt x="339217" y="53543"/>
                </a:lnTo>
                <a:lnTo>
                  <a:pt x="339699" y="53543"/>
                </a:lnTo>
                <a:lnTo>
                  <a:pt x="340182" y="53543"/>
                </a:lnTo>
                <a:lnTo>
                  <a:pt x="340563" y="53162"/>
                </a:lnTo>
                <a:lnTo>
                  <a:pt x="340563" y="52209"/>
                </a:lnTo>
                <a:close/>
              </a:path>
              <a:path w="441325" h="309880">
                <a:moveTo>
                  <a:pt x="342722" y="152311"/>
                </a:moveTo>
                <a:lnTo>
                  <a:pt x="342138" y="151726"/>
                </a:lnTo>
                <a:lnTo>
                  <a:pt x="340715" y="151726"/>
                </a:lnTo>
                <a:lnTo>
                  <a:pt x="340131" y="152311"/>
                </a:lnTo>
                <a:lnTo>
                  <a:pt x="340131" y="153746"/>
                </a:lnTo>
                <a:lnTo>
                  <a:pt x="340715" y="154330"/>
                </a:lnTo>
                <a:lnTo>
                  <a:pt x="341426" y="154330"/>
                </a:lnTo>
                <a:lnTo>
                  <a:pt x="342138" y="154330"/>
                </a:lnTo>
                <a:lnTo>
                  <a:pt x="342722" y="153746"/>
                </a:lnTo>
                <a:lnTo>
                  <a:pt x="342722" y="152311"/>
                </a:lnTo>
                <a:close/>
              </a:path>
              <a:path w="441325" h="309880">
                <a:moveTo>
                  <a:pt x="343877" y="252399"/>
                </a:moveTo>
                <a:lnTo>
                  <a:pt x="343077" y="251599"/>
                </a:lnTo>
                <a:lnTo>
                  <a:pt x="341096" y="251599"/>
                </a:lnTo>
                <a:lnTo>
                  <a:pt x="340296" y="252399"/>
                </a:lnTo>
                <a:lnTo>
                  <a:pt x="340296" y="254381"/>
                </a:lnTo>
                <a:lnTo>
                  <a:pt x="341096" y="255181"/>
                </a:lnTo>
                <a:lnTo>
                  <a:pt x="342087" y="255181"/>
                </a:lnTo>
                <a:lnTo>
                  <a:pt x="343077" y="255181"/>
                </a:lnTo>
                <a:lnTo>
                  <a:pt x="343877" y="254381"/>
                </a:lnTo>
                <a:lnTo>
                  <a:pt x="343877" y="252399"/>
                </a:lnTo>
                <a:close/>
              </a:path>
              <a:path w="441325" h="309880">
                <a:moveTo>
                  <a:pt x="348754" y="2286"/>
                </a:moveTo>
                <a:lnTo>
                  <a:pt x="348564" y="2095"/>
                </a:lnTo>
                <a:lnTo>
                  <a:pt x="348107" y="2095"/>
                </a:lnTo>
                <a:lnTo>
                  <a:pt x="347916" y="2286"/>
                </a:lnTo>
                <a:lnTo>
                  <a:pt x="347916" y="2743"/>
                </a:lnTo>
                <a:lnTo>
                  <a:pt x="348107" y="2933"/>
                </a:lnTo>
                <a:lnTo>
                  <a:pt x="348335" y="2933"/>
                </a:lnTo>
                <a:lnTo>
                  <a:pt x="348564" y="2933"/>
                </a:lnTo>
                <a:lnTo>
                  <a:pt x="348754" y="2743"/>
                </a:lnTo>
                <a:lnTo>
                  <a:pt x="348754" y="2286"/>
                </a:lnTo>
                <a:close/>
              </a:path>
              <a:path w="441325" h="309880">
                <a:moveTo>
                  <a:pt x="357809" y="202438"/>
                </a:moveTo>
                <a:lnTo>
                  <a:pt x="357187" y="201815"/>
                </a:lnTo>
                <a:lnTo>
                  <a:pt x="355638" y="201815"/>
                </a:lnTo>
                <a:lnTo>
                  <a:pt x="355015" y="202438"/>
                </a:lnTo>
                <a:lnTo>
                  <a:pt x="355015" y="203974"/>
                </a:lnTo>
                <a:lnTo>
                  <a:pt x="355638" y="204597"/>
                </a:lnTo>
                <a:lnTo>
                  <a:pt x="356412" y="204597"/>
                </a:lnTo>
                <a:lnTo>
                  <a:pt x="357187" y="204597"/>
                </a:lnTo>
                <a:lnTo>
                  <a:pt x="357809" y="203974"/>
                </a:lnTo>
                <a:lnTo>
                  <a:pt x="357809" y="202438"/>
                </a:lnTo>
                <a:close/>
              </a:path>
              <a:path w="441325" h="309880">
                <a:moveTo>
                  <a:pt x="358368" y="102400"/>
                </a:moveTo>
                <a:lnTo>
                  <a:pt x="357987" y="102019"/>
                </a:lnTo>
                <a:lnTo>
                  <a:pt x="357073" y="102019"/>
                </a:lnTo>
                <a:lnTo>
                  <a:pt x="356692" y="102400"/>
                </a:lnTo>
                <a:lnTo>
                  <a:pt x="356692" y="103314"/>
                </a:lnTo>
                <a:lnTo>
                  <a:pt x="357073" y="103695"/>
                </a:lnTo>
                <a:lnTo>
                  <a:pt x="357530" y="103695"/>
                </a:lnTo>
                <a:lnTo>
                  <a:pt x="357987" y="103695"/>
                </a:lnTo>
                <a:lnTo>
                  <a:pt x="358368" y="103314"/>
                </a:lnTo>
                <a:lnTo>
                  <a:pt x="358368" y="102400"/>
                </a:lnTo>
                <a:close/>
              </a:path>
              <a:path w="441325" h="309880">
                <a:moveTo>
                  <a:pt x="373570" y="52451"/>
                </a:moveTo>
                <a:lnTo>
                  <a:pt x="373380" y="52260"/>
                </a:lnTo>
                <a:lnTo>
                  <a:pt x="372897" y="52260"/>
                </a:lnTo>
                <a:lnTo>
                  <a:pt x="372706" y="52451"/>
                </a:lnTo>
                <a:lnTo>
                  <a:pt x="372706" y="52920"/>
                </a:lnTo>
                <a:lnTo>
                  <a:pt x="372897" y="53124"/>
                </a:lnTo>
                <a:lnTo>
                  <a:pt x="373138" y="53124"/>
                </a:lnTo>
                <a:lnTo>
                  <a:pt x="373380" y="53124"/>
                </a:lnTo>
                <a:lnTo>
                  <a:pt x="373570" y="52920"/>
                </a:lnTo>
                <a:lnTo>
                  <a:pt x="373570" y="52451"/>
                </a:lnTo>
                <a:close/>
              </a:path>
              <a:path w="441325" h="309880">
                <a:moveTo>
                  <a:pt x="375158" y="152552"/>
                </a:moveTo>
                <a:lnTo>
                  <a:pt x="374777" y="152171"/>
                </a:lnTo>
                <a:lnTo>
                  <a:pt x="373811" y="152171"/>
                </a:lnTo>
                <a:lnTo>
                  <a:pt x="373430" y="152552"/>
                </a:lnTo>
                <a:lnTo>
                  <a:pt x="373430" y="153504"/>
                </a:lnTo>
                <a:lnTo>
                  <a:pt x="373811" y="153898"/>
                </a:lnTo>
                <a:lnTo>
                  <a:pt x="374294" y="153898"/>
                </a:lnTo>
                <a:lnTo>
                  <a:pt x="374777" y="153898"/>
                </a:lnTo>
                <a:lnTo>
                  <a:pt x="375158" y="153504"/>
                </a:lnTo>
                <a:lnTo>
                  <a:pt x="375158" y="152552"/>
                </a:lnTo>
                <a:close/>
              </a:path>
              <a:path w="441325" h="309880">
                <a:moveTo>
                  <a:pt x="376275" y="252641"/>
                </a:moveTo>
                <a:lnTo>
                  <a:pt x="375666" y="252044"/>
                </a:lnTo>
                <a:lnTo>
                  <a:pt x="374180" y="252044"/>
                </a:lnTo>
                <a:lnTo>
                  <a:pt x="373583" y="252641"/>
                </a:lnTo>
                <a:lnTo>
                  <a:pt x="373583" y="254127"/>
                </a:lnTo>
                <a:lnTo>
                  <a:pt x="374180" y="254723"/>
                </a:lnTo>
                <a:lnTo>
                  <a:pt x="374929" y="254723"/>
                </a:lnTo>
                <a:lnTo>
                  <a:pt x="375666" y="254723"/>
                </a:lnTo>
                <a:lnTo>
                  <a:pt x="376275" y="254127"/>
                </a:lnTo>
                <a:lnTo>
                  <a:pt x="376275" y="252641"/>
                </a:lnTo>
                <a:close/>
              </a:path>
              <a:path w="441325" h="309880">
                <a:moveTo>
                  <a:pt x="390791" y="202704"/>
                </a:moveTo>
                <a:lnTo>
                  <a:pt x="390372" y="202285"/>
                </a:lnTo>
                <a:lnTo>
                  <a:pt x="389356" y="202285"/>
                </a:lnTo>
                <a:lnTo>
                  <a:pt x="388937" y="202704"/>
                </a:lnTo>
                <a:lnTo>
                  <a:pt x="388937" y="203720"/>
                </a:lnTo>
                <a:lnTo>
                  <a:pt x="389356" y="204139"/>
                </a:lnTo>
                <a:lnTo>
                  <a:pt x="389864" y="204139"/>
                </a:lnTo>
                <a:lnTo>
                  <a:pt x="390372" y="204139"/>
                </a:lnTo>
                <a:lnTo>
                  <a:pt x="390791" y="203720"/>
                </a:lnTo>
                <a:lnTo>
                  <a:pt x="390791" y="202704"/>
                </a:lnTo>
                <a:close/>
              </a:path>
              <a:path w="441325" h="309880">
                <a:moveTo>
                  <a:pt x="390842" y="102628"/>
                </a:moveTo>
                <a:lnTo>
                  <a:pt x="390652" y="102450"/>
                </a:lnTo>
                <a:lnTo>
                  <a:pt x="390194" y="102450"/>
                </a:lnTo>
                <a:lnTo>
                  <a:pt x="390004" y="102628"/>
                </a:lnTo>
                <a:lnTo>
                  <a:pt x="390004" y="103085"/>
                </a:lnTo>
                <a:lnTo>
                  <a:pt x="390194" y="103276"/>
                </a:lnTo>
                <a:lnTo>
                  <a:pt x="390423" y="103276"/>
                </a:lnTo>
                <a:lnTo>
                  <a:pt x="390652" y="103276"/>
                </a:lnTo>
                <a:lnTo>
                  <a:pt x="390842" y="103085"/>
                </a:lnTo>
                <a:lnTo>
                  <a:pt x="390842" y="102628"/>
                </a:lnTo>
                <a:close/>
              </a:path>
              <a:path w="441325" h="309880">
                <a:moveTo>
                  <a:pt x="407606" y="152793"/>
                </a:moveTo>
                <a:lnTo>
                  <a:pt x="407416" y="152603"/>
                </a:lnTo>
                <a:lnTo>
                  <a:pt x="406933" y="152603"/>
                </a:lnTo>
                <a:lnTo>
                  <a:pt x="406742" y="152793"/>
                </a:lnTo>
                <a:lnTo>
                  <a:pt x="406742" y="153276"/>
                </a:lnTo>
                <a:lnTo>
                  <a:pt x="406933" y="153466"/>
                </a:lnTo>
                <a:lnTo>
                  <a:pt x="407174" y="153466"/>
                </a:lnTo>
                <a:lnTo>
                  <a:pt x="407416" y="153466"/>
                </a:lnTo>
                <a:lnTo>
                  <a:pt x="407606" y="153276"/>
                </a:lnTo>
                <a:lnTo>
                  <a:pt x="407606" y="152793"/>
                </a:lnTo>
                <a:close/>
              </a:path>
              <a:path w="441325" h="309880">
                <a:moveTo>
                  <a:pt x="408686" y="252895"/>
                </a:moveTo>
                <a:lnTo>
                  <a:pt x="408279" y="252488"/>
                </a:lnTo>
                <a:lnTo>
                  <a:pt x="407289" y="252488"/>
                </a:lnTo>
                <a:lnTo>
                  <a:pt x="406882" y="252895"/>
                </a:lnTo>
                <a:lnTo>
                  <a:pt x="406882" y="253885"/>
                </a:lnTo>
                <a:lnTo>
                  <a:pt x="407289" y="254279"/>
                </a:lnTo>
                <a:lnTo>
                  <a:pt x="407784" y="254279"/>
                </a:lnTo>
                <a:lnTo>
                  <a:pt x="408279" y="254279"/>
                </a:lnTo>
                <a:lnTo>
                  <a:pt x="408686" y="253885"/>
                </a:lnTo>
                <a:lnTo>
                  <a:pt x="408686" y="252895"/>
                </a:lnTo>
                <a:close/>
              </a:path>
              <a:path w="441325" h="309880">
                <a:moveTo>
                  <a:pt x="423786" y="202946"/>
                </a:moveTo>
                <a:lnTo>
                  <a:pt x="423570" y="202742"/>
                </a:lnTo>
                <a:lnTo>
                  <a:pt x="423062" y="202742"/>
                </a:lnTo>
                <a:lnTo>
                  <a:pt x="422859" y="202946"/>
                </a:lnTo>
                <a:lnTo>
                  <a:pt x="422859" y="203466"/>
                </a:lnTo>
                <a:lnTo>
                  <a:pt x="423062" y="203669"/>
                </a:lnTo>
                <a:lnTo>
                  <a:pt x="423316" y="203669"/>
                </a:lnTo>
                <a:lnTo>
                  <a:pt x="423570" y="203669"/>
                </a:lnTo>
                <a:lnTo>
                  <a:pt x="423786" y="203466"/>
                </a:lnTo>
                <a:lnTo>
                  <a:pt x="423786" y="202946"/>
                </a:lnTo>
                <a:close/>
              </a:path>
              <a:path w="441325" h="309880">
                <a:moveTo>
                  <a:pt x="441083" y="253136"/>
                </a:moveTo>
                <a:lnTo>
                  <a:pt x="440893" y="252933"/>
                </a:lnTo>
                <a:lnTo>
                  <a:pt x="440397" y="252933"/>
                </a:lnTo>
                <a:lnTo>
                  <a:pt x="440194" y="253136"/>
                </a:lnTo>
                <a:lnTo>
                  <a:pt x="440194" y="253631"/>
                </a:lnTo>
                <a:lnTo>
                  <a:pt x="440397" y="253834"/>
                </a:lnTo>
                <a:lnTo>
                  <a:pt x="440639" y="253834"/>
                </a:lnTo>
                <a:lnTo>
                  <a:pt x="440893" y="253834"/>
                </a:lnTo>
                <a:lnTo>
                  <a:pt x="441083" y="253631"/>
                </a:lnTo>
                <a:lnTo>
                  <a:pt x="441083" y="253136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7335939" y="2032609"/>
            <a:ext cx="483870" cy="212725"/>
          </a:xfrm>
          <a:custGeom>
            <a:avLst/>
            <a:gdLst/>
            <a:ahLst/>
            <a:cxnLst/>
            <a:rect l="l" t="t" r="r" b="b"/>
            <a:pathLst>
              <a:path w="483870" h="212725">
                <a:moveTo>
                  <a:pt x="12979" y="52857"/>
                </a:moveTo>
                <a:lnTo>
                  <a:pt x="10071" y="49961"/>
                </a:lnTo>
                <a:lnTo>
                  <a:pt x="2908" y="49961"/>
                </a:lnTo>
                <a:lnTo>
                  <a:pt x="0" y="52857"/>
                </a:lnTo>
                <a:lnTo>
                  <a:pt x="0" y="60020"/>
                </a:lnTo>
                <a:lnTo>
                  <a:pt x="2908" y="62928"/>
                </a:lnTo>
                <a:lnTo>
                  <a:pt x="6489" y="62928"/>
                </a:lnTo>
                <a:lnTo>
                  <a:pt x="10071" y="62928"/>
                </a:lnTo>
                <a:lnTo>
                  <a:pt x="12979" y="60020"/>
                </a:lnTo>
                <a:lnTo>
                  <a:pt x="12979" y="52857"/>
                </a:lnTo>
                <a:close/>
              </a:path>
              <a:path w="483870" h="212725">
                <a:moveTo>
                  <a:pt x="20637" y="153441"/>
                </a:moveTo>
                <a:lnTo>
                  <a:pt x="17919" y="150723"/>
                </a:lnTo>
                <a:lnTo>
                  <a:pt x="11214" y="150723"/>
                </a:lnTo>
                <a:lnTo>
                  <a:pt x="8496" y="153441"/>
                </a:lnTo>
                <a:lnTo>
                  <a:pt x="8496" y="160147"/>
                </a:lnTo>
                <a:lnTo>
                  <a:pt x="11214" y="162864"/>
                </a:lnTo>
                <a:lnTo>
                  <a:pt x="14566" y="162864"/>
                </a:lnTo>
                <a:lnTo>
                  <a:pt x="17919" y="162864"/>
                </a:lnTo>
                <a:lnTo>
                  <a:pt x="20637" y="160147"/>
                </a:lnTo>
                <a:lnTo>
                  <a:pt x="20637" y="153441"/>
                </a:lnTo>
                <a:close/>
              </a:path>
              <a:path w="483870" h="212725">
                <a:moveTo>
                  <a:pt x="20637" y="103263"/>
                </a:moveTo>
                <a:lnTo>
                  <a:pt x="17919" y="100545"/>
                </a:lnTo>
                <a:lnTo>
                  <a:pt x="11214" y="100545"/>
                </a:lnTo>
                <a:lnTo>
                  <a:pt x="8496" y="103263"/>
                </a:lnTo>
                <a:lnTo>
                  <a:pt x="8496" y="109969"/>
                </a:lnTo>
                <a:lnTo>
                  <a:pt x="11214" y="112687"/>
                </a:lnTo>
                <a:lnTo>
                  <a:pt x="14566" y="112687"/>
                </a:lnTo>
                <a:lnTo>
                  <a:pt x="17919" y="112687"/>
                </a:lnTo>
                <a:lnTo>
                  <a:pt x="20637" y="109969"/>
                </a:lnTo>
                <a:lnTo>
                  <a:pt x="20637" y="103263"/>
                </a:lnTo>
                <a:close/>
              </a:path>
              <a:path w="483870" h="212725">
                <a:moveTo>
                  <a:pt x="20840" y="2794"/>
                </a:moveTo>
                <a:lnTo>
                  <a:pt x="18034" y="0"/>
                </a:lnTo>
                <a:lnTo>
                  <a:pt x="11099" y="0"/>
                </a:lnTo>
                <a:lnTo>
                  <a:pt x="8293" y="2794"/>
                </a:lnTo>
                <a:lnTo>
                  <a:pt x="8293" y="9728"/>
                </a:lnTo>
                <a:lnTo>
                  <a:pt x="11099" y="12534"/>
                </a:lnTo>
                <a:lnTo>
                  <a:pt x="14566" y="12534"/>
                </a:lnTo>
                <a:lnTo>
                  <a:pt x="18034" y="12534"/>
                </a:lnTo>
                <a:lnTo>
                  <a:pt x="20840" y="9728"/>
                </a:lnTo>
                <a:lnTo>
                  <a:pt x="20840" y="2794"/>
                </a:lnTo>
                <a:close/>
              </a:path>
              <a:path w="483870" h="212725">
                <a:moveTo>
                  <a:pt x="36995" y="203809"/>
                </a:moveTo>
                <a:lnTo>
                  <a:pt x="34442" y="201256"/>
                </a:lnTo>
                <a:lnTo>
                  <a:pt x="28143" y="201256"/>
                </a:lnTo>
                <a:lnTo>
                  <a:pt x="25590" y="203809"/>
                </a:lnTo>
                <a:lnTo>
                  <a:pt x="25590" y="210108"/>
                </a:lnTo>
                <a:lnTo>
                  <a:pt x="28143" y="212661"/>
                </a:lnTo>
                <a:lnTo>
                  <a:pt x="31292" y="212661"/>
                </a:lnTo>
                <a:lnTo>
                  <a:pt x="34442" y="212661"/>
                </a:lnTo>
                <a:lnTo>
                  <a:pt x="36995" y="210108"/>
                </a:lnTo>
                <a:lnTo>
                  <a:pt x="36995" y="203809"/>
                </a:lnTo>
                <a:close/>
              </a:path>
              <a:path w="483870" h="212725">
                <a:moveTo>
                  <a:pt x="45415" y="53098"/>
                </a:moveTo>
                <a:lnTo>
                  <a:pt x="42697" y="50380"/>
                </a:lnTo>
                <a:lnTo>
                  <a:pt x="36017" y="50380"/>
                </a:lnTo>
                <a:lnTo>
                  <a:pt x="33299" y="53098"/>
                </a:lnTo>
                <a:lnTo>
                  <a:pt x="33299" y="59778"/>
                </a:lnTo>
                <a:lnTo>
                  <a:pt x="36017" y="62496"/>
                </a:lnTo>
                <a:lnTo>
                  <a:pt x="39357" y="62496"/>
                </a:lnTo>
                <a:lnTo>
                  <a:pt x="42697" y="62496"/>
                </a:lnTo>
                <a:lnTo>
                  <a:pt x="45415" y="59778"/>
                </a:lnTo>
                <a:lnTo>
                  <a:pt x="45415" y="53098"/>
                </a:lnTo>
                <a:close/>
              </a:path>
              <a:path w="483870" h="212725">
                <a:moveTo>
                  <a:pt x="53682" y="153670"/>
                </a:moveTo>
                <a:lnTo>
                  <a:pt x="51142" y="151130"/>
                </a:lnTo>
                <a:lnTo>
                  <a:pt x="44894" y="151130"/>
                </a:lnTo>
                <a:lnTo>
                  <a:pt x="42354" y="153670"/>
                </a:lnTo>
                <a:lnTo>
                  <a:pt x="42354" y="159918"/>
                </a:lnTo>
                <a:lnTo>
                  <a:pt x="44894" y="162458"/>
                </a:lnTo>
                <a:lnTo>
                  <a:pt x="48018" y="162458"/>
                </a:lnTo>
                <a:lnTo>
                  <a:pt x="51142" y="162458"/>
                </a:lnTo>
                <a:lnTo>
                  <a:pt x="53682" y="159918"/>
                </a:lnTo>
                <a:lnTo>
                  <a:pt x="53682" y="153670"/>
                </a:lnTo>
                <a:close/>
              </a:path>
              <a:path w="483870" h="212725">
                <a:moveTo>
                  <a:pt x="53682" y="103492"/>
                </a:moveTo>
                <a:lnTo>
                  <a:pt x="51142" y="100952"/>
                </a:lnTo>
                <a:lnTo>
                  <a:pt x="44894" y="100952"/>
                </a:lnTo>
                <a:lnTo>
                  <a:pt x="42354" y="103492"/>
                </a:lnTo>
                <a:lnTo>
                  <a:pt x="42354" y="109740"/>
                </a:lnTo>
                <a:lnTo>
                  <a:pt x="44894" y="112280"/>
                </a:lnTo>
                <a:lnTo>
                  <a:pt x="48018" y="112280"/>
                </a:lnTo>
                <a:lnTo>
                  <a:pt x="51142" y="112280"/>
                </a:lnTo>
                <a:lnTo>
                  <a:pt x="53682" y="109740"/>
                </a:lnTo>
                <a:lnTo>
                  <a:pt x="53682" y="103492"/>
                </a:lnTo>
                <a:close/>
              </a:path>
              <a:path w="483870" h="212725">
                <a:moveTo>
                  <a:pt x="53835" y="3048"/>
                </a:moveTo>
                <a:lnTo>
                  <a:pt x="51231" y="444"/>
                </a:lnTo>
                <a:lnTo>
                  <a:pt x="44805" y="444"/>
                </a:lnTo>
                <a:lnTo>
                  <a:pt x="42202" y="3048"/>
                </a:lnTo>
                <a:lnTo>
                  <a:pt x="42202" y="9486"/>
                </a:lnTo>
                <a:lnTo>
                  <a:pt x="44805" y="12090"/>
                </a:lnTo>
                <a:lnTo>
                  <a:pt x="48018" y="12090"/>
                </a:lnTo>
                <a:lnTo>
                  <a:pt x="51231" y="12090"/>
                </a:lnTo>
                <a:lnTo>
                  <a:pt x="53835" y="9486"/>
                </a:lnTo>
                <a:lnTo>
                  <a:pt x="53835" y="3048"/>
                </a:lnTo>
                <a:close/>
              </a:path>
              <a:path w="483870" h="212725">
                <a:moveTo>
                  <a:pt x="70065" y="204038"/>
                </a:moveTo>
                <a:lnTo>
                  <a:pt x="67678" y="201650"/>
                </a:lnTo>
                <a:lnTo>
                  <a:pt x="61810" y="201650"/>
                </a:lnTo>
                <a:lnTo>
                  <a:pt x="59423" y="204038"/>
                </a:lnTo>
                <a:lnTo>
                  <a:pt x="59423" y="209918"/>
                </a:lnTo>
                <a:lnTo>
                  <a:pt x="61810" y="212293"/>
                </a:lnTo>
                <a:lnTo>
                  <a:pt x="64744" y="212293"/>
                </a:lnTo>
                <a:lnTo>
                  <a:pt x="67678" y="212293"/>
                </a:lnTo>
                <a:lnTo>
                  <a:pt x="70065" y="209918"/>
                </a:lnTo>
                <a:lnTo>
                  <a:pt x="70065" y="204038"/>
                </a:lnTo>
                <a:close/>
              </a:path>
              <a:path w="483870" h="212725">
                <a:moveTo>
                  <a:pt x="77863" y="53340"/>
                </a:moveTo>
                <a:lnTo>
                  <a:pt x="75349" y="50812"/>
                </a:lnTo>
                <a:lnTo>
                  <a:pt x="69138" y="50812"/>
                </a:lnTo>
                <a:lnTo>
                  <a:pt x="66611" y="53340"/>
                </a:lnTo>
                <a:lnTo>
                  <a:pt x="66611" y="59550"/>
                </a:lnTo>
                <a:lnTo>
                  <a:pt x="69138" y="62064"/>
                </a:lnTo>
                <a:lnTo>
                  <a:pt x="72237" y="62064"/>
                </a:lnTo>
                <a:lnTo>
                  <a:pt x="75349" y="62064"/>
                </a:lnTo>
                <a:lnTo>
                  <a:pt x="77863" y="59550"/>
                </a:lnTo>
                <a:lnTo>
                  <a:pt x="77863" y="53340"/>
                </a:lnTo>
                <a:close/>
              </a:path>
              <a:path w="483870" h="212725">
                <a:moveTo>
                  <a:pt x="86728" y="153885"/>
                </a:moveTo>
                <a:lnTo>
                  <a:pt x="84378" y="151523"/>
                </a:lnTo>
                <a:lnTo>
                  <a:pt x="78562" y="151523"/>
                </a:lnTo>
                <a:lnTo>
                  <a:pt x="76212" y="153885"/>
                </a:lnTo>
                <a:lnTo>
                  <a:pt x="76212" y="159689"/>
                </a:lnTo>
                <a:lnTo>
                  <a:pt x="78562" y="162052"/>
                </a:lnTo>
                <a:lnTo>
                  <a:pt x="81470" y="162052"/>
                </a:lnTo>
                <a:lnTo>
                  <a:pt x="84378" y="162052"/>
                </a:lnTo>
                <a:lnTo>
                  <a:pt x="86728" y="159689"/>
                </a:lnTo>
                <a:lnTo>
                  <a:pt x="86728" y="153885"/>
                </a:lnTo>
                <a:close/>
              </a:path>
              <a:path w="483870" h="212725">
                <a:moveTo>
                  <a:pt x="86728" y="103708"/>
                </a:moveTo>
                <a:lnTo>
                  <a:pt x="84378" y="101346"/>
                </a:lnTo>
                <a:lnTo>
                  <a:pt x="78562" y="101346"/>
                </a:lnTo>
                <a:lnTo>
                  <a:pt x="76212" y="103708"/>
                </a:lnTo>
                <a:lnTo>
                  <a:pt x="76212" y="109512"/>
                </a:lnTo>
                <a:lnTo>
                  <a:pt x="78562" y="111874"/>
                </a:lnTo>
                <a:lnTo>
                  <a:pt x="81470" y="111874"/>
                </a:lnTo>
                <a:lnTo>
                  <a:pt x="84378" y="111874"/>
                </a:lnTo>
                <a:lnTo>
                  <a:pt x="86728" y="109512"/>
                </a:lnTo>
                <a:lnTo>
                  <a:pt x="86728" y="103708"/>
                </a:lnTo>
                <a:close/>
              </a:path>
              <a:path w="483870" h="212725">
                <a:moveTo>
                  <a:pt x="86842" y="3302"/>
                </a:moveTo>
                <a:lnTo>
                  <a:pt x="84442" y="889"/>
                </a:lnTo>
                <a:lnTo>
                  <a:pt x="78498" y="889"/>
                </a:lnTo>
                <a:lnTo>
                  <a:pt x="76098" y="3302"/>
                </a:lnTo>
                <a:lnTo>
                  <a:pt x="76098" y="9245"/>
                </a:lnTo>
                <a:lnTo>
                  <a:pt x="78498" y="11645"/>
                </a:lnTo>
                <a:lnTo>
                  <a:pt x="81470" y="11645"/>
                </a:lnTo>
                <a:lnTo>
                  <a:pt x="84442" y="11645"/>
                </a:lnTo>
                <a:lnTo>
                  <a:pt x="86842" y="9245"/>
                </a:lnTo>
                <a:lnTo>
                  <a:pt x="86842" y="3302"/>
                </a:lnTo>
                <a:close/>
              </a:path>
              <a:path w="483870" h="212725">
                <a:moveTo>
                  <a:pt x="103136" y="204241"/>
                </a:moveTo>
                <a:lnTo>
                  <a:pt x="100926" y="202031"/>
                </a:lnTo>
                <a:lnTo>
                  <a:pt x="95465" y="202031"/>
                </a:lnTo>
                <a:lnTo>
                  <a:pt x="93256" y="204241"/>
                </a:lnTo>
                <a:lnTo>
                  <a:pt x="93256" y="209702"/>
                </a:lnTo>
                <a:lnTo>
                  <a:pt x="95465" y="211912"/>
                </a:lnTo>
                <a:lnTo>
                  <a:pt x="98196" y="211912"/>
                </a:lnTo>
                <a:lnTo>
                  <a:pt x="100926" y="211912"/>
                </a:lnTo>
                <a:lnTo>
                  <a:pt x="103136" y="209702"/>
                </a:lnTo>
                <a:lnTo>
                  <a:pt x="103136" y="204241"/>
                </a:lnTo>
                <a:close/>
              </a:path>
              <a:path w="483870" h="212725">
                <a:moveTo>
                  <a:pt x="110299" y="53581"/>
                </a:moveTo>
                <a:lnTo>
                  <a:pt x="107975" y="51257"/>
                </a:lnTo>
                <a:lnTo>
                  <a:pt x="102235" y="51257"/>
                </a:lnTo>
                <a:lnTo>
                  <a:pt x="99910" y="53581"/>
                </a:lnTo>
                <a:lnTo>
                  <a:pt x="99910" y="59309"/>
                </a:lnTo>
                <a:lnTo>
                  <a:pt x="102235" y="61633"/>
                </a:lnTo>
                <a:lnTo>
                  <a:pt x="105105" y="61633"/>
                </a:lnTo>
                <a:lnTo>
                  <a:pt x="107975" y="61633"/>
                </a:lnTo>
                <a:lnTo>
                  <a:pt x="110299" y="59309"/>
                </a:lnTo>
                <a:lnTo>
                  <a:pt x="110299" y="53581"/>
                </a:lnTo>
                <a:close/>
              </a:path>
              <a:path w="483870" h="212725">
                <a:moveTo>
                  <a:pt x="119761" y="154101"/>
                </a:moveTo>
                <a:lnTo>
                  <a:pt x="117589" y="151930"/>
                </a:lnTo>
                <a:lnTo>
                  <a:pt x="112229" y="151930"/>
                </a:lnTo>
                <a:lnTo>
                  <a:pt x="110058" y="154101"/>
                </a:lnTo>
                <a:lnTo>
                  <a:pt x="110058" y="159473"/>
                </a:lnTo>
                <a:lnTo>
                  <a:pt x="112229" y="161645"/>
                </a:lnTo>
                <a:lnTo>
                  <a:pt x="114909" y="161645"/>
                </a:lnTo>
                <a:lnTo>
                  <a:pt x="117589" y="161645"/>
                </a:lnTo>
                <a:lnTo>
                  <a:pt x="119761" y="159473"/>
                </a:lnTo>
                <a:lnTo>
                  <a:pt x="119761" y="154101"/>
                </a:lnTo>
                <a:close/>
              </a:path>
              <a:path w="483870" h="212725">
                <a:moveTo>
                  <a:pt x="119761" y="103936"/>
                </a:moveTo>
                <a:lnTo>
                  <a:pt x="117589" y="101752"/>
                </a:lnTo>
                <a:lnTo>
                  <a:pt x="112229" y="101752"/>
                </a:lnTo>
                <a:lnTo>
                  <a:pt x="110058" y="103936"/>
                </a:lnTo>
                <a:lnTo>
                  <a:pt x="110058" y="109296"/>
                </a:lnTo>
                <a:lnTo>
                  <a:pt x="112229" y="111467"/>
                </a:lnTo>
                <a:lnTo>
                  <a:pt x="114909" y="111467"/>
                </a:lnTo>
                <a:lnTo>
                  <a:pt x="117589" y="111467"/>
                </a:lnTo>
                <a:lnTo>
                  <a:pt x="119761" y="109296"/>
                </a:lnTo>
                <a:lnTo>
                  <a:pt x="119761" y="103936"/>
                </a:lnTo>
                <a:close/>
              </a:path>
              <a:path w="483870" h="212725">
                <a:moveTo>
                  <a:pt x="119837" y="3543"/>
                </a:moveTo>
                <a:lnTo>
                  <a:pt x="117627" y="1346"/>
                </a:lnTo>
                <a:lnTo>
                  <a:pt x="112191" y="1346"/>
                </a:lnTo>
                <a:lnTo>
                  <a:pt x="109982" y="3543"/>
                </a:lnTo>
                <a:lnTo>
                  <a:pt x="109982" y="8991"/>
                </a:lnTo>
                <a:lnTo>
                  <a:pt x="112191" y="11201"/>
                </a:lnTo>
                <a:lnTo>
                  <a:pt x="114909" y="11201"/>
                </a:lnTo>
                <a:lnTo>
                  <a:pt x="117627" y="11201"/>
                </a:lnTo>
                <a:lnTo>
                  <a:pt x="119837" y="8991"/>
                </a:lnTo>
                <a:lnTo>
                  <a:pt x="119837" y="3543"/>
                </a:lnTo>
                <a:close/>
              </a:path>
              <a:path w="483870" h="212725">
                <a:moveTo>
                  <a:pt x="136194" y="204457"/>
                </a:moveTo>
                <a:lnTo>
                  <a:pt x="134150" y="202412"/>
                </a:lnTo>
                <a:lnTo>
                  <a:pt x="129120" y="202412"/>
                </a:lnTo>
                <a:lnTo>
                  <a:pt x="127076" y="204457"/>
                </a:lnTo>
                <a:lnTo>
                  <a:pt x="127076" y="209486"/>
                </a:lnTo>
                <a:lnTo>
                  <a:pt x="129120" y="211531"/>
                </a:lnTo>
                <a:lnTo>
                  <a:pt x="131635" y="211531"/>
                </a:lnTo>
                <a:lnTo>
                  <a:pt x="134150" y="211531"/>
                </a:lnTo>
                <a:lnTo>
                  <a:pt x="136194" y="209486"/>
                </a:lnTo>
                <a:lnTo>
                  <a:pt x="136194" y="204457"/>
                </a:lnTo>
                <a:close/>
              </a:path>
              <a:path w="483870" h="212725">
                <a:moveTo>
                  <a:pt x="142748" y="53809"/>
                </a:moveTo>
                <a:lnTo>
                  <a:pt x="140614" y="51689"/>
                </a:lnTo>
                <a:lnTo>
                  <a:pt x="135356" y="51689"/>
                </a:lnTo>
                <a:lnTo>
                  <a:pt x="133223" y="53809"/>
                </a:lnTo>
                <a:lnTo>
                  <a:pt x="133223" y="59080"/>
                </a:lnTo>
                <a:lnTo>
                  <a:pt x="135356" y="61201"/>
                </a:lnTo>
                <a:lnTo>
                  <a:pt x="137985" y="61201"/>
                </a:lnTo>
                <a:lnTo>
                  <a:pt x="140614" y="61201"/>
                </a:lnTo>
                <a:lnTo>
                  <a:pt x="142748" y="59080"/>
                </a:lnTo>
                <a:lnTo>
                  <a:pt x="142748" y="53809"/>
                </a:lnTo>
                <a:close/>
              </a:path>
              <a:path w="483870" h="212725">
                <a:moveTo>
                  <a:pt x="152819" y="154330"/>
                </a:moveTo>
                <a:lnTo>
                  <a:pt x="150825" y="152336"/>
                </a:lnTo>
                <a:lnTo>
                  <a:pt x="145897" y="152336"/>
                </a:lnTo>
                <a:lnTo>
                  <a:pt x="143903" y="154330"/>
                </a:lnTo>
                <a:lnTo>
                  <a:pt x="143903" y="159245"/>
                </a:lnTo>
                <a:lnTo>
                  <a:pt x="145897" y="161239"/>
                </a:lnTo>
                <a:lnTo>
                  <a:pt x="148361" y="161239"/>
                </a:lnTo>
                <a:lnTo>
                  <a:pt x="150825" y="161239"/>
                </a:lnTo>
                <a:lnTo>
                  <a:pt x="152819" y="159245"/>
                </a:lnTo>
                <a:lnTo>
                  <a:pt x="152819" y="154330"/>
                </a:lnTo>
                <a:close/>
              </a:path>
              <a:path w="483870" h="212725">
                <a:moveTo>
                  <a:pt x="152819" y="104152"/>
                </a:moveTo>
                <a:lnTo>
                  <a:pt x="150825" y="102158"/>
                </a:lnTo>
                <a:lnTo>
                  <a:pt x="145897" y="102158"/>
                </a:lnTo>
                <a:lnTo>
                  <a:pt x="143903" y="104152"/>
                </a:lnTo>
                <a:lnTo>
                  <a:pt x="143903" y="109067"/>
                </a:lnTo>
                <a:lnTo>
                  <a:pt x="145897" y="111061"/>
                </a:lnTo>
                <a:lnTo>
                  <a:pt x="148361" y="111061"/>
                </a:lnTo>
                <a:lnTo>
                  <a:pt x="150825" y="111061"/>
                </a:lnTo>
                <a:lnTo>
                  <a:pt x="152819" y="109067"/>
                </a:lnTo>
                <a:lnTo>
                  <a:pt x="152819" y="104152"/>
                </a:lnTo>
                <a:close/>
              </a:path>
              <a:path w="483870" h="212725">
                <a:moveTo>
                  <a:pt x="152844" y="3797"/>
                </a:moveTo>
                <a:lnTo>
                  <a:pt x="150837" y="1790"/>
                </a:lnTo>
                <a:lnTo>
                  <a:pt x="145884" y="1790"/>
                </a:lnTo>
                <a:lnTo>
                  <a:pt x="143878" y="3797"/>
                </a:lnTo>
                <a:lnTo>
                  <a:pt x="143878" y="8737"/>
                </a:lnTo>
                <a:lnTo>
                  <a:pt x="145884" y="10744"/>
                </a:lnTo>
                <a:lnTo>
                  <a:pt x="148361" y="10744"/>
                </a:lnTo>
                <a:lnTo>
                  <a:pt x="150837" y="10744"/>
                </a:lnTo>
                <a:lnTo>
                  <a:pt x="152844" y="8737"/>
                </a:lnTo>
                <a:lnTo>
                  <a:pt x="152844" y="3797"/>
                </a:lnTo>
                <a:close/>
              </a:path>
              <a:path w="483870" h="212725">
                <a:moveTo>
                  <a:pt x="169265" y="204660"/>
                </a:moveTo>
                <a:lnTo>
                  <a:pt x="167398" y="202793"/>
                </a:lnTo>
                <a:lnTo>
                  <a:pt x="162775" y="202793"/>
                </a:lnTo>
                <a:lnTo>
                  <a:pt x="160909" y="204660"/>
                </a:lnTo>
                <a:lnTo>
                  <a:pt x="160909" y="209283"/>
                </a:lnTo>
                <a:lnTo>
                  <a:pt x="162775" y="211150"/>
                </a:lnTo>
                <a:lnTo>
                  <a:pt x="165087" y="211150"/>
                </a:lnTo>
                <a:lnTo>
                  <a:pt x="167398" y="211150"/>
                </a:lnTo>
                <a:lnTo>
                  <a:pt x="169265" y="209283"/>
                </a:lnTo>
                <a:lnTo>
                  <a:pt x="169265" y="204660"/>
                </a:lnTo>
                <a:close/>
              </a:path>
              <a:path w="483870" h="212725">
                <a:moveTo>
                  <a:pt x="175183" y="54051"/>
                </a:moveTo>
                <a:lnTo>
                  <a:pt x="173240" y="52120"/>
                </a:lnTo>
                <a:lnTo>
                  <a:pt x="168465" y="52120"/>
                </a:lnTo>
                <a:lnTo>
                  <a:pt x="166522" y="54051"/>
                </a:lnTo>
                <a:lnTo>
                  <a:pt x="166522" y="58826"/>
                </a:lnTo>
                <a:lnTo>
                  <a:pt x="168465" y="60769"/>
                </a:lnTo>
                <a:lnTo>
                  <a:pt x="170853" y="60769"/>
                </a:lnTo>
                <a:lnTo>
                  <a:pt x="173240" y="60769"/>
                </a:lnTo>
                <a:lnTo>
                  <a:pt x="175183" y="58826"/>
                </a:lnTo>
                <a:lnTo>
                  <a:pt x="175183" y="54051"/>
                </a:lnTo>
                <a:close/>
              </a:path>
              <a:path w="483870" h="212725">
                <a:moveTo>
                  <a:pt x="185851" y="4038"/>
                </a:moveTo>
                <a:lnTo>
                  <a:pt x="184048" y="2235"/>
                </a:lnTo>
                <a:lnTo>
                  <a:pt x="179590" y="2235"/>
                </a:lnTo>
                <a:lnTo>
                  <a:pt x="177787" y="4038"/>
                </a:lnTo>
                <a:lnTo>
                  <a:pt x="177787" y="8496"/>
                </a:lnTo>
                <a:lnTo>
                  <a:pt x="179590" y="10299"/>
                </a:lnTo>
                <a:lnTo>
                  <a:pt x="181813" y="10299"/>
                </a:lnTo>
                <a:lnTo>
                  <a:pt x="184048" y="10299"/>
                </a:lnTo>
                <a:lnTo>
                  <a:pt x="185851" y="8496"/>
                </a:lnTo>
                <a:lnTo>
                  <a:pt x="185851" y="4038"/>
                </a:lnTo>
                <a:close/>
              </a:path>
              <a:path w="483870" h="212725">
                <a:moveTo>
                  <a:pt x="185864" y="154546"/>
                </a:moveTo>
                <a:lnTo>
                  <a:pt x="184048" y="152742"/>
                </a:lnTo>
                <a:lnTo>
                  <a:pt x="179578" y="152742"/>
                </a:lnTo>
                <a:lnTo>
                  <a:pt x="177761" y="154546"/>
                </a:lnTo>
                <a:lnTo>
                  <a:pt x="177761" y="159016"/>
                </a:lnTo>
                <a:lnTo>
                  <a:pt x="179578" y="160832"/>
                </a:lnTo>
                <a:lnTo>
                  <a:pt x="181813" y="160832"/>
                </a:lnTo>
                <a:lnTo>
                  <a:pt x="184048" y="160832"/>
                </a:lnTo>
                <a:lnTo>
                  <a:pt x="185864" y="159016"/>
                </a:lnTo>
                <a:lnTo>
                  <a:pt x="185864" y="154546"/>
                </a:lnTo>
                <a:close/>
              </a:path>
              <a:path w="483870" h="212725">
                <a:moveTo>
                  <a:pt x="185864" y="104381"/>
                </a:moveTo>
                <a:lnTo>
                  <a:pt x="184048" y="102577"/>
                </a:lnTo>
                <a:lnTo>
                  <a:pt x="179578" y="102577"/>
                </a:lnTo>
                <a:lnTo>
                  <a:pt x="177761" y="104381"/>
                </a:lnTo>
                <a:lnTo>
                  <a:pt x="177761" y="108851"/>
                </a:lnTo>
                <a:lnTo>
                  <a:pt x="179578" y="110667"/>
                </a:lnTo>
                <a:lnTo>
                  <a:pt x="181813" y="110667"/>
                </a:lnTo>
                <a:lnTo>
                  <a:pt x="184048" y="110667"/>
                </a:lnTo>
                <a:lnTo>
                  <a:pt x="185864" y="108851"/>
                </a:lnTo>
                <a:lnTo>
                  <a:pt x="185864" y="104381"/>
                </a:lnTo>
                <a:close/>
              </a:path>
              <a:path w="483870" h="212725">
                <a:moveTo>
                  <a:pt x="202336" y="204863"/>
                </a:moveTo>
                <a:lnTo>
                  <a:pt x="200634" y="203161"/>
                </a:lnTo>
                <a:lnTo>
                  <a:pt x="196443" y="203161"/>
                </a:lnTo>
                <a:lnTo>
                  <a:pt x="194741" y="204863"/>
                </a:lnTo>
                <a:lnTo>
                  <a:pt x="194741" y="209067"/>
                </a:lnTo>
                <a:lnTo>
                  <a:pt x="196443" y="210769"/>
                </a:lnTo>
                <a:lnTo>
                  <a:pt x="198539" y="210769"/>
                </a:lnTo>
                <a:lnTo>
                  <a:pt x="200634" y="210769"/>
                </a:lnTo>
                <a:lnTo>
                  <a:pt x="202336" y="209067"/>
                </a:lnTo>
                <a:lnTo>
                  <a:pt x="202336" y="204863"/>
                </a:lnTo>
                <a:close/>
              </a:path>
              <a:path w="483870" h="212725">
                <a:moveTo>
                  <a:pt x="207619" y="54292"/>
                </a:moveTo>
                <a:lnTo>
                  <a:pt x="205879" y="52552"/>
                </a:lnTo>
                <a:lnTo>
                  <a:pt x="201587" y="52552"/>
                </a:lnTo>
                <a:lnTo>
                  <a:pt x="199834" y="54292"/>
                </a:lnTo>
                <a:lnTo>
                  <a:pt x="199834" y="58597"/>
                </a:lnTo>
                <a:lnTo>
                  <a:pt x="201587" y="60337"/>
                </a:lnTo>
                <a:lnTo>
                  <a:pt x="203733" y="60337"/>
                </a:lnTo>
                <a:lnTo>
                  <a:pt x="205879" y="60337"/>
                </a:lnTo>
                <a:lnTo>
                  <a:pt x="207619" y="58597"/>
                </a:lnTo>
                <a:lnTo>
                  <a:pt x="207619" y="54292"/>
                </a:lnTo>
                <a:close/>
              </a:path>
              <a:path w="483870" h="212725">
                <a:moveTo>
                  <a:pt x="218846" y="4292"/>
                </a:moveTo>
                <a:lnTo>
                  <a:pt x="217246" y="2692"/>
                </a:lnTo>
                <a:lnTo>
                  <a:pt x="213283" y="2692"/>
                </a:lnTo>
                <a:lnTo>
                  <a:pt x="211683" y="4292"/>
                </a:lnTo>
                <a:lnTo>
                  <a:pt x="211683" y="8255"/>
                </a:lnTo>
                <a:lnTo>
                  <a:pt x="213283" y="9855"/>
                </a:lnTo>
                <a:lnTo>
                  <a:pt x="215265" y="9855"/>
                </a:lnTo>
                <a:lnTo>
                  <a:pt x="217246" y="9855"/>
                </a:lnTo>
                <a:lnTo>
                  <a:pt x="218846" y="8255"/>
                </a:lnTo>
                <a:lnTo>
                  <a:pt x="218846" y="4292"/>
                </a:lnTo>
                <a:close/>
              </a:path>
              <a:path w="483870" h="212725">
                <a:moveTo>
                  <a:pt x="218909" y="154787"/>
                </a:moveTo>
                <a:lnTo>
                  <a:pt x="217271" y="153149"/>
                </a:lnTo>
                <a:lnTo>
                  <a:pt x="213258" y="153149"/>
                </a:lnTo>
                <a:lnTo>
                  <a:pt x="211620" y="154787"/>
                </a:lnTo>
                <a:lnTo>
                  <a:pt x="211620" y="158813"/>
                </a:lnTo>
                <a:lnTo>
                  <a:pt x="213258" y="160439"/>
                </a:lnTo>
                <a:lnTo>
                  <a:pt x="215265" y="160439"/>
                </a:lnTo>
                <a:lnTo>
                  <a:pt x="217271" y="160439"/>
                </a:lnTo>
                <a:lnTo>
                  <a:pt x="218909" y="158813"/>
                </a:lnTo>
                <a:lnTo>
                  <a:pt x="218909" y="154787"/>
                </a:lnTo>
                <a:close/>
              </a:path>
              <a:path w="483870" h="212725">
                <a:moveTo>
                  <a:pt x="218909" y="104609"/>
                </a:moveTo>
                <a:lnTo>
                  <a:pt x="217271" y="102971"/>
                </a:lnTo>
                <a:lnTo>
                  <a:pt x="213258" y="102971"/>
                </a:lnTo>
                <a:lnTo>
                  <a:pt x="211620" y="104609"/>
                </a:lnTo>
                <a:lnTo>
                  <a:pt x="211620" y="108635"/>
                </a:lnTo>
                <a:lnTo>
                  <a:pt x="213258" y="110261"/>
                </a:lnTo>
                <a:lnTo>
                  <a:pt x="215265" y="110261"/>
                </a:lnTo>
                <a:lnTo>
                  <a:pt x="217271" y="110261"/>
                </a:lnTo>
                <a:lnTo>
                  <a:pt x="218909" y="108635"/>
                </a:lnTo>
                <a:lnTo>
                  <a:pt x="218909" y="104609"/>
                </a:lnTo>
                <a:close/>
              </a:path>
              <a:path w="483870" h="212725">
                <a:moveTo>
                  <a:pt x="235407" y="205079"/>
                </a:moveTo>
                <a:lnTo>
                  <a:pt x="233883" y="203542"/>
                </a:lnTo>
                <a:lnTo>
                  <a:pt x="230098" y="203542"/>
                </a:lnTo>
                <a:lnTo>
                  <a:pt x="228561" y="205079"/>
                </a:lnTo>
                <a:lnTo>
                  <a:pt x="228561" y="208851"/>
                </a:lnTo>
                <a:lnTo>
                  <a:pt x="230098" y="210388"/>
                </a:lnTo>
                <a:lnTo>
                  <a:pt x="231990" y="210388"/>
                </a:lnTo>
                <a:lnTo>
                  <a:pt x="233883" y="210388"/>
                </a:lnTo>
                <a:lnTo>
                  <a:pt x="235407" y="208851"/>
                </a:lnTo>
                <a:lnTo>
                  <a:pt x="235407" y="205079"/>
                </a:lnTo>
                <a:close/>
              </a:path>
              <a:path w="483870" h="212725">
                <a:moveTo>
                  <a:pt x="240055" y="54533"/>
                </a:moveTo>
                <a:lnTo>
                  <a:pt x="238506" y="52984"/>
                </a:lnTo>
                <a:lnTo>
                  <a:pt x="234696" y="52984"/>
                </a:lnTo>
                <a:lnTo>
                  <a:pt x="233146" y="54533"/>
                </a:lnTo>
                <a:lnTo>
                  <a:pt x="233146" y="58356"/>
                </a:lnTo>
                <a:lnTo>
                  <a:pt x="234696" y="59905"/>
                </a:lnTo>
                <a:lnTo>
                  <a:pt x="236601" y="59905"/>
                </a:lnTo>
                <a:lnTo>
                  <a:pt x="238506" y="59905"/>
                </a:lnTo>
                <a:lnTo>
                  <a:pt x="240055" y="58356"/>
                </a:lnTo>
                <a:lnTo>
                  <a:pt x="240055" y="54533"/>
                </a:lnTo>
                <a:close/>
              </a:path>
              <a:path w="483870" h="212725">
                <a:moveTo>
                  <a:pt x="251853" y="4546"/>
                </a:moveTo>
                <a:lnTo>
                  <a:pt x="250444" y="3136"/>
                </a:lnTo>
                <a:lnTo>
                  <a:pt x="246989" y="3136"/>
                </a:lnTo>
                <a:lnTo>
                  <a:pt x="245579" y="4546"/>
                </a:lnTo>
                <a:lnTo>
                  <a:pt x="245579" y="8001"/>
                </a:lnTo>
                <a:lnTo>
                  <a:pt x="246989" y="9410"/>
                </a:lnTo>
                <a:lnTo>
                  <a:pt x="248716" y="9410"/>
                </a:lnTo>
                <a:lnTo>
                  <a:pt x="250444" y="9410"/>
                </a:lnTo>
                <a:lnTo>
                  <a:pt x="251853" y="8001"/>
                </a:lnTo>
                <a:lnTo>
                  <a:pt x="251853" y="4546"/>
                </a:lnTo>
                <a:close/>
              </a:path>
              <a:path w="483870" h="212725">
                <a:moveTo>
                  <a:pt x="251955" y="155003"/>
                </a:moveTo>
                <a:lnTo>
                  <a:pt x="250507" y="153555"/>
                </a:lnTo>
                <a:lnTo>
                  <a:pt x="246926" y="153555"/>
                </a:lnTo>
                <a:lnTo>
                  <a:pt x="245478" y="155003"/>
                </a:lnTo>
                <a:lnTo>
                  <a:pt x="245478" y="158584"/>
                </a:lnTo>
                <a:lnTo>
                  <a:pt x="246926" y="160032"/>
                </a:lnTo>
                <a:lnTo>
                  <a:pt x="248716" y="160032"/>
                </a:lnTo>
                <a:lnTo>
                  <a:pt x="250507" y="160032"/>
                </a:lnTo>
                <a:lnTo>
                  <a:pt x="251955" y="158584"/>
                </a:lnTo>
                <a:lnTo>
                  <a:pt x="251955" y="155003"/>
                </a:lnTo>
                <a:close/>
              </a:path>
              <a:path w="483870" h="212725">
                <a:moveTo>
                  <a:pt x="251955" y="104825"/>
                </a:moveTo>
                <a:lnTo>
                  <a:pt x="250507" y="103378"/>
                </a:lnTo>
                <a:lnTo>
                  <a:pt x="246926" y="103378"/>
                </a:lnTo>
                <a:lnTo>
                  <a:pt x="245478" y="104825"/>
                </a:lnTo>
                <a:lnTo>
                  <a:pt x="245478" y="108407"/>
                </a:lnTo>
                <a:lnTo>
                  <a:pt x="246926" y="109855"/>
                </a:lnTo>
                <a:lnTo>
                  <a:pt x="248716" y="109855"/>
                </a:lnTo>
                <a:lnTo>
                  <a:pt x="250507" y="109855"/>
                </a:lnTo>
                <a:lnTo>
                  <a:pt x="251955" y="108407"/>
                </a:lnTo>
                <a:lnTo>
                  <a:pt x="251955" y="104825"/>
                </a:lnTo>
                <a:close/>
              </a:path>
              <a:path w="483870" h="212725">
                <a:moveTo>
                  <a:pt x="268490" y="205282"/>
                </a:moveTo>
                <a:lnTo>
                  <a:pt x="267119" y="203923"/>
                </a:lnTo>
                <a:lnTo>
                  <a:pt x="263766" y="203923"/>
                </a:lnTo>
                <a:lnTo>
                  <a:pt x="262394" y="205282"/>
                </a:lnTo>
                <a:lnTo>
                  <a:pt x="262394" y="208648"/>
                </a:lnTo>
                <a:lnTo>
                  <a:pt x="263766" y="210007"/>
                </a:lnTo>
                <a:lnTo>
                  <a:pt x="265442" y="210007"/>
                </a:lnTo>
                <a:lnTo>
                  <a:pt x="267119" y="210007"/>
                </a:lnTo>
                <a:lnTo>
                  <a:pt x="268490" y="208648"/>
                </a:lnTo>
                <a:lnTo>
                  <a:pt x="268490" y="205282"/>
                </a:lnTo>
                <a:close/>
              </a:path>
              <a:path w="483870" h="212725">
                <a:moveTo>
                  <a:pt x="272516" y="54762"/>
                </a:moveTo>
                <a:lnTo>
                  <a:pt x="271157" y="53403"/>
                </a:lnTo>
                <a:lnTo>
                  <a:pt x="267804" y="53403"/>
                </a:lnTo>
                <a:lnTo>
                  <a:pt x="266458" y="54762"/>
                </a:lnTo>
                <a:lnTo>
                  <a:pt x="266458" y="58115"/>
                </a:lnTo>
                <a:lnTo>
                  <a:pt x="267804" y="59461"/>
                </a:lnTo>
                <a:lnTo>
                  <a:pt x="269481" y="59461"/>
                </a:lnTo>
                <a:lnTo>
                  <a:pt x="271157" y="59461"/>
                </a:lnTo>
                <a:lnTo>
                  <a:pt x="272516" y="58115"/>
                </a:lnTo>
                <a:lnTo>
                  <a:pt x="272516" y="54762"/>
                </a:lnTo>
                <a:close/>
              </a:path>
              <a:path w="483870" h="212725">
                <a:moveTo>
                  <a:pt x="284861" y="4787"/>
                </a:moveTo>
                <a:lnTo>
                  <a:pt x="283654" y="3581"/>
                </a:lnTo>
                <a:lnTo>
                  <a:pt x="280682" y="3581"/>
                </a:lnTo>
                <a:lnTo>
                  <a:pt x="279476" y="4787"/>
                </a:lnTo>
                <a:lnTo>
                  <a:pt x="279476" y="7747"/>
                </a:lnTo>
                <a:lnTo>
                  <a:pt x="280682" y="8953"/>
                </a:lnTo>
                <a:lnTo>
                  <a:pt x="282168" y="8953"/>
                </a:lnTo>
                <a:lnTo>
                  <a:pt x="283654" y="8953"/>
                </a:lnTo>
                <a:lnTo>
                  <a:pt x="284861" y="7747"/>
                </a:lnTo>
                <a:lnTo>
                  <a:pt x="284861" y="4787"/>
                </a:lnTo>
                <a:close/>
              </a:path>
              <a:path w="483870" h="212725">
                <a:moveTo>
                  <a:pt x="285000" y="155232"/>
                </a:moveTo>
                <a:lnTo>
                  <a:pt x="283730" y="153962"/>
                </a:lnTo>
                <a:lnTo>
                  <a:pt x="280606" y="153962"/>
                </a:lnTo>
                <a:lnTo>
                  <a:pt x="279336" y="155232"/>
                </a:lnTo>
                <a:lnTo>
                  <a:pt x="279336" y="158356"/>
                </a:lnTo>
                <a:lnTo>
                  <a:pt x="280606" y="159626"/>
                </a:lnTo>
                <a:lnTo>
                  <a:pt x="282168" y="159626"/>
                </a:lnTo>
                <a:lnTo>
                  <a:pt x="283730" y="159626"/>
                </a:lnTo>
                <a:lnTo>
                  <a:pt x="285000" y="158356"/>
                </a:lnTo>
                <a:lnTo>
                  <a:pt x="285000" y="155232"/>
                </a:lnTo>
                <a:close/>
              </a:path>
              <a:path w="483870" h="212725">
                <a:moveTo>
                  <a:pt x="285000" y="105054"/>
                </a:moveTo>
                <a:lnTo>
                  <a:pt x="283730" y="103784"/>
                </a:lnTo>
                <a:lnTo>
                  <a:pt x="280606" y="103784"/>
                </a:lnTo>
                <a:lnTo>
                  <a:pt x="279336" y="105054"/>
                </a:lnTo>
                <a:lnTo>
                  <a:pt x="279336" y="108178"/>
                </a:lnTo>
                <a:lnTo>
                  <a:pt x="280606" y="109448"/>
                </a:lnTo>
                <a:lnTo>
                  <a:pt x="282168" y="109448"/>
                </a:lnTo>
                <a:lnTo>
                  <a:pt x="283730" y="109448"/>
                </a:lnTo>
                <a:lnTo>
                  <a:pt x="285000" y="108178"/>
                </a:lnTo>
                <a:lnTo>
                  <a:pt x="285000" y="105054"/>
                </a:lnTo>
                <a:close/>
              </a:path>
              <a:path w="483870" h="212725">
                <a:moveTo>
                  <a:pt x="301561" y="205498"/>
                </a:moveTo>
                <a:lnTo>
                  <a:pt x="300367" y="204304"/>
                </a:lnTo>
                <a:lnTo>
                  <a:pt x="297434" y="204304"/>
                </a:lnTo>
                <a:lnTo>
                  <a:pt x="296240" y="205498"/>
                </a:lnTo>
                <a:lnTo>
                  <a:pt x="296240" y="208432"/>
                </a:lnTo>
                <a:lnTo>
                  <a:pt x="297434" y="209626"/>
                </a:lnTo>
                <a:lnTo>
                  <a:pt x="298894" y="209626"/>
                </a:lnTo>
                <a:lnTo>
                  <a:pt x="300367" y="209626"/>
                </a:lnTo>
                <a:lnTo>
                  <a:pt x="301561" y="208432"/>
                </a:lnTo>
                <a:lnTo>
                  <a:pt x="301561" y="205498"/>
                </a:lnTo>
                <a:close/>
              </a:path>
              <a:path w="483870" h="212725">
                <a:moveTo>
                  <a:pt x="304939" y="55016"/>
                </a:moveTo>
                <a:lnTo>
                  <a:pt x="303784" y="53848"/>
                </a:lnTo>
                <a:lnTo>
                  <a:pt x="300913" y="53848"/>
                </a:lnTo>
                <a:lnTo>
                  <a:pt x="299758" y="55016"/>
                </a:lnTo>
                <a:lnTo>
                  <a:pt x="299758" y="57873"/>
                </a:lnTo>
                <a:lnTo>
                  <a:pt x="300913" y="59042"/>
                </a:lnTo>
                <a:lnTo>
                  <a:pt x="302348" y="59042"/>
                </a:lnTo>
                <a:lnTo>
                  <a:pt x="303784" y="59042"/>
                </a:lnTo>
                <a:lnTo>
                  <a:pt x="304939" y="57873"/>
                </a:lnTo>
                <a:lnTo>
                  <a:pt x="304939" y="55016"/>
                </a:lnTo>
                <a:close/>
              </a:path>
              <a:path w="483870" h="212725">
                <a:moveTo>
                  <a:pt x="317855" y="5029"/>
                </a:moveTo>
                <a:lnTo>
                  <a:pt x="316852" y="4025"/>
                </a:lnTo>
                <a:lnTo>
                  <a:pt x="314388" y="4025"/>
                </a:lnTo>
                <a:lnTo>
                  <a:pt x="313372" y="5029"/>
                </a:lnTo>
                <a:lnTo>
                  <a:pt x="313372" y="7505"/>
                </a:lnTo>
                <a:lnTo>
                  <a:pt x="314388" y="8509"/>
                </a:lnTo>
                <a:lnTo>
                  <a:pt x="315620" y="8509"/>
                </a:lnTo>
                <a:lnTo>
                  <a:pt x="316852" y="8509"/>
                </a:lnTo>
                <a:lnTo>
                  <a:pt x="317855" y="7505"/>
                </a:lnTo>
                <a:lnTo>
                  <a:pt x="317855" y="5029"/>
                </a:lnTo>
                <a:close/>
              </a:path>
              <a:path w="483870" h="212725">
                <a:moveTo>
                  <a:pt x="318046" y="155448"/>
                </a:moveTo>
                <a:lnTo>
                  <a:pt x="316953" y="154368"/>
                </a:lnTo>
                <a:lnTo>
                  <a:pt x="314274" y="154368"/>
                </a:lnTo>
                <a:lnTo>
                  <a:pt x="313194" y="155448"/>
                </a:lnTo>
                <a:lnTo>
                  <a:pt x="313194" y="158140"/>
                </a:lnTo>
                <a:lnTo>
                  <a:pt x="314274" y="159219"/>
                </a:lnTo>
                <a:lnTo>
                  <a:pt x="315620" y="159219"/>
                </a:lnTo>
                <a:lnTo>
                  <a:pt x="316953" y="159219"/>
                </a:lnTo>
                <a:lnTo>
                  <a:pt x="318046" y="158140"/>
                </a:lnTo>
                <a:lnTo>
                  <a:pt x="318046" y="155448"/>
                </a:lnTo>
                <a:close/>
              </a:path>
              <a:path w="483870" h="212725">
                <a:moveTo>
                  <a:pt x="318046" y="105270"/>
                </a:moveTo>
                <a:lnTo>
                  <a:pt x="316953" y="104190"/>
                </a:lnTo>
                <a:lnTo>
                  <a:pt x="314274" y="104190"/>
                </a:lnTo>
                <a:lnTo>
                  <a:pt x="313194" y="105270"/>
                </a:lnTo>
                <a:lnTo>
                  <a:pt x="313194" y="107962"/>
                </a:lnTo>
                <a:lnTo>
                  <a:pt x="314274" y="109042"/>
                </a:lnTo>
                <a:lnTo>
                  <a:pt x="315620" y="109042"/>
                </a:lnTo>
                <a:lnTo>
                  <a:pt x="316953" y="109042"/>
                </a:lnTo>
                <a:lnTo>
                  <a:pt x="318046" y="107962"/>
                </a:lnTo>
                <a:lnTo>
                  <a:pt x="318046" y="105270"/>
                </a:lnTo>
                <a:close/>
              </a:path>
              <a:path w="483870" h="212725">
                <a:moveTo>
                  <a:pt x="334619" y="205701"/>
                </a:moveTo>
                <a:lnTo>
                  <a:pt x="333603" y="204685"/>
                </a:lnTo>
                <a:lnTo>
                  <a:pt x="331089" y="204685"/>
                </a:lnTo>
                <a:lnTo>
                  <a:pt x="330060" y="205701"/>
                </a:lnTo>
                <a:lnTo>
                  <a:pt x="330060" y="208216"/>
                </a:lnTo>
                <a:lnTo>
                  <a:pt x="331089" y="209245"/>
                </a:lnTo>
                <a:lnTo>
                  <a:pt x="332346" y="209245"/>
                </a:lnTo>
                <a:lnTo>
                  <a:pt x="333603" y="209245"/>
                </a:lnTo>
                <a:lnTo>
                  <a:pt x="334619" y="208216"/>
                </a:lnTo>
                <a:lnTo>
                  <a:pt x="334619" y="205701"/>
                </a:lnTo>
                <a:close/>
              </a:path>
              <a:path w="483870" h="212725">
                <a:moveTo>
                  <a:pt x="337388" y="55257"/>
                </a:moveTo>
                <a:lnTo>
                  <a:pt x="336423" y="54279"/>
                </a:lnTo>
                <a:lnTo>
                  <a:pt x="334035" y="54279"/>
                </a:lnTo>
                <a:lnTo>
                  <a:pt x="333070" y="55257"/>
                </a:lnTo>
                <a:lnTo>
                  <a:pt x="333070" y="57645"/>
                </a:lnTo>
                <a:lnTo>
                  <a:pt x="334035" y="58610"/>
                </a:lnTo>
                <a:lnTo>
                  <a:pt x="335229" y="58610"/>
                </a:lnTo>
                <a:lnTo>
                  <a:pt x="336423" y="58610"/>
                </a:lnTo>
                <a:lnTo>
                  <a:pt x="337388" y="57645"/>
                </a:lnTo>
                <a:lnTo>
                  <a:pt x="337388" y="55257"/>
                </a:lnTo>
                <a:close/>
              </a:path>
              <a:path w="483870" h="212725">
                <a:moveTo>
                  <a:pt x="350850" y="5283"/>
                </a:moveTo>
                <a:lnTo>
                  <a:pt x="350050" y="4483"/>
                </a:lnTo>
                <a:lnTo>
                  <a:pt x="348068" y="4483"/>
                </a:lnTo>
                <a:lnTo>
                  <a:pt x="347268" y="5283"/>
                </a:lnTo>
                <a:lnTo>
                  <a:pt x="347268" y="7264"/>
                </a:lnTo>
                <a:lnTo>
                  <a:pt x="348068" y="8064"/>
                </a:lnTo>
                <a:lnTo>
                  <a:pt x="349059" y="8064"/>
                </a:lnTo>
                <a:lnTo>
                  <a:pt x="350050" y="8064"/>
                </a:lnTo>
                <a:lnTo>
                  <a:pt x="350850" y="7264"/>
                </a:lnTo>
                <a:lnTo>
                  <a:pt x="350850" y="5283"/>
                </a:lnTo>
                <a:close/>
              </a:path>
              <a:path w="483870" h="212725">
                <a:moveTo>
                  <a:pt x="351078" y="155663"/>
                </a:moveTo>
                <a:lnTo>
                  <a:pt x="350177" y="154762"/>
                </a:lnTo>
                <a:lnTo>
                  <a:pt x="347941" y="154762"/>
                </a:lnTo>
                <a:lnTo>
                  <a:pt x="347040" y="155663"/>
                </a:lnTo>
                <a:lnTo>
                  <a:pt x="347040" y="157911"/>
                </a:lnTo>
                <a:lnTo>
                  <a:pt x="347941" y="158813"/>
                </a:lnTo>
                <a:lnTo>
                  <a:pt x="349059" y="158813"/>
                </a:lnTo>
                <a:lnTo>
                  <a:pt x="350177" y="158813"/>
                </a:lnTo>
                <a:lnTo>
                  <a:pt x="351078" y="157911"/>
                </a:lnTo>
                <a:lnTo>
                  <a:pt x="351078" y="155663"/>
                </a:lnTo>
                <a:close/>
              </a:path>
              <a:path w="483870" h="212725">
                <a:moveTo>
                  <a:pt x="351078" y="105498"/>
                </a:moveTo>
                <a:lnTo>
                  <a:pt x="350177" y="104597"/>
                </a:lnTo>
                <a:lnTo>
                  <a:pt x="347941" y="104597"/>
                </a:lnTo>
                <a:lnTo>
                  <a:pt x="347040" y="105498"/>
                </a:lnTo>
                <a:lnTo>
                  <a:pt x="347040" y="107746"/>
                </a:lnTo>
                <a:lnTo>
                  <a:pt x="347941" y="108648"/>
                </a:lnTo>
                <a:lnTo>
                  <a:pt x="349059" y="108648"/>
                </a:lnTo>
                <a:lnTo>
                  <a:pt x="350177" y="108648"/>
                </a:lnTo>
                <a:lnTo>
                  <a:pt x="351078" y="107746"/>
                </a:lnTo>
                <a:lnTo>
                  <a:pt x="351078" y="105498"/>
                </a:lnTo>
                <a:close/>
              </a:path>
              <a:path w="483870" h="212725">
                <a:moveTo>
                  <a:pt x="367690" y="205917"/>
                </a:moveTo>
                <a:lnTo>
                  <a:pt x="366839" y="205066"/>
                </a:lnTo>
                <a:lnTo>
                  <a:pt x="364731" y="205066"/>
                </a:lnTo>
                <a:lnTo>
                  <a:pt x="363880" y="205917"/>
                </a:lnTo>
                <a:lnTo>
                  <a:pt x="363880" y="208013"/>
                </a:lnTo>
                <a:lnTo>
                  <a:pt x="364731" y="208864"/>
                </a:lnTo>
                <a:lnTo>
                  <a:pt x="365785" y="208864"/>
                </a:lnTo>
                <a:lnTo>
                  <a:pt x="366839" y="208864"/>
                </a:lnTo>
                <a:lnTo>
                  <a:pt x="367690" y="208013"/>
                </a:lnTo>
                <a:lnTo>
                  <a:pt x="367690" y="205917"/>
                </a:lnTo>
                <a:close/>
              </a:path>
              <a:path w="483870" h="212725">
                <a:moveTo>
                  <a:pt x="369824" y="55486"/>
                </a:moveTo>
                <a:lnTo>
                  <a:pt x="369049" y="54711"/>
                </a:lnTo>
                <a:lnTo>
                  <a:pt x="367144" y="54711"/>
                </a:lnTo>
                <a:lnTo>
                  <a:pt x="366369" y="55486"/>
                </a:lnTo>
                <a:lnTo>
                  <a:pt x="366369" y="57391"/>
                </a:lnTo>
                <a:lnTo>
                  <a:pt x="367144" y="58166"/>
                </a:lnTo>
                <a:lnTo>
                  <a:pt x="368096" y="58166"/>
                </a:lnTo>
                <a:lnTo>
                  <a:pt x="369049" y="58166"/>
                </a:lnTo>
                <a:lnTo>
                  <a:pt x="369824" y="57391"/>
                </a:lnTo>
                <a:lnTo>
                  <a:pt x="369824" y="55486"/>
                </a:lnTo>
                <a:close/>
              </a:path>
              <a:path w="483870" h="212725">
                <a:moveTo>
                  <a:pt x="383857" y="5511"/>
                </a:moveTo>
                <a:lnTo>
                  <a:pt x="383247" y="4914"/>
                </a:lnTo>
                <a:lnTo>
                  <a:pt x="381774" y="4914"/>
                </a:lnTo>
                <a:lnTo>
                  <a:pt x="381165" y="5511"/>
                </a:lnTo>
                <a:lnTo>
                  <a:pt x="381165" y="7010"/>
                </a:lnTo>
                <a:lnTo>
                  <a:pt x="381774" y="7607"/>
                </a:lnTo>
                <a:lnTo>
                  <a:pt x="382511" y="7607"/>
                </a:lnTo>
                <a:lnTo>
                  <a:pt x="383247" y="7607"/>
                </a:lnTo>
                <a:lnTo>
                  <a:pt x="383857" y="7010"/>
                </a:lnTo>
                <a:lnTo>
                  <a:pt x="383857" y="5511"/>
                </a:lnTo>
                <a:close/>
              </a:path>
              <a:path w="483870" h="212725">
                <a:moveTo>
                  <a:pt x="384124" y="155892"/>
                </a:moveTo>
                <a:lnTo>
                  <a:pt x="383400" y="155168"/>
                </a:lnTo>
                <a:lnTo>
                  <a:pt x="381622" y="155168"/>
                </a:lnTo>
                <a:lnTo>
                  <a:pt x="380898" y="155892"/>
                </a:lnTo>
                <a:lnTo>
                  <a:pt x="380898" y="157683"/>
                </a:lnTo>
                <a:lnTo>
                  <a:pt x="381622" y="158407"/>
                </a:lnTo>
                <a:lnTo>
                  <a:pt x="382511" y="158407"/>
                </a:lnTo>
                <a:lnTo>
                  <a:pt x="383400" y="158407"/>
                </a:lnTo>
                <a:lnTo>
                  <a:pt x="384124" y="157683"/>
                </a:lnTo>
                <a:lnTo>
                  <a:pt x="384124" y="155892"/>
                </a:lnTo>
                <a:close/>
              </a:path>
              <a:path w="483870" h="212725">
                <a:moveTo>
                  <a:pt x="384124" y="105714"/>
                </a:moveTo>
                <a:lnTo>
                  <a:pt x="383400" y="104990"/>
                </a:lnTo>
                <a:lnTo>
                  <a:pt x="381622" y="104990"/>
                </a:lnTo>
                <a:lnTo>
                  <a:pt x="380898" y="105714"/>
                </a:lnTo>
                <a:lnTo>
                  <a:pt x="380898" y="107505"/>
                </a:lnTo>
                <a:lnTo>
                  <a:pt x="381622" y="108229"/>
                </a:lnTo>
                <a:lnTo>
                  <a:pt x="382511" y="108229"/>
                </a:lnTo>
                <a:lnTo>
                  <a:pt x="383400" y="108229"/>
                </a:lnTo>
                <a:lnTo>
                  <a:pt x="384124" y="107505"/>
                </a:lnTo>
                <a:lnTo>
                  <a:pt x="384124" y="105714"/>
                </a:lnTo>
                <a:close/>
              </a:path>
              <a:path w="483870" h="212725">
                <a:moveTo>
                  <a:pt x="400761" y="206121"/>
                </a:moveTo>
                <a:lnTo>
                  <a:pt x="400075" y="205447"/>
                </a:lnTo>
                <a:lnTo>
                  <a:pt x="398399" y="205447"/>
                </a:lnTo>
                <a:lnTo>
                  <a:pt x="397713" y="206121"/>
                </a:lnTo>
                <a:lnTo>
                  <a:pt x="397713" y="207797"/>
                </a:lnTo>
                <a:lnTo>
                  <a:pt x="398399" y="208483"/>
                </a:lnTo>
                <a:lnTo>
                  <a:pt x="399237" y="208483"/>
                </a:lnTo>
                <a:lnTo>
                  <a:pt x="400075" y="208483"/>
                </a:lnTo>
                <a:lnTo>
                  <a:pt x="400761" y="207797"/>
                </a:lnTo>
                <a:lnTo>
                  <a:pt x="400761" y="206121"/>
                </a:lnTo>
                <a:close/>
              </a:path>
              <a:path w="483870" h="212725">
                <a:moveTo>
                  <a:pt x="402259" y="55727"/>
                </a:moveTo>
                <a:lnTo>
                  <a:pt x="401675" y="55143"/>
                </a:lnTo>
                <a:lnTo>
                  <a:pt x="400253" y="55143"/>
                </a:lnTo>
                <a:lnTo>
                  <a:pt x="399669" y="55727"/>
                </a:lnTo>
                <a:lnTo>
                  <a:pt x="399669" y="57162"/>
                </a:lnTo>
                <a:lnTo>
                  <a:pt x="400253" y="57734"/>
                </a:lnTo>
                <a:lnTo>
                  <a:pt x="400964" y="57734"/>
                </a:lnTo>
                <a:lnTo>
                  <a:pt x="401675" y="57734"/>
                </a:lnTo>
                <a:lnTo>
                  <a:pt x="402259" y="57162"/>
                </a:lnTo>
                <a:lnTo>
                  <a:pt x="402259" y="55727"/>
                </a:lnTo>
                <a:close/>
              </a:path>
              <a:path w="483870" h="212725">
                <a:moveTo>
                  <a:pt x="416864" y="5778"/>
                </a:moveTo>
                <a:lnTo>
                  <a:pt x="416458" y="5372"/>
                </a:lnTo>
                <a:lnTo>
                  <a:pt x="415467" y="5372"/>
                </a:lnTo>
                <a:lnTo>
                  <a:pt x="415074" y="5778"/>
                </a:lnTo>
                <a:lnTo>
                  <a:pt x="415074" y="6769"/>
                </a:lnTo>
                <a:lnTo>
                  <a:pt x="415467" y="7162"/>
                </a:lnTo>
                <a:lnTo>
                  <a:pt x="415963" y="7162"/>
                </a:lnTo>
                <a:lnTo>
                  <a:pt x="416458" y="7162"/>
                </a:lnTo>
                <a:lnTo>
                  <a:pt x="416864" y="6769"/>
                </a:lnTo>
                <a:lnTo>
                  <a:pt x="416864" y="5778"/>
                </a:lnTo>
                <a:close/>
              </a:path>
              <a:path w="483870" h="212725">
                <a:moveTo>
                  <a:pt x="417182" y="156121"/>
                </a:moveTo>
                <a:lnTo>
                  <a:pt x="416636" y="155575"/>
                </a:lnTo>
                <a:lnTo>
                  <a:pt x="415290" y="155575"/>
                </a:lnTo>
                <a:lnTo>
                  <a:pt x="414756" y="156121"/>
                </a:lnTo>
                <a:lnTo>
                  <a:pt x="414756" y="157467"/>
                </a:lnTo>
                <a:lnTo>
                  <a:pt x="415290" y="158000"/>
                </a:lnTo>
                <a:lnTo>
                  <a:pt x="415963" y="158000"/>
                </a:lnTo>
                <a:lnTo>
                  <a:pt x="416636" y="158000"/>
                </a:lnTo>
                <a:lnTo>
                  <a:pt x="417182" y="157467"/>
                </a:lnTo>
                <a:lnTo>
                  <a:pt x="417182" y="156121"/>
                </a:lnTo>
                <a:close/>
              </a:path>
              <a:path w="483870" h="212725">
                <a:moveTo>
                  <a:pt x="417182" y="105956"/>
                </a:moveTo>
                <a:lnTo>
                  <a:pt x="416636" y="105410"/>
                </a:lnTo>
                <a:lnTo>
                  <a:pt x="415290" y="105410"/>
                </a:lnTo>
                <a:lnTo>
                  <a:pt x="414756" y="105956"/>
                </a:lnTo>
                <a:lnTo>
                  <a:pt x="414756" y="107302"/>
                </a:lnTo>
                <a:lnTo>
                  <a:pt x="415290" y="107835"/>
                </a:lnTo>
                <a:lnTo>
                  <a:pt x="415963" y="107835"/>
                </a:lnTo>
                <a:lnTo>
                  <a:pt x="416636" y="107835"/>
                </a:lnTo>
                <a:lnTo>
                  <a:pt x="417182" y="107302"/>
                </a:lnTo>
                <a:lnTo>
                  <a:pt x="417182" y="105956"/>
                </a:lnTo>
                <a:close/>
              </a:path>
              <a:path w="483870" h="212725">
                <a:moveTo>
                  <a:pt x="434708" y="55968"/>
                </a:moveTo>
                <a:lnTo>
                  <a:pt x="434327" y="55587"/>
                </a:lnTo>
                <a:lnTo>
                  <a:pt x="433362" y="55587"/>
                </a:lnTo>
                <a:lnTo>
                  <a:pt x="432981" y="55968"/>
                </a:lnTo>
                <a:lnTo>
                  <a:pt x="432981" y="56921"/>
                </a:lnTo>
                <a:lnTo>
                  <a:pt x="433362" y="57315"/>
                </a:lnTo>
                <a:lnTo>
                  <a:pt x="433844" y="57315"/>
                </a:lnTo>
                <a:lnTo>
                  <a:pt x="434327" y="57315"/>
                </a:lnTo>
                <a:lnTo>
                  <a:pt x="434708" y="56921"/>
                </a:lnTo>
                <a:lnTo>
                  <a:pt x="434708" y="55968"/>
                </a:lnTo>
                <a:close/>
              </a:path>
              <a:path w="483870" h="212725">
                <a:moveTo>
                  <a:pt x="449859" y="6019"/>
                </a:moveTo>
                <a:lnTo>
                  <a:pt x="449668" y="5829"/>
                </a:lnTo>
                <a:lnTo>
                  <a:pt x="449160" y="5829"/>
                </a:lnTo>
                <a:lnTo>
                  <a:pt x="448970" y="6019"/>
                </a:lnTo>
                <a:lnTo>
                  <a:pt x="448970" y="6515"/>
                </a:lnTo>
                <a:lnTo>
                  <a:pt x="449160" y="6718"/>
                </a:lnTo>
                <a:lnTo>
                  <a:pt x="449414" y="6718"/>
                </a:lnTo>
                <a:lnTo>
                  <a:pt x="449668" y="6718"/>
                </a:lnTo>
                <a:lnTo>
                  <a:pt x="449859" y="6515"/>
                </a:lnTo>
                <a:lnTo>
                  <a:pt x="449859" y="6019"/>
                </a:lnTo>
                <a:close/>
              </a:path>
              <a:path w="483870" h="212725">
                <a:moveTo>
                  <a:pt x="450227" y="156337"/>
                </a:moveTo>
                <a:lnTo>
                  <a:pt x="449859" y="155981"/>
                </a:lnTo>
                <a:lnTo>
                  <a:pt x="448970" y="155981"/>
                </a:lnTo>
                <a:lnTo>
                  <a:pt x="448602" y="156337"/>
                </a:lnTo>
                <a:lnTo>
                  <a:pt x="448602" y="157238"/>
                </a:lnTo>
                <a:lnTo>
                  <a:pt x="448970" y="157594"/>
                </a:lnTo>
                <a:lnTo>
                  <a:pt x="449414" y="157594"/>
                </a:lnTo>
                <a:lnTo>
                  <a:pt x="449859" y="157594"/>
                </a:lnTo>
                <a:lnTo>
                  <a:pt x="450227" y="157238"/>
                </a:lnTo>
                <a:lnTo>
                  <a:pt x="450227" y="156337"/>
                </a:lnTo>
                <a:close/>
              </a:path>
              <a:path w="483870" h="212725">
                <a:moveTo>
                  <a:pt x="450227" y="106172"/>
                </a:moveTo>
                <a:lnTo>
                  <a:pt x="449859" y="105816"/>
                </a:lnTo>
                <a:lnTo>
                  <a:pt x="448970" y="105816"/>
                </a:lnTo>
                <a:lnTo>
                  <a:pt x="448602" y="106172"/>
                </a:lnTo>
                <a:lnTo>
                  <a:pt x="448602" y="107061"/>
                </a:lnTo>
                <a:lnTo>
                  <a:pt x="448970" y="107429"/>
                </a:lnTo>
                <a:lnTo>
                  <a:pt x="449414" y="107429"/>
                </a:lnTo>
                <a:lnTo>
                  <a:pt x="449859" y="107429"/>
                </a:lnTo>
                <a:lnTo>
                  <a:pt x="450227" y="107061"/>
                </a:lnTo>
                <a:lnTo>
                  <a:pt x="450227" y="106172"/>
                </a:lnTo>
                <a:close/>
              </a:path>
              <a:path w="483870" h="212725">
                <a:moveTo>
                  <a:pt x="467144" y="56197"/>
                </a:moveTo>
                <a:lnTo>
                  <a:pt x="466953" y="56007"/>
                </a:lnTo>
                <a:lnTo>
                  <a:pt x="466471" y="56007"/>
                </a:lnTo>
                <a:lnTo>
                  <a:pt x="466280" y="56197"/>
                </a:lnTo>
                <a:lnTo>
                  <a:pt x="466280" y="56680"/>
                </a:lnTo>
                <a:lnTo>
                  <a:pt x="466471" y="56870"/>
                </a:lnTo>
                <a:lnTo>
                  <a:pt x="466712" y="56870"/>
                </a:lnTo>
                <a:lnTo>
                  <a:pt x="466953" y="56870"/>
                </a:lnTo>
                <a:lnTo>
                  <a:pt x="467144" y="56680"/>
                </a:lnTo>
                <a:lnTo>
                  <a:pt x="467144" y="56197"/>
                </a:lnTo>
                <a:close/>
              </a:path>
              <a:path w="483870" h="212725">
                <a:moveTo>
                  <a:pt x="483273" y="156578"/>
                </a:moveTo>
                <a:lnTo>
                  <a:pt x="483095" y="156387"/>
                </a:lnTo>
                <a:lnTo>
                  <a:pt x="482638" y="156387"/>
                </a:lnTo>
                <a:lnTo>
                  <a:pt x="482460" y="156578"/>
                </a:lnTo>
                <a:lnTo>
                  <a:pt x="482460" y="157022"/>
                </a:lnTo>
                <a:lnTo>
                  <a:pt x="482638" y="157200"/>
                </a:lnTo>
                <a:lnTo>
                  <a:pt x="482866" y="157200"/>
                </a:lnTo>
                <a:lnTo>
                  <a:pt x="483095" y="157200"/>
                </a:lnTo>
                <a:lnTo>
                  <a:pt x="483273" y="157022"/>
                </a:lnTo>
                <a:lnTo>
                  <a:pt x="483273" y="156578"/>
                </a:lnTo>
                <a:close/>
              </a:path>
              <a:path w="483870" h="212725">
                <a:moveTo>
                  <a:pt x="483273" y="106387"/>
                </a:moveTo>
                <a:lnTo>
                  <a:pt x="483095" y="106210"/>
                </a:lnTo>
                <a:lnTo>
                  <a:pt x="482638" y="106210"/>
                </a:lnTo>
                <a:lnTo>
                  <a:pt x="482460" y="106387"/>
                </a:lnTo>
                <a:lnTo>
                  <a:pt x="482460" y="106832"/>
                </a:lnTo>
                <a:lnTo>
                  <a:pt x="482638" y="107022"/>
                </a:lnTo>
                <a:lnTo>
                  <a:pt x="482866" y="107022"/>
                </a:lnTo>
                <a:lnTo>
                  <a:pt x="483095" y="107022"/>
                </a:lnTo>
                <a:lnTo>
                  <a:pt x="483273" y="106832"/>
                </a:lnTo>
                <a:lnTo>
                  <a:pt x="483273" y="106387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361022" y="2238057"/>
            <a:ext cx="501015" cy="267970"/>
          </a:xfrm>
          <a:custGeom>
            <a:avLst/>
            <a:gdLst/>
            <a:ahLst/>
            <a:cxnLst/>
            <a:rect l="l" t="t" r="r" b="b"/>
            <a:pathLst>
              <a:path w="501015" h="267969">
                <a:moveTo>
                  <a:pt x="12954" y="207010"/>
                </a:moveTo>
                <a:lnTo>
                  <a:pt x="10045" y="204101"/>
                </a:lnTo>
                <a:lnTo>
                  <a:pt x="2908" y="204101"/>
                </a:lnTo>
                <a:lnTo>
                  <a:pt x="0" y="207010"/>
                </a:lnTo>
                <a:lnTo>
                  <a:pt x="0" y="214160"/>
                </a:lnTo>
                <a:lnTo>
                  <a:pt x="2908" y="217055"/>
                </a:lnTo>
                <a:lnTo>
                  <a:pt x="6477" y="217055"/>
                </a:lnTo>
                <a:lnTo>
                  <a:pt x="10045" y="217055"/>
                </a:lnTo>
                <a:lnTo>
                  <a:pt x="12954" y="214160"/>
                </a:lnTo>
                <a:lnTo>
                  <a:pt x="12954" y="207010"/>
                </a:lnTo>
                <a:close/>
              </a:path>
              <a:path w="501015" h="267969">
                <a:moveTo>
                  <a:pt x="12954" y="156819"/>
                </a:moveTo>
                <a:lnTo>
                  <a:pt x="10045" y="153924"/>
                </a:lnTo>
                <a:lnTo>
                  <a:pt x="2908" y="153924"/>
                </a:lnTo>
                <a:lnTo>
                  <a:pt x="0" y="156819"/>
                </a:lnTo>
                <a:lnTo>
                  <a:pt x="0" y="163982"/>
                </a:lnTo>
                <a:lnTo>
                  <a:pt x="2908" y="166878"/>
                </a:lnTo>
                <a:lnTo>
                  <a:pt x="6477" y="166878"/>
                </a:lnTo>
                <a:lnTo>
                  <a:pt x="10045" y="166878"/>
                </a:lnTo>
                <a:lnTo>
                  <a:pt x="12954" y="163982"/>
                </a:lnTo>
                <a:lnTo>
                  <a:pt x="12954" y="156819"/>
                </a:lnTo>
                <a:close/>
              </a:path>
              <a:path w="501015" h="267969">
                <a:moveTo>
                  <a:pt x="16471" y="56908"/>
                </a:moveTo>
                <a:lnTo>
                  <a:pt x="13919" y="54356"/>
                </a:lnTo>
                <a:lnTo>
                  <a:pt x="7620" y="54356"/>
                </a:lnTo>
                <a:lnTo>
                  <a:pt x="5067" y="56908"/>
                </a:lnTo>
                <a:lnTo>
                  <a:pt x="5067" y="63207"/>
                </a:lnTo>
                <a:lnTo>
                  <a:pt x="7620" y="65760"/>
                </a:lnTo>
                <a:lnTo>
                  <a:pt x="10769" y="65760"/>
                </a:lnTo>
                <a:lnTo>
                  <a:pt x="13919" y="65760"/>
                </a:lnTo>
                <a:lnTo>
                  <a:pt x="16471" y="63207"/>
                </a:lnTo>
                <a:lnTo>
                  <a:pt x="16471" y="56908"/>
                </a:lnTo>
                <a:close/>
              </a:path>
              <a:path w="501015" h="267969">
                <a:moveTo>
                  <a:pt x="21818" y="257073"/>
                </a:moveTo>
                <a:lnTo>
                  <a:pt x="18821" y="254076"/>
                </a:lnTo>
                <a:lnTo>
                  <a:pt x="11430" y="254076"/>
                </a:lnTo>
                <a:lnTo>
                  <a:pt x="8432" y="257073"/>
                </a:lnTo>
                <a:lnTo>
                  <a:pt x="8432" y="264452"/>
                </a:lnTo>
                <a:lnTo>
                  <a:pt x="11430" y="267449"/>
                </a:lnTo>
                <a:lnTo>
                  <a:pt x="15125" y="267449"/>
                </a:lnTo>
                <a:lnTo>
                  <a:pt x="18821" y="267449"/>
                </a:lnTo>
                <a:lnTo>
                  <a:pt x="21818" y="264452"/>
                </a:lnTo>
                <a:lnTo>
                  <a:pt x="21818" y="257073"/>
                </a:lnTo>
                <a:close/>
              </a:path>
              <a:path w="501015" h="267969">
                <a:moveTo>
                  <a:pt x="28816" y="106984"/>
                </a:moveTo>
                <a:lnTo>
                  <a:pt x="26187" y="104355"/>
                </a:lnTo>
                <a:lnTo>
                  <a:pt x="19685" y="104355"/>
                </a:lnTo>
                <a:lnTo>
                  <a:pt x="17056" y="106984"/>
                </a:lnTo>
                <a:lnTo>
                  <a:pt x="17056" y="113474"/>
                </a:lnTo>
                <a:lnTo>
                  <a:pt x="19685" y="116116"/>
                </a:lnTo>
                <a:lnTo>
                  <a:pt x="22936" y="116116"/>
                </a:lnTo>
                <a:lnTo>
                  <a:pt x="26187" y="116116"/>
                </a:lnTo>
                <a:lnTo>
                  <a:pt x="28816" y="113474"/>
                </a:lnTo>
                <a:lnTo>
                  <a:pt x="28816" y="106984"/>
                </a:lnTo>
                <a:close/>
              </a:path>
              <a:path w="501015" h="267969">
                <a:moveTo>
                  <a:pt x="45453" y="207225"/>
                </a:moveTo>
                <a:lnTo>
                  <a:pt x="42735" y="204508"/>
                </a:lnTo>
                <a:lnTo>
                  <a:pt x="36029" y="204508"/>
                </a:lnTo>
                <a:lnTo>
                  <a:pt x="33312" y="207225"/>
                </a:lnTo>
                <a:lnTo>
                  <a:pt x="33312" y="213931"/>
                </a:lnTo>
                <a:lnTo>
                  <a:pt x="36029" y="216649"/>
                </a:lnTo>
                <a:lnTo>
                  <a:pt x="39382" y="216649"/>
                </a:lnTo>
                <a:lnTo>
                  <a:pt x="42735" y="216649"/>
                </a:lnTo>
                <a:lnTo>
                  <a:pt x="45453" y="213931"/>
                </a:lnTo>
                <a:lnTo>
                  <a:pt x="45453" y="207225"/>
                </a:lnTo>
                <a:close/>
              </a:path>
              <a:path w="501015" h="267969">
                <a:moveTo>
                  <a:pt x="45453" y="157048"/>
                </a:moveTo>
                <a:lnTo>
                  <a:pt x="42735" y="154330"/>
                </a:lnTo>
                <a:lnTo>
                  <a:pt x="36029" y="154330"/>
                </a:lnTo>
                <a:lnTo>
                  <a:pt x="33312" y="157048"/>
                </a:lnTo>
                <a:lnTo>
                  <a:pt x="33312" y="163753"/>
                </a:lnTo>
                <a:lnTo>
                  <a:pt x="36029" y="166471"/>
                </a:lnTo>
                <a:lnTo>
                  <a:pt x="39382" y="166471"/>
                </a:lnTo>
                <a:lnTo>
                  <a:pt x="42735" y="166471"/>
                </a:lnTo>
                <a:lnTo>
                  <a:pt x="45453" y="163753"/>
                </a:lnTo>
                <a:lnTo>
                  <a:pt x="45453" y="157048"/>
                </a:lnTo>
                <a:close/>
              </a:path>
              <a:path w="501015" h="267969">
                <a:moveTo>
                  <a:pt x="49796" y="57124"/>
                </a:moveTo>
                <a:lnTo>
                  <a:pt x="47409" y="54737"/>
                </a:lnTo>
                <a:lnTo>
                  <a:pt x="41541" y="54737"/>
                </a:lnTo>
                <a:lnTo>
                  <a:pt x="39154" y="57124"/>
                </a:lnTo>
                <a:lnTo>
                  <a:pt x="39154" y="62992"/>
                </a:lnTo>
                <a:lnTo>
                  <a:pt x="41541" y="65379"/>
                </a:lnTo>
                <a:lnTo>
                  <a:pt x="44475" y="65379"/>
                </a:lnTo>
                <a:lnTo>
                  <a:pt x="47409" y="65379"/>
                </a:lnTo>
                <a:lnTo>
                  <a:pt x="49796" y="62992"/>
                </a:lnTo>
                <a:lnTo>
                  <a:pt x="49796" y="57124"/>
                </a:lnTo>
                <a:close/>
              </a:path>
              <a:path w="501015" h="267969">
                <a:moveTo>
                  <a:pt x="54292" y="257289"/>
                </a:moveTo>
                <a:lnTo>
                  <a:pt x="51485" y="254482"/>
                </a:lnTo>
                <a:lnTo>
                  <a:pt x="44551" y="254482"/>
                </a:lnTo>
                <a:lnTo>
                  <a:pt x="41744" y="257289"/>
                </a:lnTo>
                <a:lnTo>
                  <a:pt x="41744" y="264223"/>
                </a:lnTo>
                <a:lnTo>
                  <a:pt x="44551" y="267030"/>
                </a:lnTo>
                <a:lnTo>
                  <a:pt x="48018" y="267030"/>
                </a:lnTo>
                <a:lnTo>
                  <a:pt x="51485" y="267030"/>
                </a:lnTo>
                <a:lnTo>
                  <a:pt x="54292" y="264223"/>
                </a:lnTo>
                <a:lnTo>
                  <a:pt x="54292" y="257289"/>
                </a:lnTo>
                <a:close/>
              </a:path>
              <a:path w="501015" h="267969">
                <a:moveTo>
                  <a:pt x="61874" y="107200"/>
                </a:moveTo>
                <a:lnTo>
                  <a:pt x="59423" y="104749"/>
                </a:lnTo>
                <a:lnTo>
                  <a:pt x="53352" y="104749"/>
                </a:lnTo>
                <a:lnTo>
                  <a:pt x="50901" y="107200"/>
                </a:lnTo>
                <a:lnTo>
                  <a:pt x="50901" y="113258"/>
                </a:lnTo>
                <a:lnTo>
                  <a:pt x="53352" y="115722"/>
                </a:lnTo>
                <a:lnTo>
                  <a:pt x="56388" y="115722"/>
                </a:lnTo>
                <a:lnTo>
                  <a:pt x="59423" y="115722"/>
                </a:lnTo>
                <a:lnTo>
                  <a:pt x="61874" y="113258"/>
                </a:lnTo>
                <a:lnTo>
                  <a:pt x="61874" y="107200"/>
                </a:lnTo>
                <a:close/>
              </a:path>
              <a:path w="501015" h="267969">
                <a:moveTo>
                  <a:pt x="77965" y="207454"/>
                </a:moveTo>
                <a:lnTo>
                  <a:pt x="75425" y="204914"/>
                </a:lnTo>
                <a:lnTo>
                  <a:pt x="69176" y="204914"/>
                </a:lnTo>
                <a:lnTo>
                  <a:pt x="66636" y="207454"/>
                </a:lnTo>
                <a:lnTo>
                  <a:pt x="66636" y="213702"/>
                </a:lnTo>
                <a:lnTo>
                  <a:pt x="69176" y="216242"/>
                </a:lnTo>
                <a:lnTo>
                  <a:pt x="72301" y="216242"/>
                </a:lnTo>
                <a:lnTo>
                  <a:pt x="75425" y="216242"/>
                </a:lnTo>
                <a:lnTo>
                  <a:pt x="77965" y="213702"/>
                </a:lnTo>
                <a:lnTo>
                  <a:pt x="77965" y="207454"/>
                </a:lnTo>
                <a:close/>
              </a:path>
              <a:path w="501015" h="267969">
                <a:moveTo>
                  <a:pt x="77965" y="157276"/>
                </a:moveTo>
                <a:lnTo>
                  <a:pt x="75425" y="154736"/>
                </a:lnTo>
                <a:lnTo>
                  <a:pt x="69176" y="154736"/>
                </a:lnTo>
                <a:lnTo>
                  <a:pt x="66636" y="157276"/>
                </a:lnTo>
                <a:lnTo>
                  <a:pt x="66636" y="163525"/>
                </a:lnTo>
                <a:lnTo>
                  <a:pt x="69176" y="166065"/>
                </a:lnTo>
                <a:lnTo>
                  <a:pt x="72301" y="166065"/>
                </a:lnTo>
                <a:lnTo>
                  <a:pt x="75425" y="166065"/>
                </a:lnTo>
                <a:lnTo>
                  <a:pt x="77965" y="163525"/>
                </a:lnTo>
                <a:lnTo>
                  <a:pt x="77965" y="157276"/>
                </a:lnTo>
                <a:close/>
              </a:path>
              <a:path w="501015" h="267969">
                <a:moveTo>
                  <a:pt x="83108" y="57327"/>
                </a:moveTo>
                <a:lnTo>
                  <a:pt x="80899" y="55118"/>
                </a:lnTo>
                <a:lnTo>
                  <a:pt x="75438" y="55118"/>
                </a:lnTo>
                <a:lnTo>
                  <a:pt x="73228" y="57327"/>
                </a:lnTo>
                <a:lnTo>
                  <a:pt x="73228" y="62788"/>
                </a:lnTo>
                <a:lnTo>
                  <a:pt x="75438" y="64998"/>
                </a:lnTo>
                <a:lnTo>
                  <a:pt x="78168" y="64998"/>
                </a:lnTo>
                <a:lnTo>
                  <a:pt x="80899" y="64998"/>
                </a:lnTo>
                <a:lnTo>
                  <a:pt x="83108" y="62788"/>
                </a:lnTo>
                <a:lnTo>
                  <a:pt x="83108" y="57327"/>
                </a:lnTo>
                <a:close/>
              </a:path>
              <a:path w="501015" h="267969">
                <a:moveTo>
                  <a:pt x="86766" y="257530"/>
                </a:moveTo>
                <a:lnTo>
                  <a:pt x="84150" y="254901"/>
                </a:lnTo>
                <a:lnTo>
                  <a:pt x="77673" y="254901"/>
                </a:lnTo>
                <a:lnTo>
                  <a:pt x="75057" y="257530"/>
                </a:lnTo>
                <a:lnTo>
                  <a:pt x="75057" y="263994"/>
                </a:lnTo>
                <a:lnTo>
                  <a:pt x="77673" y="266611"/>
                </a:lnTo>
                <a:lnTo>
                  <a:pt x="80911" y="266611"/>
                </a:lnTo>
                <a:lnTo>
                  <a:pt x="84150" y="266611"/>
                </a:lnTo>
                <a:lnTo>
                  <a:pt x="86766" y="263994"/>
                </a:lnTo>
                <a:lnTo>
                  <a:pt x="86766" y="257530"/>
                </a:lnTo>
                <a:close/>
              </a:path>
              <a:path w="501015" h="267969">
                <a:moveTo>
                  <a:pt x="94919" y="107416"/>
                </a:moveTo>
                <a:lnTo>
                  <a:pt x="92633" y="105130"/>
                </a:lnTo>
                <a:lnTo>
                  <a:pt x="87007" y="105130"/>
                </a:lnTo>
                <a:lnTo>
                  <a:pt x="84734" y="107416"/>
                </a:lnTo>
                <a:lnTo>
                  <a:pt x="84734" y="113042"/>
                </a:lnTo>
                <a:lnTo>
                  <a:pt x="87007" y="115328"/>
                </a:lnTo>
                <a:lnTo>
                  <a:pt x="89827" y="115328"/>
                </a:lnTo>
                <a:lnTo>
                  <a:pt x="92633" y="115328"/>
                </a:lnTo>
                <a:lnTo>
                  <a:pt x="94919" y="113042"/>
                </a:lnTo>
                <a:lnTo>
                  <a:pt x="94919" y="107416"/>
                </a:lnTo>
                <a:close/>
              </a:path>
              <a:path w="501015" h="267969">
                <a:moveTo>
                  <a:pt x="110464" y="207670"/>
                </a:moveTo>
                <a:lnTo>
                  <a:pt x="108115" y="205320"/>
                </a:lnTo>
                <a:lnTo>
                  <a:pt x="102298" y="205320"/>
                </a:lnTo>
                <a:lnTo>
                  <a:pt x="99949" y="207670"/>
                </a:lnTo>
                <a:lnTo>
                  <a:pt x="99949" y="213487"/>
                </a:lnTo>
                <a:lnTo>
                  <a:pt x="102298" y="215836"/>
                </a:lnTo>
                <a:lnTo>
                  <a:pt x="105206" y="215836"/>
                </a:lnTo>
                <a:lnTo>
                  <a:pt x="108115" y="215836"/>
                </a:lnTo>
                <a:lnTo>
                  <a:pt x="110464" y="213487"/>
                </a:lnTo>
                <a:lnTo>
                  <a:pt x="110464" y="207670"/>
                </a:lnTo>
                <a:close/>
              </a:path>
              <a:path w="501015" h="267969">
                <a:moveTo>
                  <a:pt x="110464" y="157492"/>
                </a:moveTo>
                <a:lnTo>
                  <a:pt x="108115" y="155143"/>
                </a:lnTo>
                <a:lnTo>
                  <a:pt x="102298" y="155143"/>
                </a:lnTo>
                <a:lnTo>
                  <a:pt x="99949" y="157492"/>
                </a:lnTo>
                <a:lnTo>
                  <a:pt x="99949" y="163296"/>
                </a:lnTo>
                <a:lnTo>
                  <a:pt x="102298" y="165658"/>
                </a:lnTo>
                <a:lnTo>
                  <a:pt x="105206" y="165658"/>
                </a:lnTo>
                <a:lnTo>
                  <a:pt x="108115" y="165658"/>
                </a:lnTo>
                <a:lnTo>
                  <a:pt x="110464" y="163296"/>
                </a:lnTo>
                <a:lnTo>
                  <a:pt x="110464" y="157492"/>
                </a:lnTo>
                <a:close/>
              </a:path>
              <a:path w="501015" h="267969">
                <a:moveTo>
                  <a:pt x="116433" y="57531"/>
                </a:moveTo>
                <a:lnTo>
                  <a:pt x="114388" y="55499"/>
                </a:lnTo>
                <a:lnTo>
                  <a:pt x="109359" y="55499"/>
                </a:lnTo>
                <a:lnTo>
                  <a:pt x="107315" y="57531"/>
                </a:lnTo>
                <a:lnTo>
                  <a:pt x="107315" y="62572"/>
                </a:lnTo>
                <a:lnTo>
                  <a:pt x="109359" y="64617"/>
                </a:lnTo>
                <a:lnTo>
                  <a:pt x="111874" y="64617"/>
                </a:lnTo>
                <a:lnTo>
                  <a:pt x="114388" y="64617"/>
                </a:lnTo>
                <a:lnTo>
                  <a:pt x="116433" y="62572"/>
                </a:lnTo>
                <a:lnTo>
                  <a:pt x="116433" y="57531"/>
                </a:lnTo>
                <a:close/>
              </a:path>
              <a:path w="501015" h="267969">
                <a:moveTo>
                  <a:pt x="119240" y="257746"/>
                </a:moveTo>
                <a:lnTo>
                  <a:pt x="116814" y="255320"/>
                </a:lnTo>
                <a:lnTo>
                  <a:pt x="110807" y="255320"/>
                </a:lnTo>
                <a:lnTo>
                  <a:pt x="108369" y="257746"/>
                </a:lnTo>
                <a:lnTo>
                  <a:pt x="108369" y="263766"/>
                </a:lnTo>
                <a:lnTo>
                  <a:pt x="110807" y="266192"/>
                </a:lnTo>
                <a:lnTo>
                  <a:pt x="113804" y="266192"/>
                </a:lnTo>
                <a:lnTo>
                  <a:pt x="116814" y="266192"/>
                </a:lnTo>
                <a:lnTo>
                  <a:pt x="119240" y="263766"/>
                </a:lnTo>
                <a:lnTo>
                  <a:pt x="119240" y="257746"/>
                </a:lnTo>
                <a:close/>
              </a:path>
              <a:path w="501015" h="267969">
                <a:moveTo>
                  <a:pt x="127977" y="107632"/>
                </a:moveTo>
                <a:lnTo>
                  <a:pt x="125882" y="105524"/>
                </a:lnTo>
                <a:lnTo>
                  <a:pt x="120675" y="105524"/>
                </a:lnTo>
                <a:lnTo>
                  <a:pt x="118579" y="107632"/>
                </a:lnTo>
                <a:lnTo>
                  <a:pt x="118579" y="112826"/>
                </a:lnTo>
                <a:lnTo>
                  <a:pt x="120675" y="114935"/>
                </a:lnTo>
                <a:lnTo>
                  <a:pt x="123278" y="114935"/>
                </a:lnTo>
                <a:lnTo>
                  <a:pt x="125882" y="114935"/>
                </a:lnTo>
                <a:lnTo>
                  <a:pt x="127977" y="112826"/>
                </a:lnTo>
                <a:lnTo>
                  <a:pt x="127977" y="107632"/>
                </a:lnTo>
                <a:close/>
              </a:path>
              <a:path w="501015" h="267969">
                <a:moveTo>
                  <a:pt x="142963" y="207899"/>
                </a:moveTo>
                <a:lnTo>
                  <a:pt x="140792" y="205714"/>
                </a:lnTo>
                <a:lnTo>
                  <a:pt x="135432" y="205714"/>
                </a:lnTo>
                <a:lnTo>
                  <a:pt x="133261" y="207899"/>
                </a:lnTo>
                <a:lnTo>
                  <a:pt x="133261" y="213258"/>
                </a:lnTo>
                <a:lnTo>
                  <a:pt x="135432" y="215430"/>
                </a:lnTo>
                <a:lnTo>
                  <a:pt x="138112" y="215430"/>
                </a:lnTo>
                <a:lnTo>
                  <a:pt x="140792" y="215430"/>
                </a:lnTo>
                <a:lnTo>
                  <a:pt x="142963" y="213258"/>
                </a:lnTo>
                <a:lnTo>
                  <a:pt x="142963" y="207899"/>
                </a:lnTo>
                <a:close/>
              </a:path>
              <a:path w="501015" h="267969">
                <a:moveTo>
                  <a:pt x="142963" y="157734"/>
                </a:moveTo>
                <a:lnTo>
                  <a:pt x="140792" y="155549"/>
                </a:lnTo>
                <a:lnTo>
                  <a:pt x="135432" y="155549"/>
                </a:lnTo>
                <a:lnTo>
                  <a:pt x="133261" y="157734"/>
                </a:lnTo>
                <a:lnTo>
                  <a:pt x="133261" y="163093"/>
                </a:lnTo>
                <a:lnTo>
                  <a:pt x="135432" y="165265"/>
                </a:lnTo>
                <a:lnTo>
                  <a:pt x="138112" y="165265"/>
                </a:lnTo>
                <a:lnTo>
                  <a:pt x="140792" y="165265"/>
                </a:lnTo>
                <a:lnTo>
                  <a:pt x="142963" y="163093"/>
                </a:lnTo>
                <a:lnTo>
                  <a:pt x="142963" y="157734"/>
                </a:lnTo>
                <a:close/>
              </a:path>
              <a:path w="501015" h="267969">
                <a:moveTo>
                  <a:pt x="149758" y="57746"/>
                </a:moveTo>
                <a:lnTo>
                  <a:pt x="147891" y="55867"/>
                </a:lnTo>
                <a:lnTo>
                  <a:pt x="143268" y="55867"/>
                </a:lnTo>
                <a:lnTo>
                  <a:pt x="141401" y="57746"/>
                </a:lnTo>
                <a:lnTo>
                  <a:pt x="141401" y="62369"/>
                </a:lnTo>
                <a:lnTo>
                  <a:pt x="143268" y="64236"/>
                </a:lnTo>
                <a:lnTo>
                  <a:pt x="145580" y="64236"/>
                </a:lnTo>
                <a:lnTo>
                  <a:pt x="147891" y="64236"/>
                </a:lnTo>
                <a:lnTo>
                  <a:pt x="149758" y="62369"/>
                </a:lnTo>
                <a:lnTo>
                  <a:pt x="149758" y="57746"/>
                </a:lnTo>
                <a:close/>
              </a:path>
              <a:path w="501015" h="267969">
                <a:moveTo>
                  <a:pt x="151714" y="257987"/>
                </a:moveTo>
                <a:lnTo>
                  <a:pt x="149466" y="255727"/>
                </a:lnTo>
                <a:lnTo>
                  <a:pt x="143929" y="255727"/>
                </a:lnTo>
                <a:lnTo>
                  <a:pt x="141681" y="257987"/>
                </a:lnTo>
                <a:lnTo>
                  <a:pt x="141681" y="263525"/>
                </a:lnTo>
                <a:lnTo>
                  <a:pt x="143929" y="265772"/>
                </a:lnTo>
                <a:lnTo>
                  <a:pt x="146697" y="265772"/>
                </a:lnTo>
                <a:lnTo>
                  <a:pt x="149466" y="265772"/>
                </a:lnTo>
                <a:lnTo>
                  <a:pt x="151714" y="263525"/>
                </a:lnTo>
                <a:lnTo>
                  <a:pt x="151714" y="257987"/>
                </a:lnTo>
                <a:close/>
              </a:path>
              <a:path w="501015" h="267969">
                <a:moveTo>
                  <a:pt x="161048" y="107848"/>
                </a:moveTo>
                <a:lnTo>
                  <a:pt x="159118" y="105918"/>
                </a:lnTo>
                <a:lnTo>
                  <a:pt x="154355" y="105918"/>
                </a:lnTo>
                <a:lnTo>
                  <a:pt x="152425" y="107848"/>
                </a:lnTo>
                <a:lnTo>
                  <a:pt x="152425" y="112610"/>
                </a:lnTo>
                <a:lnTo>
                  <a:pt x="154355" y="114541"/>
                </a:lnTo>
                <a:lnTo>
                  <a:pt x="156730" y="114541"/>
                </a:lnTo>
                <a:lnTo>
                  <a:pt x="159118" y="114541"/>
                </a:lnTo>
                <a:lnTo>
                  <a:pt x="161048" y="112610"/>
                </a:lnTo>
                <a:lnTo>
                  <a:pt x="161048" y="107848"/>
                </a:lnTo>
                <a:close/>
              </a:path>
              <a:path w="501015" h="267969">
                <a:moveTo>
                  <a:pt x="175475" y="208127"/>
                </a:moveTo>
                <a:lnTo>
                  <a:pt x="173494" y="206133"/>
                </a:lnTo>
                <a:lnTo>
                  <a:pt x="168567" y="206133"/>
                </a:lnTo>
                <a:lnTo>
                  <a:pt x="166573" y="208127"/>
                </a:lnTo>
                <a:lnTo>
                  <a:pt x="166573" y="213042"/>
                </a:lnTo>
                <a:lnTo>
                  <a:pt x="168567" y="215036"/>
                </a:lnTo>
                <a:lnTo>
                  <a:pt x="171030" y="215036"/>
                </a:lnTo>
                <a:lnTo>
                  <a:pt x="173494" y="215036"/>
                </a:lnTo>
                <a:lnTo>
                  <a:pt x="175475" y="213042"/>
                </a:lnTo>
                <a:lnTo>
                  <a:pt x="175475" y="208127"/>
                </a:lnTo>
                <a:close/>
              </a:path>
              <a:path w="501015" h="267969">
                <a:moveTo>
                  <a:pt x="175475" y="157949"/>
                </a:moveTo>
                <a:lnTo>
                  <a:pt x="173494" y="155956"/>
                </a:lnTo>
                <a:lnTo>
                  <a:pt x="168567" y="155956"/>
                </a:lnTo>
                <a:lnTo>
                  <a:pt x="166573" y="157949"/>
                </a:lnTo>
                <a:lnTo>
                  <a:pt x="166573" y="162864"/>
                </a:lnTo>
                <a:lnTo>
                  <a:pt x="168567" y="164858"/>
                </a:lnTo>
                <a:lnTo>
                  <a:pt x="171030" y="164858"/>
                </a:lnTo>
                <a:lnTo>
                  <a:pt x="173494" y="164858"/>
                </a:lnTo>
                <a:lnTo>
                  <a:pt x="175475" y="162864"/>
                </a:lnTo>
                <a:lnTo>
                  <a:pt x="175475" y="157949"/>
                </a:lnTo>
                <a:close/>
              </a:path>
              <a:path w="501015" h="267969">
                <a:moveTo>
                  <a:pt x="183083" y="57950"/>
                </a:moveTo>
                <a:lnTo>
                  <a:pt x="181381" y="56248"/>
                </a:lnTo>
                <a:lnTo>
                  <a:pt x="177190" y="56248"/>
                </a:lnTo>
                <a:lnTo>
                  <a:pt x="175488" y="57950"/>
                </a:lnTo>
                <a:lnTo>
                  <a:pt x="175488" y="62153"/>
                </a:lnTo>
                <a:lnTo>
                  <a:pt x="177190" y="63855"/>
                </a:lnTo>
                <a:lnTo>
                  <a:pt x="179285" y="63855"/>
                </a:lnTo>
                <a:lnTo>
                  <a:pt x="181381" y="63855"/>
                </a:lnTo>
                <a:lnTo>
                  <a:pt x="183083" y="62153"/>
                </a:lnTo>
                <a:lnTo>
                  <a:pt x="183083" y="57950"/>
                </a:lnTo>
                <a:close/>
              </a:path>
              <a:path w="501015" h="267969">
                <a:moveTo>
                  <a:pt x="194106" y="108064"/>
                </a:moveTo>
                <a:lnTo>
                  <a:pt x="192341" y="106311"/>
                </a:lnTo>
                <a:lnTo>
                  <a:pt x="188010" y="106311"/>
                </a:lnTo>
                <a:lnTo>
                  <a:pt x="186258" y="108064"/>
                </a:lnTo>
                <a:lnTo>
                  <a:pt x="186258" y="112395"/>
                </a:lnTo>
                <a:lnTo>
                  <a:pt x="188010" y="114147"/>
                </a:lnTo>
                <a:lnTo>
                  <a:pt x="190182" y="114147"/>
                </a:lnTo>
                <a:lnTo>
                  <a:pt x="192341" y="114147"/>
                </a:lnTo>
                <a:lnTo>
                  <a:pt x="194106" y="112395"/>
                </a:lnTo>
                <a:lnTo>
                  <a:pt x="194106" y="108064"/>
                </a:lnTo>
                <a:close/>
              </a:path>
              <a:path w="501015" h="267969">
                <a:moveTo>
                  <a:pt x="207987" y="208343"/>
                </a:moveTo>
                <a:lnTo>
                  <a:pt x="206171" y="206540"/>
                </a:lnTo>
                <a:lnTo>
                  <a:pt x="201701" y="206540"/>
                </a:lnTo>
                <a:lnTo>
                  <a:pt x="199885" y="208343"/>
                </a:lnTo>
                <a:lnTo>
                  <a:pt x="199885" y="212813"/>
                </a:lnTo>
                <a:lnTo>
                  <a:pt x="201701" y="214630"/>
                </a:lnTo>
                <a:lnTo>
                  <a:pt x="203936" y="214630"/>
                </a:lnTo>
                <a:lnTo>
                  <a:pt x="206171" y="214630"/>
                </a:lnTo>
                <a:lnTo>
                  <a:pt x="207987" y="212813"/>
                </a:lnTo>
                <a:lnTo>
                  <a:pt x="207987" y="208343"/>
                </a:lnTo>
                <a:close/>
              </a:path>
              <a:path w="501015" h="267969">
                <a:moveTo>
                  <a:pt x="207987" y="158165"/>
                </a:moveTo>
                <a:lnTo>
                  <a:pt x="206171" y="156349"/>
                </a:lnTo>
                <a:lnTo>
                  <a:pt x="201701" y="156349"/>
                </a:lnTo>
                <a:lnTo>
                  <a:pt x="199885" y="158165"/>
                </a:lnTo>
                <a:lnTo>
                  <a:pt x="199885" y="162636"/>
                </a:lnTo>
                <a:lnTo>
                  <a:pt x="201701" y="164452"/>
                </a:lnTo>
                <a:lnTo>
                  <a:pt x="203936" y="164452"/>
                </a:lnTo>
                <a:lnTo>
                  <a:pt x="206171" y="164452"/>
                </a:lnTo>
                <a:lnTo>
                  <a:pt x="207987" y="162636"/>
                </a:lnTo>
                <a:lnTo>
                  <a:pt x="207987" y="158165"/>
                </a:lnTo>
                <a:close/>
              </a:path>
              <a:path w="501015" h="267969">
                <a:moveTo>
                  <a:pt x="216420" y="58166"/>
                </a:moveTo>
                <a:lnTo>
                  <a:pt x="214884" y="56629"/>
                </a:lnTo>
                <a:lnTo>
                  <a:pt x="211099" y="56629"/>
                </a:lnTo>
                <a:lnTo>
                  <a:pt x="209575" y="58166"/>
                </a:lnTo>
                <a:lnTo>
                  <a:pt x="209575" y="61937"/>
                </a:lnTo>
                <a:lnTo>
                  <a:pt x="211099" y="63474"/>
                </a:lnTo>
                <a:lnTo>
                  <a:pt x="212991" y="63474"/>
                </a:lnTo>
                <a:lnTo>
                  <a:pt x="214884" y="63474"/>
                </a:lnTo>
                <a:lnTo>
                  <a:pt x="216420" y="61937"/>
                </a:lnTo>
                <a:lnTo>
                  <a:pt x="216420" y="58166"/>
                </a:lnTo>
                <a:close/>
              </a:path>
              <a:path w="501015" h="267969">
                <a:moveTo>
                  <a:pt x="227164" y="108292"/>
                </a:moveTo>
                <a:lnTo>
                  <a:pt x="225577" y="106705"/>
                </a:lnTo>
                <a:lnTo>
                  <a:pt x="221691" y="106705"/>
                </a:lnTo>
                <a:lnTo>
                  <a:pt x="220103" y="108292"/>
                </a:lnTo>
                <a:lnTo>
                  <a:pt x="220103" y="112179"/>
                </a:lnTo>
                <a:lnTo>
                  <a:pt x="221691" y="113766"/>
                </a:lnTo>
                <a:lnTo>
                  <a:pt x="223634" y="113766"/>
                </a:lnTo>
                <a:lnTo>
                  <a:pt x="225577" y="113766"/>
                </a:lnTo>
                <a:lnTo>
                  <a:pt x="227164" y="112179"/>
                </a:lnTo>
                <a:lnTo>
                  <a:pt x="227164" y="108292"/>
                </a:lnTo>
                <a:close/>
              </a:path>
              <a:path w="501015" h="267969">
                <a:moveTo>
                  <a:pt x="240499" y="208572"/>
                </a:moveTo>
                <a:lnTo>
                  <a:pt x="238861" y="206946"/>
                </a:lnTo>
                <a:lnTo>
                  <a:pt x="234848" y="206946"/>
                </a:lnTo>
                <a:lnTo>
                  <a:pt x="233210" y="208572"/>
                </a:lnTo>
                <a:lnTo>
                  <a:pt x="233210" y="212598"/>
                </a:lnTo>
                <a:lnTo>
                  <a:pt x="234848" y="214223"/>
                </a:lnTo>
                <a:lnTo>
                  <a:pt x="236855" y="214223"/>
                </a:lnTo>
                <a:lnTo>
                  <a:pt x="238861" y="214223"/>
                </a:lnTo>
                <a:lnTo>
                  <a:pt x="240499" y="212598"/>
                </a:lnTo>
                <a:lnTo>
                  <a:pt x="240499" y="208572"/>
                </a:lnTo>
                <a:close/>
              </a:path>
              <a:path w="501015" h="267969">
                <a:moveTo>
                  <a:pt x="240499" y="158394"/>
                </a:moveTo>
                <a:lnTo>
                  <a:pt x="238861" y="156768"/>
                </a:lnTo>
                <a:lnTo>
                  <a:pt x="234848" y="156768"/>
                </a:lnTo>
                <a:lnTo>
                  <a:pt x="233210" y="158394"/>
                </a:lnTo>
                <a:lnTo>
                  <a:pt x="233210" y="162420"/>
                </a:lnTo>
                <a:lnTo>
                  <a:pt x="234848" y="164045"/>
                </a:lnTo>
                <a:lnTo>
                  <a:pt x="236855" y="164045"/>
                </a:lnTo>
                <a:lnTo>
                  <a:pt x="238861" y="164045"/>
                </a:lnTo>
                <a:lnTo>
                  <a:pt x="240499" y="162420"/>
                </a:lnTo>
                <a:lnTo>
                  <a:pt x="240499" y="158394"/>
                </a:lnTo>
                <a:close/>
              </a:path>
              <a:path w="501015" h="267969">
                <a:moveTo>
                  <a:pt x="249745" y="58369"/>
                </a:moveTo>
                <a:lnTo>
                  <a:pt x="248373" y="57010"/>
                </a:lnTo>
                <a:lnTo>
                  <a:pt x="245021" y="57010"/>
                </a:lnTo>
                <a:lnTo>
                  <a:pt x="243662" y="58369"/>
                </a:lnTo>
                <a:lnTo>
                  <a:pt x="243662" y="61734"/>
                </a:lnTo>
                <a:lnTo>
                  <a:pt x="245021" y="63093"/>
                </a:lnTo>
                <a:lnTo>
                  <a:pt x="246697" y="63093"/>
                </a:lnTo>
                <a:lnTo>
                  <a:pt x="248373" y="63093"/>
                </a:lnTo>
                <a:lnTo>
                  <a:pt x="249745" y="61734"/>
                </a:lnTo>
                <a:lnTo>
                  <a:pt x="249745" y="58369"/>
                </a:lnTo>
                <a:close/>
              </a:path>
              <a:path w="501015" h="267969">
                <a:moveTo>
                  <a:pt x="260223" y="108496"/>
                </a:moveTo>
                <a:lnTo>
                  <a:pt x="258813" y="107086"/>
                </a:lnTo>
                <a:lnTo>
                  <a:pt x="255358" y="107086"/>
                </a:lnTo>
                <a:lnTo>
                  <a:pt x="253949" y="108496"/>
                </a:lnTo>
                <a:lnTo>
                  <a:pt x="253949" y="111963"/>
                </a:lnTo>
                <a:lnTo>
                  <a:pt x="255358" y="113360"/>
                </a:lnTo>
                <a:lnTo>
                  <a:pt x="257086" y="113360"/>
                </a:lnTo>
                <a:lnTo>
                  <a:pt x="258813" y="113360"/>
                </a:lnTo>
                <a:lnTo>
                  <a:pt x="260223" y="111963"/>
                </a:lnTo>
                <a:lnTo>
                  <a:pt x="260223" y="108496"/>
                </a:lnTo>
                <a:close/>
              </a:path>
              <a:path w="501015" h="267969">
                <a:moveTo>
                  <a:pt x="272999" y="208788"/>
                </a:moveTo>
                <a:lnTo>
                  <a:pt x="271551" y="207340"/>
                </a:lnTo>
                <a:lnTo>
                  <a:pt x="267970" y="207340"/>
                </a:lnTo>
                <a:lnTo>
                  <a:pt x="266522" y="208788"/>
                </a:lnTo>
                <a:lnTo>
                  <a:pt x="266522" y="212369"/>
                </a:lnTo>
                <a:lnTo>
                  <a:pt x="267970" y="213817"/>
                </a:lnTo>
                <a:lnTo>
                  <a:pt x="269760" y="213817"/>
                </a:lnTo>
                <a:lnTo>
                  <a:pt x="271551" y="213817"/>
                </a:lnTo>
                <a:lnTo>
                  <a:pt x="272999" y="212369"/>
                </a:lnTo>
                <a:lnTo>
                  <a:pt x="272999" y="208788"/>
                </a:lnTo>
                <a:close/>
              </a:path>
              <a:path w="501015" h="267969">
                <a:moveTo>
                  <a:pt x="272999" y="158610"/>
                </a:moveTo>
                <a:lnTo>
                  <a:pt x="271551" y="157162"/>
                </a:lnTo>
                <a:lnTo>
                  <a:pt x="267970" y="157162"/>
                </a:lnTo>
                <a:lnTo>
                  <a:pt x="266522" y="158610"/>
                </a:lnTo>
                <a:lnTo>
                  <a:pt x="266522" y="162191"/>
                </a:lnTo>
                <a:lnTo>
                  <a:pt x="267970" y="163639"/>
                </a:lnTo>
                <a:lnTo>
                  <a:pt x="269760" y="163639"/>
                </a:lnTo>
                <a:lnTo>
                  <a:pt x="271551" y="163639"/>
                </a:lnTo>
                <a:lnTo>
                  <a:pt x="272999" y="162191"/>
                </a:lnTo>
                <a:lnTo>
                  <a:pt x="272999" y="158610"/>
                </a:lnTo>
                <a:close/>
              </a:path>
              <a:path w="501015" h="267969">
                <a:moveTo>
                  <a:pt x="283057" y="58597"/>
                </a:moveTo>
                <a:lnTo>
                  <a:pt x="281863" y="57404"/>
                </a:lnTo>
                <a:lnTo>
                  <a:pt x="278917" y="57404"/>
                </a:lnTo>
                <a:lnTo>
                  <a:pt x="277736" y="58597"/>
                </a:lnTo>
                <a:lnTo>
                  <a:pt x="277736" y="61531"/>
                </a:lnTo>
                <a:lnTo>
                  <a:pt x="278917" y="62725"/>
                </a:lnTo>
                <a:lnTo>
                  <a:pt x="280390" y="62725"/>
                </a:lnTo>
                <a:lnTo>
                  <a:pt x="281863" y="62725"/>
                </a:lnTo>
                <a:lnTo>
                  <a:pt x="283057" y="61531"/>
                </a:lnTo>
                <a:lnTo>
                  <a:pt x="283057" y="58597"/>
                </a:lnTo>
                <a:close/>
              </a:path>
              <a:path w="501015" h="267969">
                <a:moveTo>
                  <a:pt x="293281" y="108724"/>
                </a:moveTo>
                <a:lnTo>
                  <a:pt x="292049" y="107492"/>
                </a:lnTo>
                <a:lnTo>
                  <a:pt x="289026" y="107492"/>
                </a:lnTo>
                <a:lnTo>
                  <a:pt x="287794" y="108724"/>
                </a:lnTo>
                <a:lnTo>
                  <a:pt x="287794" y="111747"/>
                </a:lnTo>
                <a:lnTo>
                  <a:pt x="289026" y="112979"/>
                </a:lnTo>
                <a:lnTo>
                  <a:pt x="290537" y="112979"/>
                </a:lnTo>
                <a:lnTo>
                  <a:pt x="292049" y="112979"/>
                </a:lnTo>
                <a:lnTo>
                  <a:pt x="293281" y="111747"/>
                </a:lnTo>
                <a:lnTo>
                  <a:pt x="293281" y="108724"/>
                </a:lnTo>
                <a:close/>
              </a:path>
              <a:path w="501015" h="267969">
                <a:moveTo>
                  <a:pt x="305498" y="209016"/>
                </a:moveTo>
                <a:lnTo>
                  <a:pt x="304228" y="207746"/>
                </a:lnTo>
                <a:lnTo>
                  <a:pt x="301104" y="207746"/>
                </a:lnTo>
                <a:lnTo>
                  <a:pt x="299834" y="209016"/>
                </a:lnTo>
                <a:lnTo>
                  <a:pt x="299834" y="212140"/>
                </a:lnTo>
                <a:lnTo>
                  <a:pt x="301104" y="213410"/>
                </a:lnTo>
                <a:lnTo>
                  <a:pt x="302666" y="213410"/>
                </a:lnTo>
                <a:lnTo>
                  <a:pt x="304228" y="213410"/>
                </a:lnTo>
                <a:lnTo>
                  <a:pt x="305498" y="212140"/>
                </a:lnTo>
                <a:lnTo>
                  <a:pt x="305498" y="209016"/>
                </a:lnTo>
                <a:close/>
              </a:path>
              <a:path w="501015" h="267969">
                <a:moveTo>
                  <a:pt x="305498" y="158851"/>
                </a:moveTo>
                <a:lnTo>
                  <a:pt x="304228" y="157581"/>
                </a:lnTo>
                <a:lnTo>
                  <a:pt x="301104" y="157581"/>
                </a:lnTo>
                <a:lnTo>
                  <a:pt x="299834" y="158851"/>
                </a:lnTo>
                <a:lnTo>
                  <a:pt x="299834" y="161975"/>
                </a:lnTo>
                <a:lnTo>
                  <a:pt x="301104" y="163245"/>
                </a:lnTo>
                <a:lnTo>
                  <a:pt x="302666" y="163245"/>
                </a:lnTo>
                <a:lnTo>
                  <a:pt x="304228" y="163245"/>
                </a:lnTo>
                <a:lnTo>
                  <a:pt x="305498" y="161975"/>
                </a:lnTo>
                <a:lnTo>
                  <a:pt x="305498" y="158851"/>
                </a:lnTo>
                <a:close/>
              </a:path>
              <a:path w="501015" h="267969">
                <a:moveTo>
                  <a:pt x="316382" y="58788"/>
                </a:moveTo>
                <a:lnTo>
                  <a:pt x="315353" y="57772"/>
                </a:lnTo>
                <a:lnTo>
                  <a:pt x="312839" y="57772"/>
                </a:lnTo>
                <a:lnTo>
                  <a:pt x="311823" y="58788"/>
                </a:lnTo>
                <a:lnTo>
                  <a:pt x="311823" y="61315"/>
                </a:lnTo>
                <a:lnTo>
                  <a:pt x="312839" y="62331"/>
                </a:lnTo>
                <a:lnTo>
                  <a:pt x="314096" y="62331"/>
                </a:lnTo>
                <a:lnTo>
                  <a:pt x="315353" y="62331"/>
                </a:lnTo>
                <a:lnTo>
                  <a:pt x="316382" y="61315"/>
                </a:lnTo>
                <a:lnTo>
                  <a:pt x="316382" y="58788"/>
                </a:lnTo>
                <a:close/>
              </a:path>
              <a:path w="501015" h="267969">
                <a:moveTo>
                  <a:pt x="326326" y="108927"/>
                </a:moveTo>
                <a:lnTo>
                  <a:pt x="325272" y="107886"/>
                </a:lnTo>
                <a:lnTo>
                  <a:pt x="322681" y="107886"/>
                </a:lnTo>
                <a:lnTo>
                  <a:pt x="321627" y="108927"/>
                </a:lnTo>
                <a:lnTo>
                  <a:pt x="321627" y="111531"/>
                </a:lnTo>
                <a:lnTo>
                  <a:pt x="322681" y="112585"/>
                </a:lnTo>
                <a:lnTo>
                  <a:pt x="323977" y="112585"/>
                </a:lnTo>
                <a:lnTo>
                  <a:pt x="325272" y="112585"/>
                </a:lnTo>
                <a:lnTo>
                  <a:pt x="326326" y="111531"/>
                </a:lnTo>
                <a:lnTo>
                  <a:pt x="326326" y="108927"/>
                </a:lnTo>
                <a:close/>
              </a:path>
              <a:path w="501015" h="267969">
                <a:moveTo>
                  <a:pt x="338010" y="209245"/>
                </a:moveTo>
                <a:lnTo>
                  <a:pt x="336918" y="208165"/>
                </a:lnTo>
                <a:lnTo>
                  <a:pt x="334238" y="208165"/>
                </a:lnTo>
                <a:lnTo>
                  <a:pt x="333159" y="209245"/>
                </a:lnTo>
                <a:lnTo>
                  <a:pt x="333159" y="211924"/>
                </a:lnTo>
                <a:lnTo>
                  <a:pt x="334238" y="213017"/>
                </a:lnTo>
                <a:lnTo>
                  <a:pt x="335584" y="213017"/>
                </a:lnTo>
                <a:lnTo>
                  <a:pt x="336918" y="213017"/>
                </a:lnTo>
                <a:lnTo>
                  <a:pt x="338010" y="211924"/>
                </a:lnTo>
                <a:lnTo>
                  <a:pt x="338010" y="209245"/>
                </a:lnTo>
                <a:close/>
              </a:path>
              <a:path w="501015" h="267969">
                <a:moveTo>
                  <a:pt x="338010" y="159067"/>
                </a:moveTo>
                <a:lnTo>
                  <a:pt x="336918" y="157975"/>
                </a:lnTo>
                <a:lnTo>
                  <a:pt x="334238" y="157975"/>
                </a:lnTo>
                <a:lnTo>
                  <a:pt x="333159" y="159067"/>
                </a:lnTo>
                <a:lnTo>
                  <a:pt x="333159" y="161747"/>
                </a:lnTo>
                <a:lnTo>
                  <a:pt x="334238" y="162826"/>
                </a:lnTo>
                <a:lnTo>
                  <a:pt x="335584" y="162826"/>
                </a:lnTo>
                <a:lnTo>
                  <a:pt x="336918" y="162826"/>
                </a:lnTo>
                <a:lnTo>
                  <a:pt x="338010" y="161747"/>
                </a:lnTo>
                <a:lnTo>
                  <a:pt x="338010" y="159067"/>
                </a:lnTo>
                <a:close/>
              </a:path>
              <a:path w="501015" h="267969">
                <a:moveTo>
                  <a:pt x="349707" y="59004"/>
                </a:moveTo>
                <a:lnTo>
                  <a:pt x="348856" y="58153"/>
                </a:lnTo>
                <a:lnTo>
                  <a:pt x="346748" y="58153"/>
                </a:lnTo>
                <a:lnTo>
                  <a:pt x="345897" y="59004"/>
                </a:lnTo>
                <a:lnTo>
                  <a:pt x="345897" y="61099"/>
                </a:lnTo>
                <a:lnTo>
                  <a:pt x="346748" y="61950"/>
                </a:lnTo>
                <a:lnTo>
                  <a:pt x="347802" y="61950"/>
                </a:lnTo>
                <a:lnTo>
                  <a:pt x="348856" y="61950"/>
                </a:lnTo>
                <a:lnTo>
                  <a:pt x="349707" y="61099"/>
                </a:lnTo>
                <a:lnTo>
                  <a:pt x="349707" y="59004"/>
                </a:lnTo>
                <a:close/>
              </a:path>
              <a:path w="501015" h="267969">
                <a:moveTo>
                  <a:pt x="359384" y="109143"/>
                </a:moveTo>
                <a:lnTo>
                  <a:pt x="358508" y="108267"/>
                </a:lnTo>
                <a:lnTo>
                  <a:pt x="356349" y="108267"/>
                </a:lnTo>
                <a:lnTo>
                  <a:pt x="355473" y="109143"/>
                </a:lnTo>
                <a:lnTo>
                  <a:pt x="355473" y="111315"/>
                </a:lnTo>
                <a:lnTo>
                  <a:pt x="356349" y="112191"/>
                </a:lnTo>
                <a:lnTo>
                  <a:pt x="357428" y="112191"/>
                </a:lnTo>
                <a:lnTo>
                  <a:pt x="358508" y="112191"/>
                </a:lnTo>
                <a:lnTo>
                  <a:pt x="359384" y="111315"/>
                </a:lnTo>
                <a:lnTo>
                  <a:pt x="359384" y="109143"/>
                </a:lnTo>
                <a:close/>
              </a:path>
              <a:path w="501015" h="267969">
                <a:moveTo>
                  <a:pt x="370509" y="209461"/>
                </a:moveTo>
                <a:lnTo>
                  <a:pt x="369608" y="208559"/>
                </a:lnTo>
                <a:lnTo>
                  <a:pt x="367372" y="208559"/>
                </a:lnTo>
                <a:lnTo>
                  <a:pt x="366471" y="209461"/>
                </a:lnTo>
                <a:lnTo>
                  <a:pt x="366471" y="211696"/>
                </a:lnTo>
                <a:lnTo>
                  <a:pt x="367372" y="212598"/>
                </a:lnTo>
                <a:lnTo>
                  <a:pt x="368490" y="212598"/>
                </a:lnTo>
                <a:lnTo>
                  <a:pt x="369608" y="212598"/>
                </a:lnTo>
                <a:lnTo>
                  <a:pt x="370509" y="211696"/>
                </a:lnTo>
                <a:lnTo>
                  <a:pt x="370509" y="209461"/>
                </a:lnTo>
                <a:close/>
              </a:path>
              <a:path w="501015" h="267969">
                <a:moveTo>
                  <a:pt x="370509" y="159296"/>
                </a:moveTo>
                <a:lnTo>
                  <a:pt x="369608" y="158394"/>
                </a:lnTo>
                <a:lnTo>
                  <a:pt x="367372" y="158394"/>
                </a:lnTo>
                <a:lnTo>
                  <a:pt x="366471" y="159296"/>
                </a:lnTo>
                <a:lnTo>
                  <a:pt x="366471" y="161531"/>
                </a:lnTo>
                <a:lnTo>
                  <a:pt x="367372" y="162433"/>
                </a:lnTo>
                <a:lnTo>
                  <a:pt x="368490" y="162433"/>
                </a:lnTo>
                <a:lnTo>
                  <a:pt x="369608" y="162433"/>
                </a:lnTo>
                <a:lnTo>
                  <a:pt x="370509" y="161531"/>
                </a:lnTo>
                <a:lnTo>
                  <a:pt x="370509" y="159296"/>
                </a:lnTo>
                <a:close/>
              </a:path>
              <a:path w="501015" h="267969">
                <a:moveTo>
                  <a:pt x="375678" y="673"/>
                </a:moveTo>
                <a:lnTo>
                  <a:pt x="374992" y="0"/>
                </a:lnTo>
                <a:lnTo>
                  <a:pt x="373316" y="0"/>
                </a:lnTo>
                <a:lnTo>
                  <a:pt x="372630" y="673"/>
                </a:lnTo>
                <a:lnTo>
                  <a:pt x="372630" y="2349"/>
                </a:lnTo>
                <a:lnTo>
                  <a:pt x="373316" y="3035"/>
                </a:lnTo>
                <a:lnTo>
                  <a:pt x="374154" y="3035"/>
                </a:lnTo>
                <a:lnTo>
                  <a:pt x="374992" y="3035"/>
                </a:lnTo>
                <a:lnTo>
                  <a:pt x="375678" y="2349"/>
                </a:lnTo>
                <a:lnTo>
                  <a:pt x="375678" y="673"/>
                </a:lnTo>
                <a:close/>
              </a:path>
              <a:path w="501015" h="267969">
                <a:moveTo>
                  <a:pt x="383032" y="59220"/>
                </a:moveTo>
                <a:lnTo>
                  <a:pt x="382346" y="58534"/>
                </a:lnTo>
                <a:lnTo>
                  <a:pt x="380669" y="58534"/>
                </a:lnTo>
                <a:lnTo>
                  <a:pt x="379984" y="59220"/>
                </a:lnTo>
                <a:lnTo>
                  <a:pt x="379984" y="60896"/>
                </a:lnTo>
                <a:lnTo>
                  <a:pt x="380669" y="61582"/>
                </a:lnTo>
                <a:lnTo>
                  <a:pt x="381508" y="61582"/>
                </a:lnTo>
                <a:lnTo>
                  <a:pt x="382346" y="61582"/>
                </a:lnTo>
                <a:lnTo>
                  <a:pt x="383032" y="60896"/>
                </a:lnTo>
                <a:lnTo>
                  <a:pt x="383032" y="59220"/>
                </a:lnTo>
                <a:close/>
              </a:path>
              <a:path w="501015" h="267969">
                <a:moveTo>
                  <a:pt x="392455" y="109359"/>
                </a:moveTo>
                <a:lnTo>
                  <a:pt x="391744" y="108661"/>
                </a:lnTo>
                <a:lnTo>
                  <a:pt x="390017" y="108661"/>
                </a:lnTo>
                <a:lnTo>
                  <a:pt x="389318" y="109359"/>
                </a:lnTo>
                <a:lnTo>
                  <a:pt x="389318" y="111086"/>
                </a:lnTo>
                <a:lnTo>
                  <a:pt x="390017" y="111798"/>
                </a:lnTo>
                <a:lnTo>
                  <a:pt x="390880" y="111798"/>
                </a:lnTo>
                <a:lnTo>
                  <a:pt x="391744" y="111798"/>
                </a:lnTo>
                <a:lnTo>
                  <a:pt x="392455" y="111086"/>
                </a:lnTo>
                <a:lnTo>
                  <a:pt x="392455" y="109359"/>
                </a:lnTo>
                <a:close/>
              </a:path>
              <a:path w="501015" h="267969">
                <a:moveTo>
                  <a:pt x="403021" y="209689"/>
                </a:moveTo>
                <a:lnTo>
                  <a:pt x="402297" y="208965"/>
                </a:lnTo>
                <a:lnTo>
                  <a:pt x="400507" y="208965"/>
                </a:lnTo>
                <a:lnTo>
                  <a:pt x="399783" y="209689"/>
                </a:lnTo>
                <a:lnTo>
                  <a:pt x="399783" y="211480"/>
                </a:lnTo>
                <a:lnTo>
                  <a:pt x="400507" y="212204"/>
                </a:lnTo>
                <a:lnTo>
                  <a:pt x="401408" y="212204"/>
                </a:lnTo>
                <a:lnTo>
                  <a:pt x="402297" y="212204"/>
                </a:lnTo>
                <a:lnTo>
                  <a:pt x="403021" y="211480"/>
                </a:lnTo>
                <a:lnTo>
                  <a:pt x="403021" y="209689"/>
                </a:lnTo>
                <a:close/>
              </a:path>
              <a:path w="501015" h="267969">
                <a:moveTo>
                  <a:pt x="403021" y="159512"/>
                </a:moveTo>
                <a:lnTo>
                  <a:pt x="402297" y="158788"/>
                </a:lnTo>
                <a:lnTo>
                  <a:pt x="400507" y="158788"/>
                </a:lnTo>
                <a:lnTo>
                  <a:pt x="399783" y="159512"/>
                </a:lnTo>
                <a:lnTo>
                  <a:pt x="399783" y="161302"/>
                </a:lnTo>
                <a:lnTo>
                  <a:pt x="400507" y="162026"/>
                </a:lnTo>
                <a:lnTo>
                  <a:pt x="401408" y="162026"/>
                </a:lnTo>
                <a:lnTo>
                  <a:pt x="402297" y="162026"/>
                </a:lnTo>
                <a:lnTo>
                  <a:pt x="403021" y="161302"/>
                </a:lnTo>
                <a:lnTo>
                  <a:pt x="403021" y="159512"/>
                </a:lnTo>
                <a:close/>
              </a:path>
              <a:path w="501015" h="267969">
                <a:moveTo>
                  <a:pt x="408749" y="889"/>
                </a:moveTo>
                <a:lnTo>
                  <a:pt x="408241" y="381"/>
                </a:lnTo>
                <a:lnTo>
                  <a:pt x="406971" y="381"/>
                </a:lnTo>
                <a:lnTo>
                  <a:pt x="406463" y="889"/>
                </a:lnTo>
                <a:lnTo>
                  <a:pt x="406463" y="2146"/>
                </a:lnTo>
                <a:lnTo>
                  <a:pt x="406971" y="2667"/>
                </a:lnTo>
                <a:lnTo>
                  <a:pt x="407606" y="2667"/>
                </a:lnTo>
                <a:lnTo>
                  <a:pt x="408241" y="2667"/>
                </a:lnTo>
                <a:lnTo>
                  <a:pt x="408749" y="2146"/>
                </a:lnTo>
                <a:lnTo>
                  <a:pt x="408749" y="889"/>
                </a:lnTo>
                <a:close/>
              </a:path>
              <a:path w="501015" h="267969">
                <a:moveTo>
                  <a:pt x="416356" y="59423"/>
                </a:moveTo>
                <a:lnTo>
                  <a:pt x="415848" y="58915"/>
                </a:lnTo>
                <a:lnTo>
                  <a:pt x="414578" y="58915"/>
                </a:lnTo>
                <a:lnTo>
                  <a:pt x="414070" y="59423"/>
                </a:lnTo>
                <a:lnTo>
                  <a:pt x="414070" y="60680"/>
                </a:lnTo>
                <a:lnTo>
                  <a:pt x="414578" y="61188"/>
                </a:lnTo>
                <a:lnTo>
                  <a:pt x="415213" y="61188"/>
                </a:lnTo>
                <a:lnTo>
                  <a:pt x="415848" y="61188"/>
                </a:lnTo>
                <a:lnTo>
                  <a:pt x="416356" y="60680"/>
                </a:lnTo>
                <a:lnTo>
                  <a:pt x="416356" y="59423"/>
                </a:lnTo>
                <a:close/>
              </a:path>
              <a:path w="501015" h="267969">
                <a:moveTo>
                  <a:pt x="425513" y="109575"/>
                </a:moveTo>
                <a:lnTo>
                  <a:pt x="424980" y="109054"/>
                </a:lnTo>
                <a:lnTo>
                  <a:pt x="423684" y="109054"/>
                </a:lnTo>
                <a:lnTo>
                  <a:pt x="423151" y="109575"/>
                </a:lnTo>
                <a:lnTo>
                  <a:pt x="423151" y="110883"/>
                </a:lnTo>
                <a:lnTo>
                  <a:pt x="423684" y="111404"/>
                </a:lnTo>
                <a:lnTo>
                  <a:pt x="424332" y="111404"/>
                </a:lnTo>
                <a:lnTo>
                  <a:pt x="424980" y="111404"/>
                </a:lnTo>
                <a:lnTo>
                  <a:pt x="425513" y="110883"/>
                </a:lnTo>
                <a:lnTo>
                  <a:pt x="425513" y="109575"/>
                </a:lnTo>
                <a:close/>
              </a:path>
              <a:path w="501015" h="267969">
                <a:moveTo>
                  <a:pt x="435521" y="209918"/>
                </a:moveTo>
                <a:lnTo>
                  <a:pt x="434987" y="209372"/>
                </a:lnTo>
                <a:lnTo>
                  <a:pt x="433641" y="209372"/>
                </a:lnTo>
                <a:lnTo>
                  <a:pt x="433095" y="209918"/>
                </a:lnTo>
                <a:lnTo>
                  <a:pt x="433095" y="211251"/>
                </a:lnTo>
                <a:lnTo>
                  <a:pt x="433641" y="211797"/>
                </a:lnTo>
                <a:lnTo>
                  <a:pt x="434314" y="211797"/>
                </a:lnTo>
                <a:lnTo>
                  <a:pt x="434987" y="211797"/>
                </a:lnTo>
                <a:lnTo>
                  <a:pt x="435521" y="211251"/>
                </a:lnTo>
                <a:lnTo>
                  <a:pt x="435521" y="209918"/>
                </a:lnTo>
                <a:close/>
              </a:path>
              <a:path w="501015" h="267969">
                <a:moveTo>
                  <a:pt x="435521" y="159740"/>
                </a:moveTo>
                <a:lnTo>
                  <a:pt x="434987" y="159194"/>
                </a:lnTo>
                <a:lnTo>
                  <a:pt x="433641" y="159194"/>
                </a:lnTo>
                <a:lnTo>
                  <a:pt x="433095" y="159740"/>
                </a:lnTo>
                <a:lnTo>
                  <a:pt x="433095" y="161074"/>
                </a:lnTo>
                <a:lnTo>
                  <a:pt x="433641" y="161620"/>
                </a:lnTo>
                <a:lnTo>
                  <a:pt x="434314" y="161620"/>
                </a:lnTo>
                <a:lnTo>
                  <a:pt x="434987" y="161620"/>
                </a:lnTo>
                <a:lnTo>
                  <a:pt x="435521" y="161074"/>
                </a:lnTo>
                <a:lnTo>
                  <a:pt x="435521" y="159740"/>
                </a:lnTo>
                <a:close/>
              </a:path>
              <a:path w="501015" h="267969">
                <a:moveTo>
                  <a:pt x="441820" y="1092"/>
                </a:moveTo>
                <a:lnTo>
                  <a:pt x="441477" y="749"/>
                </a:lnTo>
                <a:lnTo>
                  <a:pt x="440639" y="749"/>
                </a:lnTo>
                <a:lnTo>
                  <a:pt x="440296" y="1092"/>
                </a:lnTo>
                <a:lnTo>
                  <a:pt x="440296" y="1930"/>
                </a:lnTo>
                <a:lnTo>
                  <a:pt x="440639" y="2273"/>
                </a:lnTo>
                <a:lnTo>
                  <a:pt x="441058" y="2273"/>
                </a:lnTo>
                <a:lnTo>
                  <a:pt x="441477" y="2273"/>
                </a:lnTo>
                <a:lnTo>
                  <a:pt x="441820" y="1930"/>
                </a:lnTo>
                <a:lnTo>
                  <a:pt x="441820" y="1092"/>
                </a:lnTo>
                <a:close/>
              </a:path>
              <a:path w="501015" h="267969">
                <a:moveTo>
                  <a:pt x="449681" y="59639"/>
                </a:moveTo>
                <a:lnTo>
                  <a:pt x="449338" y="59296"/>
                </a:lnTo>
                <a:lnTo>
                  <a:pt x="448500" y="59296"/>
                </a:lnTo>
                <a:lnTo>
                  <a:pt x="448157" y="59639"/>
                </a:lnTo>
                <a:lnTo>
                  <a:pt x="448157" y="60477"/>
                </a:lnTo>
                <a:lnTo>
                  <a:pt x="448500" y="60820"/>
                </a:lnTo>
                <a:lnTo>
                  <a:pt x="448919" y="60820"/>
                </a:lnTo>
                <a:lnTo>
                  <a:pt x="449338" y="60820"/>
                </a:lnTo>
                <a:lnTo>
                  <a:pt x="449681" y="60477"/>
                </a:lnTo>
                <a:lnTo>
                  <a:pt x="449681" y="59639"/>
                </a:lnTo>
                <a:close/>
              </a:path>
              <a:path w="501015" h="267969">
                <a:moveTo>
                  <a:pt x="458571" y="109791"/>
                </a:moveTo>
                <a:lnTo>
                  <a:pt x="458216" y="109435"/>
                </a:lnTo>
                <a:lnTo>
                  <a:pt x="457352" y="109435"/>
                </a:lnTo>
                <a:lnTo>
                  <a:pt x="456996" y="109791"/>
                </a:lnTo>
                <a:lnTo>
                  <a:pt x="456996" y="110667"/>
                </a:lnTo>
                <a:lnTo>
                  <a:pt x="457352" y="111010"/>
                </a:lnTo>
                <a:lnTo>
                  <a:pt x="457784" y="111010"/>
                </a:lnTo>
                <a:lnTo>
                  <a:pt x="458216" y="111010"/>
                </a:lnTo>
                <a:lnTo>
                  <a:pt x="458571" y="110667"/>
                </a:lnTo>
                <a:lnTo>
                  <a:pt x="458571" y="109791"/>
                </a:lnTo>
                <a:close/>
              </a:path>
              <a:path w="501015" h="267969">
                <a:moveTo>
                  <a:pt x="468033" y="210134"/>
                </a:moveTo>
                <a:lnTo>
                  <a:pt x="467664" y="209778"/>
                </a:lnTo>
                <a:lnTo>
                  <a:pt x="466775" y="209778"/>
                </a:lnTo>
                <a:lnTo>
                  <a:pt x="466407" y="210134"/>
                </a:lnTo>
                <a:lnTo>
                  <a:pt x="466407" y="211023"/>
                </a:lnTo>
                <a:lnTo>
                  <a:pt x="466775" y="211391"/>
                </a:lnTo>
                <a:lnTo>
                  <a:pt x="467220" y="211391"/>
                </a:lnTo>
                <a:lnTo>
                  <a:pt x="467664" y="211391"/>
                </a:lnTo>
                <a:lnTo>
                  <a:pt x="468033" y="211023"/>
                </a:lnTo>
                <a:lnTo>
                  <a:pt x="468033" y="210134"/>
                </a:lnTo>
                <a:close/>
              </a:path>
              <a:path w="501015" h="267969">
                <a:moveTo>
                  <a:pt x="468033" y="159956"/>
                </a:moveTo>
                <a:lnTo>
                  <a:pt x="467664" y="159588"/>
                </a:lnTo>
                <a:lnTo>
                  <a:pt x="466775" y="159588"/>
                </a:lnTo>
                <a:lnTo>
                  <a:pt x="466407" y="159956"/>
                </a:lnTo>
                <a:lnTo>
                  <a:pt x="466407" y="160845"/>
                </a:lnTo>
                <a:lnTo>
                  <a:pt x="466775" y="161213"/>
                </a:lnTo>
                <a:lnTo>
                  <a:pt x="467220" y="161213"/>
                </a:lnTo>
                <a:lnTo>
                  <a:pt x="467664" y="161213"/>
                </a:lnTo>
                <a:lnTo>
                  <a:pt x="468033" y="160845"/>
                </a:lnTo>
                <a:lnTo>
                  <a:pt x="468033" y="159956"/>
                </a:lnTo>
                <a:close/>
              </a:path>
              <a:path w="501015" h="267969">
                <a:moveTo>
                  <a:pt x="474891" y="1308"/>
                </a:moveTo>
                <a:lnTo>
                  <a:pt x="474726" y="1130"/>
                </a:lnTo>
                <a:lnTo>
                  <a:pt x="474294" y="1130"/>
                </a:lnTo>
                <a:lnTo>
                  <a:pt x="474129" y="1308"/>
                </a:lnTo>
                <a:lnTo>
                  <a:pt x="474129" y="1727"/>
                </a:lnTo>
                <a:lnTo>
                  <a:pt x="474294" y="1892"/>
                </a:lnTo>
                <a:lnTo>
                  <a:pt x="474510" y="1892"/>
                </a:lnTo>
                <a:lnTo>
                  <a:pt x="474726" y="1892"/>
                </a:lnTo>
                <a:lnTo>
                  <a:pt x="474891" y="1727"/>
                </a:lnTo>
                <a:lnTo>
                  <a:pt x="474891" y="1308"/>
                </a:lnTo>
                <a:close/>
              </a:path>
              <a:path w="501015" h="267969">
                <a:moveTo>
                  <a:pt x="482993" y="59855"/>
                </a:moveTo>
                <a:lnTo>
                  <a:pt x="482815" y="59677"/>
                </a:lnTo>
                <a:lnTo>
                  <a:pt x="482396" y="59677"/>
                </a:lnTo>
                <a:lnTo>
                  <a:pt x="482231" y="59855"/>
                </a:lnTo>
                <a:lnTo>
                  <a:pt x="482231" y="60261"/>
                </a:lnTo>
                <a:lnTo>
                  <a:pt x="482396" y="60439"/>
                </a:lnTo>
                <a:lnTo>
                  <a:pt x="482612" y="60439"/>
                </a:lnTo>
                <a:lnTo>
                  <a:pt x="482815" y="60439"/>
                </a:lnTo>
                <a:lnTo>
                  <a:pt x="482993" y="60261"/>
                </a:lnTo>
                <a:lnTo>
                  <a:pt x="482993" y="59855"/>
                </a:lnTo>
                <a:close/>
              </a:path>
              <a:path w="501015" h="267969">
                <a:moveTo>
                  <a:pt x="491629" y="110020"/>
                </a:moveTo>
                <a:lnTo>
                  <a:pt x="491451" y="109842"/>
                </a:lnTo>
                <a:lnTo>
                  <a:pt x="491020" y="109842"/>
                </a:lnTo>
                <a:lnTo>
                  <a:pt x="490842" y="110020"/>
                </a:lnTo>
                <a:lnTo>
                  <a:pt x="490842" y="110451"/>
                </a:lnTo>
                <a:lnTo>
                  <a:pt x="491020" y="110629"/>
                </a:lnTo>
                <a:lnTo>
                  <a:pt x="491236" y="110629"/>
                </a:lnTo>
                <a:lnTo>
                  <a:pt x="491451" y="110629"/>
                </a:lnTo>
                <a:lnTo>
                  <a:pt x="491629" y="110451"/>
                </a:lnTo>
                <a:lnTo>
                  <a:pt x="491629" y="110020"/>
                </a:lnTo>
                <a:close/>
              </a:path>
              <a:path w="501015" h="267969">
                <a:moveTo>
                  <a:pt x="500545" y="210362"/>
                </a:moveTo>
                <a:lnTo>
                  <a:pt x="500367" y="210185"/>
                </a:lnTo>
                <a:lnTo>
                  <a:pt x="499910" y="210185"/>
                </a:lnTo>
                <a:lnTo>
                  <a:pt x="499732" y="210362"/>
                </a:lnTo>
                <a:lnTo>
                  <a:pt x="499732" y="210807"/>
                </a:lnTo>
                <a:lnTo>
                  <a:pt x="499910" y="210985"/>
                </a:lnTo>
                <a:lnTo>
                  <a:pt x="500138" y="210985"/>
                </a:lnTo>
                <a:lnTo>
                  <a:pt x="500367" y="210985"/>
                </a:lnTo>
                <a:lnTo>
                  <a:pt x="500545" y="210807"/>
                </a:lnTo>
                <a:lnTo>
                  <a:pt x="500545" y="210362"/>
                </a:lnTo>
                <a:close/>
              </a:path>
              <a:path w="501015" h="267969">
                <a:moveTo>
                  <a:pt x="500545" y="160185"/>
                </a:moveTo>
                <a:lnTo>
                  <a:pt x="500367" y="160007"/>
                </a:lnTo>
                <a:lnTo>
                  <a:pt x="499910" y="160007"/>
                </a:lnTo>
                <a:lnTo>
                  <a:pt x="499732" y="160185"/>
                </a:lnTo>
                <a:lnTo>
                  <a:pt x="499732" y="160629"/>
                </a:lnTo>
                <a:lnTo>
                  <a:pt x="499910" y="160807"/>
                </a:lnTo>
                <a:lnTo>
                  <a:pt x="500138" y="160807"/>
                </a:lnTo>
                <a:lnTo>
                  <a:pt x="500367" y="160807"/>
                </a:lnTo>
                <a:lnTo>
                  <a:pt x="500545" y="160629"/>
                </a:lnTo>
                <a:lnTo>
                  <a:pt x="500545" y="160185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363650" y="2493784"/>
            <a:ext cx="514350" cy="1678305"/>
          </a:xfrm>
          <a:custGeom>
            <a:avLst/>
            <a:gdLst/>
            <a:ahLst/>
            <a:cxnLst/>
            <a:rect l="l" t="t" r="r" b="b"/>
            <a:pathLst>
              <a:path w="514350" h="1678304">
                <a:moveTo>
                  <a:pt x="14325" y="151599"/>
                </a:moveTo>
                <a:lnTo>
                  <a:pt x="11125" y="148386"/>
                </a:lnTo>
                <a:lnTo>
                  <a:pt x="3200" y="148386"/>
                </a:lnTo>
                <a:lnTo>
                  <a:pt x="0" y="151599"/>
                </a:lnTo>
                <a:lnTo>
                  <a:pt x="0" y="159512"/>
                </a:lnTo>
                <a:lnTo>
                  <a:pt x="3200" y="162725"/>
                </a:lnTo>
                <a:lnTo>
                  <a:pt x="7162" y="162725"/>
                </a:lnTo>
                <a:lnTo>
                  <a:pt x="11125" y="162725"/>
                </a:lnTo>
                <a:lnTo>
                  <a:pt x="14325" y="159512"/>
                </a:lnTo>
                <a:lnTo>
                  <a:pt x="14325" y="151599"/>
                </a:lnTo>
                <a:close/>
              </a:path>
              <a:path w="514350" h="1678304">
                <a:moveTo>
                  <a:pt x="14325" y="101422"/>
                </a:moveTo>
                <a:lnTo>
                  <a:pt x="11125" y="98209"/>
                </a:lnTo>
                <a:lnTo>
                  <a:pt x="3200" y="98209"/>
                </a:lnTo>
                <a:lnTo>
                  <a:pt x="0" y="101422"/>
                </a:lnTo>
                <a:lnTo>
                  <a:pt x="0" y="109334"/>
                </a:lnTo>
                <a:lnTo>
                  <a:pt x="3200" y="112547"/>
                </a:lnTo>
                <a:lnTo>
                  <a:pt x="7162" y="112547"/>
                </a:lnTo>
                <a:lnTo>
                  <a:pt x="11125" y="112547"/>
                </a:lnTo>
                <a:lnTo>
                  <a:pt x="14325" y="109334"/>
                </a:lnTo>
                <a:lnTo>
                  <a:pt x="14325" y="101422"/>
                </a:lnTo>
                <a:close/>
              </a:path>
              <a:path w="514350" h="1678304">
                <a:moveTo>
                  <a:pt x="19189" y="51511"/>
                </a:moveTo>
                <a:lnTo>
                  <a:pt x="16192" y="48514"/>
                </a:lnTo>
                <a:lnTo>
                  <a:pt x="8801" y="48514"/>
                </a:lnTo>
                <a:lnTo>
                  <a:pt x="5803" y="51511"/>
                </a:lnTo>
                <a:lnTo>
                  <a:pt x="5803" y="58889"/>
                </a:lnTo>
                <a:lnTo>
                  <a:pt x="8801" y="61887"/>
                </a:lnTo>
                <a:lnTo>
                  <a:pt x="12496" y="61887"/>
                </a:lnTo>
                <a:lnTo>
                  <a:pt x="16192" y="61887"/>
                </a:lnTo>
                <a:lnTo>
                  <a:pt x="19189" y="58889"/>
                </a:lnTo>
                <a:lnTo>
                  <a:pt x="19189" y="51511"/>
                </a:lnTo>
                <a:close/>
              </a:path>
              <a:path w="514350" h="1678304">
                <a:moveTo>
                  <a:pt x="21005" y="1677301"/>
                </a:moveTo>
                <a:lnTo>
                  <a:pt x="20815" y="1677111"/>
                </a:lnTo>
                <a:lnTo>
                  <a:pt x="20358" y="1677111"/>
                </a:lnTo>
                <a:lnTo>
                  <a:pt x="20167" y="1677301"/>
                </a:lnTo>
                <a:lnTo>
                  <a:pt x="20167" y="1677758"/>
                </a:lnTo>
                <a:lnTo>
                  <a:pt x="20358" y="1677949"/>
                </a:lnTo>
                <a:lnTo>
                  <a:pt x="20586" y="1677949"/>
                </a:lnTo>
                <a:lnTo>
                  <a:pt x="20815" y="1677949"/>
                </a:lnTo>
                <a:lnTo>
                  <a:pt x="21005" y="1677758"/>
                </a:lnTo>
                <a:lnTo>
                  <a:pt x="21005" y="1677301"/>
                </a:lnTo>
                <a:close/>
              </a:path>
              <a:path w="514350" h="1678304">
                <a:moveTo>
                  <a:pt x="29502" y="1626895"/>
                </a:moveTo>
                <a:lnTo>
                  <a:pt x="29121" y="1626527"/>
                </a:lnTo>
                <a:lnTo>
                  <a:pt x="28206" y="1626527"/>
                </a:lnTo>
                <a:lnTo>
                  <a:pt x="27825" y="1626895"/>
                </a:lnTo>
                <a:lnTo>
                  <a:pt x="27825" y="1627822"/>
                </a:lnTo>
                <a:lnTo>
                  <a:pt x="28206" y="1628190"/>
                </a:lnTo>
                <a:lnTo>
                  <a:pt x="28663" y="1628190"/>
                </a:lnTo>
                <a:lnTo>
                  <a:pt x="29121" y="1628190"/>
                </a:lnTo>
                <a:lnTo>
                  <a:pt x="29502" y="1627822"/>
                </a:lnTo>
                <a:lnTo>
                  <a:pt x="29502" y="1626895"/>
                </a:lnTo>
                <a:close/>
              </a:path>
              <a:path w="514350" h="1678304">
                <a:moveTo>
                  <a:pt x="29959" y="1576463"/>
                </a:moveTo>
                <a:lnTo>
                  <a:pt x="29375" y="1575879"/>
                </a:lnTo>
                <a:lnTo>
                  <a:pt x="27952" y="1575879"/>
                </a:lnTo>
                <a:lnTo>
                  <a:pt x="27368" y="1576463"/>
                </a:lnTo>
                <a:lnTo>
                  <a:pt x="27368" y="1577898"/>
                </a:lnTo>
                <a:lnTo>
                  <a:pt x="27952" y="1578483"/>
                </a:lnTo>
                <a:lnTo>
                  <a:pt x="28663" y="1578483"/>
                </a:lnTo>
                <a:lnTo>
                  <a:pt x="29375" y="1578483"/>
                </a:lnTo>
                <a:lnTo>
                  <a:pt x="29959" y="1577898"/>
                </a:lnTo>
                <a:lnTo>
                  <a:pt x="29959" y="1576463"/>
                </a:lnTo>
                <a:close/>
              </a:path>
              <a:path w="514350" h="1678304">
                <a:moveTo>
                  <a:pt x="31546" y="1526057"/>
                </a:moveTo>
                <a:lnTo>
                  <a:pt x="30772" y="1525282"/>
                </a:lnTo>
                <a:lnTo>
                  <a:pt x="28867" y="1525282"/>
                </a:lnTo>
                <a:lnTo>
                  <a:pt x="28092" y="1526057"/>
                </a:lnTo>
                <a:lnTo>
                  <a:pt x="28092" y="1527962"/>
                </a:lnTo>
                <a:lnTo>
                  <a:pt x="28867" y="1528737"/>
                </a:lnTo>
                <a:lnTo>
                  <a:pt x="29819" y="1528737"/>
                </a:lnTo>
                <a:lnTo>
                  <a:pt x="30772" y="1528737"/>
                </a:lnTo>
                <a:lnTo>
                  <a:pt x="31546" y="1527962"/>
                </a:lnTo>
                <a:lnTo>
                  <a:pt x="31546" y="1526057"/>
                </a:lnTo>
                <a:close/>
              </a:path>
              <a:path w="514350" h="1678304">
                <a:moveTo>
                  <a:pt x="33705" y="1475625"/>
                </a:moveTo>
                <a:lnTo>
                  <a:pt x="32740" y="1474660"/>
                </a:lnTo>
                <a:lnTo>
                  <a:pt x="30353" y="1474660"/>
                </a:lnTo>
                <a:lnTo>
                  <a:pt x="29387" y="1475625"/>
                </a:lnTo>
                <a:lnTo>
                  <a:pt x="29387" y="1478013"/>
                </a:lnTo>
                <a:lnTo>
                  <a:pt x="30353" y="1478991"/>
                </a:lnTo>
                <a:lnTo>
                  <a:pt x="31546" y="1478991"/>
                </a:lnTo>
                <a:lnTo>
                  <a:pt x="32740" y="1478991"/>
                </a:lnTo>
                <a:lnTo>
                  <a:pt x="33705" y="1478013"/>
                </a:lnTo>
                <a:lnTo>
                  <a:pt x="33705" y="1475625"/>
                </a:lnTo>
                <a:close/>
              </a:path>
              <a:path w="514350" h="1678304">
                <a:moveTo>
                  <a:pt x="47625" y="151853"/>
                </a:moveTo>
                <a:lnTo>
                  <a:pt x="44615" y="148831"/>
                </a:lnTo>
                <a:lnTo>
                  <a:pt x="37198" y="148831"/>
                </a:lnTo>
                <a:lnTo>
                  <a:pt x="34188" y="151853"/>
                </a:lnTo>
                <a:lnTo>
                  <a:pt x="34188" y="159270"/>
                </a:lnTo>
                <a:lnTo>
                  <a:pt x="37198" y="162280"/>
                </a:lnTo>
                <a:lnTo>
                  <a:pt x="40906" y="162280"/>
                </a:lnTo>
                <a:lnTo>
                  <a:pt x="44615" y="162280"/>
                </a:lnTo>
                <a:lnTo>
                  <a:pt x="47625" y="159270"/>
                </a:lnTo>
                <a:lnTo>
                  <a:pt x="47625" y="151853"/>
                </a:lnTo>
                <a:close/>
              </a:path>
              <a:path w="514350" h="1678304">
                <a:moveTo>
                  <a:pt x="47625" y="101663"/>
                </a:moveTo>
                <a:lnTo>
                  <a:pt x="44615" y="98653"/>
                </a:lnTo>
                <a:lnTo>
                  <a:pt x="37198" y="98653"/>
                </a:lnTo>
                <a:lnTo>
                  <a:pt x="34188" y="101663"/>
                </a:lnTo>
                <a:lnTo>
                  <a:pt x="34188" y="109093"/>
                </a:lnTo>
                <a:lnTo>
                  <a:pt x="37198" y="112102"/>
                </a:lnTo>
                <a:lnTo>
                  <a:pt x="40906" y="112102"/>
                </a:lnTo>
                <a:lnTo>
                  <a:pt x="44615" y="112102"/>
                </a:lnTo>
                <a:lnTo>
                  <a:pt x="47625" y="109093"/>
                </a:lnTo>
                <a:lnTo>
                  <a:pt x="47625" y="101663"/>
                </a:lnTo>
                <a:close/>
              </a:path>
              <a:path w="514350" h="1678304">
                <a:moveTo>
                  <a:pt x="51663" y="51739"/>
                </a:moveTo>
                <a:lnTo>
                  <a:pt x="48856" y="48933"/>
                </a:lnTo>
                <a:lnTo>
                  <a:pt x="41922" y="48933"/>
                </a:lnTo>
                <a:lnTo>
                  <a:pt x="39116" y="51739"/>
                </a:lnTo>
                <a:lnTo>
                  <a:pt x="39116" y="58674"/>
                </a:lnTo>
                <a:lnTo>
                  <a:pt x="41922" y="61480"/>
                </a:lnTo>
                <a:lnTo>
                  <a:pt x="45389" y="61480"/>
                </a:lnTo>
                <a:lnTo>
                  <a:pt x="48856" y="61480"/>
                </a:lnTo>
                <a:lnTo>
                  <a:pt x="51663" y="58674"/>
                </a:lnTo>
                <a:lnTo>
                  <a:pt x="51663" y="51739"/>
                </a:lnTo>
                <a:close/>
              </a:path>
              <a:path w="514350" h="1678304">
                <a:moveTo>
                  <a:pt x="62534" y="1627124"/>
                </a:moveTo>
                <a:lnTo>
                  <a:pt x="62344" y="1626933"/>
                </a:lnTo>
                <a:lnTo>
                  <a:pt x="61887" y="1626933"/>
                </a:lnTo>
                <a:lnTo>
                  <a:pt x="61696" y="1627124"/>
                </a:lnTo>
                <a:lnTo>
                  <a:pt x="61696" y="1627581"/>
                </a:lnTo>
                <a:lnTo>
                  <a:pt x="61887" y="1627771"/>
                </a:lnTo>
                <a:lnTo>
                  <a:pt x="62115" y="1627771"/>
                </a:lnTo>
                <a:lnTo>
                  <a:pt x="62344" y="1627771"/>
                </a:lnTo>
                <a:lnTo>
                  <a:pt x="62534" y="1627581"/>
                </a:lnTo>
                <a:lnTo>
                  <a:pt x="62534" y="1627124"/>
                </a:lnTo>
                <a:close/>
              </a:path>
              <a:path w="514350" h="1678304">
                <a:moveTo>
                  <a:pt x="62979" y="1576705"/>
                </a:moveTo>
                <a:lnTo>
                  <a:pt x="62598" y="1576324"/>
                </a:lnTo>
                <a:lnTo>
                  <a:pt x="61633" y="1576324"/>
                </a:lnTo>
                <a:lnTo>
                  <a:pt x="61252" y="1576705"/>
                </a:lnTo>
                <a:lnTo>
                  <a:pt x="61252" y="1577657"/>
                </a:lnTo>
                <a:lnTo>
                  <a:pt x="61633" y="1578051"/>
                </a:lnTo>
                <a:lnTo>
                  <a:pt x="62115" y="1578051"/>
                </a:lnTo>
                <a:lnTo>
                  <a:pt x="62598" y="1578051"/>
                </a:lnTo>
                <a:lnTo>
                  <a:pt x="62979" y="1577657"/>
                </a:lnTo>
                <a:lnTo>
                  <a:pt x="62979" y="1576705"/>
                </a:lnTo>
                <a:close/>
              </a:path>
              <a:path w="514350" h="1678304">
                <a:moveTo>
                  <a:pt x="64274" y="1526286"/>
                </a:moveTo>
                <a:lnTo>
                  <a:pt x="63690" y="1525714"/>
                </a:lnTo>
                <a:lnTo>
                  <a:pt x="62268" y="1525714"/>
                </a:lnTo>
                <a:lnTo>
                  <a:pt x="61683" y="1526286"/>
                </a:lnTo>
                <a:lnTo>
                  <a:pt x="61683" y="1527733"/>
                </a:lnTo>
                <a:lnTo>
                  <a:pt x="62268" y="1528305"/>
                </a:lnTo>
                <a:lnTo>
                  <a:pt x="62979" y="1528305"/>
                </a:lnTo>
                <a:lnTo>
                  <a:pt x="63690" y="1528305"/>
                </a:lnTo>
                <a:lnTo>
                  <a:pt x="64274" y="1527733"/>
                </a:lnTo>
                <a:lnTo>
                  <a:pt x="64274" y="1526286"/>
                </a:lnTo>
                <a:close/>
              </a:path>
              <a:path w="514350" h="1678304">
                <a:moveTo>
                  <a:pt x="80937" y="152095"/>
                </a:moveTo>
                <a:lnTo>
                  <a:pt x="78130" y="149288"/>
                </a:lnTo>
                <a:lnTo>
                  <a:pt x="71196" y="149288"/>
                </a:lnTo>
                <a:lnTo>
                  <a:pt x="68389" y="152095"/>
                </a:lnTo>
                <a:lnTo>
                  <a:pt x="68389" y="159016"/>
                </a:lnTo>
                <a:lnTo>
                  <a:pt x="71196" y="161823"/>
                </a:lnTo>
                <a:lnTo>
                  <a:pt x="74663" y="161823"/>
                </a:lnTo>
                <a:lnTo>
                  <a:pt x="78130" y="161823"/>
                </a:lnTo>
                <a:lnTo>
                  <a:pt x="80937" y="159016"/>
                </a:lnTo>
                <a:lnTo>
                  <a:pt x="80937" y="152095"/>
                </a:lnTo>
                <a:close/>
              </a:path>
              <a:path w="514350" h="1678304">
                <a:moveTo>
                  <a:pt x="80937" y="101904"/>
                </a:moveTo>
                <a:lnTo>
                  <a:pt x="78130" y="99098"/>
                </a:lnTo>
                <a:lnTo>
                  <a:pt x="71196" y="99098"/>
                </a:lnTo>
                <a:lnTo>
                  <a:pt x="68389" y="101904"/>
                </a:lnTo>
                <a:lnTo>
                  <a:pt x="68389" y="108839"/>
                </a:lnTo>
                <a:lnTo>
                  <a:pt x="71196" y="111645"/>
                </a:lnTo>
                <a:lnTo>
                  <a:pt x="74663" y="111645"/>
                </a:lnTo>
                <a:lnTo>
                  <a:pt x="78130" y="111645"/>
                </a:lnTo>
                <a:lnTo>
                  <a:pt x="80937" y="108839"/>
                </a:lnTo>
                <a:lnTo>
                  <a:pt x="80937" y="101904"/>
                </a:lnTo>
                <a:close/>
              </a:path>
              <a:path w="514350" h="1678304">
                <a:moveTo>
                  <a:pt x="84137" y="51968"/>
                </a:moveTo>
                <a:lnTo>
                  <a:pt x="81521" y="49352"/>
                </a:lnTo>
                <a:lnTo>
                  <a:pt x="75044" y="49352"/>
                </a:lnTo>
                <a:lnTo>
                  <a:pt x="72428" y="51968"/>
                </a:lnTo>
                <a:lnTo>
                  <a:pt x="72428" y="58432"/>
                </a:lnTo>
                <a:lnTo>
                  <a:pt x="75044" y="61061"/>
                </a:lnTo>
                <a:lnTo>
                  <a:pt x="78282" y="61061"/>
                </a:lnTo>
                <a:lnTo>
                  <a:pt x="81521" y="61061"/>
                </a:lnTo>
                <a:lnTo>
                  <a:pt x="84137" y="58432"/>
                </a:lnTo>
                <a:lnTo>
                  <a:pt x="84137" y="51968"/>
                </a:lnTo>
                <a:close/>
              </a:path>
              <a:path w="514350" h="1678304">
                <a:moveTo>
                  <a:pt x="95999" y="1576933"/>
                </a:moveTo>
                <a:lnTo>
                  <a:pt x="95808" y="1576743"/>
                </a:lnTo>
                <a:lnTo>
                  <a:pt x="95326" y="1576743"/>
                </a:lnTo>
                <a:lnTo>
                  <a:pt x="95135" y="1576933"/>
                </a:lnTo>
                <a:lnTo>
                  <a:pt x="95135" y="1577416"/>
                </a:lnTo>
                <a:lnTo>
                  <a:pt x="95326" y="1577606"/>
                </a:lnTo>
                <a:lnTo>
                  <a:pt x="95567" y="1577606"/>
                </a:lnTo>
                <a:lnTo>
                  <a:pt x="95808" y="1577606"/>
                </a:lnTo>
                <a:lnTo>
                  <a:pt x="95999" y="1577416"/>
                </a:lnTo>
                <a:lnTo>
                  <a:pt x="95999" y="1576933"/>
                </a:lnTo>
                <a:close/>
              </a:path>
              <a:path w="514350" h="1678304">
                <a:moveTo>
                  <a:pt x="97002" y="1526527"/>
                </a:moveTo>
                <a:lnTo>
                  <a:pt x="96621" y="1526133"/>
                </a:lnTo>
                <a:lnTo>
                  <a:pt x="95656" y="1526133"/>
                </a:lnTo>
                <a:lnTo>
                  <a:pt x="95275" y="1526527"/>
                </a:lnTo>
                <a:lnTo>
                  <a:pt x="95275" y="1527479"/>
                </a:lnTo>
                <a:lnTo>
                  <a:pt x="95656" y="1527873"/>
                </a:lnTo>
                <a:lnTo>
                  <a:pt x="96139" y="1527873"/>
                </a:lnTo>
                <a:lnTo>
                  <a:pt x="96621" y="1527873"/>
                </a:lnTo>
                <a:lnTo>
                  <a:pt x="97002" y="1527479"/>
                </a:lnTo>
                <a:lnTo>
                  <a:pt x="97002" y="1526527"/>
                </a:lnTo>
                <a:close/>
              </a:path>
              <a:path w="514350" h="1678304">
                <a:moveTo>
                  <a:pt x="114223" y="152336"/>
                </a:moveTo>
                <a:lnTo>
                  <a:pt x="111620" y="149733"/>
                </a:lnTo>
                <a:lnTo>
                  <a:pt x="105194" y="149733"/>
                </a:lnTo>
                <a:lnTo>
                  <a:pt x="102590" y="152336"/>
                </a:lnTo>
                <a:lnTo>
                  <a:pt x="102590" y="158775"/>
                </a:lnTo>
                <a:lnTo>
                  <a:pt x="105194" y="161378"/>
                </a:lnTo>
                <a:lnTo>
                  <a:pt x="108407" y="161378"/>
                </a:lnTo>
                <a:lnTo>
                  <a:pt x="111620" y="161378"/>
                </a:lnTo>
                <a:lnTo>
                  <a:pt x="114223" y="158775"/>
                </a:lnTo>
                <a:lnTo>
                  <a:pt x="114223" y="152336"/>
                </a:lnTo>
                <a:close/>
              </a:path>
              <a:path w="514350" h="1678304">
                <a:moveTo>
                  <a:pt x="114223" y="102158"/>
                </a:moveTo>
                <a:lnTo>
                  <a:pt x="111620" y="99555"/>
                </a:lnTo>
                <a:lnTo>
                  <a:pt x="105194" y="99555"/>
                </a:lnTo>
                <a:lnTo>
                  <a:pt x="102590" y="102158"/>
                </a:lnTo>
                <a:lnTo>
                  <a:pt x="102590" y="108597"/>
                </a:lnTo>
                <a:lnTo>
                  <a:pt x="105194" y="111201"/>
                </a:lnTo>
                <a:lnTo>
                  <a:pt x="108407" y="111201"/>
                </a:lnTo>
                <a:lnTo>
                  <a:pt x="111620" y="111201"/>
                </a:lnTo>
                <a:lnTo>
                  <a:pt x="114223" y="108597"/>
                </a:lnTo>
                <a:lnTo>
                  <a:pt x="114223" y="102158"/>
                </a:lnTo>
                <a:close/>
              </a:path>
              <a:path w="514350" h="1678304">
                <a:moveTo>
                  <a:pt x="116611" y="52209"/>
                </a:moveTo>
                <a:lnTo>
                  <a:pt x="114185" y="49771"/>
                </a:lnTo>
                <a:lnTo>
                  <a:pt x="108178" y="49771"/>
                </a:lnTo>
                <a:lnTo>
                  <a:pt x="105740" y="52209"/>
                </a:lnTo>
                <a:lnTo>
                  <a:pt x="105740" y="58216"/>
                </a:lnTo>
                <a:lnTo>
                  <a:pt x="108178" y="60642"/>
                </a:lnTo>
                <a:lnTo>
                  <a:pt x="111175" y="60642"/>
                </a:lnTo>
                <a:lnTo>
                  <a:pt x="114185" y="60642"/>
                </a:lnTo>
                <a:lnTo>
                  <a:pt x="116611" y="58216"/>
                </a:lnTo>
                <a:lnTo>
                  <a:pt x="116611" y="52209"/>
                </a:lnTo>
                <a:close/>
              </a:path>
              <a:path w="514350" h="1678304">
                <a:moveTo>
                  <a:pt x="129730" y="1526768"/>
                </a:moveTo>
                <a:lnTo>
                  <a:pt x="129540" y="1526578"/>
                </a:lnTo>
                <a:lnTo>
                  <a:pt x="129057" y="1526578"/>
                </a:lnTo>
                <a:lnTo>
                  <a:pt x="128866" y="1526768"/>
                </a:lnTo>
                <a:lnTo>
                  <a:pt x="128866" y="1527251"/>
                </a:lnTo>
                <a:lnTo>
                  <a:pt x="129057" y="1527441"/>
                </a:lnTo>
                <a:lnTo>
                  <a:pt x="129298" y="1527441"/>
                </a:lnTo>
                <a:lnTo>
                  <a:pt x="129540" y="1527441"/>
                </a:lnTo>
                <a:lnTo>
                  <a:pt x="129730" y="1527251"/>
                </a:lnTo>
                <a:lnTo>
                  <a:pt x="129730" y="1526768"/>
                </a:lnTo>
                <a:close/>
              </a:path>
              <a:path w="514350" h="1678304">
                <a:moveTo>
                  <a:pt x="147523" y="152590"/>
                </a:moveTo>
                <a:lnTo>
                  <a:pt x="145122" y="150177"/>
                </a:lnTo>
                <a:lnTo>
                  <a:pt x="139179" y="150177"/>
                </a:lnTo>
                <a:lnTo>
                  <a:pt x="136779" y="152590"/>
                </a:lnTo>
                <a:lnTo>
                  <a:pt x="136779" y="158534"/>
                </a:lnTo>
                <a:lnTo>
                  <a:pt x="139179" y="160934"/>
                </a:lnTo>
                <a:lnTo>
                  <a:pt x="142151" y="160934"/>
                </a:lnTo>
                <a:lnTo>
                  <a:pt x="145122" y="160934"/>
                </a:lnTo>
                <a:lnTo>
                  <a:pt x="147523" y="158534"/>
                </a:lnTo>
                <a:lnTo>
                  <a:pt x="147523" y="152590"/>
                </a:lnTo>
                <a:close/>
              </a:path>
              <a:path w="514350" h="1678304">
                <a:moveTo>
                  <a:pt x="147523" y="102412"/>
                </a:moveTo>
                <a:lnTo>
                  <a:pt x="145122" y="99999"/>
                </a:lnTo>
                <a:lnTo>
                  <a:pt x="139179" y="99999"/>
                </a:lnTo>
                <a:lnTo>
                  <a:pt x="136779" y="102412"/>
                </a:lnTo>
                <a:lnTo>
                  <a:pt x="136779" y="108356"/>
                </a:lnTo>
                <a:lnTo>
                  <a:pt x="139179" y="110756"/>
                </a:lnTo>
                <a:lnTo>
                  <a:pt x="142151" y="110756"/>
                </a:lnTo>
                <a:lnTo>
                  <a:pt x="145122" y="110756"/>
                </a:lnTo>
                <a:lnTo>
                  <a:pt x="147523" y="108356"/>
                </a:lnTo>
                <a:lnTo>
                  <a:pt x="147523" y="102412"/>
                </a:lnTo>
                <a:close/>
              </a:path>
              <a:path w="514350" h="1678304">
                <a:moveTo>
                  <a:pt x="149085" y="52438"/>
                </a:moveTo>
                <a:lnTo>
                  <a:pt x="146837" y="50190"/>
                </a:lnTo>
                <a:lnTo>
                  <a:pt x="141300" y="50190"/>
                </a:lnTo>
                <a:lnTo>
                  <a:pt x="139052" y="52438"/>
                </a:lnTo>
                <a:lnTo>
                  <a:pt x="139052" y="57975"/>
                </a:lnTo>
                <a:lnTo>
                  <a:pt x="141300" y="60223"/>
                </a:lnTo>
                <a:lnTo>
                  <a:pt x="144068" y="60223"/>
                </a:lnTo>
                <a:lnTo>
                  <a:pt x="146837" y="60223"/>
                </a:lnTo>
                <a:lnTo>
                  <a:pt x="149085" y="57975"/>
                </a:lnTo>
                <a:lnTo>
                  <a:pt x="149085" y="52438"/>
                </a:lnTo>
                <a:close/>
              </a:path>
              <a:path w="514350" h="1678304">
                <a:moveTo>
                  <a:pt x="149085" y="2260"/>
                </a:moveTo>
                <a:lnTo>
                  <a:pt x="146837" y="0"/>
                </a:lnTo>
                <a:lnTo>
                  <a:pt x="141300" y="0"/>
                </a:lnTo>
                <a:lnTo>
                  <a:pt x="139052" y="2260"/>
                </a:lnTo>
                <a:lnTo>
                  <a:pt x="139052" y="7797"/>
                </a:lnTo>
                <a:lnTo>
                  <a:pt x="141300" y="10045"/>
                </a:lnTo>
                <a:lnTo>
                  <a:pt x="144068" y="10045"/>
                </a:lnTo>
                <a:lnTo>
                  <a:pt x="146837" y="10045"/>
                </a:lnTo>
                <a:lnTo>
                  <a:pt x="149085" y="7797"/>
                </a:lnTo>
                <a:lnTo>
                  <a:pt x="149085" y="2260"/>
                </a:lnTo>
                <a:close/>
              </a:path>
              <a:path w="514350" h="1678304">
                <a:moveTo>
                  <a:pt x="180835" y="152831"/>
                </a:moveTo>
                <a:lnTo>
                  <a:pt x="178625" y="150634"/>
                </a:lnTo>
                <a:lnTo>
                  <a:pt x="173189" y="150634"/>
                </a:lnTo>
                <a:lnTo>
                  <a:pt x="170980" y="152831"/>
                </a:lnTo>
                <a:lnTo>
                  <a:pt x="170980" y="158280"/>
                </a:lnTo>
                <a:lnTo>
                  <a:pt x="173189" y="160489"/>
                </a:lnTo>
                <a:lnTo>
                  <a:pt x="175907" y="160489"/>
                </a:lnTo>
                <a:lnTo>
                  <a:pt x="178625" y="160489"/>
                </a:lnTo>
                <a:lnTo>
                  <a:pt x="180835" y="158280"/>
                </a:lnTo>
                <a:lnTo>
                  <a:pt x="180835" y="152831"/>
                </a:lnTo>
                <a:close/>
              </a:path>
              <a:path w="514350" h="1678304">
                <a:moveTo>
                  <a:pt x="180835" y="102654"/>
                </a:moveTo>
                <a:lnTo>
                  <a:pt x="178625" y="100457"/>
                </a:lnTo>
                <a:lnTo>
                  <a:pt x="173189" y="100457"/>
                </a:lnTo>
                <a:lnTo>
                  <a:pt x="170980" y="102654"/>
                </a:lnTo>
                <a:lnTo>
                  <a:pt x="170980" y="108102"/>
                </a:lnTo>
                <a:lnTo>
                  <a:pt x="173189" y="110312"/>
                </a:lnTo>
                <a:lnTo>
                  <a:pt x="175907" y="110312"/>
                </a:lnTo>
                <a:lnTo>
                  <a:pt x="178625" y="110312"/>
                </a:lnTo>
                <a:lnTo>
                  <a:pt x="180835" y="108102"/>
                </a:lnTo>
                <a:lnTo>
                  <a:pt x="180835" y="102654"/>
                </a:lnTo>
                <a:close/>
              </a:path>
              <a:path w="514350" h="1678304">
                <a:moveTo>
                  <a:pt x="181559" y="52666"/>
                </a:moveTo>
                <a:lnTo>
                  <a:pt x="179501" y="50609"/>
                </a:lnTo>
                <a:lnTo>
                  <a:pt x="174421" y="50609"/>
                </a:lnTo>
                <a:lnTo>
                  <a:pt x="172364" y="52666"/>
                </a:lnTo>
                <a:lnTo>
                  <a:pt x="172364" y="57746"/>
                </a:lnTo>
                <a:lnTo>
                  <a:pt x="174421" y="59804"/>
                </a:lnTo>
                <a:lnTo>
                  <a:pt x="176961" y="59804"/>
                </a:lnTo>
                <a:lnTo>
                  <a:pt x="179501" y="59804"/>
                </a:lnTo>
                <a:lnTo>
                  <a:pt x="181559" y="57746"/>
                </a:lnTo>
                <a:lnTo>
                  <a:pt x="181559" y="52666"/>
                </a:lnTo>
                <a:close/>
              </a:path>
              <a:path w="514350" h="1678304">
                <a:moveTo>
                  <a:pt x="181559" y="2489"/>
                </a:moveTo>
                <a:lnTo>
                  <a:pt x="179501" y="431"/>
                </a:lnTo>
                <a:lnTo>
                  <a:pt x="174421" y="431"/>
                </a:lnTo>
                <a:lnTo>
                  <a:pt x="172364" y="2489"/>
                </a:lnTo>
                <a:lnTo>
                  <a:pt x="172364" y="7569"/>
                </a:lnTo>
                <a:lnTo>
                  <a:pt x="174421" y="9626"/>
                </a:lnTo>
                <a:lnTo>
                  <a:pt x="176961" y="9626"/>
                </a:lnTo>
                <a:lnTo>
                  <a:pt x="179501" y="9626"/>
                </a:lnTo>
                <a:lnTo>
                  <a:pt x="181559" y="7569"/>
                </a:lnTo>
                <a:lnTo>
                  <a:pt x="181559" y="2489"/>
                </a:lnTo>
                <a:close/>
              </a:path>
              <a:path w="514350" h="1678304">
                <a:moveTo>
                  <a:pt x="214033" y="52895"/>
                </a:moveTo>
                <a:lnTo>
                  <a:pt x="212166" y="51015"/>
                </a:lnTo>
                <a:lnTo>
                  <a:pt x="207543" y="51015"/>
                </a:lnTo>
                <a:lnTo>
                  <a:pt x="205676" y="52895"/>
                </a:lnTo>
                <a:lnTo>
                  <a:pt x="205676" y="57518"/>
                </a:lnTo>
                <a:lnTo>
                  <a:pt x="207543" y="59385"/>
                </a:lnTo>
                <a:lnTo>
                  <a:pt x="209854" y="59385"/>
                </a:lnTo>
                <a:lnTo>
                  <a:pt x="212166" y="59385"/>
                </a:lnTo>
                <a:lnTo>
                  <a:pt x="214033" y="57518"/>
                </a:lnTo>
                <a:lnTo>
                  <a:pt x="214033" y="52895"/>
                </a:lnTo>
                <a:close/>
              </a:path>
              <a:path w="514350" h="1678304">
                <a:moveTo>
                  <a:pt x="214033" y="2717"/>
                </a:moveTo>
                <a:lnTo>
                  <a:pt x="212166" y="838"/>
                </a:lnTo>
                <a:lnTo>
                  <a:pt x="207543" y="838"/>
                </a:lnTo>
                <a:lnTo>
                  <a:pt x="205676" y="2717"/>
                </a:lnTo>
                <a:lnTo>
                  <a:pt x="205676" y="7340"/>
                </a:lnTo>
                <a:lnTo>
                  <a:pt x="207543" y="9207"/>
                </a:lnTo>
                <a:lnTo>
                  <a:pt x="209854" y="9207"/>
                </a:lnTo>
                <a:lnTo>
                  <a:pt x="212166" y="9207"/>
                </a:lnTo>
                <a:lnTo>
                  <a:pt x="214033" y="7340"/>
                </a:lnTo>
                <a:lnTo>
                  <a:pt x="214033" y="2717"/>
                </a:lnTo>
                <a:close/>
              </a:path>
              <a:path w="514350" h="1678304">
                <a:moveTo>
                  <a:pt x="214134" y="153085"/>
                </a:moveTo>
                <a:lnTo>
                  <a:pt x="212128" y="151079"/>
                </a:lnTo>
                <a:lnTo>
                  <a:pt x="207175" y="151079"/>
                </a:lnTo>
                <a:lnTo>
                  <a:pt x="205168" y="153085"/>
                </a:lnTo>
                <a:lnTo>
                  <a:pt x="205168" y="158026"/>
                </a:lnTo>
                <a:lnTo>
                  <a:pt x="207175" y="160032"/>
                </a:lnTo>
                <a:lnTo>
                  <a:pt x="209651" y="160032"/>
                </a:lnTo>
                <a:lnTo>
                  <a:pt x="212128" y="160032"/>
                </a:lnTo>
                <a:lnTo>
                  <a:pt x="214134" y="158026"/>
                </a:lnTo>
                <a:lnTo>
                  <a:pt x="214134" y="153085"/>
                </a:lnTo>
                <a:close/>
              </a:path>
              <a:path w="514350" h="1678304">
                <a:moveTo>
                  <a:pt x="214134" y="102908"/>
                </a:moveTo>
                <a:lnTo>
                  <a:pt x="212128" y="100888"/>
                </a:lnTo>
                <a:lnTo>
                  <a:pt x="207175" y="100888"/>
                </a:lnTo>
                <a:lnTo>
                  <a:pt x="205168" y="102908"/>
                </a:lnTo>
                <a:lnTo>
                  <a:pt x="205168" y="107848"/>
                </a:lnTo>
                <a:lnTo>
                  <a:pt x="207175" y="109855"/>
                </a:lnTo>
                <a:lnTo>
                  <a:pt x="209651" y="109855"/>
                </a:lnTo>
                <a:lnTo>
                  <a:pt x="212128" y="109855"/>
                </a:lnTo>
                <a:lnTo>
                  <a:pt x="214134" y="107848"/>
                </a:lnTo>
                <a:lnTo>
                  <a:pt x="214134" y="102908"/>
                </a:lnTo>
                <a:close/>
              </a:path>
              <a:path w="514350" h="1678304">
                <a:moveTo>
                  <a:pt x="246507" y="53136"/>
                </a:moveTo>
                <a:lnTo>
                  <a:pt x="244830" y="51447"/>
                </a:lnTo>
                <a:lnTo>
                  <a:pt x="240665" y="51447"/>
                </a:lnTo>
                <a:lnTo>
                  <a:pt x="238988" y="53136"/>
                </a:lnTo>
                <a:lnTo>
                  <a:pt x="238988" y="57289"/>
                </a:lnTo>
                <a:lnTo>
                  <a:pt x="240665" y="58966"/>
                </a:lnTo>
                <a:lnTo>
                  <a:pt x="242747" y="58966"/>
                </a:lnTo>
                <a:lnTo>
                  <a:pt x="244830" y="58966"/>
                </a:lnTo>
                <a:lnTo>
                  <a:pt x="246507" y="57289"/>
                </a:lnTo>
                <a:lnTo>
                  <a:pt x="246507" y="53136"/>
                </a:lnTo>
                <a:close/>
              </a:path>
              <a:path w="514350" h="1678304">
                <a:moveTo>
                  <a:pt x="246507" y="2946"/>
                </a:moveTo>
                <a:lnTo>
                  <a:pt x="244830" y="1270"/>
                </a:lnTo>
                <a:lnTo>
                  <a:pt x="240665" y="1270"/>
                </a:lnTo>
                <a:lnTo>
                  <a:pt x="238988" y="2946"/>
                </a:lnTo>
                <a:lnTo>
                  <a:pt x="238988" y="7112"/>
                </a:lnTo>
                <a:lnTo>
                  <a:pt x="240665" y="8788"/>
                </a:lnTo>
                <a:lnTo>
                  <a:pt x="242747" y="8788"/>
                </a:lnTo>
                <a:lnTo>
                  <a:pt x="244830" y="8788"/>
                </a:lnTo>
                <a:lnTo>
                  <a:pt x="246507" y="7112"/>
                </a:lnTo>
                <a:lnTo>
                  <a:pt x="246507" y="2946"/>
                </a:lnTo>
                <a:close/>
              </a:path>
              <a:path w="514350" h="1678304">
                <a:moveTo>
                  <a:pt x="247446" y="153327"/>
                </a:moveTo>
                <a:lnTo>
                  <a:pt x="245630" y="151523"/>
                </a:lnTo>
                <a:lnTo>
                  <a:pt x="241185" y="151523"/>
                </a:lnTo>
                <a:lnTo>
                  <a:pt x="239382" y="153327"/>
                </a:lnTo>
                <a:lnTo>
                  <a:pt x="239382" y="157784"/>
                </a:lnTo>
                <a:lnTo>
                  <a:pt x="241185" y="159588"/>
                </a:lnTo>
                <a:lnTo>
                  <a:pt x="243408" y="159588"/>
                </a:lnTo>
                <a:lnTo>
                  <a:pt x="245630" y="159588"/>
                </a:lnTo>
                <a:lnTo>
                  <a:pt x="247446" y="157784"/>
                </a:lnTo>
                <a:lnTo>
                  <a:pt x="247446" y="153327"/>
                </a:lnTo>
                <a:close/>
              </a:path>
              <a:path w="514350" h="1678304">
                <a:moveTo>
                  <a:pt x="247446" y="103149"/>
                </a:moveTo>
                <a:lnTo>
                  <a:pt x="245630" y="101346"/>
                </a:lnTo>
                <a:lnTo>
                  <a:pt x="241185" y="101346"/>
                </a:lnTo>
                <a:lnTo>
                  <a:pt x="239382" y="103149"/>
                </a:lnTo>
                <a:lnTo>
                  <a:pt x="239382" y="107607"/>
                </a:lnTo>
                <a:lnTo>
                  <a:pt x="241185" y="109410"/>
                </a:lnTo>
                <a:lnTo>
                  <a:pt x="243408" y="109410"/>
                </a:lnTo>
                <a:lnTo>
                  <a:pt x="245630" y="109410"/>
                </a:lnTo>
                <a:lnTo>
                  <a:pt x="247446" y="107607"/>
                </a:lnTo>
                <a:lnTo>
                  <a:pt x="247446" y="103149"/>
                </a:lnTo>
                <a:close/>
              </a:path>
              <a:path w="514350" h="1678304">
                <a:moveTo>
                  <a:pt x="278980" y="53352"/>
                </a:moveTo>
                <a:lnTo>
                  <a:pt x="277495" y="51854"/>
                </a:lnTo>
                <a:lnTo>
                  <a:pt x="273786" y="51854"/>
                </a:lnTo>
                <a:lnTo>
                  <a:pt x="272300" y="53352"/>
                </a:lnTo>
                <a:lnTo>
                  <a:pt x="272300" y="57048"/>
                </a:lnTo>
                <a:lnTo>
                  <a:pt x="273786" y="58547"/>
                </a:lnTo>
                <a:lnTo>
                  <a:pt x="275640" y="58547"/>
                </a:lnTo>
                <a:lnTo>
                  <a:pt x="277495" y="58547"/>
                </a:lnTo>
                <a:lnTo>
                  <a:pt x="278980" y="57048"/>
                </a:lnTo>
                <a:lnTo>
                  <a:pt x="278980" y="53352"/>
                </a:lnTo>
                <a:close/>
              </a:path>
              <a:path w="514350" h="1678304">
                <a:moveTo>
                  <a:pt x="278980" y="3175"/>
                </a:moveTo>
                <a:lnTo>
                  <a:pt x="277495" y="1676"/>
                </a:lnTo>
                <a:lnTo>
                  <a:pt x="273786" y="1676"/>
                </a:lnTo>
                <a:lnTo>
                  <a:pt x="272300" y="3175"/>
                </a:lnTo>
                <a:lnTo>
                  <a:pt x="272300" y="6870"/>
                </a:lnTo>
                <a:lnTo>
                  <a:pt x="273786" y="8369"/>
                </a:lnTo>
                <a:lnTo>
                  <a:pt x="275640" y="8369"/>
                </a:lnTo>
                <a:lnTo>
                  <a:pt x="277495" y="8369"/>
                </a:lnTo>
                <a:lnTo>
                  <a:pt x="278980" y="6870"/>
                </a:lnTo>
                <a:lnTo>
                  <a:pt x="278980" y="3175"/>
                </a:lnTo>
                <a:close/>
              </a:path>
              <a:path w="514350" h="1678304">
                <a:moveTo>
                  <a:pt x="280733" y="153581"/>
                </a:moveTo>
                <a:lnTo>
                  <a:pt x="279133" y="151980"/>
                </a:lnTo>
                <a:lnTo>
                  <a:pt x="275170" y="151980"/>
                </a:lnTo>
                <a:lnTo>
                  <a:pt x="273570" y="153581"/>
                </a:lnTo>
                <a:lnTo>
                  <a:pt x="273570" y="157543"/>
                </a:lnTo>
                <a:lnTo>
                  <a:pt x="275170" y="159143"/>
                </a:lnTo>
                <a:lnTo>
                  <a:pt x="277152" y="159143"/>
                </a:lnTo>
                <a:lnTo>
                  <a:pt x="279133" y="159143"/>
                </a:lnTo>
                <a:lnTo>
                  <a:pt x="280733" y="157543"/>
                </a:lnTo>
                <a:lnTo>
                  <a:pt x="280733" y="153581"/>
                </a:lnTo>
                <a:close/>
              </a:path>
              <a:path w="514350" h="1678304">
                <a:moveTo>
                  <a:pt x="280733" y="103403"/>
                </a:moveTo>
                <a:lnTo>
                  <a:pt x="279133" y="101803"/>
                </a:lnTo>
                <a:lnTo>
                  <a:pt x="275170" y="101803"/>
                </a:lnTo>
                <a:lnTo>
                  <a:pt x="273570" y="103403"/>
                </a:lnTo>
                <a:lnTo>
                  <a:pt x="273570" y="107365"/>
                </a:lnTo>
                <a:lnTo>
                  <a:pt x="275170" y="108966"/>
                </a:lnTo>
                <a:lnTo>
                  <a:pt x="277152" y="108966"/>
                </a:lnTo>
                <a:lnTo>
                  <a:pt x="279133" y="108966"/>
                </a:lnTo>
                <a:lnTo>
                  <a:pt x="280733" y="107365"/>
                </a:lnTo>
                <a:lnTo>
                  <a:pt x="280733" y="103403"/>
                </a:lnTo>
                <a:close/>
              </a:path>
              <a:path w="514350" h="1678304">
                <a:moveTo>
                  <a:pt x="311454" y="53581"/>
                </a:moveTo>
                <a:lnTo>
                  <a:pt x="310146" y="52273"/>
                </a:lnTo>
                <a:lnTo>
                  <a:pt x="306920" y="52273"/>
                </a:lnTo>
                <a:lnTo>
                  <a:pt x="305612" y="53581"/>
                </a:lnTo>
                <a:lnTo>
                  <a:pt x="305612" y="56807"/>
                </a:lnTo>
                <a:lnTo>
                  <a:pt x="306920" y="58127"/>
                </a:lnTo>
                <a:lnTo>
                  <a:pt x="308533" y="58127"/>
                </a:lnTo>
                <a:lnTo>
                  <a:pt x="310146" y="58127"/>
                </a:lnTo>
                <a:lnTo>
                  <a:pt x="311454" y="56807"/>
                </a:lnTo>
                <a:lnTo>
                  <a:pt x="311454" y="53581"/>
                </a:lnTo>
                <a:close/>
              </a:path>
              <a:path w="514350" h="1678304">
                <a:moveTo>
                  <a:pt x="311454" y="3416"/>
                </a:moveTo>
                <a:lnTo>
                  <a:pt x="310146" y="2095"/>
                </a:lnTo>
                <a:lnTo>
                  <a:pt x="306920" y="2095"/>
                </a:lnTo>
                <a:lnTo>
                  <a:pt x="305612" y="3416"/>
                </a:lnTo>
                <a:lnTo>
                  <a:pt x="305612" y="6642"/>
                </a:lnTo>
                <a:lnTo>
                  <a:pt x="306920" y="7950"/>
                </a:lnTo>
                <a:lnTo>
                  <a:pt x="308533" y="7950"/>
                </a:lnTo>
                <a:lnTo>
                  <a:pt x="310146" y="7950"/>
                </a:lnTo>
                <a:lnTo>
                  <a:pt x="311454" y="6642"/>
                </a:lnTo>
                <a:lnTo>
                  <a:pt x="311454" y="3416"/>
                </a:lnTo>
                <a:close/>
              </a:path>
              <a:path w="514350" h="1678304">
                <a:moveTo>
                  <a:pt x="314032" y="153822"/>
                </a:moveTo>
                <a:lnTo>
                  <a:pt x="312623" y="152412"/>
                </a:lnTo>
                <a:lnTo>
                  <a:pt x="309168" y="152412"/>
                </a:lnTo>
                <a:lnTo>
                  <a:pt x="307759" y="153822"/>
                </a:lnTo>
                <a:lnTo>
                  <a:pt x="307759" y="157276"/>
                </a:lnTo>
                <a:lnTo>
                  <a:pt x="309168" y="158686"/>
                </a:lnTo>
                <a:lnTo>
                  <a:pt x="310896" y="158686"/>
                </a:lnTo>
                <a:lnTo>
                  <a:pt x="312623" y="158686"/>
                </a:lnTo>
                <a:lnTo>
                  <a:pt x="314032" y="157276"/>
                </a:lnTo>
                <a:lnTo>
                  <a:pt x="314032" y="153822"/>
                </a:lnTo>
                <a:close/>
              </a:path>
              <a:path w="514350" h="1678304">
                <a:moveTo>
                  <a:pt x="314032" y="103657"/>
                </a:moveTo>
                <a:lnTo>
                  <a:pt x="312623" y="102247"/>
                </a:lnTo>
                <a:lnTo>
                  <a:pt x="309168" y="102247"/>
                </a:lnTo>
                <a:lnTo>
                  <a:pt x="307759" y="103657"/>
                </a:lnTo>
                <a:lnTo>
                  <a:pt x="307759" y="107111"/>
                </a:lnTo>
                <a:lnTo>
                  <a:pt x="309168" y="108521"/>
                </a:lnTo>
                <a:lnTo>
                  <a:pt x="310896" y="108521"/>
                </a:lnTo>
                <a:lnTo>
                  <a:pt x="312623" y="108521"/>
                </a:lnTo>
                <a:lnTo>
                  <a:pt x="314032" y="107111"/>
                </a:lnTo>
                <a:lnTo>
                  <a:pt x="314032" y="103657"/>
                </a:lnTo>
                <a:close/>
              </a:path>
              <a:path w="514350" h="1678304">
                <a:moveTo>
                  <a:pt x="343941" y="53809"/>
                </a:moveTo>
                <a:lnTo>
                  <a:pt x="342811" y="52692"/>
                </a:lnTo>
                <a:lnTo>
                  <a:pt x="340042" y="52692"/>
                </a:lnTo>
                <a:lnTo>
                  <a:pt x="338912" y="53809"/>
                </a:lnTo>
                <a:lnTo>
                  <a:pt x="338912" y="56591"/>
                </a:lnTo>
                <a:lnTo>
                  <a:pt x="340042" y="57708"/>
                </a:lnTo>
                <a:lnTo>
                  <a:pt x="341426" y="57708"/>
                </a:lnTo>
                <a:lnTo>
                  <a:pt x="342811" y="57708"/>
                </a:lnTo>
                <a:lnTo>
                  <a:pt x="343941" y="56591"/>
                </a:lnTo>
                <a:lnTo>
                  <a:pt x="343941" y="53809"/>
                </a:lnTo>
                <a:close/>
              </a:path>
              <a:path w="514350" h="1678304">
                <a:moveTo>
                  <a:pt x="343941" y="3644"/>
                </a:moveTo>
                <a:lnTo>
                  <a:pt x="342811" y="2527"/>
                </a:lnTo>
                <a:lnTo>
                  <a:pt x="340042" y="2527"/>
                </a:lnTo>
                <a:lnTo>
                  <a:pt x="338912" y="3644"/>
                </a:lnTo>
                <a:lnTo>
                  <a:pt x="338912" y="6426"/>
                </a:lnTo>
                <a:lnTo>
                  <a:pt x="340042" y="7543"/>
                </a:lnTo>
                <a:lnTo>
                  <a:pt x="341426" y="7543"/>
                </a:lnTo>
                <a:lnTo>
                  <a:pt x="342811" y="7543"/>
                </a:lnTo>
                <a:lnTo>
                  <a:pt x="343941" y="6426"/>
                </a:lnTo>
                <a:lnTo>
                  <a:pt x="343941" y="3644"/>
                </a:lnTo>
                <a:close/>
              </a:path>
              <a:path w="514350" h="1678304">
                <a:moveTo>
                  <a:pt x="347345" y="154076"/>
                </a:moveTo>
                <a:lnTo>
                  <a:pt x="346138" y="152869"/>
                </a:lnTo>
                <a:lnTo>
                  <a:pt x="343166" y="152869"/>
                </a:lnTo>
                <a:lnTo>
                  <a:pt x="341960" y="154076"/>
                </a:lnTo>
                <a:lnTo>
                  <a:pt x="341960" y="157035"/>
                </a:lnTo>
                <a:lnTo>
                  <a:pt x="343166" y="158242"/>
                </a:lnTo>
                <a:lnTo>
                  <a:pt x="344652" y="158242"/>
                </a:lnTo>
                <a:lnTo>
                  <a:pt x="346138" y="158242"/>
                </a:lnTo>
                <a:lnTo>
                  <a:pt x="347345" y="157035"/>
                </a:lnTo>
                <a:lnTo>
                  <a:pt x="347345" y="154076"/>
                </a:lnTo>
                <a:close/>
              </a:path>
              <a:path w="514350" h="1678304">
                <a:moveTo>
                  <a:pt x="347345" y="103886"/>
                </a:moveTo>
                <a:lnTo>
                  <a:pt x="346138" y="102692"/>
                </a:lnTo>
                <a:lnTo>
                  <a:pt x="343166" y="102692"/>
                </a:lnTo>
                <a:lnTo>
                  <a:pt x="341960" y="103886"/>
                </a:lnTo>
                <a:lnTo>
                  <a:pt x="341960" y="106857"/>
                </a:lnTo>
                <a:lnTo>
                  <a:pt x="343166" y="108064"/>
                </a:lnTo>
                <a:lnTo>
                  <a:pt x="344652" y="108064"/>
                </a:lnTo>
                <a:lnTo>
                  <a:pt x="346138" y="108064"/>
                </a:lnTo>
                <a:lnTo>
                  <a:pt x="347345" y="106857"/>
                </a:lnTo>
                <a:lnTo>
                  <a:pt x="347345" y="103886"/>
                </a:lnTo>
                <a:close/>
              </a:path>
              <a:path w="514350" h="1678304">
                <a:moveTo>
                  <a:pt x="376415" y="54051"/>
                </a:moveTo>
                <a:lnTo>
                  <a:pt x="375475" y="53124"/>
                </a:lnTo>
                <a:lnTo>
                  <a:pt x="373164" y="53124"/>
                </a:lnTo>
                <a:lnTo>
                  <a:pt x="372224" y="54051"/>
                </a:lnTo>
                <a:lnTo>
                  <a:pt x="372224" y="56362"/>
                </a:lnTo>
                <a:lnTo>
                  <a:pt x="373164" y="57302"/>
                </a:lnTo>
                <a:lnTo>
                  <a:pt x="374319" y="57302"/>
                </a:lnTo>
                <a:lnTo>
                  <a:pt x="375475" y="57302"/>
                </a:lnTo>
                <a:lnTo>
                  <a:pt x="376415" y="56362"/>
                </a:lnTo>
                <a:lnTo>
                  <a:pt x="376415" y="54051"/>
                </a:lnTo>
                <a:close/>
              </a:path>
              <a:path w="514350" h="1678304">
                <a:moveTo>
                  <a:pt x="376415" y="3873"/>
                </a:moveTo>
                <a:lnTo>
                  <a:pt x="375475" y="2933"/>
                </a:lnTo>
                <a:lnTo>
                  <a:pt x="373164" y="2933"/>
                </a:lnTo>
                <a:lnTo>
                  <a:pt x="372224" y="3873"/>
                </a:lnTo>
                <a:lnTo>
                  <a:pt x="372224" y="6184"/>
                </a:lnTo>
                <a:lnTo>
                  <a:pt x="373164" y="7124"/>
                </a:lnTo>
                <a:lnTo>
                  <a:pt x="374319" y="7124"/>
                </a:lnTo>
                <a:lnTo>
                  <a:pt x="375475" y="7124"/>
                </a:lnTo>
                <a:lnTo>
                  <a:pt x="376415" y="6184"/>
                </a:lnTo>
                <a:lnTo>
                  <a:pt x="376415" y="3873"/>
                </a:lnTo>
                <a:close/>
              </a:path>
              <a:path w="514350" h="1678304">
                <a:moveTo>
                  <a:pt x="380631" y="154330"/>
                </a:moveTo>
                <a:lnTo>
                  <a:pt x="379628" y="153314"/>
                </a:lnTo>
                <a:lnTo>
                  <a:pt x="377164" y="153314"/>
                </a:lnTo>
                <a:lnTo>
                  <a:pt x="376148" y="154330"/>
                </a:lnTo>
                <a:lnTo>
                  <a:pt x="376148" y="156794"/>
                </a:lnTo>
                <a:lnTo>
                  <a:pt x="377164" y="157797"/>
                </a:lnTo>
                <a:lnTo>
                  <a:pt x="378396" y="157797"/>
                </a:lnTo>
                <a:lnTo>
                  <a:pt x="379628" y="157797"/>
                </a:lnTo>
                <a:lnTo>
                  <a:pt x="380631" y="156794"/>
                </a:lnTo>
                <a:lnTo>
                  <a:pt x="380631" y="154330"/>
                </a:lnTo>
                <a:close/>
              </a:path>
              <a:path w="514350" h="1678304">
                <a:moveTo>
                  <a:pt x="380631" y="104140"/>
                </a:moveTo>
                <a:lnTo>
                  <a:pt x="379628" y="103136"/>
                </a:lnTo>
                <a:lnTo>
                  <a:pt x="377164" y="103136"/>
                </a:lnTo>
                <a:lnTo>
                  <a:pt x="376148" y="104140"/>
                </a:lnTo>
                <a:lnTo>
                  <a:pt x="376148" y="106616"/>
                </a:lnTo>
                <a:lnTo>
                  <a:pt x="377164" y="107619"/>
                </a:lnTo>
                <a:lnTo>
                  <a:pt x="378396" y="107619"/>
                </a:lnTo>
                <a:lnTo>
                  <a:pt x="379628" y="107619"/>
                </a:lnTo>
                <a:lnTo>
                  <a:pt x="380631" y="106616"/>
                </a:lnTo>
                <a:lnTo>
                  <a:pt x="380631" y="104140"/>
                </a:lnTo>
                <a:close/>
              </a:path>
              <a:path w="514350" h="1678304">
                <a:moveTo>
                  <a:pt x="408889" y="54279"/>
                </a:moveTo>
                <a:lnTo>
                  <a:pt x="408139" y="53530"/>
                </a:lnTo>
                <a:lnTo>
                  <a:pt x="406285" y="53530"/>
                </a:lnTo>
                <a:lnTo>
                  <a:pt x="405536" y="54279"/>
                </a:lnTo>
                <a:lnTo>
                  <a:pt x="405536" y="56121"/>
                </a:lnTo>
                <a:lnTo>
                  <a:pt x="406285" y="56870"/>
                </a:lnTo>
                <a:lnTo>
                  <a:pt x="407212" y="56870"/>
                </a:lnTo>
                <a:lnTo>
                  <a:pt x="408139" y="56870"/>
                </a:lnTo>
                <a:lnTo>
                  <a:pt x="408889" y="56121"/>
                </a:lnTo>
                <a:lnTo>
                  <a:pt x="408889" y="54279"/>
                </a:lnTo>
                <a:close/>
              </a:path>
              <a:path w="514350" h="1678304">
                <a:moveTo>
                  <a:pt x="408889" y="4114"/>
                </a:moveTo>
                <a:lnTo>
                  <a:pt x="408139" y="3365"/>
                </a:lnTo>
                <a:lnTo>
                  <a:pt x="406285" y="3365"/>
                </a:lnTo>
                <a:lnTo>
                  <a:pt x="405536" y="4114"/>
                </a:lnTo>
                <a:lnTo>
                  <a:pt x="405536" y="5956"/>
                </a:lnTo>
                <a:lnTo>
                  <a:pt x="406285" y="6705"/>
                </a:lnTo>
                <a:lnTo>
                  <a:pt x="407212" y="6705"/>
                </a:lnTo>
                <a:lnTo>
                  <a:pt x="408139" y="6705"/>
                </a:lnTo>
                <a:lnTo>
                  <a:pt x="408889" y="5956"/>
                </a:lnTo>
                <a:lnTo>
                  <a:pt x="408889" y="4114"/>
                </a:lnTo>
                <a:close/>
              </a:path>
              <a:path w="514350" h="1678304">
                <a:moveTo>
                  <a:pt x="413931" y="154559"/>
                </a:moveTo>
                <a:lnTo>
                  <a:pt x="413131" y="153758"/>
                </a:lnTo>
                <a:lnTo>
                  <a:pt x="411149" y="153758"/>
                </a:lnTo>
                <a:lnTo>
                  <a:pt x="410349" y="154559"/>
                </a:lnTo>
                <a:lnTo>
                  <a:pt x="410349" y="156540"/>
                </a:lnTo>
                <a:lnTo>
                  <a:pt x="411149" y="157340"/>
                </a:lnTo>
                <a:lnTo>
                  <a:pt x="412140" y="157340"/>
                </a:lnTo>
                <a:lnTo>
                  <a:pt x="413131" y="157340"/>
                </a:lnTo>
                <a:lnTo>
                  <a:pt x="413931" y="156540"/>
                </a:lnTo>
                <a:lnTo>
                  <a:pt x="413931" y="154559"/>
                </a:lnTo>
                <a:close/>
              </a:path>
              <a:path w="514350" h="1678304">
                <a:moveTo>
                  <a:pt x="413931" y="104394"/>
                </a:moveTo>
                <a:lnTo>
                  <a:pt x="413131" y="103593"/>
                </a:lnTo>
                <a:lnTo>
                  <a:pt x="411149" y="103593"/>
                </a:lnTo>
                <a:lnTo>
                  <a:pt x="410349" y="104394"/>
                </a:lnTo>
                <a:lnTo>
                  <a:pt x="410349" y="106375"/>
                </a:lnTo>
                <a:lnTo>
                  <a:pt x="411149" y="107175"/>
                </a:lnTo>
                <a:lnTo>
                  <a:pt x="412140" y="107175"/>
                </a:lnTo>
                <a:lnTo>
                  <a:pt x="413131" y="107175"/>
                </a:lnTo>
                <a:lnTo>
                  <a:pt x="413931" y="106375"/>
                </a:lnTo>
                <a:lnTo>
                  <a:pt x="413931" y="104394"/>
                </a:lnTo>
                <a:close/>
              </a:path>
              <a:path w="514350" h="1678304">
                <a:moveTo>
                  <a:pt x="441363" y="54521"/>
                </a:moveTo>
                <a:lnTo>
                  <a:pt x="440804" y="53949"/>
                </a:lnTo>
                <a:lnTo>
                  <a:pt x="439420" y="53949"/>
                </a:lnTo>
                <a:lnTo>
                  <a:pt x="438848" y="54521"/>
                </a:lnTo>
                <a:lnTo>
                  <a:pt x="438848" y="55905"/>
                </a:lnTo>
                <a:lnTo>
                  <a:pt x="439420" y="56464"/>
                </a:lnTo>
                <a:lnTo>
                  <a:pt x="440105" y="56464"/>
                </a:lnTo>
                <a:lnTo>
                  <a:pt x="440804" y="56464"/>
                </a:lnTo>
                <a:lnTo>
                  <a:pt x="441363" y="55905"/>
                </a:lnTo>
                <a:lnTo>
                  <a:pt x="441363" y="54521"/>
                </a:lnTo>
                <a:close/>
              </a:path>
              <a:path w="514350" h="1678304">
                <a:moveTo>
                  <a:pt x="441363" y="4343"/>
                </a:moveTo>
                <a:lnTo>
                  <a:pt x="440804" y="3771"/>
                </a:lnTo>
                <a:lnTo>
                  <a:pt x="439420" y="3771"/>
                </a:lnTo>
                <a:lnTo>
                  <a:pt x="438848" y="4343"/>
                </a:lnTo>
                <a:lnTo>
                  <a:pt x="438848" y="5727"/>
                </a:lnTo>
                <a:lnTo>
                  <a:pt x="439420" y="6286"/>
                </a:lnTo>
                <a:lnTo>
                  <a:pt x="440105" y="6286"/>
                </a:lnTo>
                <a:lnTo>
                  <a:pt x="440804" y="6286"/>
                </a:lnTo>
                <a:lnTo>
                  <a:pt x="441363" y="5727"/>
                </a:lnTo>
                <a:lnTo>
                  <a:pt x="441363" y="4343"/>
                </a:lnTo>
                <a:close/>
              </a:path>
              <a:path w="514350" h="1678304">
                <a:moveTo>
                  <a:pt x="447243" y="154800"/>
                </a:moveTo>
                <a:lnTo>
                  <a:pt x="446633" y="154203"/>
                </a:lnTo>
                <a:lnTo>
                  <a:pt x="445160" y="154203"/>
                </a:lnTo>
                <a:lnTo>
                  <a:pt x="444550" y="154800"/>
                </a:lnTo>
                <a:lnTo>
                  <a:pt x="444550" y="156298"/>
                </a:lnTo>
                <a:lnTo>
                  <a:pt x="445160" y="156895"/>
                </a:lnTo>
                <a:lnTo>
                  <a:pt x="445897" y="156895"/>
                </a:lnTo>
                <a:lnTo>
                  <a:pt x="446633" y="156895"/>
                </a:lnTo>
                <a:lnTo>
                  <a:pt x="447243" y="156298"/>
                </a:lnTo>
                <a:lnTo>
                  <a:pt x="447243" y="154800"/>
                </a:lnTo>
                <a:close/>
              </a:path>
              <a:path w="514350" h="1678304">
                <a:moveTo>
                  <a:pt x="447243" y="104635"/>
                </a:moveTo>
                <a:lnTo>
                  <a:pt x="446633" y="104038"/>
                </a:lnTo>
                <a:lnTo>
                  <a:pt x="445160" y="104038"/>
                </a:lnTo>
                <a:lnTo>
                  <a:pt x="444550" y="104635"/>
                </a:lnTo>
                <a:lnTo>
                  <a:pt x="444550" y="106121"/>
                </a:lnTo>
                <a:lnTo>
                  <a:pt x="445160" y="106730"/>
                </a:lnTo>
                <a:lnTo>
                  <a:pt x="445897" y="106730"/>
                </a:lnTo>
                <a:lnTo>
                  <a:pt x="446633" y="106730"/>
                </a:lnTo>
                <a:lnTo>
                  <a:pt x="447243" y="106121"/>
                </a:lnTo>
                <a:lnTo>
                  <a:pt x="447243" y="104635"/>
                </a:lnTo>
                <a:close/>
              </a:path>
              <a:path w="514350" h="1678304">
                <a:moveTo>
                  <a:pt x="473837" y="54737"/>
                </a:moveTo>
                <a:lnTo>
                  <a:pt x="473456" y="54368"/>
                </a:lnTo>
                <a:lnTo>
                  <a:pt x="472541" y="54368"/>
                </a:lnTo>
                <a:lnTo>
                  <a:pt x="472160" y="54737"/>
                </a:lnTo>
                <a:lnTo>
                  <a:pt x="472160" y="55664"/>
                </a:lnTo>
                <a:lnTo>
                  <a:pt x="472541" y="56032"/>
                </a:lnTo>
                <a:lnTo>
                  <a:pt x="472998" y="56032"/>
                </a:lnTo>
                <a:lnTo>
                  <a:pt x="473456" y="56032"/>
                </a:lnTo>
                <a:lnTo>
                  <a:pt x="473837" y="55664"/>
                </a:lnTo>
                <a:lnTo>
                  <a:pt x="473837" y="54737"/>
                </a:lnTo>
                <a:close/>
              </a:path>
              <a:path w="514350" h="1678304">
                <a:moveTo>
                  <a:pt x="473837" y="4572"/>
                </a:moveTo>
                <a:lnTo>
                  <a:pt x="473456" y="4203"/>
                </a:lnTo>
                <a:lnTo>
                  <a:pt x="472541" y="4203"/>
                </a:lnTo>
                <a:lnTo>
                  <a:pt x="472160" y="4572"/>
                </a:lnTo>
                <a:lnTo>
                  <a:pt x="472160" y="5499"/>
                </a:lnTo>
                <a:lnTo>
                  <a:pt x="472541" y="5867"/>
                </a:lnTo>
                <a:lnTo>
                  <a:pt x="472998" y="5867"/>
                </a:lnTo>
                <a:lnTo>
                  <a:pt x="473456" y="5867"/>
                </a:lnTo>
                <a:lnTo>
                  <a:pt x="473837" y="5499"/>
                </a:lnTo>
                <a:lnTo>
                  <a:pt x="473837" y="4572"/>
                </a:lnTo>
                <a:close/>
              </a:path>
              <a:path w="514350" h="1678304">
                <a:moveTo>
                  <a:pt x="480542" y="155054"/>
                </a:moveTo>
                <a:lnTo>
                  <a:pt x="480136" y="154660"/>
                </a:lnTo>
                <a:lnTo>
                  <a:pt x="479145" y="154660"/>
                </a:lnTo>
                <a:lnTo>
                  <a:pt x="478739" y="155054"/>
                </a:lnTo>
                <a:lnTo>
                  <a:pt x="478739" y="156044"/>
                </a:lnTo>
                <a:lnTo>
                  <a:pt x="479145" y="156451"/>
                </a:lnTo>
                <a:lnTo>
                  <a:pt x="479640" y="156451"/>
                </a:lnTo>
                <a:lnTo>
                  <a:pt x="480136" y="156451"/>
                </a:lnTo>
                <a:lnTo>
                  <a:pt x="480542" y="156044"/>
                </a:lnTo>
                <a:lnTo>
                  <a:pt x="480542" y="155054"/>
                </a:lnTo>
                <a:close/>
              </a:path>
              <a:path w="514350" h="1678304">
                <a:moveTo>
                  <a:pt x="480542" y="104889"/>
                </a:moveTo>
                <a:lnTo>
                  <a:pt x="480136" y="104482"/>
                </a:lnTo>
                <a:lnTo>
                  <a:pt x="479145" y="104482"/>
                </a:lnTo>
                <a:lnTo>
                  <a:pt x="478739" y="104889"/>
                </a:lnTo>
                <a:lnTo>
                  <a:pt x="478739" y="105879"/>
                </a:lnTo>
                <a:lnTo>
                  <a:pt x="479145" y="106273"/>
                </a:lnTo>
                <a:lnTo>
                  <a:pt x="479640" y="106273"/>
                </a:lnTo>
                <a:lnTo>
                  <a:pt x="480136" y="106273"/>
                </a:lnTo>
                <a:lnTo>
                  <a:pt x="480542" y="105879"/>
                </a:lnTo>
                <a:lnTo>
                  <a:pt x="480542" y="104889"/>
                </a:lnTo>
                <a:close/>
              </a:path>
              <a:path w="514350" h="1678304">
                <a:moveTo>
                  <a:pt x="506298" y="54978"/>
                </a:moveTo>
                <a:lnTo>
                  <a:pt x="506107" y="54787"/>
                </a:lnTo>
                <a:lnTo>
                  <a:pt x="505650" y="54787"/>
                </a:lnTo>
                <a:lnTo>
                  <a:pt x="505460" y="54978"/>
                </a:lnTo>
                <a:lnTo>
                  <a:pt x="505460" y="55435"/>
                </a:lnTo>
                <a:lnTo>
                  <a:pt x="505650" y="55626"/>
                </a:lnTo>
                <a:lnTo>
                  <a:pt x="505879" y="55626"/>
                </a:lnTo>
                <a:lnTo>
                  <a:pt x="506107" y="55626"/>
                </a:lnTo>
                <a:lnTo>
                  <a:pt x="506298" y="55435"/>
                </a:lnTo>
                <a:lnTo>
                  <a:pt x="506298" y="54978"/>
                </a:lnTo>
                <a:close/>
              </a:path>
              <a:path w="514350" h="1678304">
                <a:moveTo>
                  <a:pt x="506298" y="4800"/>
                </a:moveTo>
                <a:lnTo>
                  <a:pt x="506107" y="4610"/>
                </a:lnTo>
                <a:lnTo>
                  <a:pt x="505650" y="4610"/>
                </a:lnTo>
                <a:lnTo>
                  <a:pt x="505460" y="4800"/>
                </a:lnTo>
                <a:lnTo>
                  <a:pt x="505460" y="5257"/>
                </a:lnTo>
                <a:lnTo>
                  <a:pt x="505650" y="5448"/>
                </a:lnTo>
                <a:lnTo>
                  <a:pt x="505879" y="5448"/>
                </a:lnTo>
                <a:lnTo>
                  <a:pt x="506107" y="5448"/>
                </a:lnTo>
                <a:lnTo>
                  <a:pt x="506298" y="5257"/>
                </a:lnTo>
                <a:lnTo>
                  <a:pt x="506298" y="4800"/>
                </a:lnTo>
                <a:close/>
              </a:path>
              <a:path w="514350" h="1678304">
                <a:moveTo>
                  <a:pt x="513842" y="155295"/>
                </a:moveTo>
                <a:lnTo>
                  <a:pt x="513651" y="155105"/>
                </a:lnTo>
                <a:lnTo>
                  <a:pt x="513143" y="155105"/>
                </a:lnTo>
                <a:lnTo>
                  <a:pt x="512953" y="155295"/>
                </a:lnTo>
                <a:lnTo>
                  <a:pt x="512953" y="155790"/>
                </a:lnTo>
                <a:lnTo>
                  <a:pt x="513143" y="155994"/>
                </a:lnTo>
                <a:lnTo>
                  <a:pt x="513397" y="155994"/>
                </a:lnTo>
                <a:lnTo>
                  <a:pt x="513651" y="155994"/>
                </a:lnTo>
                <a:lnTo>
                  <a:pt x="513842" y="155790"/>
                </a:lnTo>
                <a:lnTo>
                  <a:pt x="513842" y="155295"/>
                </a:lnTo>
                <a:close/>
              </a:path>
              <a:path w="514350" h="1678304">
                <a:moveTo>
                  <a:pt x="513842" y="105130"/>
                </a:moveTo>
                <a:lnTo>
                  <a:pt x="513651" y="104940"/>
                </a:lnTo>
                <a:lnTo>
                  <a:pt x="513143" y="104940"/>
                </a:lnTo>
                <a:lnTo>
                  <a:pt x="512953" y="105130"/>
                </a:lnTo>
                <a:lnTo>
                  <a:pt x="512953" y="105625"/>
                </a:lnTo>
                <a:lnTo>
                  <a:pt x="513143" y="105829"/>
                </a:lnTo>
                <a:lnTo>
                  <a:pt x="513397" y="105829"/>
                </a:lnTo>
                <a:lnTo>
                  <a:pt x="513651" y="105829"/>
                </a:lnTo>
                <a:lnTo>
                  <a:pt x="513842" y="105625"/>
                </a:lnTo>
                <a:lnTo>
                  <a:pt x="513842" y="105130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374394" y="3555745"/>
            <a:ext cx="336550" cy="417195"/>
          </a:xfrm>
          <a:custGeom>
            <a:avLst/>
            <a:gdLst/>
            <a:ahLst/>
            <a:cxnLst/>
            <a:rect l="l" t="t" r="r" b="b"/>
            <a:pathLst>
              <a:path w="336550" h="417195">
                <a:moveTo>
                  <a:pt x="7162" y="262369"/>
                </a:moveTo>
                <a:lnTo>
                  <a:pt x="5562" y="260769"/>
                </a:lnTo>
                <a:lnTo>
                  <a:pt x="1600" y="260769"/>
                </a:lnTo>
                <a:lnTo>
                  <a:pt x="0" y="262369"/>
                </a:lnTo>
                <a:lnTo>
                  <a:pt x="0" y="266331"/>
                </a:lnTo>
                <a:lnTo>
                  <a:pt x="1600" y="267931"/>
                </a:lnTo>
                <a:lnTo>
                  <a:pt x="3581" y="267931"/>
                </a:lnTo>
                <a:lnTo>
                  <a:pt x="5562" y="267931"/>
                </a:lnTo>
                <a:lnTo>
                  <a:pt x="7162" y="266331"/>
                </a:lnTo>
                <a:lnTo>
                  <a:pt x="7162" y="262369"/>
                </a:lnTo>
                <a:close/>
              </a:path>
              <a:path w="336550" h="417195">
                <a:moveTo>
                  <a:pt x="16624" y="312851"/>
                </a:moveTo>
                <a:lnTo>
                  <a:pt x="15265" y="311492"/>
                </a:lnTo>
                <a:lnTo>
                  <a:pt x="11912" y="311492"/>
                </a:lnTo>
                <a:lnTo>
                  <a:pt x="10566" y="312851"/>
                </a:lnTo>
                <a:lnTo>
                  <a:pt x="10566" y="316191"/>
                </a:lnTo>
                <a:lnTo>
                  <a:pt x="11912" y="317550"/>
                </a:lnTo>
                <a:lnTo>
                  <a:pt x="13589" y="317550"/>
                </a:lnTo>
                <a:lnTo>
                  <a:pt x="15265" y="317550"/>
                </a:lnTo>
                <a:lnTo>
                  <a:pt x="16624" y="316191"/>
                </a:lnTo>
                <a:lnTo>
                  <a:pt x="16624" y="312851"/>
                </a:lnTo>
                <a:close/>
              </a:path>
              <a:path w="336550" h="417195">
                <a:moveTo>
                  <a:pt x="17310" y="111252"/>
                </a:moveTo>
                <a:lnTo>
                  <a:pt x="15227" y="109169"/>
                </a:lnTo>
                <a:lnTo>
                  <a:pt x="10096" y="109169"/>
                </a:lnTo>
                <a:lnTo>
                  <a:pt x="8013" y="111252"/>
                </a:lnTo>
                <a:lnTo>
                  <a:pt x="8013" y="116382"/>
                </a:lnTo>
                <a:lnTo>
                  <a:pt x="10096" y="118465"/>
                </a:lnTo>
                <a:lnTo>
                  <a:pt x="12661" y="118465"/>
                </a:lnTo>
                <a:lnTo>
                  <a:pt x="15227" y="118465"/>
                </a:lnTo>
                <a:lnTo>
                  <a:pt x="17310" y="116382"/>
                </a:lnTo>
                <a:lnTo>
                  <a:pt x="17310" y="111252"/>
                </a:lnTo>
                <a:close/>
              </a:path>
              <a:path w="336550" h="417195">
                <a:moveTo>
                  <a:pt x="22263" y="161594"/>
                </a:moveTo>
                <a:lnTo>
                  <a:pt x="20320" y="159651"/>
                </a:lnTo>
                <a:lnTo>
                  <a:pt x="15519" y="159651"/>
                </a:lnTo>
                <a:lnTo>
                  <a:pt x="13576" y="161594"/>
                </a:lnTo>
                <a:lnTo>
                  <a:pt x="13576" y="166395"/>
                </a:lnTo>
                <a:lnTo>
                  <a:pt x="15519" y="168338"/>
                </a:lnTo>
                <a:lnTo>
                  <a:pt x="17919" y="168338"/>
                </a:lnTo>
                <a:lnTo>
                  <a:pt x="20320" y="168338"/>
                </a:lnTo>
                <a:lnTo>
                  <a:pt x="22263" y="166395"/>
                </a:lnTo>
                <a:lnTo>
                  <a:pt x="22263" y="161594"/>
                </a:lnTo>
                <a:close/>
              </a:path>
              <a:path w="336550" h="417195">
                <a:moveTo>
                  <a:pt x="22961" y="413664"/>
                </a:moveTo>
                <a:lnTo>
                  <a:pt x="21996" y="412699"/>
                </a:lnTo>
                <a:lnTo>
                  <a:pt x="19608" y="412699"/>
                </a:lnTo>
                <a:lnTo>
                  <a:pt x="18643" y="413664"/>
                </a:lnTo>
                <a:lnTo>
                  <a:pt x="18643" y="416052"/>
                </a:lnTo>
                <a:lnTo>
                  <a:pt x="19608" y="417029"/>
                </a:lnTo>
                <a:lnTo>
                  <a:pt x="20802" y="417029"/>
                </a:lnTo>
                <a:lnTo>
                  <a:pt x="21996" y="417029"/>
                </a:lnTo>
                <a:lnTo>
                  <a:pt x="22961" y="416052"/>
                </a:lnTo>
                <a:lnTo>
                  <a:pt x="22961" y="413664"/>
                </a:lnTo>
                <a:close/>
              </a:path>
              <a:path w="336550" h="417195">
                <a:moveTo>
                  <a:pt x="23774" y="363308"/>
                </a:moveTo>
                <a:lnTo>
                  <a:pt x="22644" y="362191"/>
                </a:lnTo>
                <a:lnTo>
                  <a:pt x="19875" y="362191"/>
                </a:lnTo>
                <a:lnTo>
                  <a:pt x="18745" y="363308"/>
                </a:lnTo>
                <a:lnTo>
                  <a:pt x="18745" y="366090"/>
                </a:lnTo>
                <a:lnTo>
                  <a:pt x="19875" y="367207"/>
                </a:lnTo>
                <a:lnTo>
                  <a:pt x="21259" y="367207"/>
                </a:lnTo>
                <a:lnTo>
                  <a:pt x="22644" y="367207"/>
                </a:lnTo>
                <a:lnTo>
                  <a:pt x="23774" y="366090"/>
                </a:lnTo>
                <a:lnTo>
                  <a:pt x="23774" y="363308"/>
                </a:lnTo>
                <a:close/>
              </a:path>
              <a:path w="336550" h="417195">
                <a:moveTo>
                  <a:pt x="29845" y="2286"/>
                </a:moveTo>
                <a:lnTo>
                  <a:pt x="27559" y="0"/>
                </a:lnTo>
                <a:lnTo>
                  <a:pt x="21920" y="0"/>
                </a:lnTo>
                <a:lnTo>
                  <a:pt x="19634" y="2286"/>
                </a:lnTo>
                <a:lnTo>
                  <a:pt x="19634" y="7937"/>
                </a:lnTo>
                <a:lnTo>
                  <a:pt x="21920" y="10223"/>
                </a:lnTo>
                <a:lnTo>
                  <a:pt x="24739" y="10223"/>
                </a:lnTo>
                <a:lnTo>
                  <a:pt x="27559" y="10223"/>
                </a:lnTo>
                <a:lnTo>
                  <a:pt x="29845" y="7937"/>
                </a:lnTo>
                <a:lnTo>
                  <a:pt x="29845" y="2286"/>
                </a:lnTo>
                <a:close/>
              </a:path>
              <a:path w="336550" h="417195">
                <a:moveTo>
                  <a:pt x="30010" y="212115"/>
                </a:moveTo>
                <a:lnTo>
                  <a:pt x="28346" y="210451"/>
                </a:lnTo>
                <a:lnTo>
                  <a:pt x="24231" y="210451"/>
                </a:lnTo>
                <a:lnTo>
                  <a:pt x="22580" y="212115"/>
                </a:lnTo>
                <a:lnTo>
                  <a:pt x="22580" y="216217"/>
                </a:lnTo>
                <a:lnTo>
                  <a:pt x="24231" y="217881"/>
                </a:lnTo>
                <a:lnTo>
                  <a:pt x="26289" y="217881"/>
                </a:lnTo>
                <a:lnTo>
                  <a:pt x="28346" y="217881"/>
                </a:lnTo>
                <a:lnTo>
                  <a:pt x="30010" y="216217"/>
                </a:lnTo>
                <a:lnTo>
                  <a:pt x="30010" y="212115"/>
                </a:lnTo>
                <a:close/>
              </a:path>
              <a:path w="336550" h="417195">
                <a:moveTo>
                  <a:pt x="39471" y="52616"/>
                </a:moveTo>
                <a:lnTo>
                  <a:pt x="37312" y="50457"/>
                </a:lnTo>
                <a:lnTo>
                  <a:pt x="31978" y="50457"/>
                </a:lnTo>
                <a:lnTo>
                  <a:pt x="29819" y="52616"/>
                </a:lnTo>
                <a:lnTo>
                  <a:pt x="29819" y="57950"/>
                </a:lnTo>
                <a:lnTo>
                  <a:pt x="31978" y="60109"/>
                </a:lnTo>
                <a:lnTo>
                  <a:pt x="34645" y="60109"/>
                </a:lnTo>
                <a:lnTo>
                  <a:pt x="37312" y="60109"/>
                </a:lnTo>
                <a:lnTo>
                  <a:pt x="39471" y="57950"/>
                </a:lnTo>
                <a:lnTo>
                  <a:pt x="39471" y="52616"/>
                </a:lnTo>
                <a:close/>
              </a:path>
              <a:path w="336550" h="417195">
                <a:moveTo>
                  <a:pt x="39878" y="262610"/>
                </a:moveTo>
                <a:lnTo>
                  <a:pt x="38468" y="261200"/>
                </a:lnTo>
                <a:lnTo>
                  <a:pt x="35013" y="261200"/>
                </a:lnTo>
                <a:lnTo>
                  <a:pt x="33604" y="262610"/>
                </a:lnTo>
                <a:lnTo>
                  <a:pt x="33604" y="266065"/>
                </a:lnTo>
                <a:lnTo>
                  <a:pt x="35013" y="267474"/>
                </a:lnTo>
                <a:lnTo>
                  <a:pt x="36741" y="267474"/>
                </a:lnTo>
                <a:lnTo>
                  <a:pt x="38468" y="267474"/>
                </a:lnTo>
                <a:lnTo>
                  <a:pt x="39878" y="266065"/>
                </a:lnTo>
                <a:lnTo>
                  <a:pt x="39878" y="262610"/>
                </a:lnTo>
                <a:close/>
              </a:path>
              <a:path w="336550" h="417195">
                <a:moveTo>
                  <a:pt x="49060" y="313093"/>
                </a:moveTo>
                <a:lnTo>
                  <a:pt x="47904" y="311924"/>
                </a:lnTo>
                <a:lnTo>
                  <a:pt x="45034" y="311924"/>
                </a:lnTo>
                <a:lnTo>
                  <a:pt x="43878" y="313093"/>
                </a:lnTo>
                <a:lnTo>
                  <a:pt x="43878" y="315963"/>
                </a:lnTo>
                <a:lnTo>
                  <a:pt x="45034" y="317119"/>
                </a:lnTo>
                <a:lnTo>
                  <a:pt x="46469" y="317119"/>
                </a:lnTo>
                <a:lnTo>
                  <a:pt x="47904" y="317119"/>
                </a:lnTo>
                <a:lnTo>
                  <a:pt x="49060" y="315963"/>
                </a:lnTo>
                <a:lnTo>
                  <a:pt x="49060" y="313093"/>
                </a:lnTo>
                <a:close/>
              </a:path>
              <a:path w="336550" h="417195">
                <a:moveTo>
                  <a:pt x="49974" y="111506"/>
                </a:moveTo>
                <a:lnTo>
                  <a:pt x="48107" y="109626"/>
                </a:lnTo>
                <a:lnTo>
                  <a:pt x="43484" y="109626"/>
                </a:lnTo>
                <a:lnTo>
                  <a:pt x="41617" y="111506"/>
                </a:lnTo>
                <a:lnTo>
                  <a:pt x="41617" y="116128"/>
                </a:lnTo>
                <a:lnTo>
                  <a:pt x="43484" y="117995"/>
                </a:lnTo>
                <a:lnTo>
                  <a:pt x="45796" y="117995"/>
                </a:lnTo>
                <a:lnTo>
                  <a:pt x="48107" y="117995"/>
                </a:lnTo>
                <a:lnTo>
                  <a:pt x="49974" y="116128"/>
                </a:lnTo>
                <a:lnTo>
                  <a:pt x="49974" y="111506"/>
                </a:lnTo>
                <a:close/>
              </a:path>
              <a:path w="336550" h="417195">
                <a:moveTo>
                  <a:pt x="55232" y="161861"/>
                </a:moveTo>
                <a:lnTo>
                  <a:pt x="53505" y="160134"/>
                </a:lnTo>
                <a:lnTo>
                  <a:pt x="49237" y="160134"/>
                </a:lnTo>
                <a:lnTo>
                  <a:pt x="47510" y="161861"/>
                </a:lnTo>
                <a:lnTo>
                  <a:pt x="47510" y="166128"/>
                </a:lnTo>
                <a:lnTo>
                  <a:pt x="49237" y="167855"/>
                </a:lnTo>
                <a:lnTo>
                  <a:pt x="51371" y="167855"/>
                </a:lnTo>
                <a:lnTo>
                  <a:pt x="53505" y="167855"/>
                </a:lnTo>
                <a:lnTo>
                  <a:pt x="55232" y="166128"/>
                </a:lnTo>
                <a:lnTo>
                  <a:pt x="55232" y="161861"/>
                </a:lnTo>
                <a:close/>
              </a:path>
              <a:path w="336550" h="417195">
                <a:moveTo>
                  <a:pt x="55410" y="413918"/>
                </a:moveTo>
                <a:lnTo>
                  <a:pt x="54635" y="413143"/>
                </a:lnTo>
                <a:lnTo>
                  <a:pt x="52730" y="413143"/>
                </a:lnTo>
                <a:lnTo>
                  <a:pt x="51955" y="413918"/>
                </a:lnTo>
                <a:lnTo>
                  <a:pt x="51955" y="415823"/>
                </a:lnTo>
                <a:lnTo>
                  <a:pt x="52730" y="416598"/>
                </a:lnTo>
                <a:lnTo>
                  <a:pt x="53682" y="416598"/>
                </a:lnTo>
                <a:lnTo>
                  <a:pt x="54635" y="416598"/>
                </a:lnTo>
                <a:lnTo>
                  <a:pt x="55410" y="415823"/>
                </a:lnTo>
                <a:lnTo>
                  <a:pt x="55410" y="413918"/>
                </a:lnTo>
                <a:close/>
              </a:path>
              <a:path w="336550" h="417195">
                <a:moveTo>
                  <a:pt x="56261" y="363537"/>
                </a:moveTo>
                <a:lnTo>
                  <a:pt x="55321" y="362597"/>
                </a:lnTo>
                <a:lnTo>
                  <a:pt x="53009" y="362597"/>
                </a:lnTo>
                <a:lnTo>
                  <a:pt x="52070" y="363537"/>
                </a:lnTo>
                <a:lnTo>
                  <a:pt x="52070" y="365848"/>
                </a:lnTo>
                <a:lnTo>
                  <a:pt x="53009" y="366788"/>
                </a:lnTo>
                <a:lnTo>
                  <a:pt x="54165" y="366788"/>
                </a:lnTo>
                <a:lnTo>
                  <a:pt x="55321" y="366788"/>
                </a:lnTo>
                <a:lnTo>
                  <a:pt x="56261" y="365848"/>
                </a:lnTo>
                <a:lnTo>
                  <a:pt x="56261" y="363537"/>
                </a:lnTo>
                <a:close/>
              </a:path>
              <a:path w="336550" h="417195">
                <a:moveTo>
                  <a:pt x="62217" y="2540"/>
                </a:moveTo>
                <a:lnTo>
                  <a:pt x="60134" y="457"/>
                </a:lnTo>
                <a:lnTo>
                  <a:pt x="55003" y="457"/>
                </a:lnTo>
                <a:lnTo>
                  <a:pt x="52920" y="2540"/>
                </a:lnTo>
                <a:lnTo>
                  <a:pt x="52920" y="7670"/>
                </a:lnTo>
                <a:lnTo>
                  <a:pt x="55003" y="9753"/>
                </a:lnTo>
                <a:lnTo>
                  <a:pt x="57569" y="9753"/>
                </a:lnTo>
                <a:lnTo>
                  <a:pt x="60134" y="9753"/>
                </a:lnTo>
                <a:lnTo>
                  <a:pt x="62217" y="7670"/>
                </a:lnTo>
                <a:lnTo>
                  <a:pt x="62217" y="2540"/>
                </a:lnTo>
                <a:close/>
              </a:path>
              <a:path w="336550" h="417195">
                <a:moveTo>
                  <a:pt x="62992" y="212382"/>
                </a:moveTo>
                <a:lnTo>
                  <a:pt x="61531" y="210921"/>
                </a:lnTo>
                <a:lnTo>
                  <a:pt x="57937" y="210921"/>
                </a:lnTo>
                <a:lnTo>
                  <a:pt x="56489" y="212382"/>
                </a:lnTo>
                <a:lnTo>
                  <a:pt x="56489" y="215976"/>
                </a:lnTo>
                <a:lnTo>
                  <a:pt x="57937" y="217424"/>
                </a:lnTo>
                <a:lnTo>
                  <a:pt x="59740" y="217424"/>
                </a:lnTo>
                <a:lnTo>
                  <a:pt x="61531" y="217424"/>
                </a:lnTo>
                <a:lnTo>
                  <a:pt x="62992" y="215976"/>
                </a:lnTo>
                <a:lnTo>
                  <a:pt x="62992" y="212382"/>
                </a:lnTo>
                <a:close/>
              </a:path>
              <a:path w="336550" h="417195">
                <a:moveTo>
                  <a:pt x="72440" y="52882"/>
                </a:moveTo>
                <a:lnTo>
                  <a:pt x="70497" y="50939"/>
                </a:lnTo>
                <a:lnTo>
                  <a:pt x="65697" y="50939"/>
                </a:lnTo>
                <a:lnTo>
                  <a:pt x="63754" y="52882"/>
                </a:lnTo>
                <a:lnTo>
                  <a:pt x="63754" y="57683"/>
                </a:lnTo>
                <a:lnTo>
                  <a:pt x="65697" y="59626"/>
                </a:lnTo>
                <a:lnTo>
                  <a:pt x="68097" y="59626"/>
                </a:lnTo>
                <a:lnTo>
                  <a:pt x="70497" y="59626"/>
                </a:lnTo>
                <a:lnTo>
                  <a:pt x="72440" y="57683"/>
                </a:lnTo>
                <a:lnTo>
                  <a:pt x="72440" y="52882"/>
                </a:lnTo>
                <a:close/>
              </a:path>
              <a:path w="336550" h="417195">
                <a:moveTo>
                  <a:pt x="72580" y="262851"/>
                </a:moveTo>
                <a:lnTo>
                  <a:pt x="71374" y="261658"/>
                </a:lnTo>
                <a:lnTo>
                  <a:pt x="68402" y="261658"/>
                </a:lnTo>
                <a:lnTo>
                  <a:pt x="67195" y="262851"/>
                </a:lnTo>
                <a:lnTo>
                  <a:pt x="67195" y="265823"/>
                </a:lnTo>
                <a:lnTo>
                  <a:pt x="68402" y="267030"/>
                </a:lnTo>
                <a:lnTo>
                  <a:pt x="69888" y="267030"/>
                </a:lnTo>
                <a:lnTo>
                  <a:pt x="71374" y="267030"/>
                </a:lnTo>
                <a:lnTo>
                  <a:pt x="72580" y="265823"/>
                </a:lnTo>
                <a:lnTo>
                  <a:pt x="72580" y="262851"/>
                </a:lnTo>
                <a:close/>
              </a:path>
              <a:path w="336550" h="417195">
                <a:moveTo>
                  <a:pt x="81495" y="313321"/>
                </a:moveTo>
                <a:lnTo>
                  <a:pt x="80530" y="312356"/>
                </a:lnTo>
                <a:lnTo>
                  <a:pt x="78143" y="312356"/>
                </a:lnTo>
                <a:lnTo>
                  <a:pt x="77177" y="313321"/>
                </a:lnTo>
                <a:lnTo>
                  <a:pt x="77177" y="315709"/>
                </a:lnTo>
                <a:lnTo>
                  <a:pt x="78143" y="316674"/>
                </a:lnTo>
                <a:lnTo>
                  <a:pt x="79336" y="316674"/>
                </a:lnTo>
                <a:lnTo>
                  <a:pt x="80530" y="316674"/>
                </a:lnTo>
                <a:lnTo>
                  <a:pt x="81495" y="315709"/>
                </a:lnTo>
                <a:lnTo>
                  <a:pt x="81495" y="313321"/>
                </a:lnTo>
                <a:close/>
              </a:path>
              <a:path w="336550" h="417195">
                <a:moveTo>
                  <a:pt x="82664" y="111760"/>
                </a:moveTo>
                <a:lnTo>
                  <a:pt x="81000" y="110109"/>
                </a:lnTo>
                <a:lnTo>
                  <a:pt x="76885" y="110109"/>
                </a:lnTo>
                <a:lnTo>
                  <a:pt x="75222" y="111760"/>
                </a:lnTo>
                <a:lnTo>
                  <a:pt x="75222" y="115874"/>
                </a:lnTo>
                <a:lnTo>
                  <a:pt x="76885" y="117538"/>
                </a:lnTo>
                <a:lnTo>
                  <a:pt x="78943" y="117538"/>
                </a:lnTo>
                <a:lnTo>
                  <a:pt x="81000" y="117538"/>
                </a:lnTo>
                <a:lnTo>
                  <a:pt x="82664" y="115874"/>
                </a:lnTo>
                <a:lnTo>
                  <a:pt x="82664" y="111760"/>
                </a:lnTo>
                <a:close/>
              </a:path>
              <a:path w="336550" h="417195">
                <a:moveTo>
                  <a:pt x="87845" y="414147"/>
                </a:moveTo>
                <a:lnTo>
                  <a:pt x="87261" y="413575"/>
                </a:lnTo>
                <a:lnTo>
                  <a:pt x="85839" y="413575"/>
                </a:lnTo>
                <a:lnTo>
                  <a:pt x="85255" y="414147"/>
                </a:lnTo>
                <a:lnTo>
                  <a:pt x="85255" y="415582"/>
                </a:lnTo>
                <a:lnTo>
                  <a:pt x="85839" y="416166"/>
                </a:lnTo>
                <a:lnTo>
                  <a:pt x="86550" y="416166"/>
                </a:lnTo>
                <a:lnTo>
                  <a:pt x="87261" y="416166"/>
                </a:lnTo>
                <a:lnTo>
                  <a:pt x="87845" y="415582"/>
                </a:lnTo>
                <a:lnTo>
                  <a:pt x="87845" y="414147"/>
                </a:lnTo>
                <a:close/>
              </a:path>
              <a:path w="336550" h="417195">
                <a:moveTo>
                  <a:pt x="88201" y="162128"/>
                </a:moveTo>
                <a:lnTo>
                  <a:pt x="86690" y="160616"/>
                </a:lnTo>
                <a:lnTo>
                  <a:pt x="82956" y="160616"/>
                </a:lnTo>
                <a:lnTo>
                  <a:pt x="81445" y="162128"/>
                </a:lnTo>
                <a:lnTo>
                  <a:pt x="81445" y="165862"/>
                </a:lnTo>
                <a:lnTo>
                  <a:pt x="82956" y="167373"/>
                </a:lnTo>
                <a:lnTo>
                  <a:pt x="84823" y="167373"/>
                </a:lnTo>
                <a:lnTo>
                  <a:pt x="86690" y="167373"/>
                </a:lnTo>
                <a:lnTo>
                  <a:pt x="88201" y="165862"/>
                </a:lnTo>
                <a:lnTo>
                  <a:pt x="88201" y="162128"/>
                </a:lnTo>
                <a:close/>
              </a:path>
              <a:path w="336550" h="417195">
                <a:moveTo>
                  <a:pt x="88722" y="363778"/>
                </a:moveTo>
                <a:lnTo>
                  <a:pt x="87972" y="363029"/>
                </a:lnTo>
                <a:lnTo>
                  <a:pt x="86118" y="363029"/>
                </a:lnTo>
                <a:lnTo>
                  <a:pt x="85369" y="363778"/>
                </a:lnTo>
                <a:lnTo>
                  <a:pt x="85369" y="365620"/>
                </a:lnTo>
                <a:lnTo>
                  <a:pt x="86118" y="366369"/>
                </a:lnTo>
                <a:lnTo>
                  <a:pt x="87045" y="366369"/>
                </a:lnTo>
                <a:lnTo>
                  <a:pt x="87972" y="366369"/>
                </a:lnTo>
                <a:lnTo>
                  <a:pt x="88722" y="365620"/>
                </a:lnTo>
                <a:lnTo>
                  <a:pt x="88722" y="363778"/>
                </a:lnTo>
                <a:close/>
              </a:path>
              <a:path w="336550" h="417195">
                <a:moveTo>
                  <a:pt x="94576" y="2794"/>
                </a:moveTo>
                <a:lnTo>
                  <a:pt x="92710" y="914"/>
                </a:lnTo>
                <a:lnTo>
                  <a:pt x="88087" y="914"/>
                </a:lnTo>
                <a:lnTo>
                  <a:pt x="86220" y="2794"/>
                </a:lnTo>
                <a:lnTo>
                  <a:pt x="86220" y="7416"/>
                </a:lnTo>
                <a:lnTo>
                  <a:pt x="88087" y="9283"/>
                </a:lnTo>
                <a:lnTo>
                  <a:pt x="90398" y="9283"/>
                </a:lnTo>
                <a:lnTo>
                  <a:pt x="92710" y="9283"/>
                </a:lnTo>
                <a:lnTo>
                  <a:pt x="94576" y="7416"/>
                </a:lnTo>
                <a:lnTo>
                  <a:pt x="94576" y="2794"/>
                </a:lnTo>
                <a:close/>
              </a:path>
              <a:path w="336550" h="417195">
                <a:moveTo>
                  <a:pt x="95961" y="212636"/>
                </a:moveTo>
                <a:lnTo>
                  <a:pt x="94716" y="211378"/>
                </a:lnTo>
                <a:lnTo>
                  <a:pt x="91643" y="211378"/>
                </a:lnTo>
                <a:lnTo>
                  <a:pt x="90398" y="212636"/>
                </a:lnTo>
                <a:lnTo>
                  <a:pt x="90398" y="215709"/>
                </a:lnTo>
                <a:lnTo>
                  <a:pt x="91643" y="216954"/>
                </a:lnTo>
                <a:lnTo>
                  <a:pt x="93179" y="216954"/>
                </a:lnTo>
                <a:lnTo>
                  <a:pt x="94716" y="216954"/>
                </a:lnTo>
                <a:lnTo>
                  <a:pt x="95961" y="215709"/>
                </a:lnTo>
                <a:lnTo>
                  <a:pt x="95961" y="212636"/>
                </a:lnTo>
                <a:close/>
              </a:path>
              <a:path w="336550" h="417195">
                <a:moveTo>
                  <a:pt x="105270" y="263118"/>
                </a:moveTo>
                <a:lnTo>
                  <a:pt x="104267" y="262102"/>
                </a:lnTo>
                <a:lnTo>
                  <a:pt x="101803" y="262102"/>
                </a:lnTo>
                <a:lnTo>
                  <a:pt x="100787" y="263118"/>
                </a:lnTo>
                <a:lnTo>
                  <a:pt x="100787" y="265582"/>
                </a:lnTo>
                <a:lnTo>
                  <a:pt x="101803" y="266585"/>
                </a:lnTo>
                <a:lnTo>
                  <a:pt x="103035" y="266585"/>
                </a:lnTo>
                <a:lnTo>
                  <a:pt x="104267" y="266585"/>
                </a:lnTo>
                <a:lnTo>
                  <a:pt x="105270" y="265582"/>
                </a:lnTo>
                <a:lnTo>
                  <a:pt x="105270" y="263118"/>
                </a:lnTo>
                <a:close/>
              </a:path>
              <a:path w="336550" h="417195">
                <a:moveTo>
                  <a:pt x="105410" y="53149"/>
                </a:moveTo>
                <a:lnTo>
                  <a:pt x="103682" y="51422"/>
                </a:lnTo>
                <a:lnTo>
                  <a:pt x="99415" y="51422"/>
                </a:lnTo>
                <a:lnTo>
                  <a:pt x="97688" y="53149"/>
                </a:lnTo>
                <a:lnTo>
                  <a:pt x="97688" y="57416"/>
                </a:lnTo>
                <a:lnTo>
                  <a:pt x="99415" y="59143"/>
                </a:lnTo>
                <a:lnTo>
                  <a:pt x="101549" y="59143"/>
                </a:lnTo>
                <a:lnTo>
                  <a:pt x="103682" y="59143"/>
                </a:lnTo>
                <a:lnTo>
                  <a:pt x="105410" y="57416"/>
                </a:lnTo>
                <a:lnTo>
                  <a:pt x="105410" y="53149"/>
                </a:lnTo>
                <a:close/>
              </a:path>
              <a:path w="336550" h="417195">
                <a:moveTo>
                  <a:pt x="113944" y="313563"/>
                </a:moveTo>
                <a:lnTo>
                  <a:pt x="113169" y="312788"/>
                </a:lnTo>
                <a:lnTo>
                  <a:pt x="111264" y="312788"/>
                </a:lnTo>
                <a:lnTo>
                  <a:pt x="110490" y="313563"/>
                </a:lnTo>
                <a:lnTo>
                  <a:pt x="110490" y="315468"/>
                </a:lnTo>
                <a:lnTo>
                  <a:pt x="111264" y="316242"/>
                </a:lnTo>
                <a:lnTo>
                  <a:pt x="112217" y="316242"/>
                </a:lnTo>
                <a:lnTo>
                  <a:pt x="113169" y="316242"/>
                </a:lnTo>
                <a:lnTo>
                  <a:pt x="113944" y="315468"/>
                </a:lnTo>
                <a:lnTo>
                  <a:pt x="113944" y="313563"/>
                </a:lnTo>
                <a:close/>
              </a:path>
              <a:path w="336550" h="417195">
                <a:moveTo>
                  <a:pt x="115328" y="112026"/>
                </a:moveTo>
                <a:lnTo>
                  <a:pt x="113880" y="110566"/>
                </a:lnTo>
                <a:lnTo>
                  <a:pt x="110286" y="110566"/>
                </a:lnTo>
                <a:lnTo>
                  <a:pt x="108826" y="112026"/>
                </a:lnTo>
                <a:lnTo>
                  <a:pt x="108826" y="115608"/>
                </a:lnTo>
                <a:lnTo>
                  <a:pt x="110286" y="117068"/>
                </a:lnTo>
                <a:lnTo>
                  <a:pt x="112077" y="117068"/>
                </a:lnTo>
                <a:lnTo>
                  <a:pt x="113880" y="117068"/>
                </a:lnTo>
                <a:lnTo>
                  <a:pt x="115328" y="115608"/>
                </a:lnTo>
                <a:lnTo>
                  <a:pt x="115328" y="112026"/>
                </a:lnTo>
                <a:close/>
              </a:path>
              <a:path w="336550" h="417195">
                <a:moveTo>
                  <a:pt x="120281" y="414401"/>
                </a:moveTo>
                <a:lnTo>
                  <a:pt x="119900" y="414007"/>
                </a:lnTo>
                <a:lnTo>
                  <a:pt x="118935" y="414007"/>
                </a:lnTo>
                <a:lnTo>
                  <a:pt x="118554" y="414401"/>
                </a:lnTo>
                <a:lnTo>
                  <a:pt x="118554" y="415353"/>
                </a:lnTo>
                <a:lnTo>
                  <a:pt x="118935" y="415734"/>
                </a:lnTo>
                <a:lnTo>
                  <a:pt x="119418" y="415734"/>
                </a:lnTo>
                <a:lnTo>
                  <a:pt x="119900" y="415734"/>
                </a:lnTo>
                <a:lnTo>
                  <a:pt x="120281" y="415353"/>
                </a:lnTo>
                <a:lnTo>
                  <a:pt x="120281" y="414401"/>
                </a:lnTo>
                <a:close/>
              </a:path>
              <a:path w="336550" h="417195">
                <a:moveTo>
                  <a:pt x="121170" y="162394"/>
                </a:moveTo>
                <a:lnTo>
                  <a:pt x="119875" y="161099"/>
                </a:lnTo>
                <a:lnTo>
                  <a:pt x="116674" y="161099"/>
                </a:lnTo>
                <a:lnTo>
                  <a:pt x="115379" y="162394"/>
                </a:lnTo>
                <a:lnTo>
                  <a:pt x="115379" y="165595"/>
                </a:lnTo>
                <a:lnTo>
                  <a:pt x="116674" y="166890"/>
                </a:lnTo>
                <a:lnTo>
                  <a:pt x="118275" y="166890"/>
                </a:lnTo>
                <a:lnTo>
                  <a:pt x="119875" y="166890"/>
                </a:lnTo>
                <a:lnTo>
                  <a:pt x="121170" y="165595"/>
                </a:lnTo>
                <a:lnTo>
                  <a:pt x="121170" y="162394"/>
                </a:lnTo>
                <a:close/>
              </a:path>
              <a:path w="336550" h="417195">
                <a:moveTo>
                  <a:pt x="121208" y="364007"/>
                </a:moveTo>
                <a:lnTo>
                  <a:pt x="120637" y="363435"/>
                </a:lnTo>
                <a:lnTo>
                  <a:pt x="119253" y="363435"/>
                </a:lnTo>
                <a:lnTo>
                  <a:pt x="118694" y="364007"/>
                </a:lnTo>
                <a:lnTo>
                  <a:pt x="118694" y="365391"/>
                </a:lnTo>
                <a:lnTo>
                  <a:pt x="119253" y="365950"/>
                </a:lnTo>
                <a:lnTo>
                  <a:pt x="119951" y="365950"/>
                </a:lnTo>
                <a:lnTo>
                  <a:pt x="120637" y="365950"/>
                </a:lnTo>
                <a:lnTo>
                  <a:pt x="121208" y="365391"/>
                </a:lnTo>
                <a:lnTo>
                  <a:pt x="121208" y="364007"/>
                </a:lnTo>
                <a:close/>
              </a:path>
              <a:path w="336550" h="417195">
                <a:moveTo>
                  <a:pt x="126949" y="3048"/>
                </a:moveTo>
                <a:lnTo>
                  <a:pt x="125285" y="1397"/>
                </a:lnTo>
                <a:lnTo>
                  <a:pt x="121170" y="1397"/>
                </a:lnTo>
                <a:lnTo>
                  <a:pt x="119519" y="3048"/>
                </a:lnTo>
                <a:lnTo>
                  <a:pt x="119519" y="7162"/>
                </a:lnTo>
                <a:lnTo>
                  <a:pt x="121170" y="8826"/>
                </a:lnTo>
                <a:lnTo>
                  <a:pt x="123228" y="8826"/>
                </a:lnTo>
                <a:lnTo>
                  <a:pt x="125285" y="8826"/>
                </a:lnTo>
                <a:lnTo>
                  <a:pt x="126949" y="7162"/>
                </a:lnTo>
                <a:lnTo>
                  <a:pt x="126949" y="3048"/>
                </a:lnTo>
                <a:close/>
              </a:path>
              <a:path w="336550" h="417195">
                <a:moveTo>
                  <a:pt x="128955" y="212890"/>
                </a:moveTo>
                <a:lnTo>
                  <a:pt x="127914" y="211848"/>
                </a:lnTo>
                <a:lnTo>
                  <a:pt x="125349" y="211848"/>
                </a:lnTo>
                <a:lnTo>
                  <a:pt x="124307" y="212890"/>
                </a:lnTo>
                <a:lnTo>
                  <a:pt x="124307" y="215455"/>
                </a:lnTo>
                <a:lnTo>
                  <a:pt x="125349" y="216496"/>
                </a:lnTo>
                <a:lnTo>
                  <a:pt x="126631" y="216496"/>
                </a:lnTo>
                <a:lnTo>
                  <a:pt x="127914" y="216496"/>
                </a:lnTo>
                <a:lnTo>
                  <a:pt x="128955" y="215455"/>
                </a:lnTo>
                <a:lnTo>
                  <a:pt x="128955" y="212890"/>
                </a:lnTo>
                <a:close/>
              </a:path>
              <a:path w="336550" h="417195">
                <a:moveTo>
                  <a:pt x="137985" y="263359"/>
                </a:moveTo>
                <a:lnTo>
                  <a:pt x="137185" y="262559"/>
                </a:lnTo>
                <a:lnTo>
                  <a:pt x="135204" y="262559"/>
                </a:lnTo>
                <a:lnTo>
                  <a:pt x="134404" y="263359"/>
                </a:lnTo>
                <a:lnTo>
                  <a:pt x="134404" y="265341"/>
                </a:lnTo>
                <a:lnTo>
                  <a:pt x="135204" y="266141"/>
                </a:lnTo>
                <a:lnTo>
                  <a:pt x="136194" y="266141"/>
                </a:lnTo>
                <a:lnTo>
                  <a:pt x="137185" y="266141"/>
                </a:lnTo>
                <a:lnTo>
                  <a:pt x="137985" y="265341"/>
                </a:lnTo>
                <a:lnTo>
                  <a:pt x="137985" y="263359"/>
                </a:lnTo>
                <a:close/>
              </a:path>
              <a:path w="336550" h="417195">
                <a:moveTo>
                  <a:pt x="138379" y="53416"/>
                </a:moveTo>
                <a:lnTo>
                  <a:pt x="136867" y="51904"/>
                </a:lnTo>
                <a:lnTo>
                  <a:pt x="133134" y="51904"/>
                </a:lnTo>
                <a:lnTo>
                  <a:pt x="131622" y="53416"/>
                </a:lnTo>
                <a:lnTo>
                  <a:pt x="131622" y="57150"/>
                </a:lnTo>
                <a:lnTo>
                  <a:pt x="133134" y="58661"/>
                </a:lnTo>
                <a:lnTo>
                  <a:pt x="135001" y="58661"/>
                </a:lnTo>
                <a:lnTo>
                  <a:pt x="136867" y="58661"/>
                </a:lnTo>
                <a:lnTo>
                  <a:pt x="138379" y="57150"/>
                </a:lnTo>
                <a:lnTo>
                  <a:pt x="138379" y="53416"/>
                </a:lnTo>
                <a:close/>
              </a:path>
              <a:path w="336550" h="417195">
                <a:moveTo>
                  <a:pt x="146380" y="313804"/>
                </a:moveTo>
                <a:lnTo>
                  <a:pt x="145808" y="313220"/>
                </a:lnTo>
                <a:lnTo>
                  <a:pt x="144373" y="313220"/>
                </a:lnTo>
                <a:lnTo>
                  <a:pt x="143789" y="313804"/>
                </a:lnTo>
                <a:lnTo>
                  <a:pt x="143789" y="315239"/>
                </a:lnTo>
                <a:lnTo>
                  <a:pt x="144373" y="315823"/>
                </a:lnTo>
                <a:lnTo>
                  <a:pt x="145084" y="315823"/>
                </a:lnTo>
                <a:lnTo>
                  <a:pt x="145808" y="315823"/>
                </a:lnTo>
                <a:lnTo>
                  <a:pt x="146380" y="315239"/>
                </a:lnTo>
                <a:lnTo>
                  <a:pt x="146380" y="313804"/>
                </a:lnTo>
                <a:close/>
              </a:path>
              <a:path w="336550" h="417195">
                <a:moveTo>
                  <a:pt x="147993" y="112280"/>
                </a:moveTo>
                <a:lnTo>
                  <a:pt x="146748" y="111036"/>
                </a:lnTo>
                <a:lnTo>
                  <a:pt x="143675" y="111036"/>
                </a:lnTo>
                <a:lnTo>
                  <a:pt x="142430" y="112280"/>
                </a:lnTo>
                <a:lnTo>
                  <a:pt x="142430" y="115366"/>
                </a:lnTo>
                <a:lnTo>
                  <a:pt x="143675" y="116611"/>
                </a:lnTo>
                <a:lnTo>
                  <a:pt x="145211" y="116611"/>
                </a:lnTo>
                <a:lnTo>
                  <a:pt x="146748" y="116611"/>
                </a:lnTo>
                <a:lnTo>
                  <a:pt x="147993" y="115366"/>
                </a:lnTo>
                <a:lnTo>
                  <a:pt x="147993" y="112280"/>
                </a:lnTo>
                <a:close/>
              </a:path>
              <a:path w="336550" h="417195">
                <a:moveTo>
                  <a:pt x="152730" y="414629"/>
                </a:moveTo>
                <a:lnTo>
                  <a:pt x="152539" y="414439"/>
                </a:lnTo>
                <a:lnTo>
                  <a:pt x="152057" y="414439"/>
                </a:lnTo>
                <a:lnTo>
                  <a:pt x="151866" y="414629"/>
                </a:lnTo>
                <a:lnTo>
                  <a:pt x="151866" y="415099"/>
                </a:lnTo>
                <a:lnTo>
                  <a:pt x="152057" y="415302"/>
                </a:lnTo>
                <a:lnTo>
                  <a:pt x="152298" y="415302"/>
                </a:lnTo>
                <a:lnTo>
                  <a:pt x="152539" y="415302"/>
                </a:lnTo>
                <a:lnTo>
                  <a:pt x="152730" y="415099"/>
                </a:lnTo>
                <a:lnTo>
                  <a:pt x="152730" y="414629"/>
                </a:lnTo>
                <a:close/>
              </a:path>
              <a:path w="336550" h="417195">
                <a:moveTo>
                  <a:pt x="153670" y="364236"/>
                </a:moveTo>
                <a:lnTo>
                  <a:pt x="153289" y="363867"/>
                </a:lnTo>
                <a:lnTo>
                  <a:pt x="152374" y="363867"/>
                </a:lnTo>
                <a:lnTo>
                  <a:pt x="151993" y="364236"/>
                </a:lnTo>
                <a:lnTo>
                  <a:pt x="151993" y="365163"/>
                </a:lnTo>
                <a:lnTo>
                  <a:pt x="152374" y="365531"/>
                </a:lnTo>
                <a:lnTo>
                  <a:pt x="152831" y="365531"/>
                </a:lnTo>
                <a:lnTo>
                  <a:pt x="153289" y="365531"/>
                </a:lnTo>
                <a:lnTo>
                  <a:pt x="153670" y="365163"/>
                </a:lnTo>
                <a:lnTo>
                  <a:pt x="153670" y="364236"/>
                </a:lnTo>
                <a:close/>
              </a:path>
              <a:path w="336550" h="417195">
                <a:moveTo>
                  <a:pt x="154139" y="162661"/>
                </a:moveTo>
                <a:lnTo>
                  <a:pt x="153060" y="161582"/>
                </a:lnTo>
                <a:lnTo>
                  <a:pt x="150393" y="161582"/>
                </a:lnTo>
                <a:lnTo>
                  <a:pt x="149313" y="162661"/>
                </a:lnTo>
                <a:lnTo>
                  <a:pt x="149313" y="165328"/>
                </a:lnTo>
                <a:lnTo>
                  <a:pt x="150393" y="166408"/>
                </a:lnTo>
                <a:lnTo>
                  <a:pt x="151726" y="166408"/>
                </a:lnTo>
                <a:lnTo>
                  <a:pt x="153060" y="166408"/>
                </a:lnTo>
                <a:lnTo>
                  <a:pt x="154139" y="165328"/>
                </a:lnTo>
                <a:lnTo>
                  <a:pt x="154139" y="162661"/>
                </a:lnTo>
                <a:close/>
              </a:path>
              <a:path w="336550" h="417195">
                <a:moveTo>
                  <a:pt x="159308" y="3314"/>
                </a:moveTo>
                <a:lnTo>
                  <a:pt x="157848" y="1854"/>
                </a:lnTo>
                <a:lnTo>
                  <a:pt x="154266" y="1854"/>
                </a:lnTo>
                <a:lnTo>
                  <a:pt x="152806" y="3314"/>
                </a:lnTo>
                <a:lnTo>
                  <a:pt x="152806" y="6896"/>
                </a:lnTo>
                <a:lnTo>
                  <a:pt x="154266" y="8356"/>
                </a:lnTo>
                <a:lnTo>
                  <a:pt x="156057" y="8356"/>
                </a:lnTo>
                <a:lnTo>
                  <a:pt x="157848" y="8356"/>
                </a:lnTo>
                <a:lnTo>
                  <a:pt x="159308" y="6896"/>
                </a:lnTo>
                <a:lnTo>
                  <a:pt x="159308" y="3314"/>
                </a:lnTo>
                <a:close/>
              </a:path>
              <a:path w="336550" h="417195">
                <a:moveTo>
                  <a:pt x="161937" y="213131"/>
                </a:moveTo>
                <a:lnTo>
                  <a:pt x="161112" y="212305"/>
                </a:lnTo>
                <a:lnTo>
                  <a:pt x="159054" y="212305"/>
                </a:lnTo>
                <a:lnTo>
                  <a:pt x="158229" y="213131"/>
                </a:lnTo>
                <a:lnTo>
                  <a:pt x="158229" y="215188"/>
                </a:lnTo>
                <a:lnTo>
                  <a:pt x="159054" y="216027"/>
                </a:lnTo>
                <a:lnTo>
                  <a:pt x="160083" y="216027"/>
                </a:lnTo>
                <a:lnTo>
                  <a:pt x="161112" y="216027"/>
                </a:lnTo>
                <a:lnTo>
                  <a:pt x="161937" y="215188"/>
                </a:lnTo>
                <a:lnTo>
                  <a:pt x="161937" y="213131"/>
                </a:lnTo>
                <a:close/>
              </a:path>
              <a:path w="336550" h="417195">
                <a:moveTo>
                  <a:pt x="170688" y="263601"/>
                </a:moveTo>
                <a:lnTo>
                  <a:pt x="170091" y="262991"/>
                </a:lnTo>
                <a:lnTo>
                  <a:pt x="168605" y="262991"/>
                </a:lnTo>
                <a:lnTo>
                  <a:pt x="167995" y="263601"/>
                </a:lnTo>
                <a:lnTo>
                  <a:pt x="167995" y="265087"/>
                </a:lnTo>
                <a:lnTo>
                  <a:pt x="168605" y="265684"/>
                </a:lnTo>
                <a:lnTo>
                  <a:pt x="169341" y="265684"/>
                </a:lnTo>
                <a:lnTo>
                  <a:pt x="170091" y="265684"/>
                </a:lnTo>
                <a:lnTo>
                  <a:pt x="170688" y="265087"/>
                </a:lnTo>
                <a:lnTo>
                  <a:pt x="170688" y="263601"/>
                </a:lnTo>
                <a:close/>
              </a:path>
              <a:path w="336550" h="417195">
                <a:moveTo>
                  <a:pt x="171348" y="53682"/>
                </a:moveTo>
                <a:lnTo>
                  <a:pt x="170053" y="52387"/>
                </a:lnTo>
                <a:lnTo>
                  <a:pt x="166852" y="52387"/>
                </a:lnTo>
                <a:lnTo>
                  <a:pt x="165557" y="53682"/>
                </a:lnTo>
                <a:lnTo>
                  <a:pt x="165557" y="56883"/>
                </a:lnTo>
                <a:lnTo>
                  <a:pt x="166852" y="58178"/>
                </a:lnTo>
                <a:lnTo>
                  <a:pt x="168452" y="58178"/>
                </a:lnTo>
                <a:lnTo>
                  <a:pt x="170053" y="58178"/>
                </a:lnTo>
                <a:lnTo>
                  <a:pt x="171348" y="56883"/>
                </a:lnTo>
                <a:lnTo>
                  <a:pt x="171348" y="53682"/>
                </a:lnTo>
                <a:close/>
              </a:path>
              <a:path w="336550" h="417195">
                <a:moveTo>
                  <a:pt x="178828" y="314032"/>
                </a:moveTo>
                <a:lnTo>
                  <a:pt x="178447" y="313651"/>
                </a:lnTo>
                <a:lnTo>
                  <a:pt x="177482" y="313651"/>
                </a:lnTo>
                <a:lnTo>
                  <a:pt x="177101" y="314032"/>
                </a:lnTo>
                <a:lnTo>
                  <a:pt x="177101" y="314985"/>
                </a:lnTo>
                <a:lnTo>
                  <a:pt x="177482" y="315379"/>
                </a:lnTo>
                <a:lnTo>
                  <a:pt x="177965" y="315379"/>
                </a:lnTo>
                <a:lnTo>
                  <a:pt x="178447" y="315379"/>
                </a:lnTo>
                <a:lnTo>
                  <a:pt x="178828" y="314985"/>
                </a:lnTo>
                <a:lnTo>
                  <a:pt x="178828" y="314032"/>
                </a:lnTo>
                <a:close/>
              </a:path>
              <a:path w="336550" h="417195">
                <a:moveTo>
                  <a:pt x="180682" y="112534"/>
                </a:moveTo>
                <a:lnTo>
                  <a:pt x="179641" y="111493"/>
                </a:lnTo>
                <a:lnTo>
                  <a:pt x="177076" y="111493"/>
                </a:lnTo>
                <a:lnTo>
                  <a:pt x="176034" y="112534"/>
                </a:lnTo>
                <a:lnTo>
                  <a:pt x="176034" y="115100"/>
                </a:lnTo>
                <a:lnTo>
                  <a:pt x="177076" y="116141"/>
                </a:lnTo>
                <a:lnTo>
                  <a:pt x="178358" y="116141"/>
                </a:lnTo>
                <a:lnTo>
                  <a:pt x="179641" y="116141"/>
                </a:lnTo>
                <a:lnTo>
                  <a:pt x="180682" y="115100"/>
                </a:lnTo>
                <a:lnTo>
                  <a:pt x="180682" y="112534"/>
                </a:lnTo>
                <a:close/>
              </a:path>
              <a:path w="336550" h="417195">
                <a:moveTo>
                  <a:pt x="186143" y="364464"/>
                </a:moveTo>
                <a:lnTo>
                  <a:pt x="185953" y="364274"/>
                </a:lnTo>
                <a:lnTo>
                  <a:pt x="185496" y="364274"/>
                </a:lnTo>
                <a:lnTo>
                  <a:pt x="185305" y="364464"/>
                </a:lnTo>
                <a:lnTo>
                  <a:pt x="185305" y="364921"/>
                </a:lnTo>
                <a:lnTo>
                  <a:pt x="185496" y="365112"/>
                </a:lnTo>
                <a:lnTo>
                  <a:pt x="185724" y="365112"/>
                </a:lnTo>
                <a:lnTo>
                  <a:pt x="185953" y="365112"/>
                </a:lnTo>
                <a:lnTo>
                  <a:pt x="186143" y="364921"/>
                </a:lnTo>
                <a:lnTo>
                  <a:pt x="186143" y="364464"/>
                </a:lnTo>
                <a:close/>
              </a:path>
              <a:path w="336550" h="417195">
                <a:moveTo>
                  <a:pt x="187096" y="162928"/>
                </a:moveTo>
                <a:lnTo>
                  <a:pt x="186232" y="162064"/>
                </a:lnTo>
                <a:lnTo>
                  <a:pt x="184099" y="162064"/>
                </a:lnTo>
                <a:lnTo>
                  <a:pt x="183235" y="162928"/>
                </a:lnTo>
                <a:lnTo>
                  <a:pt x="183235" y="165061"/>
                </a:lnTo>
                <a:lnTo>
                  <a:pt x="184099" y="165925"/>
                </a:lnTo>
                <a:lnTo>
                  <a:pt x="185166" y="165925"/>
                </a:lnTo>
                <a:lnTo>
                  <a:pt x="186232" y="165925"/>
                </a:lnTo>
                <a:lnTo>
                  <a:pt x="187096" y="165061"/>
                </a:lnTo>
                <a:lnTo>
                  <a:pt x="187096" y="162928"/>
                </a:lnTo>
                <a:close/>
              </a:path>
              <a:path w="336550" h="417195">
                <a:moveTo>
                  <a:pt x="191668" y="3568"/>
                </a:moveTo>
                <a:lnTo>
                  <a:pt x="190423" y="2324"/>
                </a:lnTo>
                <a:lnTo>
                  <a:pt x="187350" y="2324"/>
                </a:lnTo>
                <a:lnTo>
                  <a:pt x="186093" y="3568"/>
                </a:lnTo>
                <a:lnTo>
                  <a:pt x="186093" y="6654"/>
                </a:lnTo>
                <a:lnTo>
                  <a:pt x="187350" y="7899"/>
                </a:lnTo>
                <a:lnTo>
                  <a:pt x="188887" y="7899"/>
                </a:lnTo>
                <a:lnTo>
                  <a:pt x="190423" y="7899"/>
                </a:lnTo>
                <a:lnTo>
                  <a:pt x="191668" y="6654"/>
                </a:lnTo>
                <a:lnTo>
                  <a:pt x="191668" y="3568"/>
                </a:lnTo>
                <a:close/>
              </a:path>
              <a:path w="336550" h="417195">
                <a:moveTo>
                  <a:pt x="194932" y="213410"/>
                </a:moveTo>
                <a:lnTo>
                  <a:pt x="194310" y="212775"/>
                </a:lnTo>
                <a:lnTo>
                  <a:pt x="192760" y="212775"/>
                </a:lnTo>
                <a:lnTo>
                  <a:pt x="192138" y="213410"/>
                </a:lnTo>
                <a:lnTo>
                  <a:pt x="192138" y="214947"/>
                </a:lnTo>
                <a:lnTo>
                  <a:pt x="192760" y="215569"/>
                </a:lnTo>
                <a:lnTo>
                  <a:pt x="193535" y="215569"/>
                </a:lnTo>
                <a:lnTo>
                  <a:pt x="194310" y="215569"/>
                </a:lnTo>
                <a:lnTo>
                  <a:pt x="194932" y="214947"/>
                </a:lnTo>
                <a:lnTo>
                  <a:pt x="194932" y="213410"/>
                </a:lnTo>
                <a:close/>
              </a:path>
              <a:path w="336550" h="417195">
                <a:moveTo>
                  <a:pt x="203390" y="263842"/>
                </a:moveTo>
                <a:lnTo>
                  <a:pt x="202984" y="263448"/>
                </a:lnTo>
                <a:lnTo>
                  <a:pt x="201993" y="263448"/>
                </a:lnTo>
                <a:lnTo>
                  <a:pt x="201599" y="263842"/>
                </a:lnTo>
                <a:lnTo>
                  <a:pt x="201599" y="264833"/>
                </a:lnTo>
                <a:lnTo>
                  <a:pt x="201993" y="265239"/>
                </a:lnTo>
                <a:lnTo>
                  <a:pt x="202488" y="265239"/>
                </a:lnTo>
                <a:lnTo>
                  <a:pt x="202984" y="265239"/>
                </a:lnTo>
                <a:lnTo>
                  <a:pt x="203390" y="264833"/>
                </a:lnTo>
                <a:lnTo>
                  <a:pt x="203390" y="263842"/>
                </a:lnTo>
                <a:close/>
              </a:path>
              <a:path w="336550" h="417195">
                <a:moveTo>
                  <a:pt x="204304" y="53949"/>
                </a:moveTo>
                <a:lnTo>
                  <a:pt x="203225" y="52870"/>
                </a:lnTo>
                <a:lnTo>
                  <a:pt x="200558" y="52870"/>
                </a:lnTo>
                <a:lnTo>
                  <a:pt x="199478" y="53949"/>
                </a:lnTo>
                <a:lnTo>
                  <a:pt x="199478" y="56616"/>
                </a:lnTo>
                <a:lnTo>
                  <a:pt x="200558" y="57696"/>
                </a:lnTo>
                <a:lnTo>
                  <a:pt x="201891" y="57696"/>
                </a:lnTo>
                <a:lnTo>
                  <a:pt x="203225" y="57696"/>
                </a:lnTo>
                <a:lnTo>
                  <a:pt x="204304" y="56616"/>
                </a:lnTo>
                <a:lnTo>
                  <a:pt x="204304" y="53949"/>
                </a:lnTo>
                <a:close/>
              </a:path>
              <a:path w="336550" h="417195">
                <a:moveTo>
                  <a:pt x="211264" y="314274"/>
                </a:moveTo>
                <a:lnTo>
                  <a:pt x="211074" y="314083"/>
                </a:lnTo>
                <a:lnTo>
                  <a:pt x="210591" y="314083"/>
                </a:lnTo>
                <a:lnTo>
                  <a:pt x="210400" y="314274"/>
                </a:lnTo>
                <a:lnTo>
                  <a:pt x="210400" y="314756"/>
                </a:lnTo>
                <a:lnTo>
                  <a:pt x="210591" y="314947"/>
                </a:lnTo>
                <a:lnTo>
                  <a:pt x="210832" y="314947"/>
                </a:lnTo>
                <a:lnTo>
                  <a:pt x="211074" y="314947"/>
                </a:lnTo>
                <a:lnTo>
                  <a:pt x="211264" y="314756"/>
                </a:lnTo>
                <a:lnTo>
                  <a:pt x="211264" y="314274"/>
                </a:lnTo>
                <a:close/>
              </a:path>
              <a:path w="336550" h="417195">
                <a:moveTo>
                  <a:pt x="213347" y="112788"/>
                </a:moveTo>
                <a:lnTo>
                  <a:pt x="212521" y="111963"/>
                </a:lnTo>
                <a:lnTo>
                  <a:pt x="210464" y="111963"/>
                </a:lnTo>
                <a:lnTo>
                  <a:pt x="209638" y="112788"/>
                </a:lnTo>
                <a:lnTo>
                  <a:pt x="209638" y="114846"/>
                </a:lnTo>
                <a:lnTo>
                  <a:pt x="210464" y="115671"/>
                </a:lnTo>
                <a:lnTo>
                  <a:pt x="211493" y="115671"/>
                </a:lnTo>
                <a:lnTo>
                  <a:pt x="212521" y="115671"/>
                </a:lnTo>
                <a:lnTo>
                  <a:pt x="213347" y="114846"/>
                </a:lnTo>
                <a:lnTo>
                  <a:pt x="213347" y="112788"/>
                </a:lnTo>
                <a:close/>
              </a:path>
              <a:path w="336550" h="417195">
                <a:moveTo>
                  <a:pt x="220065" y="163195"/>
                </a:moveTo>
                <a:lnTo>
                  <a:pt x="219417" y="162547"/>
                </a:lnTo>
                <a:lnTo>
                  <a:pt x="217817" y="162547"/>
                </a:lnTo>
                <a:lnTo>
                  <a:pt x="217170" y="163195"/>
                </a:lnTo>
                <a:lnTo>
                  <a:pt x="217170" y="164795"/>
                </a:lnTo>
                <a:lnTo>
                  <a:pt x="217817" y="165442"/>
                </a:lnTo>
                <a:lnTo>
                  <a:pt x="218617" y="165442"/>
                </a:lnTo>
                <a:lnTo>
                  <a:pt x="219417" y="165442"/>
                </a:lnTo>
                <a:lnTo>
                  <a:pt x="220065" y="164795"/>
                </a:lnTo>
                <a:lnTo>
                  <a:pt x="220065" y="163195"/>
                </a:lnTo>
                <a:close/>
              </a:path>
              <a:path w="336550" h="417195">
                <a:moveTo>
                  <a:pt x="224040" y="3822"/>
                </a:moveTo>
                <a:lnTo>
                  <a:pt x="222999" y="2781"/>
                </a:lnTo>
                <a:lnTo>
                  <a:pt x="220433" y="2781"/>
                </a:lnTo>
                <a:lnTo>
                  <a:pt x="219392" y="3822"/>
                </a:lnTo>
                <a:lnTo>
                  <a:pt x="219392" y="6388"/>
                </a:lnTo>
                <a:lnTo>
                  <a:pt x="220433" y="7429"/>
                </a:lnTo>
                <a:lnTo>
                  <a:pt x="221716" y="7429"/>
                </a:lnTo>
                <a:lnTo>
                  <a:pt x="222999" y="7429"/>
                </a:lnTo>
                <a:lnTo>
                  <a:pt x="224040" y="6388"/>
                </a:lnTo>
                <a:lnTo>
                  <a:pt x="224040" y="3822"/>
                </a:lnTo>
                <a:close/>
              </a:path>
              <a:path w="336550" h="417195">
                <a:moveTo>
                  <a:pt x="227914" y="213652"/>
                </a:moveTo>
                <a:lnTo>
                  <a:pt x="227495" y="213245"/>
                </a:lnTo>
                <a:lnTo>
                  <a:pt x="226479" y="213245"/>
                </a:lnTo>
                <a:lnTo>
                  <a:pt x="226060" y="213652"/>
                </a:lnTo>
                <a:lnTo>
                  <a:pt x="226060" y="214680"/>
                </a:lnTo>
                <a:lnTo>
                  <a:pt x="226479" y="215099"/>
                </a:lnTo>
                <a:lnTo>
                  <a:pt x="226987" y="215099"/>
                </a:lnTo>
                <a:lnTo>
                  <a:pt x="227495" y="215099"/>
                </a:lnTo>
                <a:lnTo>
                  <a:pt x="227914" y="214680"/>
                </a:lnTo>
                <a:lnTo>
                  <a:pt x="227914" y="213652"/>
                </a:lnTo>
                <a:close/>
              </a:path>
              <a:path w="336550" h="417195">
                <a:moveTo>
                  <a:pt x="236093" y="264096"/>
                </a:moveTo>
                <a:lnTo>
                  <a:pt x="235889" y="263906"/>
                </a:lnTo>
                <a:lnTo>
                  <a:pt x="235394" y="263906"/>
                </a:lnTo>
                <a:lnTo>
                  <a:pt x="235204" y="264096"/>
                </a:lnTo>
                <a:lnTo>
                  <a:pt x="235204" y="264591"/>
                </a:lnTo>
                <a:lnTo>
                  <a:pt x="235394" y="264795"/>
                </a:lnTo>
                <a:lnTo>
                  <a:pt x="235648" y="264795"/>
                </a:lnTo>
                <a:lnTo>
                  <a:pt x="235889" y="264795"/>
                </a:lnTo>
                <a:lnTo>
                  <a:pt x="236093" y="264591"/>
                </a:lnTo>
                <a:lnTo>
                  <a:pt x="236093" y="264096"/>
                </a:lnTo>
                <a:close/>
              </a:path>
              <a:path w="336550" h="417195">
                <a:moveTo>
                  <a:pt x="237274" y="54216"/>
                </a:moveTo>
                <a:lnTo>
                  <a:pt x="236410" y="53352"/>
                </a:lnTo>
                <a:lnTo>
                  <a:pt x="234276" y="53352"/>
                </a:lnTo>
                <a:lnTo>
                  <a:pt x="233413" y="54216"/>
                </a:lnTo>
                <a:lnTo>
                  <a:pt x="233413" y="56349"/>
                </a:lnTo>
                <a:lnTo>
                  <a:pt x="234276" y="57213"/>
                </a:lnTo>
                <a:lnTo>
                  <a:pt x="235343" y="57213"/>
                </a:lnTo>
                <a:lnTo>
                  <a:pt x="236410" y="57213"/>
                </a:lnTo>
                <a:lnTo>
                  <a:pt x="237274" y="56349"/>
                </a:lnTo>
                <a:lnTo>
                  <a:pt x="237274" y="54216"/>
                </a:lnTo>
                <a:close/>
              </a:path>
              <a:path w="336550" h="417195">
                <a:moveTo>
                  <a:pt x="246037" y="113055"/>
                </a:moveTo>
                <a:lnTo>
                  <a:pt x="245414" y="112433"/>
                </a:lnTo>
                <a:lnTo>
                  <a:pt x="243865" y="112433"/>
                </a:lnTo>
                <a:lnTo>
                  <a:pt x="243243" y="113055"/>
                </a:lnTo>
                <a:lnTo>
                  <a:pt x="243243" y="114592"/>
                </a:lnTo>
                <a:lnTo>
                  <a:pt x="243865" y="115214"/>
                </a:lnTo>
                <a:lnTo>
                  <a:pt x="244640" y="115214"/>
                </a:lnTo>
                <a:lnTo>
                  <a:pt x="245414" y="115214"/>
                </a:lnTo>
                <a:lnTo>
                  <a:pt x="246037" y="114592"/>
                </a:lnTo>
                <a:lnTo>
                  <a:pt x="246037" y="113055"/>
                </a:lnTo>
                <a:close/>
              </a:path>
              <a:path w="336550" h="417195">
                <a:moveTo>
                  <a:pt x="253034" y="163461"/>
                </a:moveTo>
                <a:lnTo>
                  <a:pt x="252603" y="163029"/>
                </a:lnTo>
                <a:lnTo>
                  <a:pt x="251536" y="163029"/>
                </a:lnTo>
                <a:lnTo>
                  <a:pt x="251104" y="163461"/>
                </a:lnTo>
                <a:lnTo>
                  <a:pt x="251104" y="164528"/>
                </a:lnTo>
                <a:lnTo>
                  <a:pt x="251536" y="164960"/>
                </a:lnTo>
                <a:lnTo>
                  <a:pt x="252069" y="164960"/>
                </a:lnTo>
                <a:lnTo>
                  <a:pt x="252603" y="164960"/>
                </a:lnTo>
                <a:lnTo>
                  <a:pt x="253034" y="164528"/>
                </a:lnTo>
                <a:lnTo>
                  <a:pt x="253034" y="163461"/>
                </a:lnTo>
                <a:close/>
              </a:path>
              <a:path w="336550" h="417195">
                <a:moveTo>
                  <a:pt x="256400" y="4076"/>
                </a:moveTo>
                <a:lnTo>
                  <a:pt x="255574" y="3251"/>
                </a:lnTo>
                <a:lnTo>
                  <a:pt x="253517" y="3251"/>
                </a:lnTo>
                <a:lnTo>
                  <a:pt x="252691" y="4076"/>
                </a:lnTo>
                <a:lnTo>
                  <a:pt x="252691" y="6134"/>
                </a:lnTo>
                <a:lnTo>
                  <a:pt x="253517" y="6959"/>
                </a:lnTo>
                <a:lnTo>
                  <a:pt x="254546" y="6959"/>
                </a:lnTo>
                <a:lnTo>
                  <a:pt x="255574" y="6959"/>
                </a:lnTo>
                <a:lnTo>
                  <a:pt x="256400" y="6134"/>
                </a:lnTo>
                <a:lnTo>
                  <a:pt x="256400" y="4076"/>
                </a:lnTo>
                <a:close/>
              </a:path>
              <a:path w="336550" h="417195">
                <a:moveTo>
                  <a:pt x="260908" y="213906"/>
                </a:moveTo>
                <a:lnTo>
                  <a:pt x="260692" y="213702"/>
                </a:lnTo>
                <a:lnTo>
                  <a:pt x="260184" y="213702"/>
                </a:lnTo>
                <a:lnTo>
                  <a:pt x="259981" y="213906"/>
                </a:lnTo>
                <a:lnTo>
                  <a:pt x="259981" y="214414"/>
                </a:lnTo>
                <a:lnTo>
                  <a:pt x="260184" y="214630"/>
                </a:lnTo>
                <a:lnTo>
                  <a:pt x="260438" y="214630"/>
                </a:lnTo>
                <a:lnTo>
                  <a:pt x="260692" y="214630"/>
                </a:lnTo>
                <a:lnTo>
                  <a:pt x="260908" y="214414"/>
                </a:lnTo>
                <a:lnTo>
                  <a:pt x="260908" y="213906"/>
                </a:lnTo>
                <a:close/>
              </a:path>
              <a:path w="336550" h="417195">
                <a:moveTo>
                  <a:pt x="270243" y="54483"/>
                </a:moveTo>
                <a:lnTo>
                  <a:pt x="269595" y="53835"/>
                </a:lnTo>
                <a:lnTo>
                  <a:pt x="267995" y="53835"/>
                </a:lnTo>
                <a:lnTo>
                  <a:pt x="267347" y="54483"/>
                </a:lnTo>
                <a:lnTo>
                  <a:pt x="267347" y="56083"/>
                </a:lnTo>
                <a:lnTo>
                  <a:pt x="267995" y="56730"/>
                </a:lnTo>
                <a:lnTo>
                  <a:pt x="268795" y="56730"/>
                </a:lnTo>
                <a:lnTo>
                  <a:pt x="269595" y="56730"/>
                </a:lnTo>
                <a:lnTo>
                  <a:pt x="270243" y="56083"/>
                </a:lnTo>
                <a:lnTo>
                  <a:pt x="270243" y="54483"/>
                </a:lnTo>
                <a:close/>
              </a:path>
              <a:path w="336550" h="417195">
                <a:moveTo>
                  <a:pt x="278701" y="113309"/>
                </a:moveTo>
                <a:lnTo>
                  <a:pt x="278295" y="112890"/>
                </a:lnTo>
                <a:lnTo>
                  <a:pt x="277266" y="112890"/>
                </a:lnTo>
                <a:lnTo>
                  <a:pt x="276847" y="113309"/>
                </a:lnTo>
                <a:lnTo>
                  <a:pt x="276847" y="114325"/>
                </a:lnTo>
                <a:lnTo>
                  <a:pt x="277266" y="114744"/>
                </a:lnTo>
                <a:lnTo>
                  <a:pt x="277774" y="114744"/>
                </a:lnTo>
                <a:lnTo>
                  <a:pt x="278295" y="114744"/>
                </a:lnTo>
                <a:lnTo>
                  <a:pt x="278701" y="114325"/>
                </a:lnTo>
                <a:lnTo>
                  <a:pt x="278701" y="113309"/>
                </a:lnTo>
                <a:close/>
              </a:path>
              <a:path w="336550" h="417195">
                <a:moveTo>
                  <a:pt x="286004" y="163728"/>
                </a:moveTo>
                <a:lnTo>
                  <a:pt x="285788" y="163512"/>
                </a:lnTo>
                <a:lnTo>
                  <a:pt x="285254" y="163512"/>
                </a:lnTo>
                <a:lnTo>
                  <a:pt x="285038" y="163728"/>
                </a:lnTo>
                <a:lnTo>
                  <a:pt x="285038" y="164261"/>
                </a:lnTo>
                <a:lnTo>
                  <a:pt x="285254" y="164477"/>
                </a:lnTo>
                <a:lnTo>
                  <a:pt x="285521" y="164477"/>
                </a:lnTo>
                <a:lnTo>
                  <a:pt x="285788" y="164477"/>
                </a:lnTo>
                <a:lnTo>
                  <a:pt x="286004" y="164261"/>
                </a:lnTo>
                <a:lnTo>
                  <a:pt x="286004" y="163728"/>
                </a:lnTo>
                <a:close/>
              </a:path>
              <a:path w="336550" h="417195">
                <a:moveTo>
                  <a:pt x="303212" y="54749"/>
                </a:moveTo>
                <a:lnTo>
                  <a:pt x="302780" y="54317"/>
                </a:lnTo>
                <a:lnTo>
                  <a:pt x="301713" y="54317"/>
                </a:lnTo>
                <a:lnTo>
                  <a:pt x="301282" y="54749"/>
                </a:lnTo>
                <a:lnTo>
                  <a:pt x="301282" y="55816"/>
                </a:lnTo>
                <a:lnTo>
                  <a:pt x="301713" y="56248"/>
                </a:lnTo>
                <a:lnTo>
                  <a:pt x="302247" y="56248"/>
                </a:lnTo>
                <a:lnTo>
                  <a:pt x="302780" y="56248"/>
                </a:lnTo>
                <a:lnTo>
                  <a:pt x="303212" y="55816"/>
                </a:lnTo>
                <a:lnTo>
                  <a:pt x="303212" y="54749"/>
                </a:lnTo>
                <a:close/>
              </a:path>
              <a:path w="336550" h="417195">
                <a:moveTo>
                  <a:pt x="311391" y="113550"/>
                </a:moveTo>
                <a:lnTo>
                  <a:pt x="311175" y="113347"/>
                </a:lnTo>
                <a:lnTo>
                  <a:pt x="310667" y="113347"/>
                </a:lnTo>
                <a:lnTo>
                  <a:pt x="310451" y="113550"/>
                </a:lnTo>
                <a:lnTo>
                  <a:pt x="310451" y="114071"/>
                </a:lnTo>
                <a:lnTo>
                  <a:pt x="310667" y="114274"/>
                </a:lnTo>
                <a:lnTo>
                  <a:pt x="310921" y="114274"/>
                </a:lnTo>
                <a:lnTo>
                  <a:pt x="311175" y="114274"/>
                </a:lnTo>
                <a:lnTo>
                  <a:pt x="311391" y="114071"/>
                </a:lnTo>
                <a:lnTo>
                  <a:pt x="311391" y="113550"/>
                </a:lnTo>
                <a:close/>
              </a:path>
              <a:path w="336550" h="417195">
                <a:moveTo>
                  <a:pt x="336181" y="55016"/>
                </a:moveTo>
                <a:lnTo>
                  <a:pt x="335965" y="54800"/>
                </a:lnTo>
                <a:lnTo>
                  <a:pt x="335432" y="54800"/>
                </a:lnTo>
                <a:lnTo>
                  <a:pt x="335216" y="55016"/>
                </a:lnTo>
                <a:lnTo>
                  <a:pt x="335216" y="55549"/>
                </a:lnTo>
                <a:lnTo>
                  <a:pt x="335432" y="55765"/>
                </a:lnTo>
                <a:lnTo>
                  <a:pt x="335699" y="55765"/>
                </a:lnTo>
                <a:lnTo>
                  <a:pt x="335965" y="55765"/>
                </a:lnTo>
                <a:lnTo>
                  <a:pt x="336181" y="55549"/>
                </a:lnTo>
                <a:lnTo>
                  <a:pt x="336181" y="55016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394118" y="3253981"/>
            <a:ext cx="408305" cy="309245"/>
          </a:xfrm>
          <a:custGeom>
            <a:avLst/>
            <a:gdLst/>
            <a:ahLst/>
            <a:cxnLst/>
            <a:rect l="l" t="t" r="r" b="b"/>
            <a:pathLst>
              <a:path w="408304" h="309245">
                <a:moveTo>
                  <a:pt x="10744" y="203555"/>
                </a:moveTo>
                <a:lnTo>
                  <a:pt x="8343" y="201142"/>
                </a:lnTo>
                <a:lnTo>
                  <a:pt x="2400" y="201142"/>
                </a:lnTo>
                <a:lnTo>
                  <a:pt x="0" y="203555"/>
                </a:lnTo>
                <a:lnTo>
                  <a:pt x="0" y="209499"/>
                </a:lnTo>
                <a:lnTo>
                  <a:pt x="2400" y="211899"/>
                </a:lnTo>
                <a:lnTo>
                  <a:pt x="5372" y="211899"/>
                </a:lnTo>
                <a:lnTo>
                  <a:pt x="8343" y="211899"/>
                </a:lnTo>
                <a:lnTo>
                  <a:pt x="10744" y="209499"/>
                </a:lnTo>
                <a:lnTo>
                  <a:pt x="10744" y="203555"/>
                </a:lnTo>
                <a:close/>
              </a:path>
              <a:path w="408304" h="309245">
                <a:moveTo>
                  <a:pt x="20027" y="253860"/>
                </a:moveTo>
                <a:lnTo>
                  <a:pt x="17741" y="251574"/>
                </a:lnTo>
                <a:lnTo>
                  <a:pt x="12103" y="251574"/>
                </a:lnTo>
                <a:lnTo>
                  <a:pt x="9804" y="253860"/>
                </a:lnTo>
                <a:lnTo>
                  <a:pt x="9804" y="259511"/>
                </a:lnTo>
                <a:lnTo>
                  <a:pt x="12103" y="261797"/>
                </a:lnTo>
                <a:lnTo>
                  <a:pt x="14922" y="261797"/>
                </a:lnTo>
                <a:lnTo>
                  <a:pt x="17741" y="261797"/>
                </a:lnTo>
                <a:lnTo>
                  <a:pt x="20027" y="259511"/>
                </a:lnTo>
                <a:lnTo>
                  <a:pt x="20027" y="253860"/>
                </a:lnTo>
                <a:close/>
              </a:path>
              <a:path w="408304" h="309245">
                <a:moveTo>
                  <a:pt x="27927" y="153263"/>
                </a:moveTo>
                <a:lnTo>
                  <a:pt x="25425" y="150774"/>
                </a:lnTo>
                <a:lnTo>
                  <a:pt x="19278" y="150774"/>
                </a:lnTo>
                <a:lnTo>
                  <a:pt x="16776" y="153263"/>
                </a:lnTo>
                <a:lnTo>
                  <a:pt x="16776" y="159423"/>
                </a:lnTo>
                <a:lnTo>
                  <a:pt x="19278" y="161925"/>
                </a:lnTo>
                <a:lnTo>
                  <a:pt x="22352" y="161925"/>
                </a:lnTo>
                <a:lnTo>
                  <a:pt x="25425" y="161925"/>
                </a:lnTo>
                <a:lnTo>
                  <a:pt x="27927" y="159423"/>
                </a:lnTo>
                <a:lnTo>
                  <a:pt x="27927" y="153263"/>
                </a:lnTo>
                <a:close/>
              </a:path>
              <a:path w="408304" h="309245">
                <a:moveTo>
                  <a:pt x="32981" y="2616"/>
                </a:moveTo>
                <a:lnTo>
                  <a:pt x="30378" y="0"/>
                </a:lnTo>
                <a:lnTo>
                  <a:pt x="23952" y="0"/>
                </a:lnTo>
                <a:lnTo>
                  <a:pt x="21348" y="2616"/>
                </a:lnTo>
                <a:lnTo>
                  <a:pt x="21348" y="9042"/>
                </a:lnTo>
                <a:lnTo>
                  <a:pt x="23952" y="11645"/>
                </a:lnTo>
                <a:lnTo>
                  <a:pt x="27165" y="11645"/>
                </a:lnTo>
                <a:lnTo>
                  <a:pt x="30378" y="11645"/>
                </a:lnTo>
                <a:lnTo>
                  <a:pt x="32981" y="9042"/>
                </a:lnTo>
                <a:lnTo>
                  <a:pt x="32981" y="2616"/>
                </a:lnTo>
                <a:close/>
              </a:path>
              <a:path w="408304" h="309245">
                <a:moveTo>
                  <a:pt x="37223" y="103085"/>
                </a:moveTo>
                <a:lnTo>
                  <a:pt x="34721" y="100596"/>
                </a:lnTo>
                <a:lnTo>
                  <a:pt x="28575" y="100596"/>
                </a:lnTo>
                <a:lnTo>
                  <a:pt x="26073" y="103085"/>
                </a:lnTo>
                <a:lnTo>
                  <a:pt x="26073" y="109245"/>
                </a:lnTo>
                <a:lnTo>
                  <a:pt x="28575" y="111747"/>
                </a:lnTo>
                <a:lnTo>
                  <a:pt x="31648" y="111747"/>
                </a:lnTo>
                <a:lnTo>
                  <a:pt x="34721" y="111747"/>
                </a:lnTo>
                <a:lnTo>
                  <a:pt x="37223" y="109245"/>
                </a:lnTo>
                <a:lnTo>
                  <a:pt x="37223" y="103085"/>
                </a:lnTo>
                <a:close/>
              </a:path>
              <a:path w="408304" h="309245">
                <a:moveTo>
                  <a:pt x="41871" y="52908"/>
                </a:moveTo>
                <a:lnTo>
                  <a:pt x="39370" y="50419"/>
                </a:lnTo>
                <a:lnTo>
                  <a:pt x="33223" y="50419"/>
                </a:lnTo>
                <a:lnTo>
                  <a:pt x="30721" y="52908"/>
                </a:lnTo>
                <a:lnTo>
                  <a:pt x="30721" y="59067"/>
                </a:lnTo>
                <a:lnTo>
                  <a:pt x="33223" y="61569"/>
                </a:lnTo>
                <a:lnTo>
                  <a:pt x="36296" y="61569"/>
                </a:lnTo>
                <a:lnTo>
                  <a:pt x="39370" y="61569"/>
                </a:lnTo>
                <a:lnTo>
                  <a:pt x="41871" y="59067"/>
                </a:lnTo>
                <a:lnTo>
                  <a:pt x="41871" y="52908"/>
                </a:lnTo>
                <a:close/>
              </a:path>
              <a:path w="408304" h="309245">
                <a:moveTo>
                  <a:pt x="43141" y="203796"/>
                </a:moveTo>
                <a:lnTo>
                  <a:pt x="40932" y="201599"/>
                </a:lnTo>
                <a:lnTo>
                  <a:pt x="35496" y="201599"/>
                </a:lnTo>
                <a:lnTo>
                  <a:pt x="33286" y="203796"/>
                </a:lnTo>
                <a:lnTo>
                  <a:pt x="33286" y="209245"/>
                </a:lnTo>
                <a:lnTo>
                  <a:pt x="35496" y="211455"/>
                </a:lnTo>
                <a:lnTo>
                  <a:pt x="38214" y="211455"/>
                </a:lnTo>
                <a:lnTo>
                  <a:pt x="40932" y="211455"/>
                </a:lnTo>
                <a:lnTo>
                  <a:pt x="43141" y="209245"/>
                </a:lnTo>
                <a:lnTo>
                  <a:pt x="43141" y="203796"/>
                </a:lnTo>
                <a:close/>
              </a:path>
              <a:path w="408304" h="309245">
                <a:moveTo>
                  <a:pt x="53022" y="254139"/>
                </a:moveTo>
                <a:lnTo>
                  <a:pt x="50939" y="252056"/>
                </a:lnTo>
                <a:lnTo>
                  <a:pt x="45808" y="252056"/>
                </a:lnTo>
                <a:lnTo>
                  <a:pt x="43726" y="254139"/>
                </a:lnTo>
                <a:lnTo>
                  <a:pt x="43726" y="259257"/>
                </a:lnTo>
                <a:lnTo>
                  <a:pt x="45808" y="261340"/>
                </a:lnTo>
                <a:lnTo>
                  <a:pt x="48374" y="261340"/>
                </a:lnTo>
                <a:lnTo>
                  <a:pt x="50939" y="261340"/>
                </a:lnTo>
                <a:lnTo>
                  <a:pt x="53022" y="259257"/>
                </a:lnTo>
                <a:lnTo>
                  <a:pt x="53022" y="254139"/>
                </a:lnTo>
                <a:close/>
              </a:path>
              <a:path w="408304" h="309245">
                <a:moveTo>
                  <a:pt x="60299" y="153517"/>
                </a:moveTo>
                <a:lnTo>
                  <a:pt x="58000" y="151231"/>
                </a:lnTo>
                <a:lnTo>
                  <a:pt x="52362" y="151231"/>
                </a:lnTo>
                <a:lnTo>
                  <a:pt x="50076" y="153517"/>
                </a:lnTo>
                <a:lnTo>
                  <a:pt x="50076" y="159169"/>
                </a:lnTo>
                <a:lnTo>
                  <a:pt x="52362" y="161455"/>
                </a:lnTo>
                <a:lnTo>
                  <a:pt x="55181" y="161455"/>
                </a:lnTo>
                <a:lnTo>
                  <a:pt x="58000" y="161455"/>
                </a:lnTo>
                <a:lnTo>
                  <a:pt x="60299" y="159169"/>
                </a:lnTo>
                <a:lnTo>
                  <a:pt x="60299" y="153517"/>
                </a:lnTo>
                <a:close/>
              </a:path>
              <a:path w="408304" h="309245">
                <a:moveTo>
                  <a:pt x="65697" y="2857"/>
                </a:moveTo>
                <a:lnTo>
                  <a:pt x="63296" y="444"/>
                </a:lnTo>
                <a:lnTo>
                  <a:pt x="57353" y="444"/>
                </a:lnTo>
                <a:lnTo>
                  <a:pt x="54952" y="2857"/>
                </a:lnTo>
                <a:lnTo>
                  <a:pt x="54952" y="8801"/>
                </a:lnTo>
                <a:lnTo>
                  <a:pt x="57353" y="11201"/>
                </a:lnTo>
                <a:lnTo>
                  <a:pt x="60325" y="11201"/>
                </a:lnTo>
                <a:lnTo>
                  <a:pt x="63296" y="11201"/>
                </a:lnTo>
                <a:lnTo>
                  <a:pt x="65697" y="8801"/>
                </a:lnTo>
                <a:lnTo>
                  <a:pt x="65697" y="2857"/>
                </a:lnTo>
                <a:close/>
              </a:path>
              <a:path w="408304" h="309245">
                <a:moveTo>
                  <a:pt x="70205" y="103339"/>
                </a:moveTo>
                <a:lnTo>
                  <a:pt x="67919" y="101053"/>
                </a:lnTo>
                <a:lnTo>
                  <a:pt x="62280" y="101053"/>
                </a:lnTo>
                <a:lnTo>
                  <a:pt x="59994" y="103339"/>
                </a:lnTo>
                <a:lnTo>
                  <a:pt x="59994" y="108991"/>
                </a:lnTo>
                <a:lnTo>
                  <a:pt x="62280" y="111277"/>
                </a:lnTo>
                <a:lnTo>
                  <a:pt x="65100" y="111277"/>
                </a:lnTo>
                <a:lnTo>
                  <a:pt x="67919" y="111277"/>
                </a:lnTo>
                <a:lnTo>
                  <a:pt x="70205" y="108991"/>
                </a:lnTo>
                <a:lnTo>
                  <a:pt x="70205" y="103339"/>
                </a:lnTo>
                <a:close/>
              </a:path>
              <a:path w="408304" h="309245">
                <a:moveTo>
                  <a:pt x="75158" y="53174"/>
                </a:moveTo>
                <a:lnTo>
                  <a:pt x="72872" y="50888"/>
                </a:lnTo>
                <a:lnTo>
                  <a:pt x="67233" y="50888"/>
                </a:lnTo>
                <a:lnTo>
                  <a:pt x="64947" y="53174"/>
                </a:lnTo>
                <a:lnTo>
                  <a:pt x="64947" y="58826"/>
                </a:lnTo>
                <a:lnTo>
                  <a:pt x="67233" y="61112"/>
                </a:lnTo>
                <a:lnTo>
                  <a:pt x="70053" y="61112"/>
                </a:lnTo>
                <a:lnTo>
                  <a:pt x="72872" y="61112"/>
                </a:lnTo>
                <a:lnTo>
                  <a:pt x="75158" y="58826"/>
                </a:lnTo>
                <a:lnTo>
                  <a:pt x="75158" y="53174"/>
                </a:lnTo>
                <a:close/>
              </a:path>
              <a:path w="408304" h="309245">
                <a:moveTo>
                  <a:pt x="75552" y="204038"/>
                </a:moveTo>
                <a:lnTo>
                  <a:pt x="73545" y="202031"/>
                </a:lnTo>
                <a:lnTo>
                  <a:pt x="68592" y="202031"/>
                </a:lnTo>
                <a:lnTo>
                  <a:pt x="66586" y="204038"/>
                </a:lnTo>
                <a:lnTo>
                  <a:pt x="66586" y="208991"/>
                </a:lnTo>
                <a:lnTo>
                  <a:pt x="68592" y="210997"/>
                </a:lnTo>
                <a:lnTo>
                  <a:pt x="71069" y="210997"/>
                </a:lnTo>
                <a:lnTo>
                  <a:pt x="73545" y="210997"/>
                </a:lnTo>
                <a:lnTo>
                  <a:pt x="75552" y="208991"/>
                </a:lnTo>
                <a:lnTo>
                  <a:pt x="75552" y="204038"/>
                </a:lnTo>
                <a:close/>
              </a:path>
              <a:path w="408304" h="309245">
                <a:moveTo>
                  <a:pt x="86004" y="254393"/>
                </a:moveTo>
                <a:lnTo>
                  <a:pt x="84137" y="252514"/>
                </a:lnTo>
                <a:lnTo>
                  <a:pt x="79514" y="252514"/>
                </a:lnTo>
                <a:lnTo>
                  <a:pt x="77647" y="254393"/>
                </a:lnTo>
                <a:lnTo>
                  <a:pt x="77647" y="259016"/>
                </a:lnTo>
                <a:lnTo>
                  <a:pt x="79514" y="260883"/>
                </a:lnTo>
                <a:lnTo>
                  <a:pt x="81826" y="260883"/>
                </a:lnTo>
                <a:lnTo>
                  <a:pt x="84137" y="260883"/>
                </a:lnTo>
                <a:lnTo>
                  <a:pt x="86004" y="259016"/>
                </a:lnTo>
                <a:lnTo>
                  <a:pt x="86004" y="254393"/>
                </a:lnTo>
                <a:close/>
              </a:path>
              <a:path w="408304" h="309245">
                <a:moveTo>
                  <a:pt x="92671" y="153771"/>
                </a:moveTo>
                <a:lnTo>
                  <a:pt x="90589" y="151701"/>
                </a:lnTo>
                <a:lnTo>
                  <a:pt x="85458" y="151701"/>
                </a:lnTo>
                <a:lnTo>
                  <a:pt x="83375" y="153771"/>
                </a:lnTo>
                <a:lnTo>
                  <a:pt x="83375" y="158902"/>
                </a:lnTo>
                <a:lnTo>
                  <a:pt x="85458" y="160985"/>
                </a:lnTo>
                <a:lnTo>
                  <a:pt x="88023" y="160985"/>
                </a:lnTo>
                <a:lnTo>
                  <a:pt x="90589" y="160985"/>
                </a:lnTo>
                <a:lnTo>
                  <a:pt x="92671" y="158902"/>
                </a:lnTo>
                <a:lnTo>
                  <a:pt x="92671" y="153771"/>
                </a:lnTo>
                <a:close/>
              </a:path>
              <a:path w="408304" h="309245">
                <a:moveTo>
                  <a:pt x="98399" y="3086"/>
                </a:moveTo>
                <a:lnTo>
                  <a:pt x="96189" y="889"/>
                </a:lnTo>
                <a:lnTo>
                  <a:pt x="90754" y="889"/>
                </a:lnTo>
                <a:lnTo>
                  <a:pt x="88544" y="3086"/>
                </a:lnTo>
                <a:lnTo>
                  <a:pt x="88544" y="8534"/>
                </a:lnTo>
                <a:lnTo>
                  <a:pt x="90754" y="10744"/>
                </a:lnTo>
                <a:lnTo>
                  <a:pt x="93472" y="10744"/>
                </a:lnTo>
                <a:lnTo>
                  <a:pt x="96189" y="10744"/>
                </a:lnTo>
                <a:lnTo>
                  <a:pt x="98399" y="8534"/>
                </a:lnTo>
                <a:lnTo>
                  <a:pt x="98399" y="3086"/>
                </a:lnTo>
                <a:close/>
              </a:path>
              <a:path w="408304" h="309245">
                <a:moveTo>
                  <a:pt x="103200" y="103606"/>
                </a:moveTo>
                <a:lnTo>
                  <a:pt x="101117" y="101536"/>
                </a:lnTo>
                <a:lnTo>
                  <a:pt x="95986" y="101536"/>
                </a:lnTo>
                <a:lnTo>
                  <a:pt x="93903" y="103606"/>
                </a:lnTo>
                <a:lnTo>
                  <a:pt x="93903" y="108737"/>
                </a:lnTo>
                <a:lnTo>
                  <a:pt x="95986" y="110820"/>
                </a:lnTo>
                <a:lnTo>
                  <a:pt x="98552" y="110820"/>
                </a:lnTo>
                <a:lnTo>
                  <a:pt x="101117" y="110820"/>
                </a:lnTo>
                <a:lnTo>
                  <a:pt x="103200" y="108737"/>
                </a:lnTo>
                <a:lnTo>
                  <a:pt x="103200" y="103606"/>
                </a:lnTo>
                <a:close/>
              </a:path>
              <a:path w="408304" h="309245">
                <a:moveTo>
                  <a:pt x="107950" y="204292"/>
                </a:moveTo>
                <a:lnTo>
                  <a:pt x="106146" y="202488"/>
                </a:lnTo>
                <a:lnTo>
                  <a:pt x="101701" y="202488"/>
                </a:lnTo>
                <a:lnTo>
                  <a:pt x="99898" y="204292"/>
                </a:lnTo>
                <a:lnTo>
                  <a:pt x="99898" y="208749"/>
                </a:lnTo>
                <a:lnTo>
                  <a:pt x="101701" y="210553"/>
                </a:lnTo>
                <a:lnTo>
                  <a:pt x="103924" y="210553"/>
                </a:lnTo>
                <a:lnTo>
                  <a:pt x="106146" y="210553"/>
                </a:lnTo>
                <a:lnTo>
                  <a:pt x="107950" y="208749"/>
                </a:lnTo>
                <a:lnTo>
                  <a:pt x="107950" y="204292"/>
                </a:lnTo>
                <a:close/>
              </a:path>
              <a:path w="408304" h="309245">
                <a:moveTo>
                  <a:pt x="108458" y="53428"/>
                </a:moveTo>
                <a:lnTo>
                  <a:pt x="106375" y="51346"/>
                </a:lnTo>
                <a:lnTo>
                  <a:pt x="101244" y="51346"/>
                </a:lnTo>
                <a:lnTo>
                  <a:pt x="99161" y="53428"/>
                </a:lnTo>
                <a:lnTo>
                  <a:pt x="99161" y="58559"/>
                </a:lnTo>
                <a:lnTo>
                  <a:pt x="101244" y="60642"/>
                </a:lnTo>
                <a:lnTo>
                  <a:pt x="103809" y="60642"/>
                </a:lnTo>
                <a:lnTo>
                  <a:pt x="106375" y="60642"/>
                </a:lnTo>
                <a:lnTo>
                  <a:pt x="108458" y="58559"/>
                </a:lnTo>
                <a:lnTo>
                  <a:pt x="108458" y="53428"/>
                </a:lnTo>
                <a:close/>
              </a:path>
              <a:path w="408304" h="309245">
                <a:moveTo>
                  <a:pt x="118999" y="254635"/>
                </a:moveTo>
                <a:lnTo>
                  <a:pt x="117335" y="252984"/>
                </a:lnTo>
                <a:lnTo>
                  <a:pt x="113220" y="252984"/>
                </a:lnTo>
                <a:lnTo>
                  <a:pt x="111556" y="254635"/>
                </a:lnTo>
                <a:lnTo>
                  <a:pt x="111556" y="258749"/>
                </a:lnTo>
                <a:lnTo>
                  <a:pt x="113220" y="260413"/>
                </a:lnTo>
                <a:lnTo>
                  <a:pt x="115277" y="260413"/>
                </a:lnTo>
                <a:lnTo>
                  <a:pt x="117335" y="260413"/>
                </a:lnTo>
                <a:lnTo>
                  <a:pt x="118999" y="258749"/>
                </a:lnTo>
                <a:lnTo>
                  <a:pt x="118999" y="254635"/>
                </a:lnTo>
                <a:close/>
              </a:path>
              <a:path w="408304" h="309245">
                <a:moveTo>
                  <a:pt x="125031" y="154038"/>
                </a:moveTo>
                <a:lnTo>
                  <a:pt x="123164" y="152171"/>
                </a:lnTo>
                <a:lnTo>
                  <a:pt x="118541" y="152171"/>
                </a:lnTo>
                <a:lnTo>
                  <a:pt x="116674" y="154038"/>
                </a:lnTo>
                <a:lnTo>
                  <a:pt x="116674" y="158661"/>
                </a:lnTo>
                <a:lnTo>
                  <a:pt x="118541" y="160528"/>
                </a:lnTo>
                <a:lnTo>
                  <a:pt x="120853" y="160528"/>
                </a:lnTo>
                <a:lnTo>
                  <a:pt x="123164" y="160528"/>
                </a:lnTo>
                <a:lnTo>
                  <a:pt x="125031" y="158661"/>
                </a:lnTo>
                <a:lnTo>
                  <a:pt x="125031" y="154038"/>
                </a:lnTo>
                <a:close/>
              </a:path>
              <a:path w="408304" h="309245">
                <a:moveTo>
                  <a:pt x="131102" y="3340"/>
                </a:moveTo>
                <a:lnTo>
                  <a:pt x="129095" y="1333"/>
                </a:lnTo>
                <a:lnTo>
                  <a:pt x="124142" y="1333"/>
                </a:lnTo>
                <a:lnTo>
                  <a:pt x="122135" y="3340"/>
                </a:lnTo>
                <a:lnTo>
                  <a:pt x="122135" y="8293"/>
                </a:lnTo>
                <a:lnTo>
                  <a:pt x="124142" y="10299"/>
                </a:lnTo>
                <a:lnTo>
                  <a:pt x="126619" y="10299"/>
                </a:lnTo>
                <a:lnTo>
                  <a:pt x="129095" y="10299"/>
                </a:lnTo>
                <a:lnTo>
                  <a:pt x="131102" y="8293"/>
                </a:lnTo>
                <a:lnTo>
                  <a:pt x="131102" y="3340"/>
                </a:lnTo>
                <a:close/>
              </a:path>
              <a:path w="408304" h="309245">
                <a:moveTo>
                  <a:pt x="136182" y="103860"/>
                </a:moveTo>
                <a:lnTo>
                  <a:pt x="134315" y="101981"/>
                </a:lnTo>
                <a:lnTo>
                  <a:pt x="129692" y="101981"/>
                </a:lnTo>
                <a:lnTo>
                  <a:pt x="127825" y="103860"/>
                </a:lnTo>
                <a:lnTo>
                  <a:pt x="127825" y="108483"/>
                </a:lnTo>
                <a:lnTo>
                  <a:pt x="129692" y="110350"/>
                </a:lnTo>
                <a:lnTo>
                  <a:pt x="132003" y="110350"/>
                </a:lnTo>
                <a:lnTo>
                  <a:pt x="134315" y="110350"/>
                </a:lnTo>
                <a:lnTo>
                  <a:pt x="136182" y="108483"/>
                </a:lnTo>
                <a:lnTo>
                  <a:pt x="136182" y="103860"/>
                </a:lnTo>
                <a:close/>
              </a:path>
              <a:path w="408304" h="309245">
                <a:moveTo>
                  <a:pt x="140360" y="204546"/>
                </a:moveTo>
                <a:lnTo>
                  <a:pt x="138760" y="202946"/>
                </a:lnTo>
                <a:lnTo>
                  <a:pt x="134797" y="202946"/>
                </a:lnTo>
                <a:lnTo>
                  <a:pt x="133197" y="204546"/>
                </a:lnTo>
                <a:lnTo>
                  <a:pt x="133197" y="208508"/>
                </a:lnTo>
                <a:lnTo>
                  <a:pt x="134797" y="210108"/>
                </a:lnTo>
                <a:lnTo>
                  <a:pt x="136779" y="210108"/>
                </a:lnTo>
                <a:lnTo>
                  <a:pt x="138760" y="210108"/>
                </a:lnTo>
                <a:lnTo>
                  <a:pt x="140360" y="208508"/>
                </a:lnTo>
                <a:lnTo>
                  <a:pt x="140360" y="204546"/>
                </a:lnTo>
                <a:close/>
              </a:path>
              <a:path w="408304" h="309245">
                <a:moveTo>
                  <a:pt x="141757" y="53682"/>
                </a:moveTo>
                <a:lnTo>
                  <a:pt x="139890" y="51803"/>
                </a:lnTo>
                <a:lnTo>
                  <a:pt x="135267" y="51803"/>
                </a:lnTo>
                <a:lnTo>
                  <a:pt x="133400" y="53682"/>
                </a:lnTo>
                <a:lnTo>
                  <a:pt x="133400" y="58305"/>
                </a:lnTo>
                <a:lnTo>
                  <a:pt x="135267" y="60172"/>
                </a:lnTo>
                <a:lnTo>
                  <a:pt x="137579" y="60172"/>
                </a:lnTo>
                <a:lnTo>
                  <a:pt x="139890" y="60172"/>
                </a:lnTo>
                <a:lnTo>
                  <a:pt x="141757" y="58305"/>
                </a:lnTo>
                <a:lnTo>
                  <a:pt x="141757" y="53682"/>
                </a:lnTo>
                <a:close/>
              </a:path>
              <a:path w="408304" h="309245">
                <a:moveTo>
                  <a:pt x="151980" y="254901"/>
                </a:moveTo>
                <a:lnTo>
                  <a:pt x="150520" y="253441"/>
                </a:lnTo>
                <a:lnTo>
                  <a:pt x="146926" y="253441"/>
                </a:lnTo>
                <a:lnTo>
                  <a:pt x="145478" y="254901"/>
                </a:lnTo>
                <a:lnTo>
                  <a:pt x="145478" y="258483"/>
                </a:lnTo>
                <a:lnTo>
                  <a:pt x="146926" y="259943"/>
                </a:lnTo>
                <a:lnTo>
                  <a:pt x="148729" y="259943"/>
                </a:lnTo>
                <a:lnTo>
                  <a:pt x="150520" y="259943"/>
                </a:lnTo>
                <a:lnTo>
                  <a:pt x="151980" y="258483"/>
                </a:lnTo>
                <a:lnTo>
                  <a:pt x="151980" y="254901"/>
                </a:lnTo>
                <a:close/>
              </a:path>
              <a:path w="408304" h="309245">
                <a:moveTo>
                  <a:pt x="157403" y="154292"/>
                </a:moveTo>
                <a:lnTo>
                  <a:pt x="155740" y="152628"/>
                </a:lnTo>
                <a:lnTo>
                  <a:pt x="151625" y="152628"/>
                </a:lnTo>
                <a:lnTo>
                  <a:pt x="149961" y="154292"/>
                </a:lnTo>
                <a:lnTo>
                  <a:pt x="149961" y="158394"/>
                </a:lnTo>
                <a:lnTo>
                  <a:pt x="151625" y="160058"/>
                </a:lnTo>
                <a:lnTo>
                  <a:pt x="153682" y="160058"/>
                </a:lnTo>
                <a:lnTo>
                  <a:pt x="155740" y="160058"/>
                </a:lnTo>
                <a:lnTo>
                  <a:pt x="157403" y="158394"/>
                </a:lnTo>
                <a:lnTo>
                  <a:pt x="157403" y="154292"/>
                </a:lnTo>
                <a:close/>
              </a:path>
              <a:path w="408304" h="309245">
                <a:moveTo>
                  <a:pt x="163804" y="3594"/>
                </a:moveTo>
                <a:lnTo>
                  <a:pt x="162001" y="1790"/>
                </a:lnTo>
                <a:lnTo>
                  <a:pt x="157556" y="1790"/>
                </a:lnTo>
                <a:lnTo>
                  <a:pt x="155740" y="3594"/>
                </a:lnTo>
                <a:lnTo>
                  <a:pt x="155740" y="8051"/>
                </a:lnTo>
                <a:lnTo>
                  <a:pt x="157556" y="9855"/>
                </a:lnTo>
                <a:lnTo>
                  <a:pt x="159778" y="9855"/>
                </a:lnTo>
                <a:lnTo>
                  <a:pt x="162001" y="9855"/>
                </a:lnTo>
                <a:lnTo>
                  <a:pt x="163804" y="8051"/>
                </a:lnTo>
                <a:lnTo>
                  <a:pt x="163804" y="3594"/>
                </a:lnTo>
                <a:close/>
              </a:path>
              <a:path w="408304" h="309245">
                <a:moveTo>
                  <a:pt x="169164" y="104127"/>
                </a:moveTo>
                <a:lnTo>
                  <a:pt x="167500" y="102463"/>
                </a:lnTo>
                <a:lnTo>
                  <a:pt x="163385" y="102463"/>
                </a:lnTo>
                <a:lnTo>
                  <a:pt x="161721" y="104127"/>
                </a:lnTo>
                <a:lnTo>
                  <a:pt x="161721" y="108229"/>
                </a:lnTo>
                <a:lnTo>
                  <a:pt x="163385" y="109893"/>
                </a:lnTo>
                <a:lnTo>
                  <a:pt x="165442" y="109893"/>
                </a:lnTo>
                <a:lnTo>
                  <a:pt x="167500" y="109893"/>
                </a:lnTo>
                <a:lnTo>
                  <a:pt x="169164" y="108229"/>
                </a:lnTo>
                <a:lnTo>
                  <a:pt x="169164" y="104127"/>
                </a:lnTo>
                <a:close/>
              </a:path>
              <a:path w="408304" h="309245">
                <a:moveTo>
                  <a:pt x="172770" y="204800"/>
                </a:moveTo>
                <a:lnTo>
                  <a:pt x="171361" y="203390"/>
                </a:lnTo>
                <a:lnTo>
                  <a:pt x="167906" y="203390"/>
                </a:lnTo>
                <a:lnTo>
                  <a:pt x="166497" y="204800"/>
                </a:lnTo>
                <a:lnTo>
                  <a:pt x="166497" y="208254"/>
                </a:lnTo>
                <a:lnTo>
                  <a:pt x="167906" y="209664"/>
                </a:lnTo>
                <a:lnTo>
                  <a:pt x="169633" y="209664"/>
                </a:lnTo>
                <a:lnTo>
                  <a:pt x="171361" y="209664"/>
                </a:lnTo>
                <a:lnTo>
                  <a:pt x="172770" y="208254"/>
                </a:lnTo>
                <a:lnTo>
                  <a:pt x="172770" y="204800"/>
                </a:lnTo>
                <a:close/>
              </a:path>
              <a:path w="408304" h="309245">
                <a:moveTo>
                  <a:pt x="175044" y="53936"/>
                </a:moveTo>
                <a:lnTo>
                  <a:pt x="173393" y="52285"/>
                </a:lnTo>
                <a:lnTo>
                  <a:pt x="169278" y="52285"/>
                </a:lnTo>
                <a:lnTo>
                  <a:pt x="167614" y="53936"/>
                </a:lnTo>
                <a:lnTo>
                  <a:pt x="167614" y="58051"/>
                </a:lnTo>
                <a:lnTo>
                  <a:pt x="169278" y="59715"/>
                </a:lnTo>
                <a:lnTo>
                  <a:pt x="171335" y="59715"/>
                </a:lnTo>
                <a:lnTo>
                  <a:pt x="173393" y="59715"/>
                </a:lnTo>
                <a:lnTo>
                  <a:pt x="175044" y="58051"/>
                </a:lnTo>
                <a:lnTo>
                  <a:pt x="175044" y="53936"/>
                </a:lnTo>
                <a:close/>
              </a:path>
              <a:path w="408304" h="309245">
                <a:moveTo>
                  <a:pt x="184950" y="255155"/>
                </a:moveTo>
                <a:lnTo>
                  <a:pt x="183705" y="253911"/>
                </a:lnTo>
                <a:lnTo>
                  <a:pt x="180632" y="253911"/>
                </a:lnTo>
                <a:lnTo>
                  <a:pt x="179387" y="255155"/>
                </a:lnTo>
                <a:lnTo>
                  <a:pt x="179387" y="258241"/>
                </a:lnTo>
                <a:lnTo>
                  <a:pt x="180632" y="259486"/>
                </a:lnTo>
                <a:lnTo>
                  <a:pt x="182168" y="259486"/>
                </a:lnTo>
                <a:lnTo>
                  <a:pt x="183705" y="259486"/>
                </a:lnTo>
                <a:lnTo>
                  <a:pt x="184950" y="258241"/>
                </a:lnTo>
                <a:lnTo>
                  <a:pt x="184950" y="255155"/>
                </a:lnTo>
                <a:close/>
              </a:path>
              <a:path w="408304" h="309245">
                <a:moveTo>
                  <a:pt x="189763" y="154559"/>
                </a:moveTo>
                <a:lnTo>
                  <a:pt x="188315" y="153098"/>
                </a:lnTo>
                <a:lnTo>
                  <a:pt x="184721" y="153098"/>
                </a:lnTo>
                <a:lnTo>
                  <a:pt x="183261" y="154559"/>
                </a:lnTo>
                <a:lnTo>
                  <a:pt x="183261" y="158153"/>
                </a:lnTo>
                <a:lnTo>
                  <a:pt x="184721" y="159600"/>
                </a:lnTo>
                <a:lnTo>
                  <a:pt x="186512" y="159600"/>
                </a:lnTo>
                <a:lnTo>
                  <a:pt x="188315" y="159600"/>
                </a:lnTo>
                <a:lnTo>
                  <a:pt x="189763" y="158153"/>
                </a:lnTo>
                <a:lnTo>
                  <a:pt x="189763" y="154559"/>
                </a:lnTo>
                <a:close/>
              </a:path>
              <a:path w="408304" h="309245">
                <a:moveTo>
                  <a:pt x="196507" y="3835"/>
                </a:moveTo>
                <a:lnTo>
                  <a:pt x="194906" y="2235"/>
                </a:lnTo>
                <a:lnTo>
                  <a:pt x="190944" y="2235"/>
                </a:lnTo>
                <a:lnTo>
                  <a:pt x="189344" y="3835"/>
                </a:lnTo>
                <a:lnTo>
                  <a:pt x="189344" y="7797"/>
                </a:lnTo>
                <a:lnTo>
                  <a:pt x="190944" y="9398"/>
                </a:lnTo>
                <a:lnTo>
                  <a:pt x="192925" y="9398"/>
                </a:lnTo>
                <a:lnTo>
                  <a:pt x="194906" y="9398"/>
                </a:lnTo>
                <a:lnTo>
                  <a:pt x="196507" y="7797"/>
                </a:lnTo>
                <a:lnTo>
                  <a:pt x="196507" y="3835"/>
                </a:lnTo>
                <a:close/>
              </a:path>
              <a:path w="408304" h="309245">
                <a:moveTo>
                  <a:pt x="202145" y="104381"/>
                </a:moveTo>
                <a:lnTo>
                  <a:pt x="200685" y="102920"/>
                </a:lnTo>
                <a:lnTo>
                  <a:pt x="197104" y="102920"/>
                </a:lnTo>
                <a:lnTo>
                  <a:pt x="195643" y="104381"/>
                </a:lnTo>
                <a:lnTo>
                  <a:pt x="195643" y="107962"/>
                </a:lnTo>
                <a:lnTo>
                  <a:pt x="197104" y="109423"/>
                </a:lnTo>
                <a:lnTo>
                  <a:pt x="198894" y="109423"/>
                </a:lnTo>
                <a:lnTo>
                  <a:pt x="200685" y="109423"/>
                </a:lnTo>
                <a:lnTo>
                  <a:pt x="202145" y="107962"/>
                </a:lnTo>
                <a:lnTo>
                  <a:pt x="202145" y="104381"/>
                </a:lnTo>
                <a:close/>
              </a:path>
              <a:path w="408304" h="309245">
                <a:moveTo>
                  <a:pt x="205181" y="205028"/>
                </a:moveTo>
                <a:lnTo>
                  <a:pt x="203974" y="203835"/>
                </a:lnTo>
                <a:lnTo>
                  <a:pt x="201002" y="203835"/>
                </a:lnTo>
                <a:lnTo>
                  <a:pt x="199796" y="205028"/>
                </a:lnTo>
                <a:lnTo>
                  <a:pt x="199796" y="208000"/>
                </a:lnTo>
                <a:lnTo>
                  <a:pt x="201002" y="209207"/>
                </a:lnTo>
                <a:lnTo>
                  <a:pt x="202488" y="209207"/>
                </a:lnTo>
                <a:lnTo>
                  <a:pt x="203974" y="209207"/>
                </a:lnTo>
                <a:lnTo>
                  <a:pt x="205181" y="208000"/>
                </a:lnTo>
                <a:lnTo>
                  <a:pt x="205181" y="205028"/>
                </a:lnTo>
                <a:close/>
              </a:path>
              <a:path w="408304" h="309245">
                <a:moveTo>
                  <a:pt x="208343" y="54203"/>
                </a:moveTo>
                <a:lnTo>
                  <a:pt x="206883" y="52743"/>
                </a:lnTo>
                <a:lnTo>
                  <a:pt x="203288" y="52743"/>
                </a:lnTo>
                <a:lnTo>
                  <a:pt x="201841" y="54203"/>
                </a:lnTo>
                <a:lnTo>
                  <a:pt x="201841" y="57785"/>
                </a:lnTo>
                <a:lnTo>
                  <a:pt x="203288" y="59245"/>
                </a:lnTo>
                <a:lnTo>
                  <a:pt x="205092" y="59245"/>
                </a:lnTo>
                <a:lnTo>
                  <a:pt x="206883" y="59245"/>
                </a:lnTo>
                <a:lnTo>
                  <a:pt x="208343" y="57785"/>
                </a:lnTo>
                <a:lnTo>
                  <a:pt x="208343" y="54203"/>
                </a:lnTo>
                <a:close/>
              </a:path>
              <a:path w="408304" h="309245">
                <a:moveTo>
                  <a:pt x="217944" y="255409"/>
                </a:moveTo>
                <a:lnTo>
                  <a:pt x="216903" y="254368"/>
                </a:lnTo>
                <a:lnTo>
                  <a:pt x="214337" y="254368"/>
                </a:lnTo>
                <a:lnTo>
                  <a:pt x="213296" y="255409"/>
                </a:lnTo>
                <a:lnTo>
                  <a:pt x="213296" y="257975"/>
                </a:lnTo>
                <a:lnTo>
                  <a:pt x="214337" y="259016"/>
                </a:lnTo>
                <a:lnTo>
                  <a:pt x="215620" y="259016"/>
                </a:lnTo>
                <a:lnTo>
                  <a:pt x="216903" y="259016"/>
                </a:lnTo>
                <a:lnTo>
                  <a:pt x="217944" y="257975"/>
                </a:lnTo>
                <a:lnTo>
                  <a:pt x="217944" y="255409"/>
                </a:lnTo>
                <a:close/>
              </a:path>
              <a:path w="408304" h="309245">
                <a:moveTo>
                  <a:pt x="222123" y="154813"/>
                </a:moveTo>
                <a:lnTo>
                  <a:pt x="220878" y="153555"/>
                </a:lnTo>
                <a:lnTo>
                  <a:pt x="217805" y="153555"/>
                </a:lnTo>
                <a:lnTo>
                  <a:pt x="216560" y="154813"/>
                </a:lnTo>
                <a:lnTo>
                  <a:pt x="216560" y="157886"/>
                </a:lnTo>
                <a:lnTo>
                  <a:pt x="217805" y="159131"/>
                </a:lnTo>
                <a:lnTo>
                  <a:pt x="219341" y="159131"/>
                </a:lnTo>
                <a:lnTo>
                  <a:pt x="220878" y="159131"/>
                </a:lnTo>
                <a:lnTo>
                  <a:pt x="222123" y="157886"/>
                </a:lnTo>
                <a:lnTo>
                  <a:pt x="222123" y="154813"/>
                </a:lnTo>
                <a:close/>
              </a:path>
              <a:path w="408304" h="309245">
                <a:moveTo>
                  <a:pt x="229209" y="4089"/>
                </a:moveTo>
                <a:lnTo>
                  <a:pt x="227799" y="2679"/>
                </a:lnTo>
                <a:lnTo>
                  <a:pt x="224345" y="2679"/>
                </a:lnTo>
                <a:lnTo>
                  <a:pt x="222935" y="4089"/>
                </a:lnTo>
                <a:lnTo>
                  <a:pt x="222935" y="7556"/>
                </a:lnTo>
                <a:lnTo>
                  <a:pt x="224345" y="8953"/>
                </a:lnTo>
                <a:lnTo>
                  <a:pt x="226072" y="8953"/>
                </a:lnTo>
                <a:lnTo>
                  <a:pt x="227799" y="8953"/>
                </a:lnTo>
                <a:lnTo>
                  <a:pt x="229209" y="7556"/>
                </a:lnTo>
                <a:lnTo>
                  <a:pt x="229209" y="4089"/>
                </a:lnTo>
                <a:close/>
              </a:path>
              <a:path w="408304" h="309245">
                <a:moveTo>
                  <a:pt x="235127" y="104622"/>
                </a:moveTo>
                <a:lnTo>
                  <a:pt x="233883" y="103378"/>
                </a:lnTo>
                <a:lnTo>
                  <a:pt x="230809" y="103378"/>
                </a:lnTo>
                <a:lnTo>
                  <a:pt x="229565" y="104622"/>
                </a:lnTo>
                <a:lnTo>
                  <a:pt x="229565" y="107708"/>
                </a:lnTo>
                <a:lnTo>
                  <a:pt x="230809" y="108953"/>
                </a:lnTo>
                <a:lnTo>
                  <a:pt x="232346" y="108953"/>
                </a:lnTo>
                <a:lnTo>
                  <a:pt x="233883" y="108953"/>
                </a:lnTo>
                <a:lnTo>
                  <a:pt x="235127" y="107708"/>
                </a:lnTo>
                <a:lnTo>
                  <a:pt x="235127" y="104622"/>
                </a:lnTo>
                <a:close/>
              </a:path>
              <a:path w="408304" h="309245">
                <a:moveTo>
                  <a:pt x="236677" y="305841"/>
                </a:moveTo>
                <a:lnTo>
                  <a:pt x="235851" y="305015"/>
                </a:lnTo>
                <a:lnTo>
                  <a:pt x="233794" y="305015"/>
                </a:lnTo>
                <a:lnTo>
                  <a:pt x="232968" y="305841"/>
                </a:lnTo>
                <a:lnTo>
                  <a:pt x="232968" y="307898"/>
                </a:lnTo>
                <a:lnTo>
                  <a:pt x="233794" y="308724"/>
                </a:lnTo>
                <a:lnTo>
                  <a:pt x="234823" y="308724"/>
                </a:lnTo>
                <a:lnTo>
                  <a:pt x="235851" y="308724"/>
                </a:lnTo>
                <a:lnTo>
                  <a:pt x="236677" y="307898"/>
                </a:lnTo>
                <a:lnTo>
                  <a:pt x="236677" y="305841"/>
                </a:lnTo>
                <a:close/>
              </a:path>
              <a:path w="408304" h="309245">
                <a:moveTo>
                  <a:pt x="237578" y="205295"/>
                </a:moveTo>
                <a:lnTo>
                  <a:pt x="236575" y="204279"/>
                </a:lnTo>
                <a:lnTo>
                  <a:pt x="234099" y="204279"/>
                </a:lnTo>
                <a:lnTo>
                  <a:pt x="233095" y="205295"/>
                </a:lnTo>
                <a:lnTo>
                  <a:pt x="233095" y="207759"/>
                </a:lnTo>
                <a:lnTo>
                  <a:pt x="234099" y="208762"/>
                </a:lnTo>
                <a:lnTo>
                  <a:pt x="235331" y="208762"/>
                </a:lnTo>
                <a:lnTo>
                  <a:pt x="236575" y="208762"/>
                </a:lnTo>
                <a:lnTo>
                  <a:pt x="237578" y="207759"/>
                </a:lnTo>
                <a:lnTo>
                  <a:pt x="237578" y="205295"/>
                </a:lnTo>
                <a:close/>
              </a:path>
              <a:path w="408304" h="309245">
                <a:moveTo>
                  <a:pt x="241630" y="54457"/>
                </a:moveTo>
                <a:lnTo>
                  <a:pt x="240385" y="53213"/>
                </a:lnTo>
                <a:lnTo>
                  <a:pt x="237312" y="53213"/>
                </a:lnTo>
                <a:lnTo>
                  <a:pt x="236067" y="54457"/>
                </a:lnTo>
                <a:lnTo>
                  <a:pt x="236067" y="57543"/>
                </a:lnTo>
                <a:lnTo>
                  <a:pt x="237312" y="58788"/>
                </a:lnTo>
                <a:lnTo>
                  <a:pt x="238848" y="58788"/>
                </a:lnTo>
                <a:lnTo>
                  <a:pt x="240385" y="58788"/>
                </a:lnTo>
                <a:lnTo>
                  <a:pt x="241630" y="57543"/>
                </a:lnTo>
                <a:lnTo>
                  <a:pt x="241630" y="54457"/>
                </a:lnTo>
                <a:close/>
              </a:path>
              <a:path w="408304" h="309245">
                <a:moveTo>
                  <a:pt x="250926" y="255676"/>
                </a:moveTo>
                <a:lnTo>
                  <a:pt x="250101" y="254850"/>
                </a:lnTo>
                <a:lnTo>
                  <a:pt x="248043" y="254850"/>
                </a:lnTo>
                <a:lnTo>
                  <a:pt x="247218" y="255676"/>
                </a:lnTo>
                <a:lnTo>
                  <a:pt x="247218" y="257733"/>
                </a:lnTo>
                <a:lnTo>
                  <a:pt x="248043" y="258559"/>
                </a:lnTo>
                <a:lnTo>
                  <a:pt x="249072" y="258559"/>
                </a:lnTo>
                <a:lnTo>
                  <a:pt x="250101" y="258559"/>
                </a:lnTo>
                <a:lnTo>
                  <a:pt x="250926" y="257733"/>
                </a:lnTo>
                <a:lnTo>
                  <a:pt x="250926" y="255676"/>
                </a:lnTo>
                <a:close/>
              </a:path>
              <a:path w="408304" h="309245">
                <a:moveTo>
                  <a:pt x="254495" y="155067"/>
                </a:moveTo>
                <a:lnTo>
                  <a:pt x="253453" y="154025"/>
                </a:lnTo>
                <a:lnTo>
                  <a:pt x="250888" y="154025"/>
                </a:lnTo>
                <a:lnTo>
                  <a:pt x="249847" y="155067"/>
                </a:lnTo>
                <a:lnTo>
                  <a:pt x="249847" y="157632"/>
                </a:lnTo>
                <a:lnTo>
                  <a:pt x="250888" y="158673"/>
                </a:lnTo>
                <a:lnTo>
                  <a:pt x="252171" y="158673"/>
                </a:lnTo>
                <a:lnTo>
                  <a:pt x="253453" y="158673"/>
                </a:lnTo>
                <a:lnTo>
                  <a:pt x="254495" y="157632"/>
                </a:lnTo>
                <a:lnTo>
                  <a:pt x="254495" y="155067"/>
                </a:lnTo>
                <a:close/>
              </a:path>
              <a:path w="408304" h="309245">
                <a:moveTo>
                  <a:pt x="261912" y="4330"/>
                </a:moveTo>
                <a:lnTo>
                  <a:pt x="260718" y="3136"/>
                </a:lnTo>
                <a:lnTo>
                  <a:pt x="257746" y="3136"/>
                </a:lnTo>
                <a:lnTo>
                  <a:pt x="256540" y="4330"/>
                </a:lnTo>
                <a:lnTo>
                  <a:pt x="256540" y="7302"/>
                </a:lnTo>
                <a:lnTo>
                  <a:pt x="257746" y="8509"/>
                </a:lnTo>
                <a:lnTo>
                  <a:pt x="259232" y="8509"/>
                </a:lnTo>
                <a:lnTo>
                  <a:pt x="260718" y="8509"/>
                </a:lnTo>
                <a:lnTo>
                  <a:pt x="261912" y="7302"/>
                </a:lnTo>
                <a:lnTo>
                  <a:pt x="261912" y="4330"/>
                </a:lnTo>
                <a:close/>
              </a:path>
              <a:path w="408304" h="309245">
                <a:moveTo>
                  <a:pt x="268122" y="104889"/>
                </a:moveTo>
                <a:lnTo>
                  <a:pt x="267081" y="103847"/>
                </a:lnTo>
                <a:lnTo>
                  <a:pt x="264515" y="103847"/>
                </a:lnTo>
                <a:lnTo>
                  <a:pt x="263474" y="104889"/>
                </a:lnTo>
                <a:lnTo>
                  <a:pt x="263474" y="107454"/>
                </a:lnTo>
                <a:lnTo>
                  <a:pt x="264515" y="108496"/>
                </a:lnTo>
                <a:lnTo>
                  <a:pt x="265798" y="108496"/>
                </a:lnTo>
                <a:lnTo>
                  <a:pt x="267081" y="108496"/>
                </a:lnTo>
                <a:lnTo>
                  <a:pt x="268122" y="107454"/>
                </a:lnTo>
                <a:lnTo>
                  <a:pt x="268122" y="104889"/>
                </a:lnTo>
                <a:close/>
              </a:path>
              <a:path w="408304" h="309245">
                <a:moveTo>
                  <a:pt x="269049" y="306108"/>
                </a:moveTo>
                <a:lnTo>
                  <a:pt x="268427" y="305485"/>
                </a:lnTo>
                <a:lnTo>
                  <a:pt x="266877" y="305485"/>
                </a:lnTo>
                <a:lnTo>
                  <a:pt x="266255" y="306108"/>
                </a:lnTo>
                <a:lnTo>
                  <a:pt x="266255" y="307644"/>
                </a:lnTo>
                <a:lnTo>
                  <a:pt x="266877" y="308267"/>
                </a:lnTo>
                <a:lnTo>
                  <a:pt x="267652" y="308267"/>
                </a:lnTo>
                <a:lnTo>
                  <a:pt x="268427" y="308267"/>
                </a:lnTo>
                <a:lnTo>
                  <a:pt x="269049" y="307644"/>
                </a:lnTo>
                <a:lnTo>
                  <a:pt x="269049" y="306108"/>
                </a:lnTo>
                <a:close/>
              </a:path>
              <a:path w="408304" h="309245">
                <a:moveTo>
                  <a:pt x="269976" y="205536"/>
                </a:moveTo>
                <a:lnTo>
                  <a:pt x="269176" y="204736"/>
                </a:lnTo>
                <a:lnTo>
                  <a:pt x="267195" y="204736"/>
                </a:lnTo>
                <a:lnTo>
                  <a:pt x="266395" y="205536"/>
                </a:lnTo>
                <a:lnTo>
                  <a:pt x="266395" y="207518"/>
                </a:lnTo>
                <a:lnTo>
                  <a:pt x="267195" y="208318"/>
                </a:lnTo>
                <a:lnTo>
                  <a:pt x="268185" y="208318"/>
                </a:lnTo>
                <a:lnTo>
                  <a:pt x="269176" y="208318"/>
                </a:lnTo>
                <a:lnTo>
                  <a:pt x="269976" y="207518"/>
                </a:lnTo>
                <a:lnTo>
                  <a:pt x="269976" y="205536"/>
                </a:lnTo>
                <a:close/>
              </a:path>
              <a:path w="408304" h="309245">
                <a:moveTo>
                  <a:pt x="274929" y="54711"/>
                </a:moveTo>
                <a:lnTo>
                  <a:pt x="273888" y="53670"/>
                </a:lnTo>
                <a:lnTo>
                  <a:pt x="271322" y="53670"/>
                </a:lnTo>
                <a:lnTo>
                  <a:pt x="270281" y="54711"/>
                </a:lnTo>
                <a:lnTo>
                  <a:pt x="270281" y="57277"/>
                </a:lnTo>
                <a:lnTo>
                  <a:pt x="271322" y="58318"/>
                </a:lnTo>
                <a:lnTo>
                  <a:pt x="272605" y="58318"/>
                </a:lnTo>
                <a:lnTo>
                  <a:pt x="273888" y="58318"/>
                </a:lnTo>
                <a:lnTo>
                  <a:pt x="274929" y="57277"/>
                </a:lnTo>
                <a:lnTo>
                  <a:pt x="274929" y="54711"/>
                </a:lnTo>
                <a:close/>
              </a:path>
              <a:path w="408304" h="309245">
                <a:moveTo>
                  <a:pt x="283921" y="255930"/>
                </a:moveTo>
                <a:lnTo>
                  <a:pt x="283298" y="255308"/>
                </a:lnTo>
                <a:lnTo>
                  <a:pt x="281749" y="255308"/>
                </a:lnTo>
                <a:lnTo>
                  <a:pt x="281127" y="255930"/>
                </a:lnTo>
                <a:lnTo>
                  <a:pt x="281127" y="257467"/>
                </a:lnTo>
                <a:lnTo>
                  <a:pt x="281749" y="258089"/>
                </a:lnTo>
                <a:lnTo>
                  <a:pt x="282524" y="258089"/>
                </a:lnTo>
                <a:lnTo>
                  <a:pt x="283298" y="258089"/>
                </a:lnTo>
                <a:lnTo>
                  <a:pt x="283921" y="257467"/>
                </a:lnTo>
                <a:lnTo>
                  <a:pt x="283921" y="255930"/>
                </a:lnTo>
                <a:close/>
              </a:path>
              <a:path w="408304" h="309245">
                <a:moveTo>
                  <a:pt x="286854" y="155308"/>
                </a:moveTo>
                <a:lnTo>
                  <a:pt x="286029" y="154482"/>
                </a:lnTo>
                <a:lnTo>
                  <a:pt x="283972" y="154482"/>
                </a:lnTo>
                <a:lnTo>
                  <a:pt x="283146" y="155308"/>
                </a:lnTo>
                <a:lnTo>
                  <a:pt x="283146" y="157365"/>
                </a:lnTo>
                <a:lnTo>
                  <a:pt x="283972" y="158203"/>
                </a:lnTo>
                <a:lnTo>
                  <a:pt x="285000" y="158203"/>
                </a:lnTo>
                <a:lnTo>
                  <a:pt x="286029" y="158203"/>
                </a:lnTo>
                <a:lnTo>
                  <a:pt x="286854" y="157365"/>
                </a:lnTo>
                <a:lnTo>
                  <a:pt x="286854" y="155308"/>
                </a:lnTo>
                <a:close/>
              </a:path>
              <a:path w="408304" h="309245">
                <a:moveTo>
                  <a:pt x="301104" y="105143"/>
                </a:moveTo>
                <a:lnTo>
                  <a:pt x="300278" y="104317"/>
                </a:lnTo>
                <a:lnTo>
                  <a:pt x="298221" y="104317"/>
                </a:lnTo>
                <a:lnTo>
                  <a:pt x="297395" y="105143"/>
                </a:lnTo>
                <a:lnTo>
                  <a:pt x="297395" y="107200"/>
                </a:lnTo>
                <a:lnTo>
                  <a:pt x="298221" y="108026"/>
                </a:lnTo>
                <a:lnTo>
                  <a:pt x="299250" y="108026"/>
                </a:lnTo>
                <a:lnTo>
                  <a:pt x="300278" y="108026"/>
                </a:lnTo>
                <a:lnTo>
                  <a:pt x="301104" y="107200"/>
                </a:lnTo>
                <a:lnTo>
                  <a:pt x="301104" y="105143"/>
                </a:lnTo>
                <a:close/>
              </a:path>
              <a:path w="408304" h="309245">
                <a:moveTo>
                  <a:pt x="301409" y="306362"/>
                </a:moveTo>
                <a:lnTo>
                  <a:pt x="301002" y="305943"/>
                </a:lnTo>
                <a:lnTo>
                  <a:pt x="299974" y="305943"/>
                </a:lnTo>
                <a:lnTo>
                  <a:pt x="299554" y="306362"/>
                </a:lnTo>
                <a:lnTo>
                  <a:pt x="299554" y="307378"/>
                </a:lnTo>
                <a:lnTo>
                  <a:pt x="299974" y="307797"/>
                </a:lnTo>
                <a:lnTo>
                  <a:pt x="300482" y="307797"/>
                </a:lnTo>
                <a:lnTo>
                  <a:pt x="301002" y="307797"/>
                </a:lnTo>
                <a:lnTo>
                  <a:pt x="301409" y="307378"/>
                </a:lnTo>
                <a:lnTo>
                  <a:pt x="301409" y="306362"/>
                </a:lnTo>
                <a:close/>
              </a:path>
              <a:path w="408304" h="309245">
                <a:moveTo>
                  <a:pt x="302387" y="205765"/>
                </a:moveTo>
                <a:lnTo>
                  <a:pt x="301777" y="205168"/>
                </a:lnTo>
                <a:lnTo>
                  <a:pt x="300291" y="205168"/>
                </a:lnTo>
                <a:lnTo>
                  <a:pt x="299694" y="205765"/>
                </a:lnTo>
                <a:lnTo>
                  <a:pt x="299694" y="207264"/>
                </a:lnTo>
                <a:lnTo>
                  <a:pt x="300291" y="207860"/>
                </a:lnTo>
                <a:lnTo>
                  <a:pt x="301040" y="207860"/>
                </a:lnTo>
                <a:lnTo>
                  <a:pt x="301777" y="207860"/>
                </a:lnTo>
                <a:lnTo>
                  <a:pt x="302387" y="207264"/>
                </a:lnTo>
                <a:lnTo>
                  <a:pt x="302387" y="205765"/>
                </a:lnTo>
                <a:close/>
              </a:path>
              <a:path w="408304" h="309245">
                <a:moveTo>
                  <a:pt x="308229" y="54965"/>
                </a:moveTo>
                <a:lnTo>
                  <a:pt x="307403" y="54140"/>
                </a:lnTo>
                <a:lnTo>
                  <a:pt x="305346" y="54140"/>
                </a:lnTo>
                <a:lnTo>
                  <a:pt x="304520" y="54965"/>
                </a:lnTo>
                <a:lnTo>
                  <a:pt x="304520" y="57023"/>
                </a:lnTo>
                <a:lnTo>
                  <a:pt x="305346" y="57848"/>
                </a:lnTo>
                <a:lnTo>
                  <a:pt x="306374" y="57848"/>
                </a:lnTo>
                <a:lnTo>
                  <a:pt x="307403" y="57848"/>
                </a:lnTo>
                <a:lnTo>
                  <a:pt x="308229" y="57023"/>
                </a:lnTo>
                <a:lnTo>
                  <a:pt x="308229" y="54965"/>
                </a:lnTo>
                <a:close/>
              </a:path>
              <a:path w="408304" h="309245">
                <a:moveTo>
                  <a:pt x="316903" y="256184"/>
                </a:moveTo>
                <a:lnTo>
                  <a:pt x="316484" y="255765"/>
                </a:lnTo>
                <a:lnTo>
                  <a:pt x="315468" y="255765"/>
                </a:lnTo>
                <a:lnTo>
                  <a:pt x="315048" y="256184"/>
                </a:lnTo>
                <a:lnTo>
                  <a:pt x="315048" y="257200"/>
                </a:lnTo>
                <a:lnTo>
                  <a:pt x="315468" y="257619"/>
                </a:lnTo>
                <a:lnTo>
                  <a:pt x="315976" y="257619"/>
                </a:lnTo>
                <a:lnTo>
                  <a:pt x="316484" y="257619"/>
                </a:lnTo>
                <a:lnTo>
                  <a:pt x="316903" y="257200"/>
                </a:lnTo>
                <a:lnTo>
                  <a:pt x="316903" y="256184"/>
                </a:lnTo>
                <a:close/>
              </a:path>
              <a:path w="408304" h="309245">
                <a:moveTo>
                  <a:pt x="319227" y="155587"/>
                </a:moveTo>
                <a:lnTo>
                  <a:pt x="318604" y="154952"/>
                </a:lnTo>
                <a:lnTo>
                  <a:pt x="317055" y="154952"/>
                </a:lnTo>
                <a:lnTo>
                  <a:pt x="316433" y="155587"/>
                </a:lnTo>
                <a:lnTo>
                  <a:pt x="316433" y="157124"/>
                </a:lnTo>
                <a:lnTo>
                  <a:pt x="317055" y="157746"/>
                </a:lnTo>
                <a:lnTo>
                  <a:pt x="317830" y="157746"/>
                </a:lnTo>
                <a:lnTo>
                  <a:pt x="318604" y="157746"/>
                </a:lnTo>
                <a:lnTo>
                  <a:pt x="319227" y="157124"/>
                </a:lnTo>
                <a:lnTo>
                  <a:pt x="319227" y="155587"/>
                </a:lnTo>
                <a:close/>
              </a:path>
              <a:path w="408304" h="309245">
                <a:moveTo>
                  <a:pt x="333794" y="306603"/>
                </a:moveTo>
                <a:lnTo>
                  <a:pt x="333578" y="306400"/>
                </a:lnTo>
                <a:lnTo>
                  <a:pt x="333070" y="306400"/>
                </a:lnTo>
                <a:lnTo>
                  <a:pt x="332854" y="306603"/>
                </a:lnTo>
                <a:lnTo>
                  <a:pt x="332854" y="307124"/>
                </a:lnTo>
                <a:lnTo>
                  <a:pt x="333070" y="307327"/>
                </a:lnTo>
                <a:lnTo>
                  <a:pt x="333324" y="307327"/>
                </a:lnTo>
                <a:lnTo>
                  <a:pt x="333578" y="307327"/>
                </a:lnTo>
                <a:lnTo>
                  <a:pt x="333794" y="307124"/>
                </a:lnTo>
                <a:lnTo>
                  <a:pt x="333794" y="306603"/>
                </a:lnTo>
                <a:close/>
              </a:path>
              <a:path w="408304" h="309245">
                <a:moveTo>
                  <a:pt x="334098" y="105397"/>
                </a:moveTo>
                <a:lnTo>
                  <a:pt x="333476" y="104775"/>
                </a:lnTo>
                <a:lnTo>
                  <a:pt x="331927" y="104775"/>
                </a:lnTo>
                <a:lnTo>
                  <a:pt x="331304" y="105397"/>
                </a:lnTo>
                <a:lnTo>
                  <a:pt x="331304" y="106934"/>
                </a:lnTo>
                <a:lnTo>
                  <a:pt x="331927" y="107556"/>
                </a:lnTo>
                <a:lnTo>
                  <a:pt x="332701" y="107556"/>
                </a:lnTo>
                <a:lnTo>
                  <a:pt x="333476" y="107556"/>
                </a:lnTo>
                <a:lnTo>
                  <a:pt x="334098" y="106934"/>
                </a:lnTo>
                <a:lnTo>
                  <a:pt x="334098" y="105397"/>
                </a:lnTo>
                <a:close/>
              </a:path>
              <a:path w="408304" h="309245">
                <a:moveTo>
                  <a:pt x="334797" y="206019"/>
                </a:moveTo>
                <a:lnTo>
                  <a:pt x="334391" y="205625"/>
                </a:lnTo>
                <a:lnTo>
                  <a:pt x="333400" y="205625"/>
                </a:lnTo>
                <a:lnTo>
                  <a:pt x="332994" y="206019"/>
                </a:lnTo>
                <a:lnTo>
                  <a:pt x="332994" y="207010"/>
                </a:lnTo>
                <a:lnTo>
                  <a:pt x="333400" y="207416"/>
                </a:lnTo>
                <a:lnTo>
                  <a:pt x="333895" y="207416"/>
                </a:lnTo>
                <a:lnTo>
                  <a:pt x="334391" y="207416"/>
                </a:lnTo>
                <a:lnTo>
                  <a:pt x="334797" y="207010"/>
                </a:lnTo>
                <a:lnTo>
                  <a:pt x="334797" y="206019"/>
                </a:lnTo>
                <a:close/>
              </a:path>
              <a:path w="408304" h="309245">
                <a:moveTo>
                  <a:pt x="341528" y="55232"/>
                </a:moveTo>
                <a:lnTo>
                  <a:pt x="340906" y="54610"/>
                </a:lnTo>
                <a:lnTo>
                  <a:pt x="339356" y="54610"/>
                </a:lnTo>
                <a:lnTo>
                  <a:pt x="338734" y="55232"/>
                </a:lnTo>
                <a:lnTo>
                  <a:pt x="338734" y="56769"/>
                </a:lnTo>
                <a:lnTo>
                  <a:pt x="339356" y="57391"/>
                </a:lnTo>
                <a:lnTo>
                  <a:pt x="340131" y="57391"/>
                </a:lnTo>
                <a:lnTo>
                  <a:pt x="340906" y="57391"/>
                </a:lnTo>
                <a:lnTo>
                  <a:pt x="341528" y="56769"/>
                </a:lnTo>
                <a:lnTo>
                  <a:pt x="341528" y="55232"/>
                </a:lnTo>
                <a:close/>
              </a:path>
              <a:path w="408304" h="309245">
                <a:moveTo>
                  <a:pt x="349897" y="256438"/>
                </a:moveTo>
                <a:lnTo>
                  <a:pt x="349681" y="256235"/>
                </a:lnTo>
                <a:lnTo>
                  <a:pt x="349173" y="256235"/>
                </a:lnTo>
                <a:lnTo>
                  <a:pt x="348970" y="256438"/>
                </a:lnTo>
                <a:lnTo>
                  <a:pt x="348970" y="256959"/>
                </a:lnTo>
                <a:lnTo>
                  <a:pt x="349173" y="257162"/>
                </a:lnTo>
                <a:lnTo>
                  <a:pt x="349427" y="257162"/>
                </a:lnTo>
                <a:lnTo>
                  <a:pt x="349681" y="257162"/>
                </a:lnTo>
                <a:lnTo>
                  <a:pt x="349897" y="256959"/>
                </a:lnTo>
                <a:lnTo>
                  <a:pt x="349897" y="256438"/>
                </a:lnTo>
                <a:close/>
              </a:path>
              <a:path w="408304" h="309245">
                <a:moveTo>
                  <a:pt x="351586" y="155829"/>
                </a:moveTo>
                <a:lnTo>
                  <a:pt x="351167" y="155422"/>
                </a:lnTo>
                <a:lnTo>
                  <a:pt x="350139" y="155422"/>
                </a:lnTo>
                <a:lnTo>
                  <a:pt x="349732" y="155829"/>
                </a:lnTo>
                <a:lnTo>
                  <a:pt x="349732" y="156857"/>
                </a:lnTo>
                <a:lnTo>
                  <a:pt x="350139" y="157276"/>
                </a:lnTo>
                <a:lnTo>
                  <a:pt x="350659" y="157276"/>
                </a:lnTo>
                <a:lnTo>
                  <a:pt x="351167" y="157276"/>
                </a:lnTo>
                <a:lnTo>
                  <a:pt x="351586" y="156857"/>
                </a:lnTo>
                <a:lnTo>
                  <a:pt x="351586" y="155829"/>
                </a:lnTo>
                <a:close/>
              </a:path>
              <a:path w="408304" h="309245">
                <a:moveTo>
                  <a:pt x="367080" y="105664"/>
                </a:moveTo>
                <a:lnTo>
                  <a:pt x="366661" y="105244"/>
                </a:lnTo>
                <a:lnTo>
                  <a:pt x="365633" y="105244"/>
                </a:lnTo>
                <a:lnTo>
                  <a:pt x="365226" y="105664"/>
                </a:lnTo>
                <a:lnTo>
                  <a:pt x="365226" y="106680"/>
                </a:lnTo>
                <a:lnTo>
                  <a:pt x="365633" y="107099"/>
                </a:lnTo>
                <a:lnTo>
                  <a:pt x="366153" y="107099"/>
                </a:lnTo>
                <a:lnTo>
                  <a:pt x="366661" y="107099"/>
                </a:lnTo>
                <a:lnTo>
                  <a:pt x="367080" y="106680"/>
                </a:lnTo>
                <a:lnTo>
                  <a:pt x="367080" y="105664"/>
                </a:lnTo>
                <a:close/>
              </a:path>
              <a:path w="408304" h="309245">
                <a:moveTo>
                  <a:pt x="367195" y="206273"/>
                </a:moveTo>
                <a:lnTo>
                  <a:pt x="367004" y="206082"/>
                </a:lnTo>
                <a:lnTo>
                  <a:pt x="366509" y="206082"/>
                </a:lnTo>
                <a:lnTo>
                  <a:pt x="366306" y="206273"/>
                </a:lnTo>
                <a:lnTo>
                  <a:pt x="366306" y="206768"/>
                </a:lnTo>
                <a:lnTo>
                  <a:pt x="366509" y="206971"/>
                </a:lnTo>
                <a:lnTo>
                  <a:pt x="366750" y="206971"/>
                </a:lnTo>
                <a:lnTo>
                  <a:pt x="367004" y="206971"/>
                </a:lnTo>
                <a:lnTo>
                  <a:pt x="367195" y="206768"/>
                </a:lnTo>
                <a:lnTo>
                  <a:pt x="367195" y="206273"/>
                </a:lnTo>
                <a:close/>
              </a:path>
              <a:path w="408304" h="309245">
                <a:moveTo>
                  <a:pt x="374815" y="55486"/>
                </a:moveTo>
                <a:lnTo>
                  <a:pt x="374396" y="55067"/>
                </a:lnTo>
                <a:lnTo>
                  <a:pt x="373367" y="55067"/>
                </a:lnTo>
                <a:lnTo>
                  <a:pt x="372960" y="55486"/>
                </a:lnTo>
                <a:lnTo>
                  <a:pt x="372960" y="56502"/>
                </a:lnTo>
                <a:lnTo>
                  <a:pt x="373367" y="56921"/>
                </a:lnTo>
                <a:lnTo>
                  <a:pt x="373888" y="56921"/>
                </a:lnTo>
                <a:lnTo>
                  <a:pt x="374396" y="56921"/>
                </a:lnTo>
                <a:lnTo>
                  <a:pt x="374815" y="56502"/>
                </a:lnTo>
                <a:lnTo>
                  <a:pt x="374815" y="55486"/>
                </a:lnTo>
                <a:close/>
              </a:path>
              <a:path w="408304" h="309245">
                <a:moveTo>
                  <a:pt x="383946" y="156083"/>
                </a:moveTo>
                <a:lnTo>
                  <a:pt x="383743" y="155879"/>
                </a:lnTo>
                <a:lnTo>
                  <a:pt x="383235" y="155879"/>
                </a:lnTo>
                <a:lnTo>
                  <a:pt x="383019" y="156083"/>
                </a:lnTo>
                <a:lnTo>
                  <a:pt x="383019" y="156591"/>
                </a:lnTo>
                <a:lnTo>
                  <a:pt x="383235" y="156806"/>
                </a:lnTo>
                <a:lnTo>
                  <a:pt x="383489" y="156806"/>
                </a:lnTo>
                <a:lnTo>
                  <a:pt x="383743" y="156806"/>
                </a:lnTo>
                <a:lnTo>
                  <a:pt x="383946" y="156591"/>
                </a:lnTo>
                <a:lnTo>
                  <a:pt x="383946" y="156083"/>
                </a:lnTo>
                <a:close/>
              </a:path>
              <a:path w="408304" h="309245">
                <a:moveTo>
                  <a:pt x="400075" y="105918"/>
                </a:moveTo>
                <a:lnTo>
                  <a:pt x="399859" y="105714"/>
                </a:lnTo>
                <a:lnTo>
                  <a:pt x="399351" y="105714"/>
                </a:lnTo>
                <a:lnTo>
                  <a:pt x="399135" y="105918"/>
                </a:lnTo>
                <a:lnTo>
                  <a:pt x="399135" y="106426"/>
                </a:lnTo>
                <a:lnTo>
                  <a:pt x="399351" y="106641"/>
                </a:lnTo>
                <a:lnTo>
                  <a:pt x="399605" y="106641"/>
                </a:lnTo>
                <a:lnTo>
                  <a:pt x="399859" y="106641"/>
                </a:lnTo>
                <a:lnTo>
                  <a:pt x="400075" y="106426"/>
                </a:lnTo>
                <a:lnTo>
                  <a:pt x="400075" y="105918"/>
                </a:lnTo>
                <a:close/>
              </a:path>
              <a:path w="408304" h="309245">
                <a:moveTo>
                  <a:pt x="408127" y="55740"/>
                </a:moveTo>
                <a:lnTo>
                  <a:pt x="407911" y="55537"/>
                </a:lnTo>
                <a:lnTo>
                  <a:pt x="407403" y="55537"/>
                </a:lnTo>
                <a:lnTo>
                  <a:pt x="407187" y="55740"/>
                </a:lnTo>
                <a:lnTo>
                  <a:pt x="407187" y="56261"/>
                </a:lnTo>
                <a:lnTo>
                  <a:pt x="407403" y="56464"/>
                </a:lnTo>
                <a:lnTo>
                  <a:pt x="407657" y="56464"/>
                </a:lnTo>
                <a:lnTo>
                  <a:pt x="407911" y="56464"/>
                </a:lnTo>
                <a:lnTo>
                  <a:pt x="408127" y="56261"/>
                </a:lnTo>
                <a:lnTo>
                  <a:pt x="408127" y="55740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419937" y="2993809"/>
            <a:ext cx="433070" cy="269240"/>
          </a:xfrm>
          <a:custGeom>
            <a:avLst/>
            <a:gdLst/>
            <a:ahLst/>
            <a:cxnLst/>
            <a:rect l="l" t="t" r="r" b="b"/>
            <a:pathLst>
              <a:path w="433070" h="269239">
                <a:moveTo>
                  <a:pt x="11645" y="212598"/>
                </a:moveTo>
                <a:lnTo>
                  <a:pt x="9042" y="209994"/>
                </a:lnTo>
                <a:lnTo>
                  <a:pt x="2616" y="209994"/>
                </a:lnTo>
                <a:lnTo>
                  <a:pt x="0" y="212598"/>
                </a:lnTo>
                <a:lnTo>
                  <a:pt x="0" y="219036"/>
                </a:lnTo>
                <a:lnTo>
                  <a:pt x="2616" y="221640"/>
                </a:lnTo>
                <a:lnTo>
                  <a:pt x="5829" y="221640"/>
                </a:lnTo>
                <a:lnTo>
                  <a:pt x="9042" y="221640"/>
                </a:lnTo>
                <a:lnTo>
                  <a:pt x="11645" y="219036"/>
                </a:lnTo>
                <a:lnTo>
                  <a:pt x="11645" y="212598"/>
                </a:lnTo>
                <a:close/>
              </a:path>
              <a:path w="433070" h="269239">
                <a:moveTo>
                  <a:pt x="17094" y="3022"/>
                </a:moveTo>
                <a:lnTo>
                  <a:pt x="14071" y="0"/>
                </a:lnTo>
                <a:lnTo>
                  <a:pt x="6604" y="0"/>
                </a:lnTo>
                <a:lnTo>
                  <a:pt x="3581" y="3022"/>
                </a:lnTo>
                <a:lnTo>
                  <a:pt x="3581" y="10490"/>
                </a:lnTo>
                <a:lnTo>
                  <a:pt x="6604" y="13512"/>
                </a:lnTo>
                <a:lnTo>
                  <a:pt x="10337" y="13512"/>
                </a:lnTo>
                <a:lnTo>
                  <a:pt x="14071" y="13512"/>
                </a:lnTo>
                <a:lnTo>
                  <a:pt x="17094" y="10490"/>
                </a:lnTo>
                <a:lnTo>
                  <a:pt x="17094" y="3022"/>
                </a:lnTo>
                <a:close/>
              </a:path>
              <a:path w="433070" h="269239">
                <a:moveTo>
                  <a:pt x="24257" y="162306"/>
                </a:moveTo>
                <a:lnTo>
                  <a:pt x="21551" y="159600"/>
                </a:lnTo>
                <a:lnTo>
                  <a:pt x="14871" y="159600"/>
                </a:lnTo>
                <a:lnTo>
                  <a:pt x="12179" y="162306"/>
                </a:lnTo>
                <a:lnTo>
                  <a:pt x="12179" y="168973"/>
                </a:lnTo>
                <a:lnTo>
                  <a:pt x="14871" y="171678"/>
                </a:lnTo>
                <a:lnTo>
                  <a:pt x="18211" y="171678"/>
                </a:lnTo>
                <a:lnTo>
                  <a:pt x="21551" y="171678"/>
                </a:lnTo>
                <a:lnTo>
                  <a:pt x="24257" y="168973"/>
                </a:lnTo>
                <a:lnTo>
                  <a:pt x="24257" y="162306"/>
                </a:lnTo>
                <a:close/>
              </a:path>
              <a:path w="433070" h="269239">
                <a:moveTo>
                  <a:pt x="28600" y="112128"/>
                </a:moveTo>
                <a:lnTo>
                  <a:pt x="25895" y="109423"/>
                </a:lnTo>
                <a:lnTo>
                  <a:pt x="19215" y="109423"/>
                </a:lnTo>
                <a:lnTo>
                  <a:pt x="16510" y="112128"/>
                </a:lnTo>
                <a:lnTo>
                  <a:pt x="16510" y="118808"/>
                </a:lnTo>
                <a:lnTo>
                  <a:pt x="19215" y="121500"/>
                </a:lnTo>
                <a:lnTo>
                  <a:pt x="22555" y="121500"/>
                </a:lnTo>
                <a:lnTo>
                  <a:pt x="25895" y="121500"/>
                </a:lnTo>
                <a:lnTo>
                  <a:pt x="28600" y="118808"/>
                </a:lnTo>
                <a:lnTo>
                  <a:pt x="28600" y="112128"/>
                </a:lnTo>
                <a:close/>
              </a:path>
              <a:path w="433070" h="269239">
                <a:moveTo>
                  <a:pt x="32931" y="53594"/>
                </a:moveTo>
                <a:lnTo>
                  <a:pt x="30226" y="50888"/>
                </a:lnTo>
                <a:lnTo>
                  <a:pt x="23545" y="50888"/>
                </a:lnTo>
                <a:lnTo>
                  <a:pt x="20840" y="53594"/>
                </a:lnTo>
                <a:lnTo>
                  <a:pt x="20840" y="60261"/>
                </a:lnTo>
                <a:lnTo>
                  <a:pt x="23545" y="62966"/>
                </a:lnTo>
                <a:lnTo>
                  <a:pt x="26885" y="62966"/>
                </a:lnTo>
                <a:lnTo>
                  <a:pt x="30226" y="62966"/>
                </a:lnTo>
                <a:lnTo>
                  <a:pt x="32931" y="60261"/>
                </a:lnTo>
                <a:lnTo>
                  <a:pt x="32931" y="53594"/>
                </a:lnTo>
                <a:close/>
              </a:path>
              <a:path w="433070" h="269239">
                <a:moveTo>
                  <a:pt x="44653" y="212852"/>
                </a:moveTo>
                <a:lnTo>
                  <a:pt x="42252" y="210439"/>
                </a:lnTo>
                <a:lnTo>
                  <a:pt x="36309" y="210439"/>
                </a:lnTo>
                <a:lnTo>
                  <a:pt x="33909" y="212852"/>
                </a:lnTo>
                <a:lnTo>
                  <a:pt x="33909" y="218795"/>
                </a:lnTo>
                <a:lnTo>
                  <a:pt x="36309" y="221195"/>
                </a:lnTo>
                <a:lnTo>
                  <a:pt x="39281" y="221195"/>
                </a:lnTo>
                <a:lnTo>
                  <a:pt x="42252" y="221195"/>
                </a:lnTo>
                <a:lnTo>
                  <a:pt x="44653" y="218795"/>
                </a:lnTo>
                <a:lnTo>
                  <a:pt x="44653" y="212852"/>
                </a:lnTo>
                <a:close/>
              </a:path>
              <a:path w="433070" h="269239">
                <a:moveTo>
                  <a:pt x="49733" y="3289"/>
                </a:moveTo>
                <a:lnTo>
                  <a:pt x="46926" y="482"/>
                </a:lnTo>
                <a:lnTo>
                  <a:pt x="39992" y="482"/>
                </a:lnTo>
                <a:lnTo>
                  <a:pt x="37185" y="3289"/>
                </a:lnTo>
                <a:lnTo>
                  <a:pt x="37185" y="10223"/>
                </a:lnTo>
                <a:lnTo>
                  <a:pt x="39992" y="13030"/>
                </a:lnTo>
                <a:lnTo>
                  <a:pt x="43459" y="13030"/>
                </a:lnTo>
                <a:lnTo>
                  <a:pt x="46926" y="13030"/>
                </a:lnTo>
                <a:lnTo>
                  <a:pt x="49733" y="10223"/>
                </a:lnTo>
                <a:lnTo>
                  <a:pt x="49733" y="3289"/>
                </a:lnTo>
                <a:close/>
              </a:path>
              <a:path w="433070" h="269239">
                <a:moveTo>
                  <a:pt x="56934" y="162560"/>
                </a:moveTo>
                <a:lnTo>
                  <a:pt x="54432" y="160070"/>
                </a:lnTo>
                <a:lnTo>
                  <a:pt x="48272" y="160070"/>
                </a:lnTo>
                <a:lnTo>
                  <a:pt x="45783" y="162560"/>
                </a:lnTo>
                <a:lnTo>
                  <a:pt x="45783" y="168719"/>
                </a:lnTo>
                <a:lnTo>
                  <a:pt x="48272" y="171221"/>
                </a:lnTo>
                <a:lnTo>
                  <a:pt x="51358" y="171221"/>
                </a:lnTo>
                <a:lnTo>
                  <a:pt x="54432" y="171221"/>
                </a:lnTo>
                <a:lnTo>
                  <a:pt x="56934" y="168719"/>
                </a:lnTo>
                <a:lnTo>
                  <a:pt x="56934" y="162560"/>
                </a:lnTo>
                <a:close/>
              </a:path>
              <a:path w="433070" h="269239">
                <a:moveTo>
                  <a:pt x="61582" y="112382"/>
                </a:moveTo>
                <a:lnTo>
                  <a:pt x="59080" y="109893"/>
                </a:lnTo>
                <a:lnTo>
                  <a:pt x="52933" y="109893"/>
                </a:lnTo>
                <a:lnTo>
                  <a:pt x="50431" y="112382"/>
                </a:lnTo>
                <a:lnTo>
                  <a:pt x="50431" y="118541"/>
                </a:lnTo>
                <a:lnTo>
                  <a:pt x="52933" y="121043"/>
                </a:lnTo>
                <a:lnTo>
                  <a:pt x="56007" y="121043"/>
                </a:lnTo>
                <a:lnTo>
                  <a:pt x="59080" y="121043"/>
                </a:lnTo>
                <a:lnTo>
                  <a:pt x="61582" y="118541"/>
                </a:lnTo>
                <a:lnTo>
                  <a:pt x="61582" y="112382"/>
                </a:lnTo>
                <a:close/>
              </a:path>
              <a:path w="433070" h="269239">
                <a:moveTo>
                  <a:pt x="66217" y="53848"/>
                </a:moveTo>
                <a:lnTo>
                  <a:pt x="63728" y="51358"/>
                </a:lnTo>
                <a:lnTo>
                  <a:pt x="57569" y="51358"/>
                </a:lnTo>
                <a:lnTo>
                  <a:pt x="55067" y="53848"/>
                </a:lnTo>
                <a:lnTo>
                  <a:pt x="55067" y="60007"/>
                </a:lnTo>
                <a:lnTo>
                  <a:pt x="57569" y="62509"/>
                </a:lnTo>
                <a:lnTo>
                  <a:pt x="60642" y="62509"/>
                </a:lnTo>
                <a:lnTo>
                  <a:pt x="63728" y="62509"/>
                </a:lnTo>
                <a:lnTo>
                  <a:pt x="66217" y="60007"/>
                </a:lnTo>
                <a:lnTo>
                  <a:pt x="66217" y="53848"/>
                </a:lnTo>
                <a:close/>
              </a:path>
              <a:path w="433070" h="269239">
                <a:moveTo>
                  <a:pt x="77660" y="213093"/>
                </a:moveTo>
                <a:lnTo>
                  <a:pt x="75450" y="210896"/>
                </a:lnTo>
                <a:lnTo>
                  <a:pt x="70015" y="210896"/>
                </a:lnTo>
                <a:lnTo>
                  <a:pt x="67805" y="213093"/>
                </a:lnTo>
                <a:lnTo>
                  <a:pt x="67805" y="218541"/>
                </a:lnTo>
                <a:lnTo>
                  <a:pt x="70015" y="220751"/>
                </a:lnTo>
                <a:lnTo>
                  <a:pt x="72732" y="220751"/>
                </a:lnTo>
                <a:lnTo>
                  <a:pt x="75450" y="220751"/>
                </a:lnTo>
                <a:lnTo>
                  <a:pt x="77660" y="218541"/>
                </a:lnTo>
                <a:lnTo>
                  <a:pt x="77660" y="213093"/>
                </a:lnTo>
                <a:close/>
              </a:path>
              <a:path w="433070" h="269239">
                <a:moveTo>
                  <a:pt x="82384" y="3556"/>
                </a:moveTo>
                <a:lnTo>
                  <a:pt x="79794" y="965"/>
                </a:lnTo>
                <a:lnTo>
                  <a:pt x="73393" y="965"/>
                </a:lnTo>
                <a:lnTo>
                  <a:pt x="70802" y="3556"/>
                </a:lnTo>
                <a:lnTo>
                  <a:pt x="70802" y="9956"/>
                </a:lnTo>
                <a:lnTo>
                  <a:pt x="73393" y="12547"/>
                </a:lnTo>
                <a:lnTo>
                  <a:pt x="76593" y="12547"/>
                </a:lnTo>
                <a:lnTo>
                  <a:pt x="79794" y="12547"/>
                </a:lnTo>
                <a:lnTo>
                  <a:pt x="82384" y="9956"/>
                </a:lnTo>
                <a:lnTo>
                  <a:pt x="82384" y="3556"/>
                </a:lnTo>
                <a:close/>
              </a:path>
              <a:path w="433070" h="269239">
                <a:moveTo>
                  <a:pt x="89598" y="162814"/>
                </a:moveTo>
                <a:lnTo>
                  <a:pt x="87312" y="160528"/>
                </a:lnTo>
                <a:lnTo>
                  <a:pt x="81673" y="160528"/>
                </a:lnTo>
                <a:lnTo>
                  <a:pt x="79387" y="162814"/>
                </a:lnTo>
                <a:lnTo>
                  <a:pt x="79387" y="168465"/>
                </a:lnTo>
                <a:lnTo>
                  <a:pt x="81673" y="170751"/>
                </a:lnTo>
                <a:lnTo>
                  <a:pt x="84493" y="170751"/>
                </a:lnTo>
                <a:lnTo>
                  <a:pt x="87312" y="170751"/>
                </a:lnTo>
                <a:lnTo>
                  <a:pt x="89598" y="168465"/>
                </a:lnTo>
                <a:lnTo>
                  <a:pt x="89598" y="162814"/>
                </a:lnTo>
                <a:close/>
              </a:path>
              <a:path w="433070" h="269239">
                <a:moveTo>
                  <a:pt x="94576" y="112649"/>
                </a:moveTo>
                <a:lnTo>
                  <a:pt x="92278" y="110363"/>
                </a:lnTo>
                <a:lnTo>
                  <a:pt x="86639" y="110363"/>
                </a:lnTo>
                <a:lnTo>
                  <a:pt x="84353" y="112649"/>
                </a:lnTo>
                <a:lnTo>
                  <a:pt x="84353" y="118300"/>
                </a:lnTo>
                <a:lnTo>
                  <a:pt x="86639" y="120586"/>
                </a:lnTo>
                <a:lnTo>
                  <a:pt x="89458" y="120586"/>
                </a:lnTo>
                <a:lnTo>
                  <a:pt x="92278" y="120586"/>
                </a:lnTo>
                <a:lnTo>
                  <a:pt x="94576" y="118300"/>
                </a:lnTo>
                <a:lnTo>
                  <a:pt x="94576" y="112649"/>
                </a:lnTo>
                <a:close/>
              </a:path>
              <a:path w="433070" h="269239">
                <a:moveTo>
                  <a:pt x="99517" y="54102"/>
                </a:moveTo>
                <a:lnTo>
                  <a:pt x="97231" y="51816"/>
                </a:lnTo>
                <a:lnTo>
                  <a:pt x="91592" y="51816"/>
                </a:lnTo>
                <a:lnTo>
                  <a:pt x="89293" y="54102"/>
                </a:lnTo>
                <a:lnTo>
                  <a:pt x="89293" y="59753"/>
                </a:lnTo>
                <a:lnTo>
                  <a:pt x="91592" y="62039"/>
                </a:lnTo>
                <a:lnTo>
                  <a:pt x="94411" y="62039"/>
                </a:lnTo>
                <a:lnTo>
                  <a:pt x="97231" y="62039"/>
                </a:lnTo>
                <a:lnTo>
                  <a:pt x="99517" y="59753"/>
                </a:lnTo>
                <a:lnTo>
                  <a:pt x="99517" y="54102"/>
                </a:lnTo>
                <a:close/>
              </a:path>
              <a:path w="433070" h="269239">
                <a:moveTo>
                  <a:pt x="110667" y="213347"/>
                </a:moveTo>
                <a:lnTo>
                  <a:pt x="108661" y="211340"/>
                </a:lnTo>
                <a:lnTo>
                  <a:pt x="103708" y="211340"/>
                </a:lnTo>
                <a:lnTo>
                  <a:pt x="101701" y="213347"/>
                </a:lnTo>
                <a:lnTo>
                  <a:pt x="101701" y="218287"/>
                </a:lnTo>
                <a:lnTo>
                  <a:pt x="103708" y="220294"/>
                </a:lnTo>
                <a:lnTo>
                  <a:pt x="106184" y="220294"/>
                </a:lnTo>
                <a:lnTo>
                  <a:pt x="108661" y="220294"/>
                </a:lnTo>
                <a:lnTo>
                  <a:pt x="110667" y="218287"/>
                </a:lnTo>
                <a:lnTo>
                  <a:pt x="110667" y="213347"/>
                </a:lnTo>
                <a:close/>
              </a:path>
              <a:path w="433070" h="269239">
                <a:moveTo>
                  <a:pt x="115023" y="3835"/>
                </a:moveTo>
                <a:lnTo>
                  <a:pt x="112649" y="1460"/>
                </a:lnTo>
                <a:lnTo>
                  <a:pt x="106781" y="1460"/>
                </a:lnTo>
                <a:lnTo>
                  <a:pt x="104406" y="3835"/>
                </a:lnTo>
                <a:lnTo>
                  <a:pt x="104406" y="9690"/>
                </a:lnTo>
                <a:lnTo>
                  <a:pt x="106781" y="12065"/>
                </a:lnTo>
                <a:lnTo>
                  <a:pt x="109715" y="12065"/>
                </a:lnTo>
                <a:lnTo>
                  <a:pt x="112649" y="12065"/>
                </a:lnTo>
                <a:lnTo>
                  <a:pt x="115023" y="9690"/>
                </a:lnTo>
                <a:lnTo>
                  <a:pt x="115023" y="3835"/>
                </a:lnTo>
                <a:close/>
              </a:path>
              <a:path w="433070" h="269239">
                <a:moveTo>
                  <a:pt x="122288" y="163080"/>
                </a:moveTo>
                <a:lnTo>
                  <a:pt x="120205" y="161010"/>
                </a:lnTo>
                <a:lnTo>
                  <a:pt x="115074" y="161010"/>
                </a:lnTo>
                <a:lnTo>
                  <a:pt x="112991" y="163080"/>
                </a:lnTo>
                <a:lnTo>
                  <a:pt x="112991" y="168211"/>
                </a:lnTo>
                <a:lnTo>
                  <a:pt x="115074" y="170294"/>
                </a:lnTo>
                <a:lnTo>
                  <a:pt x="117640" y="170294"/>
                </a:lnTo>
                <a:lnTo>
                  <a:pt x="120205" y="170294"/>
                </a:lnTo>
                <a:lnTo>
                  <a:pt x="122288" y="168211"/>
                </a:lnTo>
                <a:lnTo>
                  <a:pt x="122288" y="163080"/>
                </a:lnTo>
                <a:close/>
              </a:path>
              <a:path w="433070" h="269239">
                <a:moveTo>
                  <a:pt x="127558" y="112903"/>
                </a:moveTo>
                <a:lnTo>
                  <a:pt x="125476" y="110820"/>
                </a:lnTo>
                <a:lnTo>
                  <a:pt x="120345" y="110820"/>
                </a:lnTo>
                <a:lnTo>
                  <a:pt x="118262" y="112903"/>
                </a:lnTo>
                <a:lnTo>
                  <a:pt x="118262" y="118033"/>
                </a:lnTo>
                <a:lnTo>
                  <a:pt x="120345" y="120116"/>
                </a:lnTo>
                <a:lnTo>
                  <a:pt x="122910" y="120116"/>
                </a:lnTo>
                <a:lnTo>
                  <a:pt x="125476" y="120116"/>
                </a:lnTo>
                <a:lnTo>
                  <a:pt x="127558" y="118033"/>
                </a:lnTo>
                <a:lnTo>
                  <a:pt x="127558" y="112903"/>
                </a:lnTo>
                <a:close/>
              </a:path>
              <a:path w="433070" h="269239">
                <a:moveTo>
                  <a:pt x="132816" y="54368"/>
                </a:moveTo>
                <a:lnTo>
                  <a:pt x="130733" y="52298"/>
                </a:lnTo>
                <a:lnTo>
                  <a:pt x="125603" y="52298"/>
                </a:lnTo>
                <a:lnTo>
                  <a:pt x="123520" y="54368"/>
                </a:lnTo>
                <a:lnTo>
                  <a:pt x="123520" y="59499"/>
                </a:lnTo>
                <a:lnTo>
                  <a:pt x="125603" y="61582"/>
                </a:lnTo>
                <a:lnTo>
                  <a:pt x="128168" y="61582"/>
                </a:lnTo>
                <a:lnTo>
                  <a:pt x="130733" y="61582"/>
                </a:lnTo>
                <a:lnTo>
                  <a:pt x="132816" y="59499"/>
                </a:lnTo>
                <a:lnTo>
                  <a:pt x="132816" y="54368"/>
                </a:lnTo>
                <a:close/>
              </a:path>
              <a:path w="433070" h="269239">
                <a:moveTo>
                  <a:pt x="143649" y="213588"/>
                </a:moveTo>
                <a:lnTo>
                  <a:pt x="141846" y="211785"/>
                </a:lnTo>
                <a:lnTo>
                  <a:pt x="137401" y="211785"/>
                </a:lnTo>
                <a:lnTo>
                  <a:pt x="135597" y="213588"/>
                </a:lnTo>
                <a:lnTo>
                  <a:pt x="135597" y="218046"/>
                </a:lnTo>
                <a:lnTo>
                  <a:pt x="137401" y="219849"/>
                </a:lnTo>
                <a:lnTo>
                  <a:pt x="139623" y="219849"/>
                </a:lnTo>
                <a:lnTo>
                  <a:pt x="141846" y="219849"/>
                </a:lnTo>
                <a:lnTo>
                  <a:pt x="143649" y="218046"/>
                </a:lnTo>
                <a:lnTo>
                  <a:pt x="143649" y="213588"/>
                </a:lnTo>
                <a:close/>
              </a:path>
              <a:path w="433070" h="269239">
                <a:moveTo>
                  <a:pt x="147675" y="4089"/>
                </a:moveTo>
                <a:lnTo>
                  <a:pt x="145516" y="1930"/>
                </a:lnTo>
                <a:lnTo>
                  <a:pt x="140182" y="1930"/>
                </a:lnTo>
                <a:lnTo>
                  <a:pt x="138023" y="4089"/>
                </a:lnTo>
                <a:lnTo>
                  <a:pt x="138023" y="9423"/>
                </a:lnTo>
                <a:lnTo>
                  <a:pt x="140182" y="11582"/>
                </a:lnTo>
                <a:lnTo>
                  <a:pt x="142849" y="11582"/>
                </a:lnTo>
                <a:lnTo>
                  <a:pt x="145516" y="11582"/>
                </a:lnTo>
                <a:lnTo>
                  <a:pt x="147675" y="9423"/>
                </a:lnTo>
                <a:lnTo>
                  <a:pt x="147675" y="4089"/>
                </a:lnTo>
                <a:close/>
              </a:path>
              <a:path w="433070" h="269239">
                <a:moveTo>
                  <a:pt x="154952" y="163334"/>
                </a:moveTo>
                <a:lnTo>
                  <a:pt x="153085" y="161467"/>
                </a:lnTo>
                <a:lnTo>
                  <a:pt x="148463" y="161467"/>
                </a:lnTo>
                <a:lnTo>
                  <a:pt x="146596" y="163334"/>
                </a:lnTo>
                <a:lnTo>
                  <a:pt x="146596" y="167957"/>
                </a:lnTo>
                <a:lnTo>
                  <a:pt x="148463" y="169824"/>
                </a:lnTo>
                <a:lnTo>
                  <a:pt x="150774" y="169824"/>
                </a:lnTo>
                <a:lnTo>
                  <a:pt x="153085" y="169824"/>
                </a:lnTo>
                <a:lnTo>
                  <a:pt x="154952" y="167957"/>
                </a:lnTo>
                <a:lnTo>
                  <a:pt x="154952" y="163334"/>
                </a:lnTo>
                <a:close/>
              </a:path>
              <a:path w="433070" h="269239">
                <a:moveTo>
                  <a:pt x="160528" y="113157"/>
                </a:moveTo>
                <a:lnTo>
                  <a:pt x="158661" y="111277"/>
                </a:lnTo>
                <a:lnTo>
                  <a:pt x="154038" y="111277"/>
                </a:lnTo>
                <a:lnTo>
                  <a:pt x="152171" y="113157"/>
                </a:lnTo>
                <a:lnTo>
                  <a:pt x="152171" y="117779"/>
                </a:lnTo>
                <a:lnTo>
                  <a:pt x="154038" y="119646"/>
                </a:lnTo>
                <a:lnTo>
                  <a:pt x="156349" y="119646"/>
                </a:lnTo>
                <a:lnTo>
                  <a:pt x="158661" y="119646"/>
                </a:lnTo>
                <a:lnTo>
                  <a:pt x="160528" y="117779"/>
                </a:lnTo>
                <a:lnTo>
                  <a:pt x="160528" y="113157"/>
                </a:lnTo>
                <a:close/>
              </a:path>
              <a:path w="433070" h="269239">
                <a:moveTo>
                  <a:pt x="166103" y="54622"/>
                </a:moveTo>
                <a:lnTo>
                  <a:pt x="164236" y="52755"/>
                </a:lnTo>
                <a:lnTo>
                  <a:pt x="159613" y="52755"/>
                </a:lnTo>
                <a:lnTo>
                  <a:pt x="157746" y="54622"/>
                </a:lnTo>
                <a:lnTo>
                  <a:pt x="157746" y="59245"/>
                </a:lnTo>
                <a:lnTo>
                  <a:pt x="159613" y="61112"/>
                </a:lnTo>
                <a:lnTo>
                  <a:pt x="161925" y="61112"/>
                </a:lnTo>
                <a:lnTo>
                  <a:pt x="164236" y="61112"/>
                </a:lnTo>
                <a:lnTo>
                  <a:pt x="166103" y="59245"/>
                </a:lnTo>
                <a:lnTo>
                  <a:pt x="166103" y="54622"/>
                </a:lnTo>
                <a:close/>
              </a:path>
              <a:path w="433070" h="269239">
                <a:moveTo>
                  <a:pt x="176657" y="213842"/>
                </a:moveTo>
                <a:lnTo>
                  <a:pt x="175056" y="212242"/>
                </a:lnTo>
                <a:lnTo>
                  <a:pt x="171094" y="212242"/>
                </a:lnTo>
                <a:lnTo>
                  <a:pt x="169494" y="213842"/>
                </a:lnTo>
                <a:lnTo>
                  <a:pt x="169494" y="217805"/>
                </a:lnTo>
                <a:lnTo>
                  <a:pt x="171094" y="219405"/>
                </a:lnTo>
                <a:lnTo>
                  <a:pt x="173075" y="219405"/>
                </a:lnTo>
                <a:lnTo>
                  <a:pt x="175056" y="219405"/>
                </a:lnTo>
                <a:lnTo>
                  <a:pt x="176657" y="217805"/>
                </a:lnTo>
                <a:lnTo>
                  <a:pt x="176657" y="213842"/>
                </a:lnTo>
                <a:close/>
              </a:path>
              <a:path w="433070" h="269239">
                <a:moveTo>
                  <a:pt x="180314" y="4356"/>
                </a:moveTo>
                <a:lnTo>
                  <a:pt x="178371" y="2413"/>
                </a:lnTo>
                <a:lnTo>
                  <a:pt x="173570" y="2413"/>
                </a:lnTo>
                <a:lnTo>
                  <a:pt x="171627" y="4356"/>
                </a:lnTo>
                <a:lnTo>
                  <a:pt x="171627" y="9156"/>
                </a:lnTo>
                <a:lnTo>
                  <a:pt x="173570" y="11099"/>
                </a:lnTo>
                <a:lnTo>
                  <a:pt x="175971" y="11099"/>
                </a:lnTo>
                <a:lnTo>
                  <a:pt x="178371" y="11099"/>
                </a:lnTo>
                <a:lnTo>
                  <a:pt x="180314" y="9156"/>
                </a:lnTo>
                <a:lnTo>
                  <a:pt x="180314" y="4356"/>
                </a:lnTo>
                <a:close/>
              </a:path>
              <a:path w="433070" h="269239">
                <a:moveTo>
                  <a:pt x="187642" y="163588"/>
                </a:moveTo>
                <a:lnTo>
                  <a:pt x="185978" y="161925"/>
                </a:lnTo>
                <a:lnTo>
                  <a:pt x="181864" y="161925"/>
                </a:lnTo>
                <a:lnTo>
                  <a:pt x="180213" y="163588"/>
                </a:lnTo>
                <a:lnTo>
                  <a:pt x="180213" y="167690"/>
                </a:lnTo>
                <a:lnTo>
                  <a:pt x="181864" y="169354"/>
                </a:lnTo>
                <a:lnTo>
                  <a:pt x="183921" y="169354"/>
                </a:lnTo>
                <a:lnTo>
                  <a:pt x="185978" y="169354"/>
                </a:lnTo>
                <a:lnTo>
                  <a:pt x="187642" y="167690"/>
                </a:lnTo>
                <a:lnTo>
                  <a:pt x="187642" y="163588"/>
                </a:lnTo>
                <a:close/>
              </a:path>
              <a:path w="433070" h="269239">
                <a:moveTo>
                  <a:pt x="193522" y="113423"/>
                </a:moveTo>
                <a:lnTo>
                  <a:pt x="191858" y="111760"/>
                </a:lnTo>
                <a:lnTo>
                  <a:pt x="187744" y="111760"/>
                </a:lnTo>
                <a:lnTo>
                  <a:pt x="186080" y="113423"/>
                </a:lnTo>
                <a:lnTo>
                  <a:pt x="186080" y="117525"/>
                </a:lnTo>
                <a:lnTo>
                  <a:pt x="187744" y="119189"/>
                </a:lnTo>
                <a:lnTo>
                  <a:pt x="189801" y="119189"/>
                </a:lnTo>
                <a:lnTo>
                  <a:pt x="191858" y="119189"/>
                </a:lnTo>
                <a:lnTo>
                  <a:pt x="193522" y="117525"/>
                </a:lnTo>
                <a:lnTo>
                  <a:pt x="193522" y="113423"/>
                </a:lnTo>
                <a:close/>
              </a:path>
              <a:path w="433070" h="269239">
                <a:moveTo>
                  <a:pt x="199415" y="54876"/>
                </a:moveTo>
                <a:lnTo>
                  <a:pt x="197751" y="53213"/>
                </a:lnTo>
                <a:lnTo>
                  <a:pt x="193636" y="53213"/>
                </a:lnTo>
                <a:lnTo>
                  <a:pt x="191985" y="54876"/>
                </a:lnTo>
                <a:lnTo>
                  <a:pt x="191985" y="58978"/>
                </a:lnTo>
                <a:lnTo>
                  <a:pt x="193636" y="60642"/>
                </a:lnTo>
                <a:lnTo>
                  <a:pt x="195694" y="60642"/>
                </a:lnTo>
                <a:lnTo>
                  <a:pt x="197751" y="60642"/>
                </a:lnTo>
                <a:lnTo>
                  <a:pt x="199415" y="58978"/>
                </a:lnTo>
                <a:lnTo>
                  <a:pt x="199415" y="54876"/>
                </a:lnTo>
                <a:close/>
              </a:path>
              <a:path w="433070" h="269239">
                <a:moveTo>
                  <a:pt x="209664" y="214096"/>
                </a:moveTo>
                <a:lnTo>
                  <a:pt x="208254" y="212686"/>
                </a:lnTo>
                <a:lnTo>
                  <a:pt x="204800" y="212686"/>
                </a:lnTo>
                <a:lnTo>
                  <a:pt x="203390" y="214096"/>
                </a:lnTo>
                <a:lnTo>
                  <a:pt x="203390" y="217551"/>
                </a:lnTo>
                <a:lnTo>
                  <a:pt x="204800" y="218960"/>
                </a:lnTo>
                <a:lnTo>
                  <a:pt x="206527" y="218960"/>
                </a:lnTo>
                <a:lnTo>
                  <a:pt x="208254" y="218960"/>
                </a:lnTo>
                <a:lnTo>
                  <a:pt x="209664" y="217551"/>
                </a:lnTo>
                <a:lnTo>
                  <a:pt x="209664" y="214096"/>
                </a:lnTo>
                <a:close/>
              </a:path>
              <a:path w="433070" h="269239">
                <a:moveTo>
                  <a:pt x="212966" y="4622"/>
                </a:moveTo>
                <a:lnTo>
                  <a:pt x="211239" y="2895"/>
                </a:lnTo>
                <a:lnTo>
                  <a:pt x="206971" y="2895"/>
                </a:lnTo>
                <a:lnTo>
                  <a:pt x="205244" y="4622"/>
                </a:lnTo>
                <a:lnTo>
                  <a:pt x="205244" y="8890"/>
                </a:lnTo>
                <a:lnTo>
                  <a:pt x="206971" y="10617"/>
                </a:lnTo>
                <a:lnTo>
                  <a:pt x="209105" y="10617"/>
                </a:lnTo>
                <a:lnTo>
                  <a:pt x="211239" y="10617"/>
                </a:lnTo>
                <a:lnTo>
                  <a:pt x="212966" y="8890"/>
                </a:lnTo>
                <a:lnTo>
                  <a:pt x="212966" y="4622"/>
                </a:lnTo>
                <a:close/>
              </a:path>
              <a:path w="433070" h="269239">
                <a:moveTo>
                  <a:pt x="220306" y="163855"/>
                </a:moveTo>
                <a:lnTo>
                  <a:pt x="218846" y="162394"/>
                </a:lnTo>
                <a:lnTo>
                  <a:pt x="215252" y="162394"/>
                </a:lnTo>
                <a:lnTo>
                  <a:pt x="213804" y="163855"/>
                </a:lnTo>
                <a:lnTo>
                  <a:pt x="213804" y="167436"/>
                </a:lnTo>
                <a:lnTo>
                  <a:pt x="215252" y="168897"/>
                </a:lnTo>
                <a:lnTo>
                  <a:pt x="217055" y="168897"/>
                </a:lnTo>
                <a:lnTo>
                  <a:pt x="218846" y="168897"/>
                </a:lnTo>
                <a:lnTo>
                  <a:pt x="220306" y="167436"/>
                </a:lnTo>
                <a:lnTo>
                  <a:pt x="220306" y="163855"/>
                </a:lnTo>
                <a:close/>
              </a:path>
              <a:path w="433070" h="269239">
                <a:moveTo>
                  <a:pt x="226504" y="113677"/>
                </a:moveTo>
                <a:lnTo>
                  <a:pt x="225044" y="112217"/>
                </a:lnTo>
                <a:lnTo>
                  <a:pt x="221449" y="112217"/>
                </a:lnTo>
                <a:lnTo>
                  <a:pt x="220002" y="113677"/>
                </a:lnTo>
                <a:lnTo>
                  <a:pt x="220002" y="117259"/>
                </a:lnTo>
                <a:lnTo>
                  <a:pt x="221449" y="118719"/>
                </a:lnTo>
                <a:lnTo>
                  <a:pt x="223253" y="118719"/>
                </a:lnTo>
                <a:lnTo>
                  <a:pt x="225044" y="118719"/>
                </a:lnTo>
                <a:lnTo>
                  <a:pt x="226504" y="117259"/>
                </a:lnTo>
                <a:lnTo>
                  <a:pt x="226504" y="113677"/>
                </a:lnTo>
                <a:close/>
              </a:path>
              <a:path w="433070" h="269239">
                <a:moveTo>
                  <a:pt x="232702" y="55143"/>
                </a:moveTo>
                <a:lnTo>
                  <a:pt x="231254" y="53682"/>
                </a:lnTo>
                <a:lnTo>
                  <a:pt x="227660" y="53682"/>
                </a:lnTo>
                <a:lnTo>
                  <a:pt x="226199" y="55143"/>
                </a:lnTo>
                <a:lnTo>
                  <a:pt x="226199" y="58724"/>
                </a:lnTo>
                <a:lnTo>
                  <a:pt x="227660" y="60185"/>
                </a:lnTo>
                <a:lnTo>
                  <a:pt x="229450" y="60185"/>
                </a:lnTo>
                <a:lnTo>
                  <a:pt x="231254" y="60185"/>
                </a:lnTo>
                <a:lnTo>
                  <a:pt x="232702" y="58724"/>
                </a:lnTo>
                <a:lnTo>
                  <a:pt x="232702" y="55143"/>
                </a:lnTo>
                <a:close/>
              </a:path>
              <a:path w="433070" h="269239">
                <a:moveTo>
                  <a:pt x="236093" y="264502"/>
                </a:moveTo>
                <a:lnTo>
                  <a:pt x="234899" y="263309"/>
                </a:lnTo>
                <a:lnTo>
                  <a:pt x="231927" y="263309"/>
                </a:lnTo>
                <a:lnTo>
                  <a:pt x="230720" y="264502"/>
                </a:lnTo>
                <a:lnTo>
                  <a:pt x="230720" y="267474"/>
                </a:lnTo>
                <a:lnTo>
                  <a:pt x="231927" y="268681"/>
                </a:lnTo>
                <a:lnTo>
                  <a:pt x="233413" y="268681"/>
                </a:lnTo>
                <a:lnTo>
                  <a:pt x="234899" y="268681"/>
                </a:lnTo>
                <a:lnTo>
                  <a:pt x="236093" y="267474"/>
                </a:lnTo>
                <a:lnTo>
                  <a:pt x="236093" y="264502"/>
                </a:lnTo>
                <a:close/>
              </a:path>
              <a:path w="433070" h="269239">
                <a:moveTo>
                  <a:pt x="242658" y="214337"/>
                </a:moveTo>
                <a:lnTo>
                  <a:pt x="241465" y="213131"/>
                </a:lnTo>
                <a:lnTo>
                  <a:pt x="238493" y="213131"/>
                </a:lnTo>
                <a:lnTo>
                  <a:pt x="237286" y="214337"/>
                </a:lnTo>
                <a:lnTo>
                  <a:pt x="237286" y="217297"/>
                </a:lnTo>
                <a:lnTo>
                  <a:pt x="238493" y="218503"/>
                </a:lnTo>
                <a:lnTo>
                  <a:pt x="239979" y="218503"/>
                </a:lnTo>
                <a:lnTo>
                  <a:pt x="241465" y="218503"/>
                </a:lnTo>
                <a:lnTo>
                  <a:pt x="242658" y="217297"/>
                </a:lnTo>
                <a:lnTo>
                  <a:pt x="242658" y="214337"/>
                </a:lnTo>
                <a:close/>
              </a:path>
              <a:path w="433070" h="269239">
                <a:moveTo>
                  <a:pt x="245605" y="4889"/>
                </a:moveTo>
                <a:lnTo>
                  <a:pt x="244094" y="3378"/>
                </a:lnTo>
                <a:lnTo>
                  <a:pt x="240360" y="3378"/>
                </a:lnTo>
                <a:lnTo>
                  <a:pt x="238848" y="4889"/>
                </a:lnTo>
                <a:lnTo>
                  <a:pt x="238848" y="8623"/>
                </a:lnTo>
                <a:lnTo>
                  <a:pt x="240360" y="10134"/>
                </a:lnTo>
                <a:lnTo>
                  <a:pt x="242227" y="10134"/>
                </a:lnTo>
                <a:lnTo>
                  <a:pt x="244094" y="10134"/>
                </a:lnTo>
                <a:lnTo>
                  <a:pt x="245605" y="8623"/>
                </a:lnTo>
                <a:lnTo>
                  <a:pt x="245605" y="4889"/>
                </a:lnTo>
                <a:close/>
              </a:path>
              <a:path w="433070" h="269239">
                <a:moveTo>
                  <a:pt x="252984" y="164109"/>
                </a:moveTo>
                <a:lnTo>
                  <a:pt x="251739" y="162852"/>
                </a:lnTo>
                <a:lnTo>
                  <a:pt x="248666" y="162852"/>
                </a:lnTo>
                <a:lnTo>
                  <a:pt x="247421" y="164109"/>
                </a:lnTo>
                <a:lnTo>
                  <a:pt x="247421" y="167182"/>
                </a:lnTo>
                <a:lnTo>
                  <a:pt x="248666" y="168427"/>
                </a:lnTo>
                <a:lnTo>
                  <a:pt x="250202" y="168427"/>
                </a:lnTo>
                <a:lnTo>
                  <a:pt x="251739" y="168427"/>
                </a:lnTo>
                <a:lnTo>
                  <a:pt x="252984" y="167182"/>
                </a:lnTo>
                <a:lnTo>
                  <a:pt x="252984" y="164109"/>
                </a:lnTo>
                <a:close/>
              </a:path>
              <a:path w="433070" h="269239">
                <a:moveTo>
                  <a:pt x="259486" y="113919"/>
                </a:moveTo>
                <a:lnTo>
                  <a:pt x="258241" y="112674"/>
                </a:lnTo>
                <a:lnTo>
                  <a:pt x="255168" y="112674"/>
                </a:lnTo>
                <a:lnTo>
                  <a:pt x="253923" y="113919"/>
                </a:lnTo>
                <a:lnTo>
                  <a:pt x="253923" y="117005"/>
                </a:lnTo>
                <a:lnTo>
                  <a:pt x="255168" y="118249"/>
                </a:lnTo>
                <a:lnTo>
                  <a:pt x="256705" y="118249"/>
                </a:lnTo>
                <a:lnTo>
                  <a:pt x="258241" y="118249"/>
                </a:lnTo>
                <a:lnTo>
                  <a:pt x="259486" y="117005"/>
                </a:lnTo>
                <a:lnTo>
                  <a:pt x="259486" y="113919"/>
                </a:lnTo>
                <a:close/>
              </a:path>
              <a:path w="433070" h="269239">
                <a:moveTo>
                  <a:pt x="265988" y="55397"/>
                </a:moveTo>
                <a:lnTo>
                  <a:pt x="264744" y="54140"/>
                </a:lnTo>
                <a:lnTo>
                  <a:pt x="261670" y="54140"/>
                </a:lnTo>
                <a:lnTo>
                  <a:pt x="260426" y="55397"/>
                </a:lnTo>
                <a:lnTo>
                  <a:pt x="260426" y="58470"/>
                </a:lnTo>
                <a:lnTo>
                  <a:pt x="261670" y="59715"/>
                </a:lnTo>
                <a:lnTo>
                  <a:pt x="263207" y="59715"/>
                </a:lnTo>
                <a:lnTo>
                  <a:pt x="264744" y="59715"/>
                </a:lnTo>
                <a:lnTo>
                  <a:pt x="265988" y="58470"/>
                </a:lnTo>
                <a:lnTo>
                  <a:pt x="265988" y="55397"/>
                </a:lnTo>
                <a:close/>
              </a:path>
              <a:path w="433070" h="269239">
                <a:moveTo>
                  <a:pt x="268795" y="264756"/>
                </a:moveTo>
                <a:lnTo>
                  <a:pt x="267792" y="263753"/>
                </a:lnTo>
                <a:lnTo>
                  <a:pt x="265315" y="263753"/>
                </a:lnTo>
                <a:lnTo>
                  <a:pt x="264312" y="264756"/>
                </a:lnTo>
                <a:lnTo>
                  <a:pt x="264312" y="267233"/>
                </a:lnTo>
                <a:lnTo>
                  <a:pt x="265315" y="268236"/>
                </a:lnTo>
                <a:lnTo>
                  <a:pt x="266560" y="268236"/>
                </a:lnTo>
                <a:lnTo>
                  <a:pt x="267792" y="268236"/>
                </a:lnTo>
                <a:lnTo>
                  <a:pt x="268795" y="267233"/>
                </a:lnTo>
                <a:lnTo>
                  <a:pt x="268795" y="264756"/>
                </a:lnTo>
                <a:close/>
              </a:path>
              <a:path w="433070" h="269239">
                <a:moveTo>
                  <a:pt x="275666" y="214591"/>
                </a:moveTo>
                <a:lnTo>
                  <a:pt x="274662" y="213575"/>
                </a:lnTo>
                <a:lnTo>
                  <a:pt x="272199" y="213575"/>
                </a:lnTo>
                <a:lnTo>
                  <a:pt x="271183" y="214591"/>
                </a:lnTo>
                <a:lnTo>
                  <a:pt x="271183" y="217055"/>
                </a:lnTo>
                <a:lnTo>
                  <a:pt x="272199" y="218059"/>
                </a:lnTo>
                <a:lnTo>
                  <a:pt x="273431" y="218059"/>
                </a:lnTo>
                <a:lnTo>
                  <a:pt x="274662" y="218059"/>
                </a:lnTo>
                <a:lnTo>
                  <a:pt x="275666" y="217055"/>
                </a:lnTo>
                <a:lnTo>
                  <a:pt x="275666" y="214591"/>
                </a:lnTo>
                <a:close/>
              </a:path>
              <a:path w="433070" h="269239">
                <a:moveTo>
                  <a:pt x="278257" y="5156"/>
                </a:moveTo>
                <a:lnTo>
                  <a:pt x="276961" y="3860"/>
                </a:lnTo>
                <a:lnTo>
                  <a:pt x="273761" y="3860"/>
                </a:lnTo>
                <a:lnTo>
                  <a:pt x="272465" y="5156"/>
                </a:lnTo>
                <a:lnTo>
                  <a:pt x="272465" y="8356"/>
                </a:lnTo>
                <a:lnTo>
                  <a:pt x="273761" y="9652"/>
                </a:lnTo>
                <a:lnTo>
                  <a:pt x="275361" y="9652"/>
                </a:lnTo>
                <a:lnTo>
                  <a:pt x="276961" y="9652"/>
                </a:lnTo>
                <a:lnTo>
                  <a:pt x="278257" y="8356"/>
                </a:lnTo>
                <a:lnTo>
                  <a:pt x="278257" y="5156"/>
                </a:lnTo>
                <a:close/>
              </a:path>
              <a:path w="433070" h="269239">
                <a:moveTo>
                  <a:pt x="285661" y="164350"/>
                </a:moveTo>
                <a:lnTo>
                  <a:pt x="284619" y="163309"/>
                </a:lnTo>
                <a:lnTo>
                  <a:pt x="282054" y="163309"/>
                </a:lnTo>
                <a:lnTo>
                  <a:pt x="281012" y="164350"/>
                </a:lnTo>
                <a:lnTo>
                  <a:pt x="281012" y="166916"/>
                </a:lnTo>
                <a:lnTo>
                  <a:pt x="282054" y="167957"/>
                </a:lnTo>
                <a:lnTo>
                  <a:pt x="283337" y="167957"/>
                </a:lnTo>
                <a:lnTo>
                  <a:pt x="284619" y="167957"/>
                </a:lnTo>
                <a:lnTo>
                  <a:pt x="285661" y="166916"/>
                </a:lnTo>
                <a:lnTo>
                  <a:pt x="285661" y="164350"/>
                </a:lnTo>
                <a:close/>
              </a:path>
              <a:path w="433070" h="269239">
                <a:moveTo>
                  <a:pt x="292481" y="114185"/>
                </a:moveTo>
                <a:lnTo>
                  <a:pt x="291439" y="113144"/>
                </a:lnTo>
                <a:lnTo>
                  <a:pt x="288874" y="113144"/>
                </a:lnTo>
                <a:lnTo>
                  <a:pt x="287832" y="114185"/>
                </a:lnTo>
                <a:lnTo>
                  <a:pt x="287832" y="116751"/>
                </a:lnTo>
                <a:lnTo>
                  <a:pt x="288874" y="117792"/>
                </a:lnTo>
                <a:lnTo>
                  <a:pt x="290156" y="117792"/>
                </a:lnTo>
                <a:lnTo>
                  <a:pt x="291439" y="117792"/>
                </a:lnTo>
                <a:lnTo>
                  <a:pt x="292481" y="116751"/>
                </a:lnTo>
                <a:lnTo>
                  <a:pt x="292481" y="114185"/>
                </a:lnTo>
                <a:close/>
              </a:path>
              <a:path w="433070" h="269239">
                <a:moveTo>
                  <a:pt x="299288" y="55638"/>
                </a:moveTo>
                <a:lnTo>
                  <a:pt x="298246" y="54597"/>
                </a:lnTo>
                <a:lnTo>
                  <a:pt x="295681" y="54597"/>
                </a:lnTo>
                <a:lnTo>
                  <a:pt x="294640" y="55638"/>
                </a:lnTo>
                <a:lnTo>
                  <a:pt x="294640" y="58204"/>
                </a:lnTo>
                <a:lnTo>
                  <a:pt x="295681" y="59245"/>
                </a:lnTo>
                <a:lnTo>
                  <a:pt x="296964" y="59245"/>
                </a:lnTo>
                <a:lnTo>
                  <a:pt x="298246" y="59245"/>
                </a:lnTo>
                <a:lnTo>
                  <a:pt x="299288" y="58204"/>
                </a:lnTo>
                <a:lnTo>
                  <a:pt x="299288" y="55638"/>
                </a:lnTo>
                <a:close/>
              </a:path>
              <a:path w="433070" h="269239">
                <a:moveTo>
                  <a:pt x="301498" y="264998"/>
                </a:moveTo>
                <a:lnTo>
                  <a:pt x="300697" y="264198"/>
                </a:lnTo>
                <a:lnTo>
                  <a:pt x="298716" y="264198"/>
                </a:lnTo>
                <a:lnTo>
                  <a:pt x="297916" y="264998"/>
                </a:lnTo>
                <a:lnTo>
                  <a:pt x="297916" y="266979"/>
                </a:lnTo>
                <a:lnTo>
                  <a:pt x="298716" y="267779"/>
                </a:lnTo>
                <a:lnTo>
                  <a:pt x="299707" y="267779"/>
                </a:lnTo>
                <a:lnTo>
                  <a:pt x="300697" y="267779"/>
                </a:lnTo>
                <a:lnTo>
                  <a:pt x="301498" y="266979"/>
                </a:lnTo>
                <a:lnTo>
                  <a:pt x="301498" y="264998"/>
                </a:lnTo>
                <a:close/>
              </a:path>
              <a:path w="433070" h="269239">
                <a:moveTo>
                  <a:pt x="308673" y="214833"/>
                </a:moveTo>
                <a:lnTo>
                  <a:pt x="307873" y="214033"/>
                </a:lnTo>
                <a:lnTo>
                  <a:pt x="305892" y="214033"/>
                </a:lnTo>
                <a:lnTo>
                  <a:pt x="305092" y="214833"/>
                </a:lnTo>
                <a:lnTo>
                  <a:pt x="305092" y="216814"/>
                </a:lnTo>
                <a:lnTo>
                  <a:pt x="305892" y="217614"/>
                </a:lnTo>
                <a:lnTo>
                  <a:pt x="306882" y="217614"/>
                </a:lnTo>
                <a:lnTo>
                  <a:pt x="307873" y="217614"/>
                </a:lnTo>
                <a:lnTo>
                  <a:pt x="308673" y="216814"/>
                </a:lnTo>
                <a:lnTo>
                  <a:pt x="308673" y="214833"/>
                </a:lnTo>
                <a:close/>
              </a:path>
              <a:path w="433070" h="269239">
                <a:moveTo>
                  <a:pt x="310896" y="5422"/>
                </a:moveTo>
                <a:lnTo>
                  <a:pt x="309816" y="4343"/>
                </a:lnTo>
                <a:lnTo>
                  <a:pt x="307149" y="4343"/>
                </a:lnTo>
                <a:lnTo>
                  <a:pt x="306070" y="5422"/>
                </a:lnTo>
                <a:lnTo>
                  <a:pt x="306070" y="8089"/>
                </a:lnTo>
                <a:lnTo>
                  <a:pt x="307149" y="9169"/>
                </a:lnTo>
                <a:lnTo>
                  <a:pt x="308483" y="9169"/>
                </a:lnTo>
                <a:lnTo>
                  <a:pt x="309816" y="9169"/>
                </a:lnTo>
                <a:lnTo>
                  <a:pt x="310896" y="8089"/>
                </a:lnTo>
                <a:lnTo>
                  <a:pt x="310896" y="5422"/>
                </a:lnTo>
                <a:close/>
              </a:path>
              <a:path w="433070" h="269239">
                <a:moveTo>
                  <a:pt x="318338" y="164617"/>
                </a:moveTo>
                <a:lnTo>
                  <a:pt x="317512" y="163791"/>
                </a:lnTo>
                <a:lnTo>
                  <a:pt x="315455" y="163791"/>
                </a:lnTo>
                <a:lnTo>
                  <a:pt x="314629" y="164617"/>
                </a:lnTo>
                <a:lnTo>
                  <a:pt x="314629" y="166674"/>
                </a:lnTo>
                <a:lnTo>
                  <a:pt x="315455" y="167500"/>
                </a:lnTo>
                <a:lnTo>
                  <a:pt x="316484" y="167500"/>
                </a:lnTo>
                <a:lnTo>
                  <a:pt x="317512" y="167500"/>
                </a:lnTo>
                <a:lnTo>
                  <a:pt x="318338" y="166674"/>
                </a:lnTo>
                <a:lnTo>
                  <a:pt x="318338" y="164617"/>
                </a:lnTo>
                <a:close/>
              </a:path>
              <a:path w="433070" h="269239">
                <a:moveTo>
                  <a:pt x="325462" y="114439"/>
                </a:moveTo>
                <a:lnTo>
                  <a:pt x="324637" y="113614"/>
                </a:lnTo>
                <a:lnTo>
                  <a:pt x="322580" y="113614"/>
                </a:lnTo>
                <a:lnTo>
                  <a:pt x="321754" y="114439"/>
                </a:lnTo>
                <a:lnTo>
                  <a:pt x="321754" y="116497"/>
                </a:lnTo>
                <a:lnTo>
                  <a:pt x="322580" y="117322"/>
                </a:lnTo>
                <a:lnTo>
                  <a:pt x="323608" y="117322"/>
                </a:lnTo>
                <a:lnTo>
                  <a:pt x="324637" y="117322"/>
                </a:lnTo>
                <a:lnTo>
                  <a:pt x="325462" y="116497"/>
                </a:lnTo>
                <a:lnTo>
                  <a:pt x="325462" y="114439"/>
                </a:lnTo>
                <a:close/>
              </a:path>
              <a:path w="433070" h="269239">
                <a:moveTo>
                  <a:pt x="332587" y="55905"/>
                </a:moveTo>
                <a:lnTo>
                  <a:pt x="331762" y="55079"/>
                </a:lnTo>
                <a:lnTo>
                  <a:pt x="329704" y="55079"/>
                </a:lnTo>
                <a:lnTo>
                  <a:pt x="328879" y="55905"/>
                </a:lnTo>
                <a:lnTo>
                  <a:pt x="328879" y="57962"/>
                </a:lnTo>
                <a:lnTo>
                  <a:pt x="329704" y="58788"/>
                </a:lnTo>
                <a:lnTo>
                  <a:pt x="330733" y="58788"/>
                </a:lnTo>
                <a:lnTo>
                  <a:pt x="331762" y="58788"/>
                </a:lnTo>
                <a:lnTo>
                  <a:pt x="332587" y="57962"/>
                </a:lnTo>
                <a:lnTo>
                  <a:pt x="332587" y="55905"/>
                </a:lnTo>
                <a:close/>
              </a:path>
              <a:path w="433070" h="269239">
                <a:moveTo>
                  <a:pt x="334213" y="265252"/>
                </a:moveTo>
                <a:lnTo>
                  <a:pt x="333616" y="264655"/>
                </a:lnTo>
                <a:lnTo>
                  <a:pt x="332130" y="264655"/>
                </a:lnTo>
                <a:lnTo>
                  <a:pt x="331520" y="265252"/>
                </a:lnTo>
                <a:lnTo>
                  <a:pt x="331520" y="266738"/>
                </a:lnTo>
                <a:lnTo>
                  <a:pt x="332130" y="267335"/>
                </a:lnTo>
                <a:lnTo>
                  <a:pt x="332867" y="267335"/>
                </a:lnTo>
                <a:lnTo>
                  <a:pt x="333616" y="267335"/>
                </a:lnTo>
                <a:lnTo>
                  <a:pt x="334213" y="266738"/>
                </a:lnTo>
                <a:lnTo>
                  <a:pt x="334213" y="265252"/>
                </a:lnTo>
                <a:close/>
              </a:path>
              <a:path w="433070" h="269239">
                <a:moveTo>
                  <a:pt x="341680" y="215061"/>
                </a:moveTo>
                <a:lnTo>
                  <a:pt x="341071" y="214464"/>
                </a:lnTo>
                <a:lnTo>
                  <a:pt x="339585" y="214464"/>
                </a:lnTo>
                <a:lnTo>
                  <a:pt x="338988" y="215061"/>
                </a:lnTo>
                <a:lnTo>
                  <a:pt x="338988" y="216560"/>
                </a:lnTo>
                <a:lnTo>
                  <a:pt x="339585" y="217157"/>
                </a:lnTo>
                <a:lnTo>
                  <a:pt x="340334" y="217157"/>
                </a:lnTo>
                <a:lnTo>
                  <a:pt x="341071" y="217157"/>
                </a:lnTo>
                <a:lnTo>
                  <a:pt x="341680" y="216560"/>
                </a:lnTo>
                <a:lnTo>
                  <a:pt x="341680" y="215061"/>
                </a:lnTo>
                <a:close/>
              </a:path>
              <a:path w="433070" h="269239">
                <a:moveTo>
                  <a:pt x="343547" y="5689"/>
                </a:moveTo>
                <a:lnTo>
                  <a:pt x="342684" y="4826"/>
                </a:lnTo>
                <a:lnTo>
                  <a:pt x="340550" y="4826"/>
                </a:lnTo>
                <a:lnTo>
                  <a:pt x="339686" y="5689"/>
                </a:lnTo>
                <a:lnTo>
                  <a:pt x="339686" y="7823"/>
                </a:lnTo>
                <a:lnTo>
                  <a:pt x="340550" y="8686"/>
                </a:lnTo>
                <a:lnTo>
                  <a:pt x="341617" y="8686"/>
                </a:lnTo>
                <a:lnTo>
                  <a:pt x="342684" y="8686"/>
                </a:lnTo>
                <a:lnTo>
                  <a:pt x="343547" y="7823"/>
                </a:lnTo>
                <a:lnTo>
                  <a:pt x="343547" y="5689"/>
                </a:lnTo>
                <a:close/>
              </a:path>
              <a:path w="433070" h="269239">
                <a:moveTo>
                  <a:pt x="351015" y="164884"/>
                </a:moveTo>
                <a:lnTo>
                  <a:pt x="350393" y="164249"/>
                </a:lnTo>
                <a:lnTo>
                  <a:pt x="348843" y="164249"/>
                </a:lnTo>
                <a:lnTo>
                  <a:pt x="348221" y="164884"/>
                </a:lnTo>
                <a:lnTo>
                  <a:pt x="348221" y="166420"/>
                </a:lnTo>
                <a:lnTo>
                  <a:pt x="348843" y="167043"/>
                </a:lnTo>
                <a:lnTo>
                  <a:pt x="349618" y="167043"/>
                </a:lnTo>
                <a:lnTo>
                  <a:pt x="350393" y="167043"/>
                </a:lnTo>
                <a:lnTo>
                  <a:pt x="351015" y="166420"/>
                </a:lnTo>
                <a:lnTo>
                  <a:pt x="351015" y="164884"/>
                </a:lnTo>
                <a:close/>
              </a:path>
              <a:path w="433070" h="269239">
                <a:moveTo>
                  <a:pt x="358457" y="114706"/>
                </a:moveTo>
                <a:lnTo>
                  <a:pt x="357835" y="114084"/>
                </a:lnTo>
                <a:lnTo>
                  <a:pt x="356285" y="114084"/>
                </a:lnTo>
                <a:lnTo>
                  <a:pt x="355663" y="114706"/>
                </a:lnTo>
                <a:lnTo>
                  <a:pt x="355663" y="116243"/>
                </a:lnTo>
                <a:lnTo>
                  <a:pt x="356285" y="116865"/>
                </a:lnTo>
                <a:lnTo>
                  <a:pt x="357060" y="116865"/>
                </a:lnTo>
                <a:lnTo>
                  <a:pt x="357835" y="116865"/>
                </a:lnTo>
                <a:lnTo>
                  <a:pt x="358457" y="116243"/>
                </a:lnTo>
                <a:lnTo>
                  <a:pt x="358457" y="114706"/>
                </a:lnTo>
                <a:close/>
              </a:path>
              <a:path w="433070" h="269239">
                <a:moveTo>
                  <a:pt x="365887" y="56172"/>
                </a:moveTo>
                <a:lnTo>
                  <a:pt x="365264" y="55537"/>
                </a:lnTo>
                <a:lnTo>
                  <a:pt x="363715" y="55537"/>
                </a:lnTo>
                <a:lnTo>
                  <a:pt x="363093" y="56172"/>
                </a:lnTo>
                <a:lnTo>
                  <a:pt x="363093" y="57708"/>
                </a:lnTo>
                <a:lnTo>
                  <a:pt x="363715" y="58331"/>
                </a:lnTo>
                <a:lnTo>
                  <a:pt x="364490" y="58331"/>
                </a:lnTo>
                <a:lnTo>
                  <a:pt x="365264" y="58331"/>
                </a:lnTo>
                <a:lnTo>
                  <a:pt x="365887" y="57708"/>
                </a:lnTo>
                <a:lnTo>
                  <a:pt x="365887" y="56172"/>
                </a:lnTo>
                <a:close/>
              </a:path>
              <a:path w="433070" h="269239">
                <a:moveTo>
                  <a:pt x="366915" y="265493"/>
                </a:moveTo>
                <a:lnTo>
                  <a:pt x="366509" y="265099"/>
                </a:lnTo>
                <a:lnTo>
                  <a:pt x="365518" y="265099"/>
                </a:lnTo>
                <a:lnTo>
                  <a:pt x="365112" y="265493"/>
                </a:lnTo>
                <a:lnTo>
                  <a:pt x="365112" y="266484"/>
                </a:lnTo>
                <a:lnTo>
                  <a:pt x="365518" y="266890"/>
                </a:lnTo>
                <a:lnTo>
                  <a:pt x="366014" y="266890"/>
                </a:lnTo>
                <a:lnTo>
                  <a:pt x="366509" y="266890"/>
                </a:lnTo>
                <a:lnTo>
                  <a:pt x="366915" y="266484"/>
                </a:lnTo>
                <a:lnTo>
                  <a:pt x="366915" y="265493"/>
                </a:lnTo>
                <a:close/>
              </a:path>
              <a:path w="433070" h="269239">
                <a:moveTo>
                  <a:pt x="374688" y="215328"/>
                </a:moveTo>
                <a:lnTo>
                  <a:pt x="374281" y="214922"/>
                </a:lnTo>
                <a:lnTo>
                  <a:pt x="373291" y="214922"/>
                </a:lnTo>
                <a:lnTo>
                  <a:pt x="372884" y="215328"/>
                </a:lnTo>
                <a:lnTo>
                  <a:pt x="372884" y="216319"/>
                </a:lnTo>
                <a:lnTo>
                  <a:pt x="373291" y="216712"/>
                </a:lnTo>
                <a:lnTo>
                  <a:pt x="373786" y="216712"/>
                </a:lnTo>
                <a:lnTo>
                  <a:pt x="374281" y="216712"/>
                </a:lnTo>
                <a:lnTo>
                  <a:pt x="374688" y="216319"/>
                </a:lnTo>
                <a:lnTo>
                  <a:pt x="374688" y="215328"/>
                </a:lnTo>
                <a:close/>
              </a:path>
              <a:path w="433070" h="269239">
                <a:moveTo>
                  <a:pt x="376186" y="5956"/>
                </a:moveTo>
                <a:lnTo>
                  <a:pt x="375539" y="5308"/>
                </a:lnTo>
                <a:lnTo>
                  <a:pt x="373938" y="5308"/>
                </a:lnTo>
                <a:lnTo>
                  <a:pt x="373291" y="5956"/>
                </a:lnTo>
                <a:lnTo>
                  <a:pt x="373291" y="7556"/>
                </a:lnTo>
                <a:lnTo>
                  <a:pt x="373938" y="8204"/>
                </a:lnTo>
                <a:lnTo>
                  <a:pt x="374738" y="8204"/>
                </a:lnTo>
                <a:lnTo>
                  <a:pt x="375539" y="8204"/>
                </a:lnTo>
                <a:lnTo>
                  <a:pt x="376186" y="7556"/>
                </a:lnTo>
                <a:lnTo>
                  <a:pt x="376186" y="5956"/>
                </a:lnTo>
                <a:close/>
              </a:path>
              <a:path w="433070" h="269239">
                <a:moveTo>
                  <a:pt x="383692" y="165125"/>
                </a:moveTo>
                <a:lnTo>
                  <a:pt x="383273" y="164719"/>
                </a:lnTo>
                <a:lnTo>
                  <a:pt x="382244" y="164719"/>
                </a:lnTo>
                <a:lnTo>
                  <a:pt x="381838" y="165125"/>
                </a:lnTo>
                <a:lnTo>
                  <a:pt x="381838" y="166154"/>
                </a:lnTo>
                <a:lnTo>
                  <a:pt x="382244" y="166573"/>
                </a:lnTo>
                <a:lnTo>
                  <a:pt x="382765" y="166573"/>
                </a:lnTo>
                <a:lnTo>
                  <a:pt x="383273" y="166573"/>
                </a:lnTo>
                <a:lnTo>
                  <a:pt x="383692" y="166154"/>
                </a:lnTo>
                <a:lnTo>
                  <a:pt x="383692" y="165125"/>
                </a:lnTo>
                <a:close/>
              </a:path>
              <a:path w="433070" h="269239">
                <a:moveTo>
                  <a:pt x="391426" y="114960"/>
                </a:moveTo>
                <a:lnTo>
                  <a:pt x="391007" y="114541"/>
                </a:lnTo>
                <a:lnTo>
                  <a:pt x="389991" y="114541"/>
                </a:lnTo>
                <a:lnTo>
                  <a:pt x="389572" y="114960"/>
                </a:lnTo>
                <a:lnTo>
                  <a:pt x="389572" y="115976"/>
                </a:lnTo>
                <a:lnTo>
                  <a:pt x="389991" y="116395"/>
                </a:lnTo>
                <a:lnTo>
                  <a:pt x="390499" y="116395"/>
                </a:lnTo>
                <a:lnTo>
                  <a:pt x="391007" y="116395"/>
                </a:lnTo>
                <a:lnTo>
                  <a:pt x="391426" y="115976"/>
                </a:lnTo>
                <a:lnTo>
                  <a:pt x="391426" y="114960"/>
                </a:lnTo>
                <a:close/>
              </a:path>
              <a:path w="433070" h="269239">
                <a:moveTo>
                  <a:pt x="399173" y="56413"/>
                </a:moveTo>
                <a:lnTo>
                  <a:pt x="398767" y="56007"/>
                </a:lnTo>
                <a:lnTo>
                  <a:pt x="397738" y="56007"/>
                </a:lnTo>
                <a:lnTo>
                  <a:pt x="397319" y="56413"/>
                </a:lnTo>
                <a:lnTo>
                  <a:pt x="397319" y="57442"/>
                </a:lnTo>
                <a:lnTo>
                  <a:pt x="397738" y="57861"/>
                </a:lnTo>
                <a:lnTo>
                  <a:pt x="398246" y="57861"/>
                </a:lnTo>
                <a:lnTo>
                  <a:pt x="398767" y="57861"/>
                </a:lnTo>
                <a:lnTo>
                  <a:pt x="399173" y="57442"/>
                </a:lnTo>
                <a:lnTo>
                  <a:pt x="399173" y="56413"/>
                </a:lnTo>
                <a:close/>
              </a:path>
              <a:path w="433070" h="269239">
                <a:moveTo>
                  <a:pt x="399605" y="265747"/>
                </a:moveTo>
                <a:lnTo>
                  <a:pt x="399415" y="265544"/>
                </a:lnTo>
                <a:lnTo>
                  <a:pt x="398907" y="265544"/>
                </a:lnTo>
                <a:lnTo>
                  <a:pt x="398716" y="265747"/>
                </a:lnTo>
                <a:lnTo>
                  <a:pt x="398716" y="266242"/>
                </a:lnTo>
                <a:lnTo>
                  <a:pt x="398907" y="266446"/>
                </a:lnTo>
                <a:lnTo>
                  <a:pt x="399161" y="266446"/>
                </a:lnTo>
                <a:lnTo>
                  <a:pt x="399415" y="266446"/>
                </a:lnTo>
                <a:lnTo>
                  <a:pt x="399605" y="266242"/>
                </a:lnTo>
                <a:lnTo>
                  <a:pt x="399605" y="265747"/>
                </a:lnTo>
                <a:close/>
              </a:path>
              <a:path w="433070" h="269239">
                <a:moveTo>
                  <a:pt x="407670" y="215569"/>
                </a:moveTo>
                <a:lnTo>
                  <a:pt x="407479" y="215379"/>
                </a:lnTo>
                <a:lnTo>
                  <a:pt x="406971" y="215379"/>
                </a:lnTo>
                <a:lnTo>
                  <a:pt x="406781" y="215569"/>
                </a:lnTo>
                <a:lnTo>
                  <a:pt x="406781" y="216065"/>
                </a:lnTo>
                <a:lnTo>
                  <a:pt x="406971" y="216268"/>
                </a:lnTo>
                <a:lnTo>
                  <a:pt x="407225" y="216268"/>
                </a:lnTo>
                <a:lnTo>
                  <a:pt x="407479" y="216268"/>
                </a:lnTo>
                <a:lnTo>
                  <a:pt x="407670" y="216065"/>
                </a:lnTo>
                <a:lnTo>
                  <a:pt x="407670" y="215569"/>
                </a:lnTo>
                <a:close/>
              </a:path>
              <a:path w="433070" h="269239">
                <a:moveTo>
                  <a:pt x="408838" y="6223"/>
                </a:moveTo>
                <a:lnTo>
                  <a:pt x="408406" y="5791"/>
                </a:lnTo>
                <a:lnTo>
                  <a:pt x="407339" y="5791"/>
                </a:lnTo>
                <a:lnTo>
                  <a:pt x="406908" y="6223"/>
                </a:lnTo>
                <a:lnTo>
                  <a:pt x="406908" y="7289"/>
                </a:lnTo>
                <a:lnTo>
                  <a:pt x="407339" y="7721"/>
                </a:lnTo>
                <a:lnTo>
                  <a:pt x="407873" y="7721"/>
                </a:lnTo>
                <a:lnTo>
                  <a:pt x="408406" y="7721"/>
                </a:lnTo>
                <a:lnTo>
                  <a:pt x="408838" y="7289"/>
                </a:lnTo>
                <a:lnTo>
                  <a:pt x="408838" y="6223"/>
                </a:lnTo>
                <a:close/>
              </a:path>
              <a:path w="433070" h="269239">
                <a:moveTo>
                  <a:pt x="416369" y="165379"/>
                </a:moveTo>
                <a:lnTo>
                  <a:pt x="416153" y="165176"/>
                </a:lnTo>
                <a:lnTo>
                  <a:pt x="415645" y="165176"/>
                </a:lnTo>
                <a:lnTo>
                  <a:pt x="415429" y="165379"/>
                </a:lnTo>
                <a:lnTo>
                  <a:pt x="415429" y="165887"/>
                </a:lnTo>
                <a:lnTo>
                  <a:pt x="415645" y="166103"/>
                </a:lnTo>
                <a:lnTo>
                  <a:pt x="415899" y="166103"/>
                </a:lnTo>
                <a:lnTo>
                  <a:pt x="416153" y="166103"/>
                </a:lnTo>
                <a:lnTo>
                  <a:pt x="416369" y="165887"/>
                </a:lnTo>
                <a:lnTo>
                  <a:pt x="416369" y="165379"/>
                </a:lnTo>
                <a:close/>
              </a:path>
              <a:path w="433070" h="269239">
                <a:moveTo>
                  <a:pt x="424421" y="115201"/>
                </a:moveTo>
                <a:lnTo>
                  <a:pt x="424205" y="114998"/>
                </a:lnTo>
                <a:lnTo>
                  <a:pt x="423697" y="114998"/>
                </a:lnTo>
                <a:lnTo>
                  <a:pt x="423494" y="115201"/>
                </a:lnTo>
                <a:lnTo>
                  <a:pt x="423494" y="115722"/>
                </a:lnTo>
                <a:lnTo>
                  <a:pt x="423697" y="115925"/>
                </a:lnTo>
                <a:lnTo>
                  <a:pt x="423951" y="115925"/>
                </a:lnTo>
                <a:lnTo>
                  <a:pt x="424205" y="115925"/>
                </a:lnTo>
                <a:lnTo>
                  <a:pt x="424421" y="115722"/>
                </a:lnTo>
                <a:lnTo>
                  <a:pt x="424421" y="115201"/>
                </a:lnTo>
                <a:close/>
              </a:path>
              <a:path w="433070" h="269239">
                <a:moveTo>
                  <a:pt x="432460" y="56667"/>
                </a:moveTo>
                <a:lnTo>
                  <a:pt x="432257" y="56464"/>
                </a:lnTo>
                <a:lnTo>
                  <a:pt x="431749" y="56464"/>
                </a:lnTo>
                <a:lnTo>
                  <a:pt x="431533" y="56667"/>
                </a:lnTo>
                <a:lnTo>
                  <a:pt x="431533" y="57175"/>
                </a:lnTo>
                <a:lnTo>
                  <a:pt x="431749" y="57391"/>
                </a:lnTo>
                <a:lnTo>
                  <a:pt x="432003" y="57391"/>
                </a:lnTo>
                <a:lnTo>
                  <a:pt x="432257" y="57391"/>
                </a:lnTo>
                <a:lnTo>
                  <a:pt x="432460" y="57175"/>
                </a:lnTo>
                <a:lnTo>
                  <a:pt x="432460" y="56667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427379" y="2743415"/>
            <a:ext cx="450215" cy="258445"/>
          </a:xfrm>
          <a:custGeom>
            <a:avLst/>
            <a:gdLst/>
            <a:ahLst/>
            <a:cxnLst/>
            <a:rect l="l" t="t" r="r" b="b"/>
            <a:pathLst>
              <a:path w="450215" h="258444">
                <a:moveTo>
                  <a:pt x="13512" y="203238"/>
                </a:moveTo>
                <a:lnTo>
                  <a:pt x="10490" y="200215"/>
                </a:lnTo>
                <a:lnTo>
                  <a:pt x="3022" y="200215"/>
                </a:lnTo>
                <a:lnTo>
                  <a:pt x="0" y="203238"/>
                </a:lnTo>
                <a:lnTo>
                  <a:pt x="0" y="210705"/>
                </a:lnTo>
                <a:lnTo>
                  <a:pt x="3022" y="213728"/>
                </a:lnTo>
                <a:lnTo>
                  <a:pt x="6756" y="213728"/>
                </a:lnTo>
                <a:lnTo>
                  <a:pt x="10490" y="213728"/>
                </a:lnTo>
                <a:lnTo>
                  <a:pt x="13512" y="210705"/>
                </a:lnTo>
                <a:lnTo>
                  <a:pt x="13512" y="203238"/>
                </a:lnTo>
                <a:close/>
              </a:path>
              <a:path w="450215" h="258444">
                <a:moveTo>
                  <a:pt x="13512" y="153073"/>
                </a:moveTo>
                <a:lnTo>
                  <a:pt x="10490" y="150050"/>
                </a:lnTo>
                <a:lnTo>
                  <a:pt x="3022" y="150050"/>
                </a:lnTo>
                <a:lnTo>
                  <a:pt x="0" y="153073"/>
                </a:lnTo>
                <a:lnTo>
                  <a:pt x="0" y="160528"/>
                </a:lnTo>
                <a:lnTo>
                  <a:pt x="3022" y="163550"/>
                </a:lnTo>
                <a:lnTo>
                  <a:pt x="6756" y="163550"/>
                </a:lnTo>
                <a:lnTo>
                  <a:pt x="10490" y="163550"/>
                </a:lnTo>
                <a:lnTo>
                  <a:pt x="13512" y="160528"/>
                </a:lnTo>
                <a:lnTo>
                  <a:pt x="13512" y="153073"/>
                </a:lnTo>
                <a:close/>
              </a:path>
              <a:path w="450215" h="258444">
                <a:moveTo>
                  <a:pt x="17360" y="102882"/>
                </a:moveTo>
                <a:lnTo>
                  <a:pt x="14338" y="99872"/>
                </a:lnTo>
                <a:lnTo>
                  <a:pt x="6870" y="99872"/>
                </a:lnTo>
                <a:lnTo>
                  <a:pt x="3848" y="102882"/>
                </a:lnTo>
                <a:lnTo>
                  <a:pt x="3848" y="110350"/>
                </a:lnTo>
                <a:lnTo>
                  <a:pt x="6870" y="113372"/>
                </a:lnTo>
                <a:lnTo>
                  <a:pt x="10604" y="113372"/>
                </a:lnTo>
                <a:lnTo>
                  <a:pt x="14338" y="113372"/>
                </a:lnTo>
                <a:lnTo>
                  <a:pt x="17360" y="110350"/>
                </a:lnTo>
                <a:lnTo>
                  <a:pt x="17360" y="102882"/>
                </a:lnTo>
                <a:close/>
              </a:path>
              <a:path w="450215" h="258444">
                <a:moveTo>
                  <a:pt x="17360" y="52717"/>
                </a:moveTo>
                <a:lnTo>
                  <a:pt x="14338" y="49707"/>
                </a:lnTo>
                <a:lnTo>
                  <a:pt x="6870" y="49707"/>
                </a:lnTo>
                <a:lnTo>
                  <a:pt x="3848" y="52717"/>
                </a:lnTo>
                <a:lnTo>
                  <a:pt x="3848" y="60185"/>
                </a:lnTo>
                <a:lnTo>
                  <a:pt x="6870" y="63207"/>
                </a:lnTo>
                <a:lnTo>
                  <a:pt x="10604" y="63207"/>
                </a:lnTo>
                <a:lnTo>
                  <a:pt x="14338" y="63207"/>
                </a:lnTo>
                <a:lnTo>
                  <a:pt x="17360" y="60185"/>
                </a:lnTo>
                <a:lnTo>
                  <a:pt x="17360" y="52717"/>
                </a:lnTo>
                <a:close/>
              </a:path>
              <a:path w="450215" h="258444">
                <a:moveTo>
                  <a:pt x="25565" y="2806"/>
                </a:moveTo>
                <a:lnTo>
                  <a:pt x="22758" y="0"/>
                </a:lnTo>
                <a:lnTo>
                  <a:pt x="15824" y="0"/>
                </a:lnTo>
                <a:lnTo>
                  <a:pt x="13017" y="2806"/>
                </a:lnTo>
                <a:lnTo>
                  <a:pt x="13017" y="9740"/>
                </a:lnTo>
                <a:lnTo>
                  <a:pt x="15824" y="12547"/>
                </a:lnTo>
                <a:lnTo>
                  <a:pt x="19291" y="12547"/>
                </a:lnTo>
                <a:lnTo>
                  <a:pt x="22758" y="12547"/>
                </a:lnTo>
                <a:lnTo>
                  <a:pt x="25565" y="9740"/>
                </a:lnTo>
                <a:lnTo>
                  <a:pt x="25565" y="2806"/>
                </a:lnTo>
                <a:close/>
              </a:path>
              <a:path w="450215" h="258444">
                <a:moveTo>
                  <a:pt x="46469" y="203504"/>
                </a:moveTo>
                <a:lnTo>
                  <a:pt x="43662" y="200698"/>
                </a:lnTo>
                <a:lnTo>
                  <a:pt x="36728" y="200698"/>
                </a:lnTo>
                <a:lnTo>
                  <a:pt x="33921" y="203504"/>
                </a:lnTo>
                <a:lnTo>
                  <a:pt x="33921" y="210439"/>
                </a:lnTo>
                <a:lnTo>
                  <a:pt x="36728" y="213245"/>
                </a:lnTo>
                <a:lnTo>
                  <a:pt x="40195" y="213245"/>
                </a:lnTo>
                <a:lnTo>
                  <a:pt x="43662" y="213245"/>
                </a:lnTo>
                <a:lnTo>
                  <a:pt x="46469" y="210439"/>
                </a:lnTo>
                <a:lnTo>
                  <a:pt x="46469" y="203504"/>
                </a:lnTo>
                <a:close/>
              </a:path>
              <a:path w="450215" h="258444">
                <a:moveTo>
                  <a:pt x="46469" y="153327"/>
                </a:moveTo>
                <a:lnTo>
                  <a:pt x="43662" y="150520"/>
                </a:lnTo>
                <a:lnTo>
                  <a:pt x="36728" y="150520"/>
                </a:lnTo>
                <a:lnTo>
                  <a:pt x="33921" y="153327"/>
                </a:lnTo>
                <a:lnTo>
                  <a:pt x="33921" y="160261"/>
                </a:lnTo>
                <a:lnTo>
                  <a:pt x="36728" y="163068"/>
                </a:lnTo>
                <a:lnTo>
                  <a:pt x="40195" y="163068"/>
                </a:lnTo>
                <a:lnTo>
                  <a:pt x="43662" y="163068"/>
                </a:lnTo>
                <a:lnTo>
                  <a:pt x="46469" y="160261"/>
                </a:lnTo>
                <a:lnTo>
                  <a:pt x="46469" y="153327"/>
                </a:lnTo>
                <a:close/>
              </a:path>
              <a:path w="450215" h="258444">
                <a:moveTo>
                  <a:pt x="50660" y="103149"/>
                </a:moveTo>
                <a:lnTo>
                  <a:pt x="47853" y="100355"/>
                </a:lnTo>
                <a:lnTo>
                  <a:pt x="40919" y="100355"/>
                </a:lnTo>
                <a:lnTo>
                  <a:pt x="38112" y="103149"/>
                </a:lnTo>
                <a:lnTo>
                  <a:pt x="38112" y="110083"/>
                </a:lnTo>
                <a:lnTo>
                  <a:pt x="40919" y="112890"/>
                </a:lnTo>
                <a:lnTo>
                  <a:pt x="44386" y="112890"/>
                </a:lnTo>
                <a:lnTo>
                  <a:pt x="47853" y="112890"/>
                </a:lnTo>
                <a:lnTo>
                  <a:pt x="50660" y="110083"/>
                </a:lnTo>
                <a:lnTo>
                  <a:pt x="50660" y="103149"/>
                </a:lnTo>
                <a:close/>
              </a:path>
              <a:path w="450215" h="258444">
                <a:moveTo>
                  <a:pt x="50660" y="52984"/>
                </a:moveTo>
                <a:lnTo>
                  <a:pt x="47853" y="50177"/>
                </a:lnTo>
                <a:lnTo>
                  <a:pt x="40919" y="50177"/>
                </a:lnTo>
                <a:lnTo>
                  <a:pt x="38112" y="52984"/>
                </a:lnTo>
                <a:lnTo>
                  <a:pt x="38112" y="59918"/>
                </a:lnTo>
                <a:lnTo>
                  <a:pt x="40919" y="62725"/>
                </a:lnTo>
                <a:lnTo>
                  <a:pt x="44386" y="62725"/>
                </a:lnTo>
                <a:lnTo>
                  <a:pt x="47853" y="62725"/>
                </a:lnTo>
                <a:lnTo>
                  <a:pt x="50660" y="59918"/>
                </a:lnTo>
                <a:lnTo>
                  <a:pt x="50660" y="52984"/>
                </a:lnTo>
                <a:close/>
              </a:path>
              <a:path w="450215" h="258444">
                <a:moveTo>
                  <a:pt x="58864" y="3060"/>
                </a:moveTo>
                <a:lnTo>
                  <a:pt x="56261" y="457"/>
                </a:lnTo>
                <a:lnTo>
                  <a:pt x="49834" y="457"/>
                </a:lnTo>
                <a:lnTo>
                  <a:pt x="47231" y="3060"/>
                </a:lnTo>
                <a:lnTo>
                  <a:pt x="47231" y="9486"/>
                </a:lnTo>
                <a:lnTo>
                  <a:pt x="49834" y="12103"/>
                </a:lnTo>
                <a:lnTo>
                  <a:pt x="53047" y="12103"/>
                </a:lnTo>
                <a:lnTo>
                  <a:pt x="56261" y="12103"/>
                </a:lnTo>
                <a:lnTo>
                  <a:pt x="58864" y="9486"/>
                </a:lnTo>
                <a:lnTo>
                  <a:pt x="58864" y="3060"/>
                </a:lnTo>
                <a:close/>
              </a:path>
              <a:path w="450215" h="258444">
                <a:moveTo>
                  <a:pt x="79438" y="203771"/>
                </a:moveTo>
                <a:lnTo>
                  <a:pt x="76847" y="201180"/>
                </a:lnTo>
                <a:lnTo>
                  <a:pt x="70446" y="201180"/>
                </a:lnTo>
                <a:lnTo>
                  <a:pt x="67856" y="203771"/>
                </a:lnTo>
                <a:lnTo>
                  <a:pt x="67856" y="210172"/>
                </a:lnTo>
                <a:lnTo>
                  <a:pt x="70446" y="212763"/>
                </a:lnTo>
                <a:lnTo>
                  <a:pt x="73647" y="212763"/>
                </a:lnTo>
                <a:lnTo>
                  <a:pt x="76847" y="212763"/>
                </a:lnTo>
                <a:lnTo>
                  <a:pt x="79438" y="210172"/>
                </a:lnTo>
                <a:lnTo>
                  <a:pt x="79438" y="203771"/>
                </a:lnTo>
                <a:close/>
              </a:path>
              <a:path w="450215" h="258444">
                <a:moveTo>
                  <a:pt x="79438" y="153593"/>
                </a:moveTo>
                <a:lnTo>
                  <a:pt x="76847" y="151003"/>
                </a:lnTo>
                <a:lnTo>
                  <a:pt x="70446" y="151003"/>
                </a:lnTo>
                <a:lnTo>
                  <a:pt x="67856" y="153593"/>
                </a:lnTo>
                <a:lnTo>
                  <a:pt x="67856" y="159994"/>
                </a:lnTo>
                <a:lnTo>
                  <a:pt x="70446" y="162585"/>
                </a:lnTo>
                <a:lnTo>
                  <a:pt x="73647" y="162585"/>
                </a:lnTo>
                <a:lnTo>
                  <a:pt x="76847" y="162585"/>
                </a:lnTo>
                <a:lnTo>
                  <a:pt x="79438" y="159994"/>
                </a:lnTo>
                <a:lnTo>
                  <a:pt x="79438" y="153593"/>
                </a:lnTo>
                <a:close/>
              </a:path>
              <a:path w="450215" h="258444">
                <a:moveTo>
                  <a:pt x="83947" y="103428"/>
                </a:moveTo>
                <a:lnTo>
                  <a:pt x="81356" y="100838"/>
                </a:lnTo>
                <a:lnTo>
                  <a:pt x="74955" y="100838"/>
                </a:lnTo>
                <a:lnTo>
                  <a:pt x="72364" y="103428"/>
                </a:lnTo>
                <a:lnTo>
                  <a:pt x="72364" y="109829"/>
                </a:lnTo>
                <a:lnTo>
                  <a:pt x="74955" y="112420"/>
                </a:lnTo>
                <a:lnTo>
                  <a:pt x="78155" y="112420"/>
                </a:lnTo>
                <a:lnTo>
                  <a:pt x="81356" y="112420"/>
                </a:lnTo>
                <a:lnTo>
                  <a:pt x="83947" y="109829"/>
                </a:lnTo>
                <a:lnTo>
                  <a:pt x="83947" y="103428"/>
                </a:lnTo>
                <a:close/>
              </a:path>
              <a:path w="450215" h="258444">
                <a:moveTo>
                  <a:pt x="83947" y="53238"/>
                </a:moveTo>
                <a:lnTo>
                  <a:pt x="81356" y="50647"/>
                </a:lnTo>
                <a:lnTo>
                  <a:pt x="74955" y="50647"/>
                </a:lnTo>
                <a:lnTo>
                  <a:pt x="72364" y="53238"/>
                </a:lnTo>
                <a:lnTo>
                  <a:pt x="72364" y="59639"/>
                </a:lnTo>
                <a:lnTo>
                  <a:pt x="74955" y="62230"/>
                </a:lnTo>
                <a:lnTo>
                  <a:pt x="78155" y="62230"/>
                </a:lnTo>
                <a:lnTo>
                  <a:pt x="81356" y="62230"/>
                </a:lnTo>
                <a:lnTo>
                  <a:pt x="83947" y="59639"/>
                </a:lnTo>
                <a:lnTo>
                  <a:pt x="83947" y="53238"/>
                </a:lnTo>
                <a:close/>
              </a:path>
              <a:path w="450215" h="258444">
                <a:moveTo>
                  <a:pt x="92163" y="3302"/>
                </a:moveTo>
                <a:lnTo>
                  <a:pt x="89763" y="901"/>
                </a:lnTo>
                <a:lnTo>
                  <a:pt x="83820" y="901"/>
                </a:lnTo>
                <a:lnTo>
                  <a:pt x="81419" y="3302"/>
                </a:lnTo>
                <a:lnTo>
                  <a:pt x="81419" y="9245"/>
                </a:lnTo>
                <a:lnTo>
                  <a:pt x="83820" y="11645"/>
                </a:lnTo>
                <a:lnTo>
                  <a:pt x="86791" y="11645"/>
                </a:lnTo>
                <a:lnTo>
                  <a:pt x="89763" y="11645"/>
                </a:lnTo>
                <a:lnTo>
                  <a:pt x="92163" y="9245"/>
                </a:lnTo>
                <a:lnTo>
                  <a:pt x="92163" y="3302"/>
                </a:lnTo>
                <a:close/>
              </a:path>
              <a:path w="450215" h="258444">
                <a:moveTo>
                  <a:pt x="112407" y="204050"/>
                </a:moveTo>
                <a:lnTo>
                  <a:pt x="110032" y="201676"/>
                </a:lnTo>
                <a:lnTo>
                  <a:pt x="104165" y="201676"/>
                </a:lnTo>
                <a:lnTo>
                  <a:pt x="101790" y="204050"/>
                </a:lnTo>
                <a:lnTo>
                  <a:pt x="101790" y="209905"/>
                </a:lnTo>
                <a:lnTo>
                  <a:pt x="104165" y="212280"/>
                </a:lnTo>
                <a:lnTo>
                  <a:pt x="107099" y="212280"/>
                </a:lnTo>
                <a:lnTo>
                  <a:pt x="110032" y="212280"/>
                </a:lnTo>
                <a:lnTo>
                  <a:pt x="112407" y="209905"/>
                </a:lnTo>
                <a:lnTo>
                  <a:pt x="112407" y="204050"/>
                </a:lnTo>
                <a:close/>
              </a:path>
              <a:path w="450215" h="258444">
                <a:moveTo>
                  <a:pt x="112407" y="153873"/>
                </a:moveTo>
                <a:lnTo>
                  <a:pt x="110032" y="151485"/>
                </a:lnTo>
                <a:lnTo>
                  <a:pt x="104165" y="151485"/>
                </a:lnTo>
                <a:lnTo>
                  <a:pt x="101790" y="153873"/>
                </a:lnTo>
                <a:lnTo>
                  <a:pt x="101790" y="159727"/>
                </a:lnTo>
                <a:lnTo>
                  <a:pt x="104165" y="162102"/>
                </a:lnTo>
                <a:lnTo>
                  <a:pt x="107099" y="162102"/>
                </a:lnTo>
                <a:lnTo>
                  <a:pt x="110032" y="162102"/>
                </a:lnTo>
                <a:lnTo>
                  <a:pt x="112407" y="159727"/>
                </a:lnTo>
                <a:lnTo>
                  <a:pt x="112407" y="153873"/>
                </a:lnTo>
                <a:close/>
              </a:path>
              <a:path w="450215" h="258444">
                <a:moveTo>
                  <a:pt x="117233" y="103695"/>
                </a:moveTo>
                <a:lnTo>
                  <a:pt x="114858" y="101320"/>
                </a:lnTo>
                <a:lnTo>
                  <a:pt x="108991" y="101320"/>
                </a:lnTo>
                <a:lnTo>
                  <a:pt x="106616" y="103695"/>
                </a:lnTo>
                <a:lnTo>
                  <a:pt x="106616" y="109562"/>
                </a:lnTo>
                <a:lnTo>
                  <a:pt x="108991" y="111937"/>
                </a:lnTo>
                <a:lnTo>
                  <a:pt x="111925" y="111937"/>
                </a:lnTo>
                <a:lnTo>
                  <a:pt x="114858" y="111937"/>
                </a:lnTo>
                <a:lnTo>
                  <a:pt x="117233" y="109562"/>
                </a:lnTo>
                <a:lnTo>
                  <a:pt x="117233" y="103695"/>
                </a:lnTo>
                <a:close/>
              </a:path>
              <a:path w="450215" h="258444">
                <a:moveTo>
                  <a:pt x="117233" y="53517"/>
                </a:moveTo>
                <a:lnTo>
                  <a:pt x="114858" y="51142"/>
                </a:lnTo>
                <a:lnTo>
                  <a:pt x="108991" y="51142"/>
                </a:lnTo>
                <a:lnTo>
                  <a:pt x="106616" y="53517"/>
                </a:lnTo>
                <a:lnTo>
                  <a:pt x="106616" y="59385"/>
                </a:lnTo>
                <a:lnTo>
                  <a:pt x="108991" y="61760"/>
                </a:lnTo>
                <a:lnTo>
                  <a:pt x="111925" y="61760"/>
                </a:lnTo>
                <a:lnTo>
                  <a:pt x="114858" y="61760"/>
                </a:lnTo>
                <a:lnTo>
                  <a:pt x="117233" y="59385"/>
                </a:lnTo>
                <a:lnTo>
                  <a:pt x="117233" y="53517"/>
                </a:lnTo>
                <a:close/>
              </a:path>
              <a:path w="450215" h="258444">
                <a:moveTo>
                  <a:pt x="125463" y="3556"/>
                </a:moveTo>
                <a:lnTo>
                  <a:pt x="123253" y="1346"/>
                </a:lnTo>
                <a:lnTo>
                  <a:pt x="117817" y="1346"/>
                </a:lnTo>
                <a:lnTo>
                  <a:pt x="115608" y="3556"/>
                </a:lnTo>
                <a:lnTo>
                  <a:pt x="115608" y="8991"/>
                </a:lnTo>
                <a:lnTo>
                  <a:pt x="117817" y="11201"/>
                </a:lnTo>
                <a:lnTo>
                  <a:pt x="120535" y="11201"/>
                </a:lnTo>
                <a:lnTo>
                  <a:pt x="123253" y="11201"/>
                </a:lnTo>
                <a:lnTo>
                  <a:pt x="125463" y="8991"/>
                </a:lnTo>
                <a:lnTo>
                  <a:pt x="125463" y="3556"/>
                </a:lnTo>
                <a:close/>
              </a:path>
              <a:path w="450215" h="258444">
                <a:moveTo>
                  <a:pt x="145376" y="204317"/>
                </a:moveTo>
                <a:lnTo>
                  <a:pt x="143217" y="202145"/>
                </a:lnTo>
                <a:lnTo>
                  <a:pt x="137883" y="202145"/>
                </a:lnTo>
                <a:lnTo>
                  <a:pt x="135724" y="204317"/>
                </a:lnTo>
                <a:lnTo>
                  <a:pt x="135724" y="209638"/>
                </a:lnTo>
                <a:lnTo>
                  <a:pt x="137883" y="211797"/>
                </a:lnTo>
                <a:lnTo>
                  <a:pt x="140550" y="211797"/>
                </a:lnTo>
                <a:lnTo>
                  <a:pt x="143217" y="211797"/>
                </a:lnTo>
                <a:lnTo>
                  <a:pt x="145376" y="209638"/>
                </a:lnTo>
                <a:lnTo>
                  <a:pt x="145376" y="204317"/>
                </a:lnTo>
                <a:close/>
              </a:path>
              <a:path w="450215" h="258444">
                <a:moveTo>
                  <a:pt x="145376" y="154139"/>
                </a:moveTo>
                <a:lnTo>
                  <a:pt x="143217" y="151968"/>
                </a:lnTo>
                <a:lnTo>
                  <a:pt x="137883" y="151968"/>
                </a:lnTo>
                <a:lnTo>
                  <a:pt x="135724" y="154139"/>
                </a:lnTo>
                <a:lnTo>
                  <a:pt x="135724" y="159461"/>
                </a:lnTo>
                <a:lnTo>
                  <a:pt x="137883" y="161620"/>
                </a:lnTo>
                <a:lnTo>
                  <a:pt x="140550" y="161620"/>
                </a:lnTo>
                <a:lnTo>
                  <a:pt x="143217" y="161620"/>
                </a:lnTo>
                <a:lnTo>
                  <a:pt x="145376" y="159461"/>
                </a:lnTo>
                <a:lnTo>
                  <a:pt x="145376" y="154139"/>
                </a:lnTo>
                <a:close/>
              </a:path>
              <a:path w="450215" h="258444">
                <a:moveTo>
                  <a:pt x="150520" y="103949"/>
                </a:moveTo>
                <a:lnTo>
                  <a:pt x="148361" y="101790"/>
                </a:lnTo>
                <a:lnTo>
                  <a:pt x="143027" y="101790"/>
                </a:lnTo>
                <a:lnTo>
                  <a:pt x="140868" y="103949"/>
                </a:lnTo>
                <a:lnTo>
                  <a:pt x="140868" y="109283"/>
                </a:lnTo>
                <a:lnTo>
                  <a:pt x="143027" y="111442"/>
                </a:lnTo>
                <a:lnTo>
                  <a:pt x="145694" y="111442"/>
                </a:lnTo>
                <a:lnTo>
                  <a:pt x="148361" y="111442"/>
                </a:lnTo>
                <a:lnTo>
                  <a:pt x="150520" y="109283"/>
                </a:lnTo>
                <a:lnTo>
                  <a:pt x="150520" y="103949"/>
                </a:lnTo>
                <a:close/>
              </a:path>
              <a:path w="450215" h="258444">
                <a:moveTo>
                  <a:pt x="150520" y="53784"/>
                </a:moveTo>
                <a:lnTo>
                  <a:pt x="148361" y="51625"/>
                </a:lnTo>
                <a:lnTo>
                  <a:pt x="143027" y="51625"/>
                </a:lnTo>
                <a:lnTo>
                  <a:pt x="140868" y="53784"/>
                </a:lnTo>
                <a:lnTo>
                  <a:pt x="140868" y="59118"/>
                </a:lnTo>
                <a:lnTo>
                  <a:pt x="143027" y="61277"/>
                </a:lnTo>
                <a:lnTo>
                  <a:pt x="145694" y="61277"/>
                </a:lnTo>
                <a:lnTo>
                  <a:pt x="148361" y="61277"/>
                </a:lnTo>
                <a:lnTo>
                  <a:pt x="150520" y="59118"/>
                </a:lnTo>
                <a:lnTo>
                  <a:pt x="150520" y="53784"/>
                </a:lnTo>
                <a:close/>
              </a:path>
              <a:path w="450215" h="258444">
                <a:moveTo>
                  <a:pt x="158775" y="3797"/>
                </a:moveTo>
                <a:lnTo>
                  <a:pt x="156768" y="1790"/>
                </a:lnTo>
                <a:lnTo>
                  <a:pt x="151815" y="1790"/>
                </a:lnTo>
                <a:lnTo>
                  <a:pt x="149809" y="3797"/>
                </a:lnTo>
                <a:lnTo>
                  <a:pt x="149809" y="8750"/>
                </a:lnTo>
                <a:lnTo>
                  <a:pt x="151815" y="10756"/>
                </a:lnTo>
                <a:lnTo>
                  <a:pt x="154292" y="10756"/>
                </a:lnTo>
                <a:lnTo>
                  <a:pt x="156768" y="10756"/>
                </a:lnTo>
                <a:lnTo>
                  <a:pt x="158775" y="8750"/>
                </a:lnTo>
                <a:lnTo>
                  <a:pt x="158775" y="3797"/>
                </a:lnTo>
                <a:close/>
              </a:path>
              <a:path w="450215" h="258444">
                <a:moveTo>
                  <a:pt x="178346" y="204571"/>
                </a:moveTo>
                <a:lnTo>
                  <a:pt x="176403" y="202628"/>
                </a:lnTo>
                <a:lnTo>
                  <a:pt x="171602" y="202628"/>
                </a:lnTo>
                <a:lnTo>
                  <a:pt x="169659" y="204571"/>
                </a:lnTo>
                <a:lnTo>
                  <a:pt x="169659" y="209372"/>
                </a:lnTo>
                <a:lnTo>
                  <a:pt x="171602" y="211315"/>
                </a:lnTo>
                <a:lnTo>
                  <a:pt x="174002" y="211315"/>
                </a:lnTo>
                <a:lnTo>
                  <a:pt x="176403" y="211315"/>
                </a:lnTo>
                <a:lnTo>
                  <a:pt x="178346" y="209372"/>
                </a:lnTo>
                <a:lnTo>
                  <a:pt x="178346" y="204571"/>
                </a:lnTo>
                <a:close/>
              </a:path>
              <a:path w="450215" h="258444">
                <a:moveTo>
                  <a:pt x="178346" y="154393"/>
                </a:moveTo>
                <a:lnTo>
                  <a:pt x="176403" y="152450"/>
                </a:lnTo>
                <a:lnTo>
                  <a:pt x="171602" y="152450"/>
                </a:lnTo>
                <a:lnTo>
                  <a:pt x="169659" y="154393"/>
                </a:lnTo>
                <a:lnTo>
                  <a:pt x="169659" y="159194"/>
                </a:lnTo>
                <a:lnTo>
                  <a:pt x="171602" y="161137"/>
                </a:lnTo>
                <a:lnTo>
                  <a:pt x="174002" y="161137"/>
                </a:lnTo>
                <a:lnTo>
                  <a:pt x="176403" y="161137"/>
                </a:lnTo>
                <a:lnTo>
                  <a:pt x="178346" y="159194"/>
                </a:lnTo>
                <a:lnTo>
                  <a:pt x="178346" y="154393"/>
                </a:lnTo>
                <a:close/>
              </a:path>
              <a:path w="450215" h="258444">
                <a:moveTo>
                  <a:pt x="183807" y="104216"/>
                </a:moveTo>
                <a:lnTo>
                  <a:pt x="181864" y="102273"/>
                </a:lnTo>
                <a:lnTo>
                  <a:pt x="177063" y="102273"/>
                </a:lnTo>
                <a:lnTo>
                  <a:pt x="175120" y="104216"/>
                </a:lnTo>
                <a:lnTo>
                  <a:pt x="175120" y="109016"/>
                </a:lnTo>
                <a:lnTo>
                  <a:pt x="177063" y="110959"/>
                </a:lnTo>
                <a:lnTo>
                  <a:pt x="179463" y="110959"/>
                </a:lnTo>
                <a:lnTo>
                  <a:pt x="181864" y="110959"/>
                </a:lnTo>
                <a:lnTo>
                  <a:pt x="183807" y="109016"/>
                </a:lnTo>
                <a:lnTo>
                  <a:pt x="183807" y="104216"/>
                </a:lnTo>
                <a:close/>
              </a:path>
              <a:path w="450215" h="258444">
                <a:moveTo>
                  <a:pt x="183807" y="54051"/>
                </a:moveTo>
                <a:lnTo>
                  <a:pt x="181864" y="52108"/>
                </a:lnTo>
                <a:lnTo>
                  <a:pt x="177063" y="52108"/>
                </a:lnTo>
                <a:lnTo>
                  <a:pt x="175120" y="54051"/>
                </a:lnTo>
                <a:lnTo>
                  <a:pt x="175120" y="58851"/>
                </a:lnTo>
                <a:lnTo>
                  <a:pt x="177063" y="60794"/>
                </a:lnTo>
                <a:lnTo>
                  <a:pt x="179463" y="60794"/>
                </a:lnTo>
                <a:lnTo>
                  <a:pt x="181864" y="60794"/>
                </a:lnTo>
                <a:lnTo>
                  <a:pt x="183807" y="58851"/>
                </a:lnTo>
                <a:lnTo>
                  <a:pt x="183807" y="54051"/>
                </a:lnTo>
                <a:close/>
              </a:path>
              <a:path w="450215" h="258444">
                <a:moveTo>
                  <a:pt x="192074" y="4051"/>
                </a:moveTo>
                <a:lnTo>
                  <a:pt x="190258" y="2247"/>
                </a:lnTo>
                <a:lnTo>
                  <a:pt x="185813" y="2247"/>
                </a:lnTo>
                <a:lnTo>
                  <a:pt x="184010" y="4051"/>
                </a:lnTo>
                <a:lnTo>
                  <a:pt x="184010" y="8509"/>
                </a:lnTo>
                <a:lnTo>
                  <a:pt x="185813" y="10312"/>
                </a:lnTo>
                <a:lnTo>
                  <a:pt x="188036" y="10312"/>
                </a:lnTo>
                <a:lnTo>
                  <a:pt x="190258" y="10312"/>
                </a:lnTo>
                <a:lnTo>
                  <a:pt x="192074" y="8509"/>
                </a:lnTo>
                <a:lnTo>
                  <a:pt x="192074" y="4051"/>
                </a:lnTo>
                <a:close/>
              </a:path>
              <a:path w="450215" h="258444">
                <a:moveTo>
                  <a:pt x="211315" y="204838"/>
                </a:moveTo>
                <a:lnTo>
                  <a:pt x="209588" y="203111"/>
                </a:lnTo>
                <a:lnTo>
                  <a:pt x="205320" y="203111"/>
                </a:lnTo>
                <a:lnTo>
                  <a:pt x="203593" y="204838"/>
                </a:lnTo>
                <a:lnTo>
                  <a:pt x="203593" y="209105"/>
                </a:lnTo>
                <a:lnTo>
                  <a:pt x="205320" y="210832"/>
                </a:lnTo>
                <a:lnTo>
                  <a:pt x="207454" y="210832"/>
                </a:lnTo>
                <a:lnTo>
                  <a:pt x="209588" y="210832"/>
                </a:lnTo>
                <a:lnTo>
                  <a:pt x="211315" y="209105"/>
                </a:lnTo>
                <a:lnTo>
                  <a:pt x="211315" y="204838"/>
                </a:lnTo>
                <a:close/>
              </a:path>
              <a:path w="450215" h="258444">
                <a:moveTo>
                  <a:pt x="211315" y="154660"/>
                </a:moveTo>
                <a:lnTo>
                  <a:pt x="209588" y="152933"/>
                </a:lnTo>
                <a:lnTo>
                  <a:pt x="205320" y="152933"/>
                </a:lnTo>
                <a:lnTo>
                  <a:pt x="203593" y="154660"/>
                </a:lnTo>
                <a:lnTo>
                  <a:pt x="203593" y="158927"/>
                </a:lnTo>
                <a:lnTo>
                  <a:pt x="205320" y="160655"/>
                </a:lnTo>
                <a:lnTo>
                  <a:pt x="207454" y="160655"/>
                </a:lnTo>
                <a:lnTo>
                  <a:pt x="209588" y="160655"/>
                </a:lnTo>
                <a:lnTo>
                  <a:pt x="211315" y="158927"/>
                </a:lnTo>
                <a:lnTo>
                  <a:pt x="211315" y="154660"/>
                </a:lnTo>
                <a:close/>
              </a:path>
              <a:path w="450215" h="258444">
                <a:moveTo>
                  <a:pt x="217106" y="104482"/>
                </a:moveTo>
                <a:lnTo>
                  <a:pt x="215379" y="102768"/>
                </a:lnTo>
                <a:lnTo>
                  <a:pt x="211112" y="102768"/>
                </a:lnTo>
                <a:lnTo>
                  <a:pt x="209384" y="104482"/>
                </a:lnTo>
                <a:lnTo>
                  <a:pt x="209384" y="108750"/>
                </a:lnTo>
                <a:lnTo>
                  <a:pt x="211112" y="110477"/>
                </a:lnTo>
                <a:lnTo>
                  <a:pt x="213245" y="110477"/>
                </a:lnTo>
                <a:lnTo>
                  <a:pt x="215379" y="110477"/>
                </a:lnTo>
                <a:lnTo>
                  <a:pt x="217106" y="108750"/>
                </a:lnTo>
                <a:lnTo>
                  <a:pt x="217106" y="104482"/>
                </a:lnTo>
                <a:close/>
              </a:path>
              <a:path w="450215" h="258444">
                <a:moveTo>
                  <a:pt x="217106" y="54317"/>
                </a:moveTo>
                <a:lnTo>
                  <a:pt x="215379" y="52590"/>
                </a:lnTo>
                <a:lnTo>
                  <a:pt x="211112" y="52590"/>
                </a:lnTo>
                <a:lnTo>
                  <a:pt x="209384" y="54317"/>
                </a:lnTo>
                <a:lnTo>
                  <a:pt x="209384" y="58585"/>
                </a:lnTo>
                <a:lnTo>
                  <a:pt x="211112" y="60312"/>
                </a:lnTo>
                <a:lnTo>
                  <a:pt x="213245" y="60312"/>
                </a:lnTo>
                <a:lnTo>
                  <a:pt x="215379" y="60312"/>
                </a:lnTo>
                <a:lnTo>
                  <a:pt x="217106" y="58585"/>
                </a:lnTo>
                <a:lnTo>
                  <a:pt x="217106" y="54317"/>
                </a:lnTo>
                <a:close/>
              </a:path>
              <a:path w="450215" h="258444">
                <a:moveTo>
                  <a:pt x="225361" y="4292"/>
                </a:moveTo>
                <a:lnTo>
                  <a:pt x="223761" y="2692"/>
                </a:lnTo>
                <a:lnTo>
                  <a:pt x="219798" y="2692"/>
                </a:lnTo>
                <a:lnTo>
                  <a:pt x="218198" y="4292"/>
                </a:lnTo>
                <a:lnTo>
                  <a:pt x="218198" y="8255"/>
                </a:lnTo>
                <a:lnTo>
                  <a:pt x="219798" y="9855"/>
                </a:lnTo>
                <a:lnTo>
                  <a:pt x="221780" y="9855"/>
                </a:lnTo>
                <a:lnTo>
                  <a:pt x="223761" y="9855"/>
                </a:lnTo>
                <a:lnTo>
                  <a:pt x="225361" y="8255"/>
                </a:lnTo>
                <a:lnTo>
                  <a:pt x="225361" y="4292"/>
                </a:lnTo>
                <a:close/>
              </a:path>
              <a:path w="450215" h="258444">
                <a:moveTo>
                  <a:pt x="244284" y="205105"/>
                </a:moveTo>
                <a:lnTo>
                  <a:pt x="242773" y="203593"/>
                </a:lnTo>
                <a:lnTo>
                  <a:pt x="239039" y="203593"/>
                </a:lnTo>
                <a:lnTo>
                  <a:pt x="237528" y="205105"/>
                </a:lnTo>
                <a:lnTo>
                  <a:pt x="237528" y="208838"/>
                </a:lnTo>
                <a:lnTo>
                  <a:pt x="239039" y="210350"/>
                </a:lnTo>
                <a:lnTo>
                  <a:pt x="240906" y="210350"/>
                </a:lnTo>
                <a:lnTo>
                  <a:pt x="242773" y="210350"/>
                </a:lnTo>
                <a:lnTo>
                  <a:pt x="244284" y="208838"/>
                </a:lnTo>
                <a:lnTo>
                  <a:pt x="244284" y="205105"/>
                </a:lnTo>
                <a:close/>
              </a:path>
              <a:path w="450215" h="258444">
                <a:moveTo>
                  <a:pt x="244284" y="154927"/>
                </a:moveTo>
                <a:lnTo>
                  <a:pt x="242773" y="153416"/>
                </a:lnTo>
                <a:lnTo>
                  <a:pt x="239039" y="153416"/>
                </a:lnTo>
                <a:lnTo>
                  <a:pt x="237528" y="154927"/>
                </a:lnTo>
                <a:lnTo>
                  <a:pt x="237528" y="158661"/>
                </a:lnTo>
                <a:lnTo>
                  <a:pt x="239039" y="160172"/>
                </a:lnTo>
                <a:lnTo>
                  <a:pt x="240906" y="160172"/>
                </a:lnTo>
                <a:lnTo>
                  <a:pt x="242773" y="160172"/>
                </a:lnTo>
                <a:lnTo>
                  <a:pt x="244284" y="158661"/>
                </a:lnTo>
                <a:lnTo>
                  <a:pt x="244284" y="154927"/>
                </a:lnTo>
                <a:close/>
              </a:path>
              <a:path w="450215" h="258444">
                <a:moveTo>
                  <a:pt x="250393" y="104749"/>
                </a:moveTo>
                <a:lnTo>
                  <a:pt x="248881" y="103238"/>
                </a:lnTo>
                <a:lnTo>
                  <a:pt x="245148" y="103238"/>
                </a:lnTo>
                <a:lnTo>
                  <a:pt x="243636" y="104749"/>
                </a:lnTo>
                <a:lnTo>
                  <a:pt x="243636" y="108483"/>
                </a:lnTo>
                <a:lnTo>
                  <a:pt x="245148" y="109994"/>
                </a:lnTo>
                <a:lnTo>
                  <a:pt x="247015" y="109994"/>
                </a:lnTo>
                <a:lnTo>
                  <a:pt x="248881" y="109994"/>
                </a:lnTo>
                <a:lnTo>
                  <a:pt x="250393" y="108483"/>
                </a:lnTo>
                <a:lnTo>
                  <a:pt x="250393" y="104749"/>
                </a:lnTo>
                <a:close/>
              </a:path>
              <a:path w="450215" h="258444">
                <a:moveTo>
                  <a:pt x="250393" y="54584"/>
                </a:moveTo>
                <a:lnTo>
                  <a:pt x="248881" y="53073"/>
                </a:lnTo>
                <a:lnTo>
                  <a:pt x="245148" y="53073"/>
                </a:lnTo>
                <a:lnTo>
                  <a:pt x="243636" y="54584"/>
                </a:lnTo>
                <a:lnTo>
                  <a:pt x="243636" y="58318"/>
                </a:lnTo>
                <a:lnTo>
                  <a:pt x="245148" y="59829"/>
                </a:lnTo>
                <a:lnTo>
                  <a:pt x="247015" y="59829"/>
                </a:lnTo>
                <a:lnTo>
                  <a:pt x="248881" y="59829"/>
                </a:lnTo>
                <a:lnTo>
                  <a:pt x="250393" y="58318"/>
                </a:lnTo>
                <a:lnTo>
                  <a:pt x="250393" y="54584"/>
                </a:lnTo>
                <a:close/>
              </a:path>
              <a:path w="450215" h="258444">
                <a:moveTo>
                  <a:pt x="258673" y="4546"/>
                </a:moveTo>
                <a:lnTo>
                  <a:pt x="257263" y="3136"/>
                </a:lnTo>
                <a:lnTo>
                  <a:pt x="253809" y="3136"/>
                </a:lnTo>
                <a:lnTo>
                  <a:pt x="252399" y="4546"/>
                </a:lnTo>
                <a:lnTo>
                  <a:pt x="252399" y="8013"/>
                </a:lnTo>
                <a:lnTo>
                  <a:pt x="253809" y="9410"/>
                </a:lnTo>
                <a:lnTo>
                  <a:pt x="255536" y="9410"/>
                </a:lnTo>
                <a:lnTo>
                  <a:pt x="257263" y="9410"/>
                </a:lnTo>
                <a:lnTo>
                  <a:pt x="258673" y="8013"/>
                </a:lnTo>
                <a:lnTo>
                  <a:pt x="258673" y="4546"/>
                </a:lnTo>
                <a:close/>
              </a:path>
              <a:path w="450215" h="258444">
                <a:moveTo>
                  <a:pt x="277241" y="205371"/>
                </a:moveTo>
                <a:lnTo>
                  <a:pt x="275945" y="204076"/>
                </a:lnTo>
                <a:lnTo>
                  <a:pt x="272745" y="204076"/>
                </a:lnTo>
                <a:lnTo>
                  <a:pt x="271449" y="205371"/>
                </a:lnTo>
                <a:lnTo>
                  <a:pt x="271449" y="208572"/>
                </a:lnTo>
                <a:lnTo>
                  <a:pt x="272745" y="209867"/>
                </a:lnTo>
                <a:lnTo>
                  <a:pt x="274345" y="209867"/>
                </a:lnTo>
                <a:lnTo>
                  <a:pt x="275945" y="209867"/>
                </a:lnTo>
                <a:lnTo>
                  <a:pt x="277241" y="208572"/>
                </a:lnTo>
                <a:lnTo>
                  <a:pt x="277241" y="205371"/>
                </a:lnTo>
                <a:close/>
              </a:path>
              <a:path w="450215" h="258444">
                <a:moveTo>
                  <a:pt x="277241" y="155194"/>
                </a:moveTo>
                <a:lnTo>
                  <a:pt x="275945" y="153898"/>
                </a:lnTo>
                <a:lnTo>
                  <a:pt x="272745" y="153898"/>
                </a:lnTo>
                <a:lnTo>
                  <a:pt x="271449" y="155194"/>
                </a:lnTo>
                <a:lnTo>
                  <a:pt x="271449" y="158394"/>
                </a:lnTo>
                <a:lnTo>
                  <a:pt x="272745" y="159689"/>
                </a:lnTo>
                <a:lnTo>
                  <a:pt x="274345" y="159689"/>
                </a:lnTo>
                <a:lnTo>
                  <a:pt x="275945" y="159689"/>
                </a:lnTo>
                <a:lnTo>
                  <a:pt x="277241" y="158394"/>
                </a:lnTo>
                <a:lnTo>
                  <a:pt x="277241" y="155194"/>
                </a:lnTo>
                <a:close/>
              </a:path>
              <a:path w="450215" h="258444">
                <a:moveTo>
                  <a:pt x="283679" y="105029"/>
                </a:moveTo>
                <a:lnTo>
                  <a:pt x="282384" y="103733"/>
                </a:lnTo>
                <a:lnTo>
                  <a:pt x="279184" y="103733"/>
                </a:lnTo>
                <a:lnTo>
                  <a:pt x="277888" y="105029"/>
                </a:lnTo>
                <a:lnTo>
                  <a:pt x="277888" y="108229"/>
                </a:lnTo>
                <a:lnTo>
                  <a:pt x="279184" y="109524"/>
                </a:lnTo>
                <a:lnTo>
                  <a:pt x="280784" y="109524"/>
                </a:lnTo>
                <a:lnTo>
                  <a:pt x="282384" y="109524"/>
                </a:lnTo>
                <a:lnTo>
                  <a:pt x="283679" y="108229"/>
                </a:lnTo>
                <a:lnTo>
                  <a:pt x="283679" y="105029"/>
                </a:lnTo>
                <a:close/>
              </a:path>
              <a:path w="450215" h="258444">
                <a:moveTo>
                  <a:pt x="283679" y="54851"/>
                </a:moveTo>
                <a:lnTo>
                  <a:pt x="282384" y="53555"/>
                </a:lnTo>
                <a:lnTo>
                  <a:pt x="279184" y="53555"/>
                </a:lnTo>
                <a:lnTo>
                  <a:pt x="277888" y="54851"/>
                </a:lnTo>
                <a:lnTo>
                  <a:pt x="277888" y="58051"/>
                </a:lnTo>
                <a:lnTo>
                  <a:pt x="279184" y="59347"/>
                </a:lnTo>
                <a:lnTo>
                  <a:pt x="280784" y="59347"/>
                </a:lnTo>
                <a:lnTo>
                  <a:pt x="282384" y="59347"/>
                </a:lnTo>
                <a:lnTo>
                  <a:pt x="283679" y="58051"/>
                </a:lnTo>
                <a:lnTo>
                  <a:pt x="283679" y="54851"/>
                </a:lnTo>
                <a:close/>
              </a:path>
              <a:path w="450215" h="258444">
                <a:moveTo>
                  <a:pt x="291973" y="4787"/>
                </a:moveTo>
                <a:lnTo>
                  <a:pt x="290766" y="3594"/>
                </a:lnTo>
                <a:lnTo>
                  <a:pt x="287794" y="3594"/>
                </a:lnTo>
                <a:lnTo>
                  <a:pt x="286588" y="4787"/>
                </a:lnTo>
                <a:lnTo>
                  <a:pt x="286588" y="7759"/>
                </a:lnTo>
                <a:lnTo>
                  <a:pt x="287794" y="8966"/>
                </a:lnTo>
                <a:lnTo>
                  <a:pt x="289280" y="8966"/>
                </a:lnTo>
                <a:lnTo>
                  <a:pt x="290766" y="8966"/>
                </a:lnTo>
                <a:lnTo>
                  <a:pt x="291973" y="7759"/>
                </a:lnTo>
                <a:lnTo>
                  <a:pt x="291973" y="4787"/>
                </a:lnTo>
                <a:close/>
              </a:path>
              <a:path w="450215" h="258444">
                <a:moveTo>
                  <a:pt x="310210" y="205651"/>
                </a:moveTo>
                <a:lnTo>
                  <a:pt x="309130" y="204558"/>
                </a:lnTo>
                <a:lnTo>
                  <a:pt x="306463" y="204558"/>
                </a:lnTo>
                <a:lnTo>
                  <a:pt x="305384" y="205651"/>
                </a:lnTo>
                <a:lnTo>
                  <a:pt x="305384" y="208305"/>
                </a:lnTo>
                <a:lnTo>
                  <a:pt x="306463" y="209384"/>
                </a:lnTo>
                <a:lnTo>
                  <a:pt x="307797" y="209384"/>
                </a:lnTo>
                <a:lnTo>
                  <a:pt x="309130" y="209384"/>
                </a:lnTo>
                <a:lnTo>
                  <a:pt x="310210" y="208305"/>
                </a:lnTo>
                <a:lnTo>
                  <a:pt x="310210" y="205651"/>
                </a:lnTo>
                <a:close/>
              </a:path>
              <a:path w="450215" h="258444">
                <a:moveTo>
                  <a:pt x="310210" y="155460"/>
                </a:moveTo>
                <a:lnTo>
                  <a:pt x="309130" y="154381"/>
                </a:lnTo>
                <a:lnTo>
                  <a:pt x="306463" y="154381"/>
                </a:lnTo>
                <a:lnTo>
                  <a:pt x="305384" y="155460"/>
                </a:lnTo>
                <a:lnTo>
                  <a:pt x="305384" y="158127"/>
                </a:lnTo>
                <a:lnTo>
                  <a:pt x="306463" y="159207"/>
                </a:lnTo>
                <a:lnTo>
                  <a:pt x="307797" y="159207"/>
                </a:lnTo>
                <a:lnTo>
                  <a:pt x="309130" y="159207"/>
                </a:lnTo>
                <a:lnTo>
                  <a:pt x="310210" y="158127"/>
                </a:lnTo>
                <a:lnTo>
                  <a:pt x="310210" y="155460"/>
                </a:lnTo>
                <a:close/>
              </a:path>
              <a:path w="450215" h="258444">
                <a:moveTo>
                  <a:pt x="316966" y="105295"/>
                </a:moveTo>
                <a:lnTo>
                  <a:pt x="315887" y="104216"/>
                </a:lnTo>
                <a:lnTo>
                  <a:pt x="313220" y="104216"/>
                </a:lnTo>
                <a:lnTo>
                  <a:pt x="312140" y="105295"/>
                </a:lnTo>
                <a:lnTo>
                  <a:pt x="312140" y="107962"/>
                </a:lnTo>
                <a:lnTo>
                  <a:pt x="313220" y="109042"/>
                </a:lnTo>
                <a:lnTo>
                  <a:pt x="314553" y="109042"/>
                </a:lnTo>
                <a:lnTo>
                  <a:pt x="315887" y="109042"/>
                </a:lnTo>
                <a:lnTo>
                  <a:pt x="316966" y="107962"/>
                </a:lnTo>
                <a:lnTo>
                  <a:pt x="316966" y="105295"/>
                </a:lnTo>
                <a:close/>
              </a:path>
              <a:path w="450215" h="258444">
                <a:moveTo>
                  <a:pt x="316966" y="55118"/>
                </a:moveTo>
                <a:lnTo>
                  <a:pt x="315887" y="54038"/>
                </a:lnTo>
                <a:lnTo>
                  <a:pt x="313220" y="54038"/>
                </a:lnTo>
                <a:lnTo>
                  <a:pt x="312140" y="55118"/>
                </a:lnTo>
                <a:lnTo>
                  <a:pt x="312140" y="57785"/>
                </a:lnTo>
                <a:lnTo>
                  <a:pt x="313220" y="58864"/>
                </a:lnTo>
                <a:lnTo>
                  <a:pt x="314553" y="58864"/>
                </a:lnTo>
                <a:lnTo>
                  <a:pt x="315887" y="58864"/>
                </a:lnTo>
                <a:lnTo>
                  <a:pt x="316966" y="57785"/>
                </a:lnTo>
                <a:lnTo>
                  <a:pt x="316966" y="55118"/>
                </a:lnTo>
                <a:close/>
              </a:path>
              <a:path w="450215" h="258444">
                <a:moveTo>
                  <a:pt x="325272" y="5029"/>
                </a:moveTo>
                <a:lnTo>
                  <a:pt x="324269" y="4025"/>
                </a:lnTo>
                <a:lnTo>
                  <a:pt x="321805" y="4025"/>
                </a:lnTo>
                <a:lnTo>
                  <a:pt x="320789" y="5029"/>
                </a:lnTo>
                <a:lnTo>
                  <a:pt x="320789" y="7505"/>
                </a:lnTo>
                <a:lnTo>
                  <a:pt x="321805" y="8509"/>
                </a:lnTo>
                <a:lnTo>
                  <a:pt x="323037" y="8509"/>
                </a:lnTo>
                <a:lnTo>
                  <a:pt x="324269" y="8509"/>
                </a:lnTo>
                <a:lnTo>
                  <a:pt x="325272" y="7505"/>
                </a:lnTo>
                <a:lnTo>
                  <a:pt x="325272" y="5029"/>
                </a:lnTo>
                <a:close/>
              </a:path>
              <a:path w="450215" h="258444">
                <a:moveTo>
                  <a:pt x="343179" y="205905"/>
                </a:moveTo>
                <a:lnTo>
                  <a:pt x="342315" y="205041"/>
                </a:lnTo>
                <a:lnTo>
                  <a:pt x="340182" y="205041"/>
                </a:lnTo>
                <a:lnTo>
                  <a:pt x="339318" y="205905"/>
                </a:lnTo>
                <a:lnTo>
                  <a:pt x="339318" y="208038"/>
                </a:lnTo>
                <a:lnTo>
                  <a:pt x="340182" y="208902"/>
                </a:lnTo>
                <a:lnTo>
                  <a:pt x="341249" y="208902"/>
                </a:lnTo>
                <a:lnTo>
                  <a:pt x="342315" y="208902"/>
                </a:lnTo>
                <a:lnTo>
                  <a:pt x="343179" y="208038"/>
                </a:lnTo>
                <a:lnTo>
                  <a:pt x="343179" y="205905"/>
                </a:lnTo>
                <a:close/>
              </a:path>
              <a:path w="450215" h="258444">
                <a:moveTo>
                  <a:pt x="343179" y="155727"/>
                </a:moveTo>
                <a:lnTo>
                  <a:pt x="342315" y="154863"/>
                </a:lnTo>
                <a:lnTo>
                  <a:pt x="340182" y="154863"/>
                </a:lnTo>
                <a:lnTo>
                  <a:pt x="339318" y="155727"/>
                </a:lnTo>
                <a:lnTo>
                  <a:pt x="339318" y="157861"/>
                </a:lnTo>
                <a:lnTo>
                  <a:pt x="340182" y="158724"/>
                </a:lnTo>
                <a:lnTo>
                  <a:pt x="341249" y="158724"/>
                </a:lnTo>
                <a:lnTo>
                  <a:pt x="342315" y="158724"/>
                </a:lnTo>
                <a:lnTo>
                  <a:pt x="343179" y="157861"/>
                </a:lnTo>
                <a:lnTo>
                  <a:pt x="343179" y="155727"/>
                </a:lnTo>
                <a:close/>
              </a:path>
              <a:path w="450215" h="258444">
                <a:moveTo>
                  <a:pt x="350253" y="105549"/>
                </a:moveTo>
                <a:lnTo>
                  <a:pt x="349389" y="104686"/>
                </a:lnTo>
                <a:lnTo>
                  <a:pt x="347256" y="104686"/>
                </a:lnTo>
                <a:lnTo>
                  <a:pt x="346392" y="105549"/>
                </a:lnTo>
                <a:lnTo>
                  <a:pt x="346392" y="107683"/>
                </a:lnTo>
                <a:lnTo>
                  <a:pt x="347256" y="108546"/>
                </a:lnTo>
                <a:lnTo>
                  <a:pt x="348322" y="108546"/>
                </a:lnTo>
                <a:lnTo>
                  <a:pt x="349389" y="108546"/>
                </a:lnTo>
                <a:lnTo>
                  <a:pt x="350253" y="107683"/>
                </a:lnTo>
                <a:lnTo>
                  <a:pt x="350253" y="105549"/>
                </a:lnTo>
                <a:close/>
              </a:path>
              <a:path w="450215" h="258444">
                <a:moveTo>
                  <a:pt x="350253" y="55384"/>
                </a:moveTo>
                <a:lnTo>
                  <a:pt x="349389" y="54521"/>
                </a:lnTo>
                <a:lnTo>
                  <a:pt x="347256" y="54521"/>
                </a:lnTo>
                <a:lnTo>
                  <a:pt x="346392" y="55384"/>
                </a:lnTo>
                <a:lnTo>
                  <a:pt x="346392" y="57518"/>
                </a:lnTo>
                <a:lnTo>
                  <a:pt x="347256" y="58381"/>
                </a:lnTo>
                <a:lnTo>
                  <a:pt x="348322" y="58381"/>
                </a:lnTo>
                <a:lnTo>
                  <a:pt x="349389" y="58381"/>
                </a:lnTo>
                <a:lnTo>
                  <a:pt x="350253" y="57518"/>
                </a:lnTo>
                <a:lnTo>
                  <a:pt x="350253" y="55384"/>
                </a:lnTo>
                <a:close/>
              </a:path>
              <a:path w="450215" h="258444">
                <a:moveTo>
                  <a:pt x="358571" y="5283"/>
                </a:moveTo>
                <a:lnTo>
                  <a:pt x="357771" y="4483"/>
                </a:lnTo>
                <a:lnTo>
                  <a:pt x="355790" y="4483"/>
                </a:lnTo>
                <a:lnTo>
                  <a:pt x="354990" y="5283"/>
                </a:lnTo>
                <a:lnTo>
                  <a:pt x="354990" y="7264"/>
                </a:lnTo>
                <a:lnTo>
                  <a:pt x="355790" y="8064"/>
                </a:lnTo>
                <a:lnTo>
                  <a:pt x="356781" y="8064"/>
                </a:lnTo>
                <a:lnTo>
                  <a:pt x="357771" y="8064"/>
                </a:lnTo>
                <a:lnTo>
                  <a:pt x="358571" y="7264"/>
                </a:lnTo>
                <a:lnTo>
                  <a:pt x="358571" y="5283"/>
                </a:lnTo>
                <a:close/>
              </a:path>
              <a:path w="450215" h="258444">
                <a:moveTo>
                  <a:pt x="376148" y="206171"/>
                </a:moveTo>
                <a:lnTo>
                  <a:pt x="375500" y="205524"/>
                </a:lnTo>
                <a:lnTo>
                  <a:pt x="373900" y="205524"/>
                </a:lnTo>
                <a:lnTo>
                  <a:pt x="373253" y="206171"/>
                </a:lnTo>
                <a:lnTo>
                  <a:pt x="373253" y="207772"/>
                </a:lnTo>
                <a:lnTo>
                  <a:pt x="373900" y="208419"/>
                </a:lnTo>
                <a:lnTo>
                  <a:pt x="374700" y="208419"/>
                </a:lnTo>
                <a:lnTo>
                  <a:pt x="375500" y="208419"/>
                </a:lnTo>
                <a:lnTo>
                  <a:pt x="376148" y="207772"/>
                </a:lnTo>
                <a:lnTo>
                  <a:pt x="376148" y="206171"/>
                </a:lnTo>
                <a:close/>
              </a:path>
              <a:path w="450215" h="258444">
                <a:moveTo>
                  <a:pt x="376148" y="156006"/>
                </a:moveTo>
                <a:lnTo>
                  <a:pt x="375500" y="155359"/>
                </a:lnTo>
                <a:lnTo>
                  <a:pt x="373900" y="155359"/>
                </a:lnTo>
                <a:lnTo>
                  <a:pt x="373253" y="156006"/>
                </a:lnTo>
                <a:lnTo>
                  <a:pt x="373253" y="157607"/>
                </a:lnTo>
                <a:lnTo>
                  <a:pt x="373900" y="158254"/>
                </a:lnTo>
                <a:lnTo>
                  <a:pt x="374700" y="158254"/>
                </a:lnTo>
                <a:lnTo>
                  <a:pt x="375500" y="158254"/>
                </a:lnTo>
                <a:lnTo>
                  <a:pt x="376148" y="157607"/>
                </a:lnTo>
                <a:lnTo>
                  <a:pt x="376148" y="156006"/>
                </a:lnTo>
                <a:close/>
              </a:path>
              <a:path w="450215" h="258444">
                <a:moveTo>
                  <a:pt x="383540" y="105816"/>
                </a:moveTo>
                <a:lnTo>
                  <a:pt x="382892" y="105168"/>
                </a:lnTo>
                <a:lnTo>
                  <a:pt x="381292" y="105168"/>
                </a:lnTo>
                <a:lnTo>
                  <a:pt x="380644" y="105816"/>
                </a:lnTo>
                <a:lnTo>
                  <a:pt x="380644" y="107416"/>
                </a:lnTo>
                <a:lnTo>
                  <a:pt x="381292" y="108064"/>
                </a:lnTo>
                <a:lnTo>
                  <a:pt x="382092" y="108064"/>
                </a:lnTo>
                <a:lnTo>
                  <a:pt x="382892" y="108064"/>
                </a:lnTo>
                <a:lnTo>
                  <a:pt x="383540" y="107416"/>
                </a:lnTo>
                <a:lnTo>
                  <a:pt x="383540" y="105816"/>
                </a:lnTo>
                <a:close/>
              </a:path>
              <a:path w="450215" h="258444">
                <a:moveTo>
                  <a:pt x="383540" y="55651"/>
                </a:moveTo>
                <a:lnTo>
                  <a:pt x="382892" y="55003"/>
                </a:lnTo>
                <a:lnTo>
                  <a:pt x="381292" y="55003"/>
                </a:lnTo>
                <a:lnTo>
                  <a:pt x="380644" y="55651"/>
                </a:lnTo>
                <a:lnTo>
                  <a:pt x="380644" y="57251"/>
                </a:lnTo>
                <a:lnTo>
                  <a:pt x="381292" y="57899"/>
                </a:lnTo>
                <a:lnTo>
                  <a:pt x="382092" y="57899"/>
                </a:lnTo>
                <a:lnTo>
                  <a:pt x="382892" y="57899"/>
                </a:lnTo>
                <a:lnTo>
                  <a:pt x="383540" y="57251"/>
                </a:lnTo>
                <a:lnTo>
                  <a:pt x="383540" y="55651"/>
                </a:lnTo>
                <a:close/>
              </a:path>
              <a:path w="450215" h="258444">
                <a:moveTo>
                  <a:pt x="391871" y="5537"/>
                </a:moveTo>
                <a:lnTo>
                  <a:pt x="391261" y="4940"/>
                </a:lnTo>
                <a:lnTo>
                  <a:pt x="389788" y="4940"/>
                </a:lnTo>
                <a:lnTo>
                  <a:pt x="389178" y="5537"/>
                </a:lnTo>
                <a:lnTo>
                  <a:pt x="389178" y="7023"/>
                </a:lnTo>
                <a:lnTo>
                  <a:pt x="389788" y="7620"/>
                </a:lnTo>
                <a:lnTo>
                  <a:pt x="390525" y="7620"/>
                </a:lnTo>
                <a:lnTo>
                  <a:pt x="391261" y="7620"/>
                </a:lnTo>
                <a:lnTo>
                  <a:pt x="391871" y="7023"/>
                </a:lnTo>
                <a:lnTo>
                  <a:pt x="391871" y="5537"/>
                </a:lnTo>
                <a:close/>
              </a:path>
              <a:path w="450215" h="258444">
                <a:moveTo>
                  <a:pt x="401396" y="256616"/>
                </a:moveTo>
                <a:lnTo>
                  <a:pt x="400964" y="256184"/>
                </a:lnTo>
                <a:lnTo>
                  <a:pt x="399897" y="256184"/>
                </a:lnTo>
                <a:lnTo>
                  <a:pt x="399465" y="256616"/>
                </a:lnTo>
                <a:lnTo>
                  <a:pt x="399465" y="257683"/>
                </a:lnTo>
                <a:lnTo>
                  <a:pt x="399897" y="258114"/>
                </a:lnTo>
                <a:lnTo>
                  <a:pt x="400431" y="258114"/>
                </a:lnTo>
                <a:lnTo>
                  <a:pt x="400964" y="258114"/>
                </a:lnTo>
                <a:lnTo>
                  <a:pt x="401396" y="257683"/>
                </a:lnTo>
                <a:lnTo>
                  <a:pt x="401396" y="256616"/>
                </a:lnTo>
                <a:close/>
              </a:path>
              <a:path w="450215" h="258444">
                <a:moveTo>
                  <a:pt x="409117" y="206438"/>
                </a:moveTo>
                <a:lnTo>
                  <a:pt x="408686" y="206006"/>
                </a:lnTo>
                <a:lnTo>
                  <a:pt x="407619" y="206006"/>
                </a:lnTo>
                <a:lnTo>
                  <a:pt x="407187" y="206438"/>
                </a:lnTo>
                <a:lnTo>
                  <a:pt x="407187" y="207505"/>
                </a:lnTo>
                <a:lnTo>
                  <a:pt x="407619" y="207937"/>
                </a:lnTo>
                <a:lnTo>
                  <a:pt x="408152" y="207937"/>
                </a:lnTo>
                <a:lnTo>
                  <a:pt x="408686" y="207937"/>
                </a:lnTo>
                <a:lnTo>
                  <a:pt x="409117" y="207505"/>
                </a:lnTo>
                <a:lnTo>
                  <a:pt x="409117" y="206438"/>
                </a:lnTo>
                <a:close/>
              </a:path>
              <a:path w="450215" h="258444">
                <a:moveTo>
                  <a:pt x="409117" y="156260"/>
                </a:moveTo>
                <a:lnTo>
                  <a:pt x="408686" y="155829"/>
                </a:lnTo>
                <a:lnTo>
                  <a:pt x="407619" y="155829"/>
                </a:lnTo>
                <a:lnTo>
                  <a:pt x="407187" y="156260"/>
                </a:lnTo>
                <a:lnTo>
                  <a:pt x="407187" y="157327"/>
                </a:lnTo>
                <a:lnTo>
                  <a:pt x="407619" y="157759"/>
                </a:lnTo>
                <a:lnTo>
                  <a:pt x="408152" y="157759"/>
                </a:lnTo>
                <a:lnTo>
                  <a:pt x="408686" y="157759"/>
                </a:lnTo>
                <a:lnTo>
                  <a:pt x="409117" y="157327"/>
                </a:lnTo>
                <a:lnTo>
                  <a:pt x="409117" y="156260"/>
                </a:lnTo>
                <a:close/>
              </a:path>
              <a:path w="450215" h="258444">
                <a:moveTo>
                  <a:pt x="416839" y="106095"/>
                </a:moveTo>
                <a:lnTo>
                  <a:pt x="416407" y="105664"/>
                </a:lnTo>
                <a:lnTo>
                  <a:pt x="415340" y="105664"/>
                </a:lnTo>
                <a:lnTo>
                  <a:pt x="414909" y="106095"/>
                </a:lnTo>
                <a:lnTo>
                  <a:pt x="414909" y="107162"/>
                </a:lnTo>
                <a:lnTo>
                  <a:pt x="415340" y="107594"/>
                </a:lnTo>
                <a:lnTo>
                  <a:pt x="415874" y="107594"/>
                </a:lnTo>
                <a:lnTo>
                  <a:pt x="416407" y="107594"/>
                </a:lnTo>
                <a:lnTo>
                  <a:pt x="416839" y="107162"/>
                </a:lnTo>
                <a:lnTo>
                  <a:pt x="416839" y="106095"/>
                </a:lnTo>
                <a:close/>
              </a:path>
              <a:path w="450215" h="258444">
                <a:moveTo>
                  <a:pt x="416839" y="55918"/>
                </a:moveTo>
                <a:lnTo>
                  <a:pt x="416407" y="55486"/>
                </a:lnTo>
                <a:lnTo>
                  <a:pt x="415340" y="55486"/>
                </a:lnTo>
                <a:lnTo>
                  <a:pt x="414909" y="55918"/>
                </a:lnTo>
                <a:lnTo>
                  <a:pt x="414909" y="56984"/>
                </a:lnTo>
                <a:lnTo>
                  <a:pt x="415340" y="57416"/>
                </a:lnTo>
                <a:lnTo>
                  <a:pt x="415874" y="57416"/>
                </a:lnTo>
                <a:lnTo>
                  <a:pt x="416407" y="57416"/>
                </a:lnTo>
                <a:lnTo>
                  <a:pt x="416839" y="56984"/>
                </a:lnTo>
                <a:lnTo>
                  <a:pt x="416839" y="55918"/>
                </a:lnTo>
                <a:close/>
              </a:path>
              <a:path w="450215" h="258444">
                <a:moveTo>
                  <a:pt x="425183" y="5791"/>
                </a:moveTo>
                <a:lnTo>
                  <a:pt x="424776" y="5384"/>
                </a:lnTo>
                <a:lnTo>
                  <a:pt x="423786" y="5384"/>
                </a:lnTo>
                <a:lnTo>
                  <a:pt x="423379" y="5791"/>
                </a:lnTo>
                <a:lnTo>
                  <a:pt x="423379" y="6769"/>
                </a:lnTo>
                <a:lnTo>
                  <a:pt x="423786" y="7175"/>
                </a:lnTo>
                <a:lnTo>
                  <a:pt x="424281" y="7175"/>
                </a:lnTo>
                <a:lnTo>
                  <a:pt x="424776" y="7175"/>
                </a:lnTo>
                <a:lnTo>
                  <a:pt x="425183" y="6769"/>
                </a:lnTo>
                <a:lnTo>
                  <a:pt x="425183" y="5791"/>
                </a:lnTo>
                <a:close/>
              </a:path>
              <a:path w="450215" h="258444">
                <a:moveTo>
                  <a:pt x="434035" y="256882"/>
                </a:moveTo>
                <a:lnTo>
                  <a:pt x="433819" y="256667"/>
                </a:lnTo>
                <a:lnTo>
                  <a:pt x="433285" y="256667"/>
                </a:lnTo>
                <a:lnTo>
                  <a:pt x="433070" y="256882"/>
                </a:lnTo>
                <a:lnTo>
                  <a:pt x="433070" y="257416"/>
                </a:lnTo>
                <a:lnTo>
                  <a:pt x="433285" y="257632"/>
                </a:lnTo>
                <a:lnTo>
                  <a:pt x="433552" y="257632"/>
                </a:lnTo>
                <a:lnTo>
                  <a:pt x="433819" y="257632"/>
                </a:lnTo>
                <a:lnTo>
                  <a:pt x="434035" y="257416"/>
                </a:lnTo>
                <a:lnTo>
                  <a:pt x="434035" y="256882"/>
                </a:lnTo>
                <a:close/>
              </a:path>
              <a:path w="450215" h="258444">
                <a:moveTo>
                  <a:pt x="442087" y="206705"/>
                </a:moveTo>
                <a:lnTo>
                  <a:pt x="441871" y="206489"/>
                </a:lnTo>
                <a:lnTo>
                  <a:pt x="441337" y="206489"/>
                </a:lnTo>
                <a:lnTo>
                  <a:pt x="441121" y="206705"/>
                </a:lnTo>
                <a:lnTo>
                  <a:pt x="441121" y="207238"/>
                </a:lnTo>
                <a:lnTo>
                  <a:pt x="441337" y="207454"/>
                </a:lnTo>
                <a:lnTo>
                  <a:pt x="441604" y="207454"/>
                </a:lnTo>
                <a:lnTo>
                  <a:pt x="441871" y="207454"/>
                </a:lnTo>
                <a:lnTo>
                  <a:pt x="442087" y="207238"/>
                </a:lnTo>
                <a:lnTo>
                  <a:pt x="442087" y="206705"/>
                </a:lnTo>
                <a:close/>
              </a:path>
              <a:path w="450215" h="258444">
                <a:moveTo>
                  <a:pt x="442087" y="156527"/>
                </a:moveTo>
                <a:lnTo>
                  <a:pt x="441871" y="156311"/>
                </a:lnTo>
                <a:lnTo>
                  <a:pt x="441337" y="156311"/>
                </a:lnTo>
                <a:lnTo>
                  <a:pt x="441121" y="156527"/>
                </a:lnTo>
                <a:lnTo>
                  <a:pt x="441121" y="157060"/>
                </a:lnTo>
                <a:lnTo>
                  <a:pt x="441337" y="157276"/>
                </a:lnTo>
                <a:lnTo>
                  <a:pt x="441604" y="157276"/>
                </a:lnTo>
                <a:lnTo>
                  <a:pt x="441871" y="157276"/>
                </a:lnTo>
                <a:lnTo>
                  <a:pt x="442087" y="157060"/>
                </a:lnTo>
                <a:lnTo>
                  <a:pt x="442087" y="156527"/>
                </a:lnTo>
                <a:close/>
              </a:path>
              <a:path w="450215" h="258444">
                <a:moveTo>
                  <a:pt x="450126" y="106362"/>
                </a:moveTo>
                <a:lnTo>
                  <a:pt x="449910" y="106146"/>
                </a:lnTo>
                <a:lnTo>
                  <a:pt x="449376" y="106146"/>
                </a:lnTo>
                <a:lnTo>
                  <a:pt x="449160" y="106362"/>
                </a:lnTo>
                <a:lnTo>
                  <a:pt x="449160" y="106895"/>
                </a:lnTo>
                <a:lnTo>
                  <a:pt x="449376" y="107111"/>
                </a:lnTo>
                <a:lnTo>
                  <a:pt x="449643" y="107111"/>
                </a:lnTo>
                <a:lnTo>
                  <a:pt x="449910" y="107111"/>
                </a:lnTo>
                <a:lnTo>
                  <a:pt x="450126" y="106895"/>
                </a:lnTo>
                <a:lnTo>
                  <a:pt x="450126" y="106362"/>
                </a:lnTo>
                <a:close/>
              </a:path>
              <a:path w="450215" h="258444">
                <a:moveTo>
                  <a:pt x="450126" y="56184"/>
                </a:moveTo>
                <a:lnTo>
                  <a:pt x="449910" y="55968"/>
                </a:lnTo>
                <a:lnTo>
                  <a:pt x="449376" y="55968"/>
                </a:lnTo>
                <a:lnTo>
                  <a:pt x="449160" y="56184"/>
                </a:lnTo>
                <a:lnTo>
                  <a:pt x="449160" y="56718"/>
                </a:lnTo>
                <a:lnTo>
                  <a:pt x="449376" y="56934"/>
                </a:lnTo>
                <a:lnTo>
                  <a:pt x="449643" y="56934"/>
                </a:lnTo>
                <a:lnTo>
                  <a:pt x="449910" y="56934"/>
                </a:lnTo>
                <a:lnTo>
                  <a:pt x="450126" y="56718"/>
                </a:lnTo>
                <a:lnTo>
                  <a:pt x="450126" y="56184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440397" y="2693238"/>
            <a:ext cx="445770" cy="57785"/>
          </a:xfrm>
          <a:custGeom>
            <a:avLst/>
            <a:gdLst/>
            <a:ahLst/>
            <a:cxnLst/>
            <a:rect l="l" t="t" r="r" b="b"/>
            <a:pathLst>
              <a:path w="445770" h="57785">
                <a:moveTo>
                  <a:pt x="12547" y="2806"/>
                </a:moveTo>
                <a:lnTo>
                  <a:pt x="9740" y="0"/>
                </a:lnTo>
                <a:lnTo>
                  <a:pt x="2806" y="0"/>
                </a:lnTo>
                <a:lnTo>
                  <a:pt x="0" y="2806"/>
                </a:lnTo>
                <a:lnTo>
                  <a:pt x="0" y="9740"/>
                </a:lnTo>
                <a:lnTo>
                  <a:pt x="2806" y="12547"/>
                </a:lnTo>
                <a:lnTo>
                  <a:pt x="6273" y="12547"/>
                </a:lnTo>
                <a:lnTo>
                  <a:pt x="9740" y="12547"/>
                </a:lnTo>
                <a:lnTo>
                  <a:pt x="12547" y="9740"/>
                </a:lnTo>
                <a:lnTo>
                  <a:pt x="12547" y="2806"/>
                </a:lnTo>
                <a:close/>
              </a:path>
              <a:path w="445770" h="57785">
                <a:moveTo>
                  <a:pt x="45847" y="3073"/>
                </a:moveTo>
                <a:lnTo>
                  <a:pt x="43243" y="457"/>
                </a:lnTo>
                <a:lnTo>
                  <a:pt x="36817" y="457"/>
                </a:lnTo>
                <a:lnTo>
                  <a:pt x="34213" y="3073"/>
                </a:lnTo>
                <a:lnTo>
                  <a:pt x="34213" y="9499"/>
                </a:lnTo>
                <a:lnTo>
                  <a:pt x="36817" y="12103"/>
                </a:lnTo>
                <a:lnTo>
                  <a:pt x="40030" y="12103"/>
                </a:lnTo>
                <a:lnTo>
                  <a:pt x="43243" y="12103"/>
                </a:lnTo>
                <a:lnTo>
                  <a:pt x="45847" y="9499"/>
                </a:lnTo>
                <a:lnTo>
                  <a:pt x="45847" y="3073"/>
                </a:lnTo>
                <a:close/>
              </a:path>
              <a:path w="445770" h="57785">
                <a:moveTo>
                  <a:pt x="79146" y="3302"/>
                </a:moveTo>
                <a:lnTo>
                  <a:pt x="76746" y="889"/>
                </a:lnTo>
                <a:lnTo>
                  <a:pt x="70802" y="889"/>
                </a:lnTo>
                <a:lnTo>
                  <a:pt x="68402" y="3302"/>
                </a:lnTo>
                <a:lnTo>
                  <a:pt x="68402" y="9245"/>
                </a:lnTo>
                <a:lnTo>
                  <a:pt x="70802" y="11645"/>
                </a:lnTo>
                <a:lnTo>
                  <a:pt x="73774" y="11645"/>
                </a:lnTo>
                <a:lnTo>
                  <a:pt x="76746" y="11645"/>
                </a:lnTo>
                <a:lnTo>
                  <a:pt x="79146" y="9245"/>
                </a:lnTo>
                <a:lnTo>
                  <a:pt x="79146" y="3302"/>
                </a:lnTo>
                <a:close/>
              </a:path>
              <a:path w="445770" h="57785">
                <a:moveTo>
                  <a:pt x="112445" y="3543"/>
                </a:moveTo>
                <a:lnTo>
                  <a:pt x="110236" y="1346"/>
                </a:lnTo>
                <a:lnTo>
                  <a:pt x="104800" y="1346"/>
                </a:lnTo>
                <a:lnTo>
                  <a:pt x="102590" y="3543"/>
                </a:lnTo>
                <a:lnTo>
                  <a:pt x="102590" y="8991"/>
                </a:lnTo>
                <a:lnTo>
                  <a:pt x="104800" y="11201"/>
                </a:lnTo>
                <a:lnTo>
                  <a:pt x="107518" y="11201"/>
                </a:lnTo>
                <a:lnTo>
                  <a:pt x="110236" y="11201"/>
                </a:lnTo>
                <a:lnTo>
                  <a:pt x="112445" y="8991"/>
                </a:lnTo>
                <a:lnTo>
                  <a:pt x="112445" y="3543"/>
                </a:lnTo>
                <a:close/>
              </a:path>
              <a:path w="445770" h="57785">
                <a:moveTo>
                  <a:pt x="145757" y="3797"/>
                </a:moveTo>
                <a:lnTo>
                  <a:pt x="143751" y="1790"/>
                </a:lnTo>
                <a:lnTo>
                  <a:pt x="138798" y="1790"/>
                </a:lnTo>
                <a:lnTo>
                  <a:pt x="136791" y="3797"/>
                </a:lnTo>
                <a:lnTo>
                  <a:pt x="136791" y="8750"/>
                </a:lnTo>
                <a:lnTo>
                  <a:pt x="138798" y="10756"/>
                </a:lnTo>
                <a:lnTo>
                  <a:pt x="141274" y="10756"/>
                </a:lnTo>
                <a:lnTo>
                  <a:pt x="143751" y="10756"/>
                </a:lnTo>
                <a:lnTo>
                  <a:pt x="145757" y="8750"/>
                </a:lnTo>
                <a:lnTo>
                  <a:pt x="145757" y="3797"/>
                </a:lnTo>
                <a:close/>
              </a:path>
              <a:path w="445770" h="57785">
                <a:moveTo>
                  <a:pt x="179057" y="4038"/>
                </a:moveTo>
                <a:lnTo>
                  <a:pt x="177241" y="2235"/>
                </a:lnTo>
                <a:lnTo>
                  <a:pt x="172796" y="2235"/>
                </a:lnTo>
                <a:lnTo>
                  <a:pt x="170992" y="4038"/>
                </a:lnTo>
                <a:lnTo>
                  <a:pt x="170992" y="8496"/>
                </a:lnTo>
                <a:lnTo>
                  <a:pt x="172796" y="10299"/>
                </a:lnTo>
                <a:lnTo>
                  <a:pt x="175018" y="10299"/>
                </a:lnTo>
                <a:lnTo>
                  <a:pt x="177241" y="10299"/>
                </a:lnTo>
                <a:lnTo>
                  <a:pt x="179057" y="8496"/>
                </a:lnTo>
                <a:lnTo>
                  <a:pt x="179057" y="4038"/>
                </a:lnTo>
                <a:close/>
              </a:path>
              <a:path w="445770" h="57785">
                <a:moveTo>
                  <a:pt x="212344" y="4292"/>
                </a:moveTo>
                <a:lnTo>
                  <a:pt x="210743" y="2692"/>
                </a:lnTo>
                <a:lnTo>
                  <a:pt x="206781" y="2692"/>
                </a:lnTo>
                <a:lnTo>
                  <a:pt x="205181" y="4292"/>
                </a:lnTo>
                <a:lnTo>
                  <a:pt x="205181" y="8255"/>
                </a:lnTo>
                <a:lnTo>
                  <a:pt x="206781" y="9855"/>
                </a:lnTo>
                <a:lnTo>
                  <a:pt x="208762" y="9855"/>
                </a:lnTo>
                <a:lnTo>
                  <a:pt x="210743" y="9855"/>
                </a:lnTo>
                <a:lnTo>
                  <a:pt x="212344" y="8255"/>
                </a:lnTo>
                <a:lnTo>
                  <a:pt x="212344" y="4292"/>
                </a:lnTo>
                <a:close/>
              </a:path>
              <a:path w="445770" h="57785">
                <a:moveTo>
                  <a:pt x="245656" y="4546"/>
                </a:moveTo>
                <a:lnTo>
                  <a:pt x="244246" y="3136"/>
                </a:lnTo>
                <a:lnTo>
                  <a:pt x="240792" y="3136"/>
                </a:lnTo>
                <a:lnTo>
                  <a:pt x="239382" y="4546"/>
                </a:lnTo>
                <a:lnTo>
                  <a:pt x="239382" y="8013"/>
                </a:lnTo>
                <a:lnTo>
                  <a:pt x="240792" y="9410"/>
                </a:lnTo>
                <a:lnTo>
                  <a:pt x="242519" y="9410"/>
                </a:lnTo>
                <a:lnTo>
                  <a:pt x="244246" y="9410"/>
                </a:lnTo>
                <a:lnTo>
                  <a:pt x="245656" y="8013"/>
                </a:lnTo>
                <a:lnTo>
                  <a:pt x="245656" y="4546"/>
                </a:lnTo>
                <a:close/>
              </a:path>
              <a:path w="445770" h="57785">
                <a:moveTo>
                  <a:pt x="278955" y="4787"/>
                </a:moveTo>
                <a:lnTo>
                  <a:pt x="277749" y="3594"/>
                </a:lnTo>
                <a:lnTo>
                  <a:pt x="274777" y="3594"/>
                </a:lnTo>
                <a:lnTo>
                  <a:pt x="273570" y="4787"/>
                </a:lnTo>
                <a:lnTo>
                  <a:pt x="273570" y="7759"/>
                </a:lnTo>
                <a:lnTo>
                  <a:pt x="274777" y="8966"/>
                </a:lnTo>
                <a:lnTo>
                  <a:pt x="276263" y="8966"/>
                </a:lnTo>
                <a:lnTo>
                  <a:pt x="277749" y="8966"/>
                </a:lnTo>
                <a:lnTo>
                  <a:pt x="278955" y="7759"/>
                </a:lnTo>
                <a:lnTo>
                  <a:pt x="278955" y="4787"/>
                </a:lnTo>
                <a:close/>
              </a:path>
              <a:path w="445770" h="57785">
                <a:moveTo>
                  <a:pt x="312254" y="5041"/>
                </a:moveTo>
                <a:lnTo>
                  <a:pt x="311251" y="4038"/>
                </a:lnTo>
                <a:lnTo>
                  <a:pt x="308787" y="4038"/>
                </a:lnTo>
                <a:lnTo>
                  <a:pt x="307771" y="5041"/>
                </a:lnTo>
                <a:lnTo>
                  <a:pt x="307771" y="7518"/>
                </a:lnTo>
                <a:lnTo>
                  <a:pt x="308787" y="8521"/>
                </a:lnTo>
                <a:lnTo>
                  <a:pt x="310019" y="8521"/>
                </a:lnTo>
                <a:lnTo>
                  <a:pt x="311251" y="8521"/>
                </a:lnTo>
                <a:lnTo>
                  <a:pt x="312254" y="7518"/>
                </a:lnTo>
                <a:lnTo>
                  <a:pt x="312254" y="5041"/>
                </a:lnTo>
                <a:close/>
              </a:path>
              <a:path w="445770" h="57785">
                <a:moveTo>
                  <a:pt x="345554" y="5283"/>
                </a:moveTo>
                <a:lnTo>
                  <a:pt x="344754" y="4483"/>
                </a:lnTo>
                <a:lnTo>
                  <a:pt x="342773" y="4483"/>
                </a:lnTo>
                <a:lnTo>
                  <a:pt x="341972" y="5283"/>
                </a:lnTo>
                <a:lnTo>
                  <a:pt x="341972" y="7264"/>
                </a:lnTo>
                <a:lnTo>
                  <a:pt x="342773" y="8064"/>
                </a:lnTo>
                <a:lnTo>
                  <a:pt x="343763" y="8064"/>
                </a:lnTo>
                <a:lnTo>
                  <a:pt x="344754" y="8064"/>
                </a:lnTo>
                <a:lnTo>
                  <a:pt x="345554" y="7264"/>
                </a:lnTo>
                <a:lnTo>
                  <a:pt x="345554" y="5283"/>
                </a:lnTo>
                <a:close/>
              </a:path>
              <a:path w="445770" h="57785">
                <a:moveTo>
                  <a:pt x="378853" y="5537"/>
                </a:moveTo>
                <a:lnTo>
                  <a:pt x="378244" y="4940"/>
                </a:lnTo>
                <a:lnTo>
                  <a:pt x="376770" y="4940"/>
                </a:lnTo>
                <a:lnTo>
                  <a:pt x="376161" y="5537"/>
                </a:lnTo>
                <a:lnTo>
                  <a:pt x="376161" y="7023"/>
                </a:lnTo>
                <a:lnTo>
                  <a:pt x="376770" y="7620"/>
                </a:lnTo>
                <a:lnTo>
                  <a:pt x="377507" y="7620"/>
                </a:lnTo>
                <a:lnTo>
                  <a:pt x="378244" y="7620"/>
                </a:lnTo>
                <a:lnTo>
                  <a:pt x="378853" y="7023"/>
                </a:lnTo>
                <a:lnTo>
                  <a:pt x="378853" y="5537"/>
                </a:lnTo>
                <a:close/>
              </a:path>
              <a:path w="445770" h="57785">
                <a:moveTo>
                  <a:pt x="412165" y="55968"/>
                </a:moveTo>
                <a:lnTo>
                  <a:pt x="411759" y="55562"/>
                </a:lnTo>
                <a:lnTo>
                  <a:pt x="410768" y="55562"/>
                </a:lnTo>
                <a:lnTo>
                  <a:pt x="410362" y="55968"/>
                </a:lnTo>
                <a:lnTo>
                  <a:pt x="410362" y="56946"/>
                </a:lnTo>
                <a:lnTo>
                  <a:pt x="410768" y="57353"/>
                </a:lnTo>
                <a:lnTo>
                  <a:pt x="411264" y="57353"/>
                </a:lnTo>
                <a:lnTo>
                  <a:pt x="411759" y="57353"/>
                </a:lnTo>
                <a:lnTo>
                  <a:pt x="412165" y="56946"/>
                </a:lnTo>
                <a:lnTo>
                  <a:pt x="412165" y="55968"/>
                </a:lnTo>
                <a:close/>
              </a:path>
              <a:path w="445770" h="57785">
                <a:moveTo>
                  <a:pt x="412165" y="5778"/>
                </a:moveTo>
                <a:lnTo>
                  <a:pt x="411759" y="5384"/>
                </a:lnTo>
                <a:lnTo>
                  <a:pt x="410768" y="5384"/>
                </a:lnTo>
                <a:lnTo>
                  <a:pt x="410362" y="5778"/>
                </a:lnTo>
                <a:lnTo>
                  <a:pt x="410362" y="6769"/>
                </a:lnTo>
                <a:lnTo>
                  <a:pt x="410768" y="7175"/>
                </a:lnTo>
                <a:lnTo>
                  <a:pt x="411264" y="7175"/>
                </a:lnTo>
                <a:lnTo>
                  <a:pt x="411759" y="7175"/>
                </a:lnTo>
                <a:lnTo>
                  <a:pt x="412165" y="6769"/>
                </a:lnTo>
                <a:lnTo>
                  <a:pt x="412165" y="5778"/>
                </a:lnTo>
                <a:close/>
              </a:path>
              <a:path w="445770" h="57785">
                <a:moveTo>
                  <a:pt x="445452" y="56197"/>
                </a:moveTo>
                <a:lnTo>
                  <a:pt x="445262" y="55994"/>
                </a:lnTo>
                <a:lnTo>
                  <a:pt x="444754" y="55994"/>
                </a:lnTo>
                <a:lnTo>
                  <a:pt x="444563" y="56197"/>
                </a:lnTo>
                <a:lnTo>
                  <a:pt x="444563" y="56692"/>
                </a:lnTo>
                <a:lnTo>
                  <a:pt x="444754" y="56896"/>
                </a:lnTo>
                <a:lnTo>
                  <a:pt x="445008" y="56896"/>
                </a:lnTo>
                <a:lnTo>
                  <a:pt x="445262" y="56896"/>
                </a:lnTo>
                <a:lnTo>
                  <a:pt x="445452" y="56692"/>
                </a:lnTo>
                <a:lnTo>
                  <a:pt x="445452" y="56197"/>
                </a:lnTo>
                <a:close/>
              </a:path>
              <a:path w="445770" h="57785">
                <a:moveTo>
                  <a:pt x="445452" y="6032"/>
                </a:moveTo>
                <a:lnTo>
                  <a:pt x="445262" y="5829"/>
                </a:lnTo>
                <a:lnTo>
                  <a:pt x="444754" y="5829"/>
                </a:lnTo>
                <a:lnTo>
                  <a:pt x="444563" y="6032"/>
                </a:lnTo>
                <a:lnTo>
                  <a:pt x="444563" y="6527"/>
                </a:lnTo>
                <a:lnTo>
                  <a:pt x="444754" y="6731"/>
                </a:lnTo>
                <a:lnTo>
                  <a:pt x="445008" y="6731"/>
                </a:lnTo>
                <a:lnTo>
                  <a:pt x="445262" y="6731"/>
                </a:lnTo>
                <a:lnTo>
                  <a:pt x="445452" y="6527"/>
                </a:lnTo>
                <a:lnTo>
                  <a:pt x="445452" y="6032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326807" y="1177137"/>
            <a:ext cx="325120" cy="565785"/>
          </a:xfrm>
          <a:custGeom>
            <a:avLst/>
            <a:gdLst/>
            <a:ahLst/>
            <a:cxnLst/>
            <a:rect l="l" t="t" r="r" b="b"/>
            <a:pathLst>
              <a:path w="325120" h="565785">
                <a:moveTo>
                  <a:pt x="8356" y="449668"/>
                </a:moveTo>
                <a:lnTo>
                  <a:pt x="6489" y="447789"/>
                </a:lnTo>
                <a:lnTo>
                  <a:pt x="1866" y="447789"/>
                </a:lnTo>
                <a:lnTo>
                  <a:pt x="0" y="449668"/>
                </a:lnTo>
                <a:lnTo>
                  <a:pt x="0" y="454291"/>
                </a:lnTo>
                <a:lnTo>
                  <a:pt x="1866" y="456158"/>
                </a:lnTo>
                <a:lnTo>
                  <a:pt x="4178" y="456158"/>
                </a:lnTo>
                <a:lnTo>
                  <a:pt x="6489" y="456158"/>
                </a:lnTo>
                <a:lnTo>
                  <a:pt x="8356" y="454291"/>
                </a:lnTo>
                <a:lnTo>
                  <a:pt x="8356" y="449668"/>
                </a:lnTo>
                <a:close/>
              </a:path>
              <a:path w="325120" h="565785">
                <a:moveTo>
                  <a:pt x="13449" y="399643"/>
                </a:moveTo>
                <a:lnTo>
                  <a:pt x="11709" y="397903"/>
                </a:lnTo>
                <a:lnTo>
                  <a:pt x="7416" y="397903"/>
                </a:lnTo>
                <a:lnTo>
                  <a:pt x="5664" y="399643"/>
                </a:lnTo>
                <a:lnTo>
                  <a:pt x="5664" y="403948"/>
                </a:lnTo>
                <a:lnTo>
                  <a:pt x="7416" y="405688"/>
                </a:lnTo>
                <a:lnTo>
                  <a:pt x="9563" y="405688"/>
                </a:lnTo>
                <a:lnTo>
                  <a:pt x="11709" y="405688"/>
                </a:lnTo>
                <a:lnTo>
                  <a:pt x="13449" y="403948"/>
                </a:lnTo>
                <a:lnTo>
                  <a:pt x="13449" y="399643"/>
                </a:lnTo>
                <a:close/>
              </a:path>
              <a:path w="325120" h="565785">
                <a:moveTo>
                  <a:pt x="15989" y="177"/>
                </a:moveTo>
                <a:lnTo>
                  <a:pt x="15811" y="0"/>
                </a:lnTo>
                <a:lnTo>
                  <a:pt x="15379" y="0"/>
                </a:lnTo>
                <a:lnTo>
                  <a:pt x="15201" y="177"/>
                </a:lnTo>
                <a:lnTo>
                  <a:pt x="15201" y="609"/>
                </a:lnTo>
                <a:lnTo>
                  <a:pt x="15379" y="787"/>
                </a:lnTo>
                <a:lnTo>
                  <a:pt x="15595" y="787"/>
                </a:lnTo>
                <a:lnTo>
                  <a:pt x="15811" y="787"/>
                </a:lnTo>
                <a:lnTo>
                  <a:pt x="15989" y="609"/>
                </a:lnTo>
                <a:lnTo>
                  <a:pt x="15989" y="177"/>
                </a:lnTo>
                <a:close/>
              </a:path>
              <a:path w="325120" h="565785">
                <a:moveTo>
                  <a:pt x="16306" y="299834"/>
                </a:moveTo>
                <a:lnTo>
                  <a:pt x="14998" y="298526"/>
                </a:lnTo>
                <a:lnTo>
                  <a:pt x="11772" y="298526"/>
                </a:lnTo>
                <a:lnTo>
                  <a:pt x="10464" y="299834"/>
                </a:lnTo>
                <a:lnTo>
                  <a:pt x="10464" y="303072"/>
                </a:lnTo>
                <a:lnTo>
                  <a:pt x="11772" y="304380"/>
                </a:lnTo>
                <a:lnTo>
                  <a:pt x="13385" y="304380"/>
                </a:lnTo>
                <a:lnTo>
                  <a:pt x="14998" y="304380"/>
                </a:lnTo>
                <a:lnTo>
                  <a:pt x="16306" y="303072"/>
                </a:lnTo>
                <a:lnTo>
                  <a:pt x="16306" y="299834"/>
                </a:lnTo>
                <a:close/>
              </a:path>
              <a:path w="325120" h="565785">
                <a:moveTo>
                  <a:pt x="20904" y="349783"/>
                </a:moveTo>
                <a:lnTo>
                  <a:pt x="19418" y="348284"/>
                </a:lnTo>
                <a:lnTo>
                  <a:pt x="15709" y="348284"/>
                </a:lnTo>
                <a:lnTo>
                  <a:pt x="14224" y="349783"/>
                </a:lnTo>
                <a:lnTo>
                  <a:pt x="14224" y="353479"/>
                </a:lnTo>
                <a:lnTo>
                  <a:pt x="15709" y="354977"/>
                </a:lnTo>
                <a:lnTo>
                  <a:pt x="17564" y="354977"/>
                </a:lnTo>
                <a:lnTo>
                  <a:pt x="19418" y="354977"/>
                </a:lnTo>
                <a:lnTo>
                  <a:pt x="20904" y="353479"/>
                </a:lnTo>
                <a:lnTo>
                  <a:pt x="20904" y="349783"/>
                </a:lnTo>
                <a:close/>
              </a:path>
              <a:path w="325120" h="565785">
                <a:moveTo>
                  <a:pt x="22999" y="558152"/>
                </a:moveTo>
                <a:lnTo>
                  <a:pt x="20942" y="556094"/>
                </a:lnTo>
                <a:lnTo>
                  <a:pt x="15862" y="556094"/>
                </a:lnTo>
                <a:lnTo>
                  <a:pt x="13804" y="558152"/>
                </a:lnTo>
                <a:lnTo>
                  <a:pt x="13804" y="563232"/>
                </a:lnTo>
                <a:lnTo>
                  <a:pt x="15862" y="565289"/>
                </a:lnTo>
                <a:lnTo>
                  <a:pt x="18402" y="565289"/>
                </a:lnTo>
                <a:lnTo>
                  <a:pt x="20942" y="565289"/>
                </a:lnTo>
                <a:lnTo>
                  <a:pt x="22999" y="563232"/>
                </a:lnTo>
                <a:lnTo>
                  <a:pt x="22999" y="558152"/>
                </a:lnTo>
                <a:close/>
              </a:path>
              <a:path w="325120" h="565785">
                <a:moveTo>
                  <a:pt x="23977" y="50101"/>
                </a:moveTo>
                <a:lnTo>
                  <a:pt x="23596" y="49733"/>
                </a:lnTo>
                <a:lnTo>
                  <a:pt x="22682" y="49733"/>
                </a:lnTo>
                <a:lnTo>
                  <a:pt x="22301" y="50101"/>
                </a:lnTo>
                <a:lnTo>
                  <a:pt x="22301" y="51028"/>
                </a:lnTo>
                <a:lnTo>
                  <a:pt x="22682" y="51409"/>
                </a:lnTo>
                <a:lnTo>
                  <a:pt x="23139" y="51409"/>
                </a:lnTo>
                <a:lnTo>
                  <a:pt x="23596" y="51409"/>
                </a:lnTo>
                <a:lnTo>
                  <a:pt x="23977" y="51028"/>
                </a:lnTo>
                <a:lnTo>
                  <a:pt x="23977" y="50101"/>
                </a:lnTo>
                <a:close/>
              </a:path>
              <a:path w="325120" h="565785">
                <a:moveTo>
                  <a:pt x="24130" y="100037"/>
                </a:moveTo>
                <a:lnTo>
                  <a:pt x="23545" y="99453"/>
                </a:lnTo>
                <a:lnTo>
                  <a:pt x="22123" y="99453"/>
                </a:lnTo>
                <a:lnTo>
                  <a:pt x="21539" y="100037"/>
                </a:lnTo>
                <a:lnTo>
                  <a:pt x="21539" y="101473"/>
                </a:lnTo>
                <a:lnTo>
                  <a:pt x="22123" y="102044"/>
                </a:lnTo>
                <a:lnTo>
                  <a:pt x="22834" y="102044"/>
                </a:lnTo>
                <a:lnTo>
                  <a:pt x="23545" y="102044"/>
                </a:lnTo>
                <a:lnTo>
                  <a:pt x="24130" y="101473"/>
                </a:lnTo>
                <a:lnTo>
                  <a:pt x="24130" y="100037"/>
                </a:lnTo>
                <a:close/>
              </a:path>
              <a:path w="325120" h="565785">
                <a:moveTo>
                  <a:pt x="24396" y="199936"/>
                </a:moveTo>
                <a:lnTo>
                  <a:pt x="23456" y="198996"/>
                </a:lnTo>
                <a:lnTo>
                  <a:pt x="21145" y="198996"/>
                </a:lnTo>
                <a:lnTo>
                  <a:pt x="20205" y="199936"/>
                </a:lnTo>
                <a:lnTo>
                  <a:pt x="20205" y="202247"/>
                </a:lnTo>
                <a:lnTo>
                  <a:pt x="21145" y="203187"/>
                </a:lnTo>
                <a:lnTo>
                  <a:pt x="22301" y="203187"/>
                </a:lnTo>
                <a:lnTo>
                  <a:pt x="23456" y="203187"/>
                </a:lnTo>
                <a:lnTo>
                  <a:pt x="24396" y="202247"/>
                </a:lnTo>
                <a:lnTo>
                  <a:pt x="24396" y="199936"/>
                </a:lnTo>
                <a:close/>
              </a:path>
              <a:path w="325120" h="565785">
                <a:moveTo>
                  <a:pt x="25146" y="499770"/>
                </a:moveTo>
                <a:lnTo>
                  <a:pt x="23202" y="497827"/>
                </a:lnTo>
                <a:lnTo>
                  <a:pt x="18427" y="497827"/>
                </a:lnTo>
                <a:lnTo>
                  <a:pt x="16484" y="499770"/>
                </a:lnTo>
                <a:lnTo>
                  <a:pt x="16484" y="504545"/>
                </a:lnTo>
                <a:lnTo>
                  <a:pt x="18427" y="506476"/>
                </a:lnTo>
                <a:lnTo>
                  <a:pt x="20815" y="506476"/>
                </a:lnTo>
                <a:lnTo>
                  <a:pt x="23202" y="506476"/>
                </a:lnTo>
                <a:lnTo>
                  <a:pt x="25146" y="504545"/>
                </a:lnTo>
                <a:lnTo>
                  <a:pt x="25146" y="499770"/>
                </a:lnTo>
                <a:close/>
              </a:path>
              <a:path w="325120" h="565785">
                <a:moveTo>
                  <a:pt x="25374" y="149999"/>
                </a:moveTo>
                <a:lnTo>
                  <a:pt x="24625" y="149263"/>
                </a:lnTo>
                <a:lnTo>
                  <a:pt x="22771" y="149263"/>
                </a:lnTo>
                <a:lnTo>
                  <a:pt x="22021" y="149999"/>
                </a:lnTo>
                <a:lnTo>
                  <a:pt x="22021" y="151853"/>
                </a:lnTo>
                <a:lnTo>
                  <a:pt x="22771" y="152603"/>
                </a:lnTo>
                <a:lnTo>
                  <a:pt x="23698" y="152603"/>
                </a:lnTo>
                <a:lnTo>
                  <a:pt x="24625" y="152603"/>
                </a:lnTo>
                <a:lnTo>
                  <a:pt x="25374" y="151853"/>
                </a:lnTo>
                <a:lnTo>
                  <a:pt x="25374" y="149999"/>
                </a:lnTo>
                <a:close/>
              </a:path>
              <a:path w="325120" h="565785">
                <a:moveTo>
                  <a:pt x="26123" y="249948"/>
                </a:moveTo>
                <a:lnTo>
                  <a:pt x="25031" y="248856"/>
                </a:lnTo>
                <a:lnTo>
                  <a:pt x="22364" y="248856"/>
                </a:lnTo>
                <a:lnTo>
                  <a:pt x="21272" y="249948"/>
                </a:lnTo>
                <a:lnTo>
                  <a:pt x="21272" y="252628"/>
                </a:lnTo>
                <a:lnTo>
                  <a:pt x="22364" y="253707"/>
                </a:lnTo>
                <a:lnTo>
                  <a:pt x="23698" y="253707"/>
                </a:lnTo>
                <a:lnTo>
                  <a:pt x="25031" y="253707"/>
                </a:lnTo>
                <a:lnTo>
                  <a:pt x="26123" y="252628"/>
                </a:lnTo>
                <a:lnTo>
                  <a:pt x="26123" y="249948"/>
                </a:lnTo>
                <a:close/>
              </a:path>
              <a:path w="325120" h="565785">
                <a:moveTo>
                  <a:pt x="40830" y="449910"/>
                </a:moveTo>
                <a:lnTo>
                  <a:pt x="39154" y="448221"/>
                </a:lnTo>
                <a:lnTo>
                  <a:pt x="34988" y="448221"/>
                </a:lnTo>
                <a:lnTo>
                  <a:pt x="33312" y="449910"/>
                </a:lnTo>
                <a:lnTo>
                  <a:pt x="33312" y="454063"/>
                </a:lnTo>
                <a:lnTo>
                  <a:pt x="34988" y="455739"/>
                </a:lnTo>
                <a:lnTo>
                  <a:pt x="37071" y="455739"/>
                </a:lnTo>
                <a:lnTo>
                  <a:pt x="39154" y="455739"/>
                </a:lnTo>
                <a:lnTo>
                  <a:pt x="40830" y="454063"/>
                </a:lnTo>
                <a:lnTo>
                  <a:pt x="40830" y="449910"/>
                </a:lnTo>
                <a:close/>
              </a:path>
              <a:path w="325120" h="565785">
                <a:moveTo>
                  <a:pt x="46177" y="399884"/>
                </a:moveTo>
                <a:lnTo>
                  <a:pt x="44640" y="398335"/>
                </a:lnTo>
                <a:lnTo>
                  <a:pt x="40817" y="398335"/>
                </a:lnTo>
                <a:lnTo>
                  <a:pt x="39268" y="399884"/>
                </a:lnTo>
                <a:lnTo>
                  <a:pt x="39268" y="403707"/>
                </a:lnTo>
                <a:lnTo>
                  <a:pt x="40817" y="405257"/>
                </a:lnTo>
                <a:lnTo>
                  <a:pt x="42722" y="405257"/>
                </a:lnTo>
                <a:lnTo>
                  <a:pt x="44640" y="405257"/>
                </a:lnTo>
                <a:lnTo>
                  <a:pt x="46177" y="403707"/>
                </a:lnTo>
                <a:lnTo>
                  <a:pt x="46177" y="399884"/>
                </a:lnTo>
                <a:close/>
              </a:path>
              <a:path w="325120" h="565785">
                <a:moveTo>
                  <a:pt x="49631" y="300062"/>
                </a:moveTo>
                <a:lnTo>
                  <a:pt x="48501" y="298932"/>
                </a:lnTo>
                <a:lnTo>
                  <a:pt x="45732" y="298932"/>
                </a:lnTo>
                <a:lnTo>
                  <a:pt x="44602" y="300062"/>
                </a:lnTo>
                <a:lnTo>
                  <a:pt x="44602" y="302831"/>
                </a:lnTo>
                <a:lnTo>
                  <a:pt x="45732" y="303961"/>
                </a:lnTo>
                <a:lnTo>
                  <a:pt x="47117" y="303961"/>
                </a:lnTo>
                <a:lnTo>
                  <a:pt x="48501" y="303961"/>
                </a:lnTo>
                <a:lnTo>
                  <a:pt x="49631" y="302831"/>
                </a:lnTo>
                <a:lnTo>
                  <a:pt x="49631" y="300062"/>
                </a:lnTo>
                <a:close/>
              </a:path>
              <a:path w="325120" h="565785">
                <a:moveTo>
                  <a:pt x="53657" y="350012"/>
                </a:moveTo>
                <a:lnTo>
                  <a:pt x="52349" y="348691"/>
                </a:lnTo>
                <a:lnTo>
                  <a:pt x="49123" y="348691"/>
                </a:lnTo>
                <a:lnTo>
                  <a:pt x="47815" y="350012"/>
                </a:lnTo>
                <a:lnTo>
                  <a:pt x="47815" y="353237"/>
                </a:lnTo>
                <a:lnTo>
                  <a:pt x="49123" y="354545"/>
                </a:lnTo>
                <a:lnTo>
                  <a:pt x="50736" y="354545"/>
                </a:lnTo>
                <a:lnTo>
                  <a:pt x="52349" y="354545"/>
                </a:lnTo>
                <a:lnTo>
                  <a:pt x="53657" y="353237"/>
                </a:lnTo>
                <a:lnTo>
                  <a:pt x="53657" y="350012"/>
                </a:lnTo>
                <a:close/>
              </a:path>
              <a:path w="325120" h="565785">
                <a:moveTo>
                  <a:pt x="55753" y="558380"/>
                </a:moveTo>
                <a:lnTo>
                  <a:pt x="53886" y="556501"/>
                </a:lnTo>
                <a:lnTo>
                  <a:pt x="49263" y="556501"/>
                </a:lnTo>
                <a:lnTo>
                  <a:pt x="47396" y="558380"/>
                </a:lnTo>
                <a:lnTo>
                  <a:pt x="47396" y="563003"/>
                </a:lnTo>
                <a:lnTo>
                  <a:pt x="49263" y="564870"/>
                </a:lnTo>
                <a:lnTo>
                  <a:pt x="51574" y="564870"/>
                </a:lnTo>
                <a:lnTo>
                  <a:pt x="53886" y="564870"/>
                </a:lnTo>
                <a:lnTo>
                  <a:pt x="55753" y="563003"/>
                </a:lnTo>
                <a:lnTo>
                  <a:pt x="55753" y="558380"/>
                </a:lnTo>
                <a:close/>
              </a:path>
              <a:path w="325120" h="565785">
                <a:moveTo>
                  <a:pt x="57289" y="50342"/>
                </a:moveTo>
                <a:lnTo>
                  <a:pt x="57099" y="50152"/>
                </a:lnTo>
                <a:lnTo>
                  <a:pt x="56642" y="50152"/>
                </a:lnTo>
                <a:lnTo>
                  <a:pt x="56451" y="50342"/>
                </a:lnTo>
                <a:lnTo>
                  <a:pt x="56451" y="50800"/>
                </a:lnTo>
                <a:lnTo>
                  <a:pt x="56642" y="50990"/>
                </a:lnTo>
                <a:lnTo>
                  <a:pt x="56870" y="50990"/>
                </a:lnTo>
                <a:lnTo>
                  <a:pt x="57099" y="50990"/>
                </a:lnTo>
                <a:lnTo>
                  <a:pt x="57289" y="50800"/>
                </a:lnTo>
                <a:lnTo>
                  <a:pt x="57289" y="50342"/>
                </a:lnTo>
                <a:close/>
              </a:path>
              <a:path w="325120" h="565785">
                <a:moveTo>
                  <a:pt x="57429" y="100266"/>
                </a:moveTo>
                <a:lnTo>
                  <a:pt x="57048" y="99885"/>
                </a:lnTo>
                <a:lnTo>
                  <a:pt x="56083" y="99885"/>
                </a:lnTo>
                <a:lnTo>
                  <a:pt x="55702" y="100266"/>
                </a:lnTo>
                <a:lnTo>
                  <a:pt x="55702" y="101219"/>
                </a:lnTo>
                <a:lnTo>
                  <a:pt x="56083" y="101612"/>
                </a:lnTo>
                <a:lnTo>
                  <a:pt x="56565" y="101612"/>
                </a:lnTo>
                <a:lnTo>
                  <a:pt x="57048" y="101612"/>
                </a:lnTo>
                <a:lnTo>
                  <a:pt x="57429" y="101219"/>
                </a:lnTo>
                <a:lnTo>
                  <a:pt x="57429" y="100266"/>
                </a:lnTo>
                <a:close/>
              </a:path>
              <a:path w="325120" h="565785">
                <a:moveTo>
                  <a:pt x="57708" y="200177"/>
                </a:moveTo>
                <a:lnTo>
                  <a:pt x="56959" y="199428"/>
                </a:lnTo>
                <a:lnTo>
                  <a:pt x="55105" y="199428"/>
                </a:lnTo>
                <a:lnTo>
                  <a:pt x="54356" y="200177"/>
                </a:lnTo>
                <a:lnTo>
                  <a:pt x="54356" y="202018"/>
                </a:lnTo>
                <a:lnTo>
                  <a:pt x="55105" y="202768"/>
                </a:lnTo>
                <a:lnTo>
                  <a:pt x="56032" y="202768"/>
                </a:lnTo>
                <a:lnTo>
                  <a:pt x="56959" y="202768"/>
                </a:lnTo>
                <a:lnTo>
                  <a:pt x="57708" y="202018"/>
                </a:lnTo>
                <a:lnTo>
                  <a:pt x="57708" y="200177"/>
                </a:lnTo>
                <a:close/>
              </a:path>
              <a:path w="325120" h="565785">
                <a:moveTo>
                  <a:pt x="58407" y="150241"/>
                </a:moveTo>
                <a:lnTo>
                  <a:pt x="57848" y="149669"/>
                </a:lnTo>
                <a:lnTo>
                  <a:pt x="56464" y="149669"/>
                </a:lnTo>
                <a:lnTo>
                  <a:pt x="55892" y="150241"/>
                </a:lnTo>
                <a:lnTo>
                  <a:pt x="55892" y="151625"/>
                </a:lnTo>
                <a:lnTo>
                  <a:pt x="56464" y="152184"/>
                </a:lnTo>
                <a:lnTo>
                  <a:pt x="57150" y="152184"/>
                </a:lnTo>
                <a:lnTo>
                  <a:pt x="57848" y="152184"/>
                </a:lnTo>
                <a:lnTo>
                  <a:pt x="58407" y="151625"/>
                </a:lnTo>
                <a:lnTo>
                  <a:pt x="58407" y="150241"/>
                </a:lnTo>
                <a:close/>
              </a:path>
              <a:path w="325120" h="565785">
                <a:moveTo>
                  <a:pt x="58445" y="499999"/>
                </a:moveTo>
                <a:lnTo>
                  <a:pt x="56692" y="498259"/>
                </a:lnTo>
                <a:lnTo>
                  <a:pt x="52400" y="498259"/>
                </a:lnTo>
                <a:lnTo>
                  <a:pt x="50660" y="499999"/>
                </a:lnTo>
                <a:lnTo>
                  <a:pt x="50660" y="504304"/>
                </a:lnTo>
                <a:lnTo>
                  <a:pt x="52400" y="506044"/>
                </a:lnTo>
                <a:lnTo>
                  <a:pt x="54546" y="506044"/>
                </a:lnTo>
                <a:lnTo>
                  <a:pt x="56692" y="506044"/>
                </a:lnTo>
                <a:lnTo>
                  <a:pt x="58445" y="504304"/>
                </a:lnTo>
                <a:lnTo>
                  <a:pt x="58445" y="499999"/>
                </a:lnTo>
                <a:close/>
              </a:path>
              <a:path w="325120" h="565785">
                <a:moveTo>
                  <a:pt x="59169" y="250164"/>
                </a:moveTo>
                <a:lnTo>
                  <a:pt x="58267" y="249262"/>
                </a:lnTo>
                <a:lnTo>
                  <a:pt x="56032" y="249262"/>
                </a:lnTo>
                <a:lnTo>
                  <a:pt x="55130" y="250164"/>
                </a:lnTo>
                <a:lnTo>
                  <a:pt x="55130" y="252399"/>
                </a:lnTo>
                <a:lnTo>
                  <a:pt x="56032" y="253301"/>
                </a:lnTo>
                <a:lnTo>
                  <a:pt x="57150" y="253301"/>
                </a:lnTo>
                <a:lnTo>
                  <a:pt x="58267" y="253301"/>
                </a:lnTo>
                <a:lnTo>
                  <a:pt x="59169" y="252399"/>
                </a:lnTo>
                <a:lnTo>
                  <a:pt x="59169" y="250164"/>
                </a:lnTo>
                <a:close/>
              </a:path>
              <a:path w="325120" h="565785">
                <a:moveTo>
                  <a:pt x="73304" y="450126"/>
                </a:moveTo>
                <a:lnTo>
                  <a:pt x="71818" y="448627"/>
                </a:lnTo>
                <a:lnTo>
                  <a:pt x="68110" y="448627"/>
                </a:lnTo>
                <a:lnTo>
                  <a:pt x="66624" y="450126"/>
                </a:lnTo>
                <a:lnTo>
                  <a:pt x="66624" y="453821"/>
                </a:lnTo>
                <a:lnTo>
                  <a:pt x="68110" y="455320"/>
                </a:lnTo>
                <a:lnTo>
                  <a:pt x="69964" y="455320"/>
                </a:lnTo>
                <a:lnTo>
                  <a:pt x="71818" y="455320"/>
                </a:lnTo>
                <a:lnTo>
                  <a:pt x="73304" y="453821"/>
                </a:lnTo>
                <a:lnTo>
                  <a:pt x="73304" y="450126"/>
                </a:lnTo>
                <a:close/>
              </a:path>
              <a:path w="325120" h="565785">
                <a:moveTo>
                  <a:pt x="78917" y="400126"/>
                </a:moveTo>
                <a:lnTo>
                  <a:pt x="77558" y="398767"/>
                </a:lnTo>
                <a:lnTo>
                  <a:pt x="74206" y="398767"/>
                </a:lnTo>
                <a:lnTo>
                  <a:pt x="72859" y="400126"/>
                </a:lnTo>
                <a:lnTo>
                  <a:pt x="72859" y="403466"/>
                </a:lnTo>
                <a:lnTo>
                  <a:pt x="74206" y="404825"/>
                </a:lnTo>
                <a:lnTo>
                  <a:pt x="75882" y="404825"/>
                </a:lnTo>
                <a:lnTo>
                  <a:pt x="77558" y="404825"/>
                </a:lnTo>
                <a:lnTo>
                  <a:pt x="78917" y="403466"/>
                </a:lnTo>
                <a:lnTo>
                  <a:pt x="78917" y="400126"/>
                </a:lnTo>
                <a:close/>
              </a:path>
              <a:path w="325120" h="565785">
                <a:moveTo>
                  <a:pt x="82931" y="300304"/>
                </a:moveTo>
                <a:lnTo>
                  <a:pt x="81991" y="299364"/>
                </a:lnTo>
                <a:lnTo>
                  <a:pt x="79679" y="299364"/>
                </a:lnTo>
                <a:lnTo>
                  <a:pt x="78740" y="300304"/>
                </a:lnTo>
                <a:lnTo>
                  <a:pt x="78740" y="302602"/>
                </a:lnTo>
                <a:lnTo>
                  <a:pt x="79679" y="303542"/>
                </a:lnTo>
                <a:lnTo>
                  <a:pt x="80835" y="303542"/>
                </a:lnTo>
                <a:lnTo>
                  <a:pt x="81991" y="303542"/>
                </a:lnTo>
                <a:lnTo>
                  <a:pt x="82931" y="302602"/>
                </a:lnTo>
                <a:lnTo>
                  <a:pt x="82931" y="300304"/>
                </a:lnTo>
                <a:close/>
              </a:path>
              <a:path w="325120" h="565785">
                <a:moveTo>
                  <a:pt x="86423" y="350240"/>
                </a:moveTo>
                <a:lnTo>
                  <a:pt x="85293" y="349123"/>
                </a:lnTo>
                <a:lnTo>
                  <a:pt x="82524" y="349123"/>
                </a:lnTo>
                <a:lnTo>
                  <a:pt x="81394" y="350240"/>
                </a:lnTo>
                <a:lnTo>
                  <a:pt x="81394" y="353021"/>
                </a:lnTo>
                <a:lnTo>
                  <a:pt x="82524" y="354139"/>
                </a:lnTo>
                <a:lnTo>
                  <a:pt x="83908" y="354139"/>
                </a:lnTo>
                <a:lnTo>
                  <a:pt x="85293" y="354139"/>
                </a:lnTo>
                <a:lnTo>
                  <a:pt x="86423" y="353021"/>
                </a:lnTo>
                <a:lnTo>
                  <a:pt x="86423" y="350240"/>
                </a:lnTo>
                <a:close/>
              </a:path>
              <a:path w="325120" h="565785">
                <a:moveTo>
                  <a:pt x="88506" y="558609"/>
                </a:moveTo>
                <a:lnTo>
                  <a:pt x="86829" y="556933"/>
                </a:lnTo>
                <a:lnTo>
                  <a:pt x="82664" y="556933"/>
                </a:lnTo>
                <a:lnTo>
                  <a:pt x="80987" y="558609"/>
                </a:lnTo>
                <a:lnTo>
                  <a:pt x="80987" y="562775"/>
                </a:lnTo>
                <a:lnTo>
                  <a:pt x="82664" y="564451"/>
                </a:lnTo>
                <a:lnTo>
                  <a:pt x="84747" y="564451"/>
                </a:lnTo>
                <a:lnTo>
                  <a:pt x="86829" y="564451"/>
                </a:lnTo>
                <a:lnTo>
                  <a:pt x="88506" y="562775"/>
                </a:lnTo>
                <a:lnTo>
                  <a:pt x="88506" y="558609"/>
                </a:lnTo>
                <a:close/>
              </a:path>
              <a:path w="325120" h="565785">
                <a:moveTo>
                  <a:pt x="90741" y="100507"/>
                </a:moveTo>
                <a:lnTo>
                  <a:pt x="90551" y="100317"/>
                </a:lnTo>
                <a:lnTo>
                  <a:pt x="90068" y="100317"/>
                </a:lnTo>
                <a:lnTo>
                  <a:pt x="89877" y="100507"/>
                </a:lnTo>
                <a:lnTo>
                  <a:pt x="89877" y="100990"/>
                </a:lnTo>
                <a:lnTo>
                  <a:pt x="90068" y="101180"/>
                </a:lnTo>
                <a:lnTo>
                  <a:pt x="90309" y="101180"/>
                </a:lnTo>
                <a:lnTo>
                  <a:pt x="90551" y="101180"/>
                </a:lnTo>
                <a:lnTo>
                  <a:pt x="90741" y="100990"/>
                </a:lnTo>
                <a:lnTo>
                  <a:pt x="90741" y="100507"/>
                </a:lnTo>
                <a:close/>
              </a:path>
              <a:path w="325120" h="565785">
                <a:moveTo>
                  <a:pt x="91020" y="200418"/>
                </a:moveTo>
                <a:lnTo>
                  <a:pt x="90449" y="199847"/>
                </a:lnTo>
                <a:lnTo>
                  <a:pt x="89065" y="199847"/>
                </a:lnTo>
                <a:lnTo>
                  <a:pt x="88506" y="200418"/>
                </a:lnTo>
                <a:lnTo>
                  <a:pt x="88506" y="201803"/>
                </a:lnTo>
                <a:lnTo>
                  <a:pt x="89065" y="202361"/>
                </a:lnTo>
                <a:lnTo>
                  <a:pt x="89763" y="202361"/>
                </a:lnTo>
                <a:lnTo>
                  <a:pt x="90449" y="202361"/>
                </a:lnTo>
                <a:lnTo>
                  <a:pt x="91020" y="201803"/>
                </a:lnTo>
                <a:lnTo>
                  <a:pt x="91020" y="200418"/>
                </a:lnTo>
                <a:close/>
              </a:path>
              <a:path w="325120" h="565785">
                <a:moveTo>
                  <a:pt x="91440" y="150469"/>
                </a:moveTo>
                <a:lnTo>
                  <a:pt x="91059" y="150088"/>
                </a:lnTo>
                <a:lnTo>
                  <a:pt x="90144" y="150088"/>
                </a:lnTo>
                <a:lnTo>
                  <a:pt x="89763" y="150469"/>
                </a:lnTo>
                <a:lnTo>
                  <a:pt x="89763" y="151396"/>
                </a:lnTo>
                <a:lnTo>
                  <a:pt x="90144" y="151765"/>
                </a:lnTo>
                <a:lnTo>
                  <a:pt x="90601" y="151765"/>
                </a:lnTo>
                <a:lnTo>
                  <a:pt x="91059" y="151765"/>
                </a:lnTo>
                <a:lnTo>
                  <a:pt x="91440" y="151396"/>
                </a:lnTo>
                <a:lnTo>
                  <a:pt x="91440" y="150469"/>
                </a:lnTo>
                <a:close/>
              </a:path>
              <a:path w="325120" h="565785">
                <a:moveTo>
                  <a:pt x="91744" y="500240"/>
                </a:moveTo>
                <a:lnTo>
                  <a:pt x="90208" y="498690"/>
                </a:lnTo>
                <a:lnTo>
                  <a:pt x="86385" y="498690"/>
                </a:lnTo>
                <a:lnTo>
                  <a:pt x="84836" y="500240"/>
                </a:lnTo>
                <a:lnTo>
                  <a:pt x="84836" y="504063"/>
                </a:lnTo>
                <a:lnTo>
                  <a:pt x="86385" y="505612"/>
                </a:lnTo>
                <a:lnTo>
                  <a:pt x="88290" y="505612"/>
                </a:lnTo>
                <a:lnTo>
                  <a:pt x="90208" y="505612"/>
                </a:lnTo>
                <a:lnTo>
                  <a:pt x="91744" y="504063"/>
                </a:lnTo>
                <a:lnTo>
                  <a:pt x="91744" y="500240"/>
                </a:lnTo>
                <a:close/>
              </a:path>
              <a:path w="325120" h="565785">
                <a:moveTo>
                  <a:pt x="92214" y="250380"/>
                </a:moveTo>
                <a:lnTo>
                  <a:pt x="91490" y="249656"/>
                </a:lnTo>
                <a:lnTo>
                  <a:pt x="89700" y="249656"/>
                </a:lnTo>
                <a:lnTo>
                  <a:pt x="88988" y="250380"/>
                </a:lnTo>
                <a:lnTo>
                  <a:pt x="88988" y="252171"/>
                </a:lnTo>
                <a:lnTo>
                  <a:pt x="89700" y="252895"/>
                </a:lnTo>
                <a:lnTo>
                  <a:pt x="90601" y="252895"/>
                </a:lnTo>
                <a:lnTo>
                  <a:pt x="91490" y="252895"/>
                </a:lnTo>
                <a:lnTo>
                  <a:pt x="92214" y="252171"/>
                </a:lnTo>
                <a:lnTo>
                  <a:pt x="92214" y="250380"/>
                </a:lnTo>
                <a:close/>
              </a:path>
              <a:path w="325120" h="565785">
                <a:moveTo>
                  <a:pt x="105778" y="450354"/>
                </a:moveTo>
                <a:lnTo>
                  <a:pt x="104470" y="449046"/>
                </a:lnTo>
                <a:lnTo>
                  <a:pt x="101244" y="449046"/>
                </a:lnTo>
                <a:lnTo>
                  <a:pt x="99936" y="450354"/>
                </a:lnTo>
                <a:lnTo>
                  <a:pt x="99936" y="453580"/>
                </a:lnTo>
                <a:lnTo>
                  <a:pt x="101244" y="454901"/>
                </a:lnTo>
                <a:lnTo>
                  <a:pt x="102857" y="454901"/>
                </a:lnTo>
                <a:lnTo>
                  <a:pt x="104470" y="454901"/>
                </a:lnTo>
                <a:lnTo>
                  <a:pt x="105778" y="453580"/>
                </a:lnTo>
                <a:lnTo>
                  <a:pt x="105778" y="450354"/>
                </a:lnTo>
                <a:close/>
              </a:path>
              <a:path w="325120" h="565785">
                <a:moveTo>
                  <a:pt x="111645" y="400367"/>
                </a:moveTo>
                <a:lnTo>
                  <a:pt x="110490" y="399199"/>
                </a:lnTo>
                <a:lnTo>
                  <a:pt x="107619" y="399199"/>
                </a:lnTo>
                <a:lnTo>
                  <a:pt x="106464" y="400367"/>
                </a:lnTo>
                <a:lnTo>
                  <a:pt x="106464" y="403237"/>
                </a:lnTo>
                <a:lnTo>
                  <a:pt x="107619" y="404393"/>
                </a:lnTo>
                <a:lnTo>
                  <a:pt x="109054" y="404393"/>
                </a:lnTo>
                <a:lnTo>
                  <a:pt x="110490" y="404393"/>
                </a:lnTo>
                <a:lnTo>
                  <a:pt x="111645" y="403237"/>
                </a:lnTo>
                <a:lnTo>
                  <a:pt x="111645" y="400367"/>
                </a:lnTo>
                <a:close/>
              </a:path>
              <a:path w="325120" h="565785">
                <a:moveTo>
                  <a:pt x="116243" y="300520"/>
                </a:moveTo>
                <a:lnTo>
                  <a:pt x="115493" y="299770"/>
                </a:lnTo>
                <a:lnTo>
                  <a:pt x="113639" y="299770"/>
                </a:lnTo>
                <a:lnTo>
                  <a:pt x="112890" y="300520"/>
                </a:lnTo>
                <a:lnTo>
                  <a:pt x="112890" y="302374"/>
                </a:lnTo>
                <a:lnTo>
                  <a:pt x="113639" y="303123"/>
                </a:lnTo>
                <a:lnTo>
                  <a:pt x="114566" y="303123"/>
                </a:lnTo>
                <a:lnTo>
                  <a:pt x="115493" y="303123"/>
                </a:lnTo>
                <a:lnTo>
                  <a:pt x="116243" y="302374"/>
                </a:lnTo>
                <a:lnTo>
                  <a:pt x="116243" y="300520"/>
                </a:lnTo>
                <a:close/>
              </a:path>
              <a:path w="325120" h="565785">
                <a:moveTo>
                  <a:pt x="119176" y="350481"/>
                </a:moveTo>
                <a:lnTo>
                  <a:pt x="118237" y="349542"/>
                </a:lnTo>
                <a:lnTo>
                  <a:pt x="115925" y="349542"/>
                </a:lnTo>
                <a:lnTo>
                  <a:pt x="114985" y="350481"/>
                </a:lnTo>
                <a:lnTo>
                  <a:pt x="114985" y="352780"/>
                </a:lnTo>
                <a:lnTo>
                  <a:pt x="115925" y="353720"/>
                </a:lnTo>
                <a:lnTo>
                  <a:pt x="117081" y="353720"/>
                </a:lnTo>
                <a:lnTo>
                  <a:pt x="118237" y="353720"/>
                </a:lnTo>
                <a:lnTo>
                  <a:pt x="119176" y="352780"/>
                </a:lnTo>
                <a:lnTo>
                  <a:pt x="119176" y="350481"/>
                </a:lnTo>
                <a:close/>
              </a:path>
              <a:path w="325120" h="565785">
                <a:moveTo>
                  <a:pt x="121259" y="558838"/>
                </a:moveTo>
                <a:lnTo>
                  <a:pt x="119773" y="557339"/>
                </a:lnTo>
                <a:lnTo>
                  <a:pt x="116065" y="557339"/>
                </a:lnTo>
                <a:lnTo>
                  <a:pt x="114579" y="558838"/>
                </a:lnTo>
                <a:lnTo>
                  <a:pt x="114579" y="562533"/>
                </a:lnTo>
                <a:lnTo>
                  <a:pt x="116065" y="564032"/>
                </a:lnTo>
                <a:lnTo>
                  <a:pt x="117919" y="564032"/>
                </a:lnTo>
                <a:lnTo>
                  <a:pt x="119773" y="564032"/>
                </a:lnTo>
                <a:lnTo>
                  <a:pt x="121259" y="562533"/>
                </a:lnTo>
                <a:lnTo>
                  <a:pt x="121259" y="558838"/>
                </a:lnTo>
                <a:close/>
              </a:path>
              <a:path w="325120" h="565785">
                <a:moveTo>
                  <a:pt x="124320" y="200634"/>
                </a:moveTo>
                <a:lnTo>
                  <a:pt x="123939" y="200266"/>
                </a:lnTo>
                <a:lnTo>
                  <a:pt x="123024" y="200266"/>
                </a:lnTo>
                <a:lnTo>
                  <a:pt x="122643" y="200634"/>
                </a:lnTo>
                <a:lnTo>
                  <a:pt x="122643" y="201561"/>
                </a:lnTo>
                <a:lnTo>
                  <a:pt x="123024" y="201930"/>
                </a:lnTo>
                <a:lnTo>
                  <a:pt x="123482" y="201930"/>
                </a:lnTo>
                <a:lnTo>
                  <a:pt x="123939" y="201930"/>
                </a:lnTo>
                <a:lnTo>
                  <a:pt x="124320" y="201561"/>
                </a:lnTo>
                <a:lnTo>
                  <a:pt x="124320" y="200634"/>
                </a:lnTo>
                <a:close/>
              </a:path>
              <a:path w="325120" h="565785">
                <a:moveTo>
                  <a:pt x="124460" y="150698"/>
                </a:moveTo>
                <a:lnTo>
                  <a:pt x="124269" y="150507"/>
                </a:lnTo>
                <a:lnTo>
                  <a:pt x="123812" y="150507"/>
                </a:lnTo>
                <a:lnTo>
                  <a:pt x="123621" y="150698"/>
                </a:lnTo>
                <a:lnTo>
                  <a:pt x="123621" y="151155"/>
                </a:lnTo>
                <a:lnTo>
                  <a:pt x="123812" y="151345"/>
                </a:lnTo>
                <a:lnTo>
                  <a:pt x="124040" y="151345"/>
                </a:lnTo>
                <a:lnTo>
                  <a:pt x="124269" y="151345"/>
                </a:lnTo>
                <a:lnTo>
                  <a:pt x="124460" y="151155"/>
                </a:lnTo>
                <a:lnTo>
                  <a:pt x="124460" y="150698"/>
                </a:lnTo>
                <a:close/>
              </a:path>
              <a:path w="325120" h="565785">
                <a:moveTo>
                  <a:pt x="125044" y="500481"/>
                </a:moveTo>
                <a:lnTo>
                  <a:pt x="123698" y="499122"/>
                </a:lnTo>
                <a:lnTo>
                  <a:pt x="120345" y="499122"/>
                </a:lnTo>
                <a:lnTo>
                  <a:pt x="118986" y="500481"/>
                </a:lnTo>
                <a:lnTo>
                  <a:pt x="118986" y="503834"/>
                </a:lnTo>
                <a:lnTo>
                  <a:pt x="120345" y="505180"/>
                </a:lnTo>
                <a:lnTo>
                  <a:pt x="122021" y="505180"/>
                </a:lnTo>
                <a:lnTo>
                  <a:pt x="123698" y="505180"/>
                </a:lnTo>
                <a:lnTo>
                  <a:pt x="125044" y="503834"/>
                </a:lnTo>
                <a:lnTo>
                  <a:pt x="125044" y="500481"/>
                </a:lnTo>
                <a:close/>
              </a:path>
              <a:path w="325120" h="565785">
                <a:moveTo>
                  <a:pt x="125247" y="250609"/>
                </a:moveTo>
                <a:lnTo>
                  <a:pt x="124714" y="250063"/>
                </a:lnTo>
                <a:lnTo>
                  <a:pt x="123367" y="250063"/>
                </a:lnTo>
                <a:lnTo>
                  <a:pt x="122821" y="250609"/>
                </a:lnTo>
                <a:lnTo>
                  <a:pt x="122821" y="251942"/>
                </a:lnTo>
                <a:lnTo>
                  <a:pt x="123367" y="252488"/>
                </a:lnTo>
                <a:lnTo>
                  <a:pt x="124040" y="252488"/>
                </a:lnTo>
                <a:lnTo>
                  <a:pt x="124714" y="252488"/>
                </a:lnTo>
                <a:lnTo>
                  <a:pt x="125247" y="251942"/>
                </a:lnTo>
                <a:lnTo>
                  <a:pt x="125247" y="250609"/>
                </a:lnTo>
                <a:close/>
              </a:path>
              <a:path w="325120" h="565785">
                <a:moveTo>
                  <a:pt x="138264" y="450583"/>
                </a:moveTo>
                <a:lnTo>
                  <a:pt x="137134" y="449465"/>
                </a:lnTo>
                <a:lnTo>
                  <a:pt x="134366" y="449465"/>
                </a:lnTo>
                <a:lnTo>
                  <a:pt x="133235" y="450583"/>
                </a:lnTo>
                <a:lnTo>
                  <a:pt x="133235" y="453364"/>
                </a:lnTo>
                <a:lnTo>
                  <a:pt x="134366" y="454482"/>
                </a:lnTo>
                <a:lnTo>
                  <a:pt x="135750" y="454482"/>
                </a:lnTo>
                <a:lnTo>
                  <a:pt x="137134" y="454482"/>
                </a:lnTo>
                <a:lnTo>
                  <a:pt x="138264" y="453364"/>
                </a:lnTo>
                <a:lnTo>
                  <a:pt x="138264" y="450583"/>
                </a:lnTo>
                <a:close/>
              </a:path>
              <a:path w="325120" h="565785">
                <a:moveTo>
                  <a:pt x="144373" y="400608"/>
                </a:moveTo>
                <a:lnTo>
                  <a:pt x="143408" y="399643"/>
                </a:lnTo>
                <a:lnTo>
                  <a:pt x="141020" y="399643"/>
                </a:lnTo>
                <a:lnTo>
                  <a:pt x="140055" y="400608"/>
                </a:lnTo>
                <a:lnTo>
                  <a:pt x="140055" y="402996"/>
                </a:lnTo>
                <a:lnTo>
                  <a:pt x="141020" y="403961"/>
                </a:lnTo>
                <a:lnTo>
                  <a:pt x="142214" y="403961"/>
                </a:lnTo>
                <a:lnTo>
                  <a:pt x="143408" y="403961"/>
                </a:lnTo>
                <a:lnTo>
                  <a:pt x="144373" y="402996"/>
                </a:lnTo>
                <a:lnTo>
                  <a:pt x="144373" y="400608"/>
                </a:lnTo>
                <a:close/>
              </a:path>
              <a:path w="325120" h="565785">
                <a:moveTo>
                  <a:pt x="149555" y="300761"/>
                </a:moveTo>
                <a:lnTo>
                  <a:pt x="148996" y="300202"/>
                </a:lnTo>
                <a:lnTo>
                  <a:pt x="147612" y="300202"/>
                </a:lnTo>
                <a:lnTo>
                  <a:pt x="147040" y="300761"/>
                </a:lnTo>
                <a:lnTo>
                  <a:pt x="147040" y="302145"/>
                </a:lnTo>
                <a:lnTo>
                  <a:pt x="147612" y="302704"/>
                </a:lnTo>
                <a:lnTo>
                  <a:pt x="148297" y="302704"/>
                </a:lnTo>
                <a:lnTo>
                  <a:pt x="148996" y="302704"/>
                </a:lnTo>
                <a:lnTo>
                  <a:pt x="149555" y="302145"/>
                </a:lnTo>
                <a:lnTo>
                  <a:pt x="149555" y="300761"/>
                </a:lnTo>
                <a:close/>
              </a:path>
              <a:path w="325120" h="565785">
                <a:moveTo>
                  <a:pt x="151930" y="350697"/>
                </a:moveTo>
                <a:lnTo>
                  <a:pt x="151180" y="349948"/>
                </a:lnTo>
                <a:lnTo>
                  <a:pt x="149326" y="349948"/>
                </a:lnTo>
                <a:lnTo>
                  <a:pt x="148577" y="350697"/>
                </a:lnTo>
                <a:lnTo>
                  <a:pt x="148577" y="352552"/>
                </a:lnTo>
                <a:lnTo>
                  <a:pt x="149326" y="353301"/>
                </a:lnTo>
                <a:lnTo>
                  <a:pt x="150253" y="353301"/>
                </a:lnTo>
                <a:lnTo>
                  <a:pt x="151180" y="353301"/>
                </a:lnTo>
                <a:lnTo>
                  <a:pt x="151930" y="352552"/>
                </a:lnTo>
                <a:lnTo>
                  <a:pt x="151930" y="350697"/>
                </a:lnTo>
                <a:close/>
              </a:path>
              <a:path w="325120" h="565785">
                <a:moveTo>
                  <a:pt x="154000" y="559066"/>
                </a:moveTo>
                <a:lnTo>
                  <a:pt x="152692" y="557758"/>
                </a:lnTo>
                <a:lnTo>
                  <a:pt x="149466" y="557758"/>
                </a:lnTo>
                <a:lnTo>
                  <a:pt x="148158" y="559066"/>
                </a:lnTo>
                <a:lnTo>
                  <a:pt x="148158" y="562292"/>
                </a:lnTo>
                <a:lnTo>
                  <a:pt x="149466" y="563613"/>
                </a:lnTo>
                <a:lnTo>
                  <a:pt x="151079" y="563613"/>
                </a:lnTo>
                <a:lnTo>
                  <a:pt x="152692" y="563613"/>
                </a:lnTo>
                <a:lnTo>
                  <a:pt x="154000" y="562292"/>
                </a:lnTo>
                <a:lnTo>
                  <a:pt x="154000" y="559066"/>
                </a:lnTo>
                <a:close/>
              </a:path>
              <a:path w="325120" h="565785">
                <a:moveTo>
                  <a:pt x="157632" y="200875"/>
                </a:moveTo>
                <a:lnTo>
                  <a:pt x="157441" y="200685"/>
                </a:lnTo>
                <a:lnTo>
                  <a:pt x="156984" y="200685"/>
                </a:lnTo>
                <a:lnTo>
                  <a:pt x="156794" y="200875"/>
                </a:lnTo>
                <a:lnTo>
                  <a:pt x="156794" y="201333"/>
                </a:lnTo>
                <a:lnTo>
                  <a:pt x="156984" y="201523"/>
                </a:lnTo>
                <a:lnTo>
                  <a:pt x="157213" y="201523"/>
                </a:lnTo>
                <a:lnTo>
                  <a:pt x="157441" y="201523"/>
                </a:lnTo>
                <a:lnTo>
                  <a:pt x="157632" y="201333"/>
                </a:lnTo>
                <a:lnTo>
                  <a:pt x="157632" y="200875"/>
                </a:lnTo>
                <a:close/>
              </a:path>
              <a:path w="325120" h="565785">
                <a:moveTo>
                  <a:pt x="158305" y="250825"/>
                </a:moveTo>
                <a:lnTo>
                  <a:pt x="157937" y="250469"/>
                </a:lnTo>
                <a:lnTo>
                  <a:pt x="157048" y="250469"/>
                </a:lnTo>
                <a:lnTo>
                  <a:pt x="156679" y="250825"/>
                </a:lnTo>
                <a:lnTo>
                  <a:pt x="156679" y="251726"/>
                </a:lnTo>
                <a:lnTo>
                  <a:pt x="157048" y="252082"/>
                </a:lnTo>
                <a:lnTo>
                  <a:pt x="157492" y="252082"/>
                </a:lnTo>
                <a:lnTo>
                  <a:pt x="157937" y="252082"/>
                </a:lnTo>
                <a:lnTo>
                  <a:pt x="158305" y="251726"/>
                </a:lnTo>
                <a:lnTo>
                  <a:pt x="158305" y="250825"/>
                </a:lnTo>
                <a:close/>
              </a:path>
              <a:path w="325120" h="565785">
                <a:moveTo>
                  <a:pt x="158356" y="500722"/>
                </a:moveTo>
                <a:lnTo>
                  <a:pt x="157200" y="499554"/>
                </a:lnTo>
                <a:lnTo>
                  <a:pt x="154330" y="499554"/>
                </a:lnTo>
                <a:lnTo>
                  <a:pt x="153174" y="500722"/>
                </a:lnTo>
                <a:lnTo>
                  <a:pt x="153174" y="503593"/>
                </a:lnTo>
                <a:lnTo>
                  <a:pt x="154330" y="504748"/>
                </a:lnTo>
                <a:lnTo>
                  <a:pt x="155765" y="504748"/>
                </a:lnTo>
                <a:lnTo>
                  <a:pt x="157200" y="504748"/>
                </a:lnTo>
                <a:lnTo>
                  <a:pt x="158356" y="503593"/>
                </a:lnTo>
                <a:lnTo>
                  <a:pt x="158356" y="500722"/>
                </a:lnTo>
                <a:close/>
              </a:path>
              <a:path w="325120" h="565785">
                <a:moveTo>
                  <a:pt x="170738" y="450811"/>
                </a:moveTo>
                <a:lnTo>
                  <a:pt x="169799" y="449872"/>
                </a:lnTo>
                <a:lnTo>
                  <a:pt x="167487" y="449872"/>
                </a:lnTo>
                <a:lnTo>
                  <a:pt x="166547" y="450811"/>
                </a:lnTo>
                <a:lnTo>
                  <a:pt x="166547" y="453123"/>
                </a:lnTo>
                <a:lnTo>
                  <a:pt x="167487" y="454063"/>
                </a:lnTo>
                <a:lnTo>
                  <a:pt x="168643" y="454063"/>
                </a:lnTo>
                <a:lnTo>
                  <a:pt x="169799" y="454063"/>
                </a:lnTo>
                <a:lnTo>
                  <a:pt x="170738" y="453123"/>
                </a:lnTo>
                <a:lnTo>
                  <a:pt x="170738" y="450811"/>
                </a:lnTo>
                <a:close/>
              </a:path>
              <a:path w="325120" h="565785">
                <a:moveTo>
                  <a:pt x="177101" y="400850"/>
                </a:moveTo>
                <a:lnTo>
                  <a:pt x="176326" y="400075"/>
                </a:lnTo>
                <a:lnTo>
                  <a:pt x="174421" y="400075"/>
                </a:lnTo>
                <a:lnTo>
                  <a:pt x="173647" y="400850"/>
                </a:lnTo>
                <a:lnTo>
                  <a:pt x="173647" y="402755"/>
                </a:lnTo>
                <a:lnTo>
                  <a:pt x="174421" y="403529"/>
                </a:lnTo>
                <a:lnTo>
                  <a:pt x="175374" y="403529"/>
                </a:lnTo>
                <a:lnTo>
                  <a:pt x="176326" y="403529"/>
                </a:lnTo>
                <a:lnTo>
                  <a:pt x="177101" y="402755"/>
                </a:lnTo>
                <a:lnTo>
                  <a:pt x="177101" y="400850"/>
                </a:lnTo>
                <a:close/>
              </a:path>
              <a:path w="325120" h="565785">
                <a:moveTo>
                  <a:pt x="182867" y="300990"/>
                </a:moveTo>
                <a:lnTo>
                  <a:pt x="182499" y="300609"/>
                </a:lnTo>
                <a:lnTo>
                  <a:pt x="181571" y="300609"/>
                </a:lnTo>
                <a:lnTo>
                  <a:pt x="181190" y="300990"/>
                </a:lnTo>
                <a:lnTo>
                  <a:pt x="181190" y="301904"/>
                </a:lnTo>
                <a:lnTo>
                  <a:pt x="181571" y="302285"/>
                </a:lnTo>
                <a:lnTo>
                  <a:pt x="182029" y="302285"/>
                </a:lnTo>
                <a:lnTo>
                  <a:pt x="182499" y="302285"/>
                </a:lnTo>
                <a:lnTo>
                  <a:pt x="182867" y="301904"/>
                </a:lnTo>
                <a:lnTo>
                  <a:pt x="182867" y="300990"/>
                </a:lnTo>
                <a:close/>
              </a:path>
              <a:path w="325120" h="565785">
                <a:moveTo>
                  <a:pt x="184670" y="350939"/>
                </a:moveTo>
                <a:lnTo>
                  <a:pt x="184111" y="350380"/>
                </a:lnTo>
                <a:lnTo>
                  <a:pt x="182727" y="350380"/>
                </a:lnTo>
                <a:lnTo>
                  <a:pt x="182156" y="350939"/>
                </a:lnTo>
                <a:lnTo>
                  <a:pt x="182156" y="352323"/>
                </a:lnTo>
                <a:lnTo>
                  <a:pt x="182727" y="352882"/>
                </a:lnTo>
                <a:lnTo>
                  <a:pt x="183413" y="352882"/>
                </a:lnTo>
                <a:lnTo>
                  <a:pt x="184111" y="352882"/>
                </a:lnTo>
                <a:lnTo>
                  <a:pt x="184670" y="352323"/>
                </a:lnTo>
                <a:lnTo>
                  <a:pt x="184670" y="350939"/>
                </a:lnTo>
                <a:close/>
              </a:path>
              <a:path w="325120" h="565785">
                <a:moveTo>
                  <a:pt x="186766" y="559295"/>
                </a:moveTo>
                <a:lnTo>
                  <a:pt x="185635" y="558177"/>
                </a:lnTo>
                <a:lnTo>
                  <a:pt x="182867" y="558177"/>
                </a:lnTo>
                <a:lnTo>
                  <a:pt x="181737" y="559295"/>
                </a:lnTo>
                <a:lnTo>
                  <a:pt x="181737" y="562076"/>
                </a:lnTo>
                <a:lnTo>
                  <a:pt x="182867" y="563194"/>
                </a:lnTo>
                <a:lnTo>
                  <a:pt x="184251" y="563194"/>
                </a:lnTo>
                <a:lnTo>
                  <a:pt x="185635" y="563194"/>
                </a:lnTo>
                <a:lnTo>
                  <a:pt x="186766" y="562076"/>
                </a:lnTo>
                <a:lnTo>
                  <a:pt x="186766" y="559295"/>
                </a:lnTo>
                <a:close/>
              </a:path>
              <a:path w="325120" h="565785">
                <a:moveTo>
                  <a:pt x="191350" y="251053"/>
                </a:moveTo>
                <a:lnTo>
                  <a:pt x="191173" y="250863"/>
                </a:lnTo>
                <a:lnTo>
                  <a:pt x="190715" y="250863"/>
                </a:lnTo>
                <a:lnTo>
                  <a:pt x="190538" y="251053"/>
                </a:lnTo>
                <a:lnTo>
                  <a:pt x="190538" y="251498"/>
                </a:lnTo>
                <a:lnTo>
                  <a:pt x="190715" y="251675"/>
                </a:lnTo>
                <a:lnTo>
                  <a:pt x="190944" y="251675"/>
                </a:lnTo>
                <a:lnTo>
                  <a:pt x="191173" y="251675"/>
                </a:lnTo>
                <a:lnTo>
                  <a:pt x="191350" y="251498"/>
                </a:lnTo>
                <a:lnTo>
                  <a:pt x="191350" y="251053"/>
                </a:lnTo>
                <a:close/>
              </a:path>
              <a:path w="325120" h="565785">
                <a:moveTo>
                  <a:pt x="191655" y="500951"/>
                </a:moveTo>
                <a:lnTo>
                  <a:pt x="190690" y="499986"/>
                </a:lnTo>
                <a:lnTo>
                  <a:pt x="188302" y="499986"/>
                </a:lnTo>
                <a:lnTo>
                  <a:pt x="187337" y="500951"/>
                </a:lnTo>
                <a:lnTo>
                  <a:pt x="187337" y="503339"/>
                </a:lnTo>
                <a:lnTo>
                  <a:pt x="188302" y="504317"/>
                </a:lnTo>
                <a:lnTo>
                  <a:pt x="189496" y="504317"/>
                </a:lnTo>
                <a:lnTo>
                  <a:pt x="190690" y="504317"/>
                </a:lnTo>
                <a:lnTo>
                  <a:pt x="191655" y="503339"/>
                </a:lnTo>
                <a:lnTo>
                  <a:pt x="191655" y="500951"/>
                </a:lnTo>
                <a:close/>
              </a:path>
              <a:path w="325120" h="565785">
                <a:moveTo>
                  <a:pt x="203212" y="451053"/>
                </a:moveTo>
                <a:lnTo>
                  <a:pt x="202463" y="450303"/>
                </a:lnTo>
                <a:lnTo>
                  <a:pt x="200609" y="450303"/>
                </a:lnTo>
                <a:lnTo>
                  <a:pt x="199859" y="451053"/>
                </a:lnTo>
                <a:lnTo>
                  <a:pt x="199859" y="452894"/>
                </a:lnTo>
                <a:lnTo>
                  <a:pt x="200609" y="453644"/>
                </a:lnTo>
                <a:lnTo>
                  <a:pt x="201536" y="453644"/>
                </a:lnTo>
                <a:lnTo>
                  <a:pt x="202463" y="453644"/>
                </a:lnTo>
                <a:lnTo>
                  <a:pt x="203212" y="452894"/>
                </a:lnTo>
                <a:lnTo>
                  <a:pt x="203212" y="451053"/>
                </a:lnTo>
                <a:close/>
              </a:path>
              <a:path w="325120" h="565785">
                <a:moveTo>
                  <a:pt x="209829" y="401078"/>
                </a:moveTo>
                <a:lnTo>
                  <a:pt x="209245" y="400494"/>
                </a:lnTo>
                <a:lnTo>
                  <a:pt x="207822" y="400494"/>
                </a:lnTo>
                <a:lnTo>
                  <a:pt x="207238" y="401078"/>
                </a:lnTo>
                <a:lnTo>
                  <a:pt x="207238" y="402513"/>
                </a:lnTo>
                <a:lnTo>
                  <a:pt x="207822" y="403098"/>
                </a:lnTo>
                <a:lnTo>
                  <a:pt x="208534" y="403098"/>
                </a:lnTo>
                <a:lnTo>
                  <a:pt x="209245" y="403098"/>
                </a:lnTo>
                <a:lnTo>
                  <a:pt x="209829" y="402513"/>
                </a:lnTo>
                <a:lnTo>
                  <a:pt x="209829" y="401078"/>
                </a:lnTo>
                <a:close/>
              </a:path>
              <a:path w="325120" h="565785">
                <a:moveTo>
                  <a:pt x="216179" y="301218"/>
                </a:moveTo>
                <a:lnTo>
                  <a:pt x="215988" y="301040"/>
                </a:lnTo>
                <a:lnTo>
                  <a:pt x="215531" y="301040"/>
                </a:lnTo>
                <a:lnTo>
                  <a:pt x="215341" y="301218"/>
                </a:lnTo>
                <a:lnTo>
                  <a:pt x="215341" y="301675"/>
                </a:lnTo>
                <a:lnTo>
                  <a:pt x="215531" y="301866"/>
                </a:lnTo>
                <a:lnTo>
                  <a:pt x="215760" y="301866"/>
                </a:lnTo>
                <a:lnTo>
                  <a:pt x="215988" y="301866"/>
                </a:lnTo>
                <a:lnTo>
                  <a:pt x="216179" y="301675"/>
                </a:lnTo>
                <a:lnTo>
                  <a:pt x="216179" y="301218"/>
                </a:lnTo>
                <a:close/>
              </a:path>
              <a:path w="325120" h="565785">
                <a:moveTo>
                  <a:pt x="217436" y="351167"/>
                </a:moveTo>
                <a:lnTo>
                  <a:pt x="217055" y="350786"/>
                </a:lnTo>
                <a:lnTo>
                  <a:pt x="216128" y="350786"/>
                </a:lnTo>
                <a:lnTo>
                  <a:pt x="215760" y="351167"/>
                </a:lnTo>
                <a:lnTo>
                  <a:pt x="215760" y="352094"/>
                </a:lnTo>
                <a:lnTo>
                  <a:pt x="216128" y="352463"/>
                </a:lnTo>
                <a:lnTo>
                  <a:pt x="216598" y="352463"/>
                </a:lnTo>
                <a:lnTo>
                  <a:pt x="217055" y="352463"/>
                </a:lnTo>
                <a:lnTo>
                  <a:pt x="217436" y="352094"/>
                </a:lnTo>
                <a:lnTo>
                  <a:pt x="217436" y="351167"/>
                </a:lnTo>
                <a:close/>
              </a:path>
              <a:path w="325120" h="565785">
                <a:moveTo>
                  <a:pt x="224967" y="501205"/>
                </a:moveTo>
                <a:lnTo>
                  <a:pt x="224193" y="500430"/>
                </a:lnTo>
                <a:lnTo>
                  <a:pt x="222288" y="500430"/>
                </a:lnTo>
                <a:lnTo>
                  <a:pt x="221513" y="501205"/>
                </a:lnTo>
                <a:lnTo>
                  <a:pt x="221513" y="503110"/>
                </a:lnTo>
                <a:lnTo>
                  <a:pt x="222288" y="503885"/>
                </a:lnTo>
                <a:lnTo>
                  <a:pt x="223240" y="503885"/>
                </a:lnTo>
                <a:lnTo>
                  <a:pt x="224193" y="503885"/>
                </a:lnTo>
                <a:lnTo>
                  <a:pt x="224967" y="503110"/>
                </a:lnTo>
                <a:lnTo>
                  <a:pt x="224967" y="501205"/>
                </a:lnTo>
                <a:close/>
              </a:path>
              <a:path w="325120" h="565785">
                <a:moveTo>
                  <a:pt x="235686" y="451281"/>
                </a:moveTo>
                <a:lnTo>
                  <a:pt x="235127" y="450710"/>
                </a:lnTo>
                <a:lnTo>
                  <a:pt x="233743" y="450710"/>
                </a:lnTo>
                <a:lnTo>
                  <a:pt x="233172" y="451281"/>
                </a:lnTo>
                <a:lnTo>
                  <a:pt x="233172" y="452666"/>
                </a:lnTo>
                <a:lnTo>
                  <a:pt x="233743" y="453224"/>
                </a:lnTo>
                <a:lnTo>
                  <a:pt x="234429" y="453224"/>
                </a:lnTo>
                <a:lnTo>
                  <a:pt x="235127" y="453224"/>
                </a:lnTo>
                <a:lnTo>
                  <a:pt x="235686" y="452666"/>
                </a:lnTo>
                <a:lnTo>
                  <a:pt x="235686" y="451281"/>
                </a:lnTo>
                <a:close/>
              </a:path>
              <a:path w="325120" h="565785">
                <a:moveTo>
                  <a:pt x="242557" y="401320"/>
                </a:moveTo>
                <a:lnTo>
                  <a:pt x="242176" y="400939"/>
                </a:lnTo>
                <a:lnTo>
                  <a:pt x="241211" y="400939"/>
                </a:lnTo>
                <a:lnTo>
                  <a:pt x="240830" y="401320"/>
                </a:lnTo>
                <a:lnTo>
                  <a:pt x="240830" y="402272"/>
                </a:lnTo>
                <a:lnTo>
                  <a:pt x="241211" y="402666"/>
                </a:lnTo>
                <a:lnTo>
                  <a:pt x="241693" y="402666"/>
                </a:lnTo>
                <a:lnTo>
                  <a:pt x="242176" y="402666"/>
                </a:lnTo>
                <a:lnTo>
                  <a:pt x="242557" y="402272"/>
                </a:lnTo>
                <a:lnTo>
                  <a:pt x="242557" y="401320"/>
                </a:lnTo>
                <a:close/>
              </a:path>
              <a:path w="325120" h="565785">
                <a:moveTo>
                  <a:pt x="250177" y="351396"/>
                </a:moveTo>
                <a:lnTo>
                  <a:pt x="249986" y="351205"/>
                </a:lnTo>
                <a:lnTo>
                  <a:pt x="249529" y="351205"/>
                </a:lnTo>
                <a:lnTo>
                  <a:pt x="249339" y="351396"/>
                </a:lnTo>
                <a:lnTo>
                  <a:pt x="249339" y="351853"/>
                </a:lnTo>
                <a:lnTo>
                  <a:pt x="249529" y="352044"/>
                </a:lnTo>
                <a:lnTo>
                  <a:pt x="249758" y="352044"/>
                </a:lnTo>
                <a:lnTo>
                  <a:pt x="249986" y="352044"/>
                </a:lnTo>
                <a:lnTo>
                  <a:pt x="250177" y="351853"/>
                </a:lnTo>
                <a:lnTo>
                  <a:pt x="250177" y="351396"/>
                </a:lnTo>
                <a:close/>
              </a:path>
              <a:path w="325120" h="565785">
                <a:moveTo>
                  <a:pt x="258279" y="501434"/>
                </a:moveTo>
                <a:lnTo>
                  <a:pt x="257695" y="500862"/>
                </a:lnTo>
                <a:lnTo>
                  <a:pt x="256273" y="500862"/>
                </a:lnTo>
                <a:lnTo>
                  <a:pt x="255689" y="501434"/>
                </a:lnTo>
                <a:lnTo>
                  <a:pt x="255689" y="502869"/>
                </a:lnTo>
                <a:lnTo>
                  <a:pt x="256273" y="503453"/>
                </a:lnTo>
                <a:lnTo>
                  <a:pt x="256984" y="503453"/>
                </a:lnTo>
                <a:lnTo>
                  <a:pt x="257695" y="503453"/>
                </a:lnTo>
                <a:lnTo>
                  <a:pt x="258279" y="502869"/>
                </a:lnTo>
                <a:lnTo>
                  <a:pt x="258279" y="501434"/>
                </a:lnTo>
                <a:close/>
              </a:path>
              <a:path w="325120" h="565785">
                <a:moveTo>
                  <a:pt x="268160" y="451510"/>
                </a:moveTo>
                <a:lnTo>
                  <a:pt x="267779" y="451142"/>
                </a:lnTo>
                <a:lnTo>
                  <a:pt x="266865" y="451142"/>
                </a:lnTo>
                <a:lnTo>
                  <a:pt x="266484" y="451510"/>
                </a:lnTo>
                <a:lnTo>
                  <a:pt x="266484" y="452437"/>
                </a:lnTo>
                <a:lnTo>
                  <a:pt x="266865" y="452805"/>
                </a:lnTo>
                <a:lnTo>
                  <a:pt x="267322" y="452805"/>
                </a:lnTo>
                <a:lnTo>
                  <a:pt x="267779" y="452805"/>
                </a:lnTo>
                <a:lnTo>
                  <a:pt x="268160" y="452437"/>
                </a:lnTo>
                <a:lnTo>
                  <a:pt x="268160" y="451510"/>
                </a:lnTo>
                <a:close/>
              </a:path>
              <a:path w="325120" h="565785">
                <a:moveTo>
                  <a:pt x="275285" y="401561"/>
                </a:moveTo>
                <a:lnTo>
                  <a:pt x="275094" y="401370"/>
                </a:lnTo>
                <a:lnTo>
                  <a:pt x="274612" y="401370"/>
                </a:lnTo>
                <a:lnTo>
                  <a:pt x="274421" y="401561"/>
                </a:lnTo>
                <a:lnTo>
                  <a:pt x="274421" y="402043"/>
                </a:lnTo>
                <a:lnTo>
                  <a:pt x="274612" y="402234"/>
                </a:lnTo>
                <a:lnTo>
                  <a:pt x="274853" y="402234"/>
                </a:lnTo>
                <a:lnTo>
                  <a:pt x="275094" y="402234"/>
                </a:lnTo>
                <a:lnTo>
                  <a:pt x="275285" y="402043"/>
                </a:lnTo>
                <a:lnTo>
                  <a:pt x="275285" y="401561"/>
                </a:lnTo>
                <a:close/>
              </a:path>
              <a:path w="325120" h="565785">
                <a:moveTo>
                  <a:pt x="291579" y="501675"/>
                </a:moveTo>
                <a:lnTo>
                  <a:pt x="291198" y="501281"/>
                </a:lnTo>
                <a:lnTo>
                  <a:pt x="290233" y="501281"/>
                </a:lnTo>
                <a:lnTo>
                  <a:pt x="289852" y="501675"/>
                </a:lnTo>
                <a:lnTo>
                  <a:pt x="289852" y="502627"/>
                </a:lnTo>
                <a:lnTo>
                  <a:pt x="290233" y="503008"/>
                </a:lnTo>
                <a:lnTo>
                  <a:pt x="290715" y="503008"/>
                </a:lnTo>
                <a:lnTo>
                  <a:pt x="291198" y="503008"/>
                </a:lnTo>
                <a:lnTo>
                  <a:pt x="291579" y="502627"/>
                </a:lnTo>
                <a:lnTo>
                  <a:pt x="291579" y="501675"/>
                </a:lnTo>
                <a:close/>
              </a:path>
              <a:path w="325120" h="565785">
                <a:moveTo>
                  <a:pt x="300634" y="451751"/>
                </a:moveTo>
                <a:lnTo>
                  <a:pt x="300443" y="451561"/>
                </a:lnTo>
                <a:lnTo>
                  <a:pt x="299986" y="451561"/>
                </a:lnTo>
                <a:lnTo>
                  <a:pt x="299796" y="451751"/>
                </a:lnTo>
                <a:lnTo>
                  <a:pt x="299796" y="452208"/>
                </a:lnTo>
                <a:lnTo>
                  <a:pt x="299986" y="452399"/>
                </a:lnTo>
                <a:lnTo>
                  <a:pt x="300215" y="452399"/>
                </a:lnTo>
                <a:lnTo>
                  <a:pt x="300443" y="452399"/>
                </a:lnTo>
                <a:lnTo>
                  <a:pt x="300634" y="452208"/>
                </a:lnTo>
                <a:lnTo>
                  <a:pt x="300634" y="451751"/>
                </a:lnTo>
                <a:close/>
              </a:path>
              <a:path w="325120" h="565785">
                <a:moveTo>
                  <a:pt x="324891" y="501916"/>
                </a:moveTo>
                <a:lnTo>
                  <a:pt x="324700" y="501726"/>
                </a:lnTo>
                <a:lnTo>
                  <a:pt x="324218" y="501726"/>
                </a:lnTo>
                <a:lnTo>
                  <a:pt x="324027" y="501916"/>
                </a:lnTo>
                <a:lnTo>
                  <a:pt x="324027" y="502386"/>
                </a:lnTo>
                <a:lnTo>
                  <a:pt x="324218" y="502589"/>
                </a:lnTo>
                <a:lnTo>
                  <a:pt x="324459" y="502589"/>
                </a:lnTo>
                <a:lnTo>
                  <a:pt x="324700" y="502589"/>
                </a:lnTo>
                <a:lnTo>
                  <a:pt x="324891" y="502386"/>
                </a:lnTo>
                <a:lnTo>
                  <a:pt x="324891" y="501916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328586" y="1735315"/>
            <a:ext cx="441325" cy="309880"/>
          </a:xfrm>
          <a:custGeom>
            <a:avLst/>
            <a:gdLst/>
            <a:ahLst/>
            <a:cxnLst/>
            <a:rect l="l" t="t" r="r" b="b"/>
            <a:pathLst>
              <a:path w="441325" h="309880">
                <a:moveTo>
                  <a:pt x="10388" y="49822"/>
                </a:moveTo>
                <a:lnTo>
                  <a:pt x="8064" y="47498"/>
                </a:lnTo>
                <a:lnTo>
                  <a:pt x="2324" y="47498"/>
                </a:lnTo>
                <a:lnTo>
                  <a:pt x="0" y="49822"/>
                </a:lnTo>
                <a:lnTo>
                  <a:pt x="0" y="55549"/>
                </a:lnTo>
                <a:lnTo>
                  <a:pt x="2324" y="57873"/>
                </a:lnTo>
                <a:lnTo>
                  <a:pt x="5194" y="57873"/>
                </a:lnTo>
                <a:lnTo>
                  <a:pt x="8064" y="57873"/>
                </a:lnTo>
                <a:lnTo>
                  <a:pt x="10388" y="55549"/>
                </a:lnTo>
                <a:lnTo>
                  <a:pt x="10388" y="49822"/>
                </a:lnTo>
                <a:close/>
              </a:path>
              <a:path w="441325" h="309880">
                <a:moveTo>
                  <a:pt x="18313" y="149936"/>
                </a:moveTo>
                <a:lnTo>
                  <a:pt x="15786" y="147421"/>
                </a:lnTo>
                <a:lnTo>
                  <a:pt x="9575" y="147421"/>
                </a:lnTo>
                <a:lnTo>
                  <a:pt x="7061" y="149936"/>
                </a:lnTo>
                <a:lnTo>
                  <a:pt x="7061" y="156146"/>
                </a:lnTo>
                <a:lnTo>
                  <a:pt x="9575" y="158661"/>
                </a:lnTo>
                <a:lnTo>
                  <a:pt x="12687" y="158661"/>
                </a:lnTo>
                <a:lnTo>
                  <a:pt x="15786" y="158661"/>
                </a:lnTo>
                <a:lnTo>
                  <a:pt x="18313" y="156146"/>
                </a:lnTo>
                <a:lnTo>
                  <a:pt x="18313" y="149936"/>
                </a:lnTo>
                <a:close/>
              </a:path>
              <a:path w="441325" h="309880">
                <a:moveTo>
                  <a:pt x="19824" y="249910"/>
                </a:moveTo>
                <a:lnTo>
                  <a:pt x="17018" y="247103"/>
                </a:lnTo>
                <a:lnTo>
                  <a:pt x="10083" y="247103"/>
                </a:lnTo>
                <a:lnTo>
                  <a:pt x="7277" y="249910"/>
                </a:lnTo>
                <a:lnTo>
                  <a:pt x="7277" y="256844"/>
                </a:lnTo>
                <a:lnTo>
                  <a:pt x="10083" y="259651"/>
                </a:lnTo>
                <a:lnTo>
                  <a:pt x="13550" y="259651"/>
                </a:lnTo>
                <a:lnTo>
                  <a:pt x="17018" y="259651"/>
                </a:lnTo>
                <a:lnTo>
                  <a:pt x="19824" y="256844"/>
                </a:lnTo>
                <a:lnTo>
                  <a:pt x="19824" y="249910"/>
                </a:lnTo>
                <a:close/>
              </a:path>
              <a:path w="441325" h="309880">
                <a:moveTo>
                  <a:pt x="27965" y="199872"/>
                </a:moveTo>
                <a:lnTo>
                  <a:pt x="25260" y="197167"/>
                </a:lnTo>
                <a:lnTo>
                  <a:pt x="18580" y="197167"/>
                </a:lnTo>
                <a:lnTo>
                  <a:pt x="15875" y="199872"/>
                </a:lnTo>
                <a:lnTo>
                  <a:pt x="15875" y="206540"/>
                </a:lnTo>
                <a:lnTo>
                  <a:pt x="18580" y="209245"/>
                </a:lnTo>
                <a:lnTo>
                  <a:pt x="21920" y="209245"/>
                </a:lnTo>
                <a:lnTo>
                  <a:pt x="25260" y="209245"/>
                </a:lnTo>
                <a:lnTo>
                  <a:pt x="27965" y="206540"/>
                </a:lnTo>
                <a:lnTo>
                  <a:pt x="27965" y="199872"/>
                </a:lnTo>
                <a:close/>
              </a:path>
              <a:path w="441325" h="309880">
                <a:moveTo>
                  <a:pt x="28194" y="300088"/>
                </a:moveTo>
                <a:lnTo>
                  <a:pt x="25387" y="297294"/>
                </a:lnTo>
                <a:lnTo>
                  <a:pt x="18453" y="297294"/>
                </a:lnTo>
                <a:lnTo>
                  <a:pt x="15646" y="300088"/>
                </a:lnTo>
                <a:lnTo>
                  <a:pt x="15646" y="307022"/>
                </a:lnTo>
                <a:lnTo>
                  <a:pt x="18453" y="309829"/>
                </a:lnTo>
                <a:lnTo>
                  <a:pt x="21920" y="309829"/>
                </a:lnTo>
                <a:lnTo>
                  <a:pt x="25387" y="309829"/>
                </a:lnTo>
                <a:lnTo>
                  <a:pt x="28194" y="307022"/>
                </a:lnTo>
                <a:lnTo>
                  <a:pt x="28194" y="300088"/>
                </a:lnTo>
                <a:close/>
              </a:path>
              <a:path w="441325" h="309880">
                <a:moveTo>
                  <a:pt x="33629" y="100088"/>
                </a:moveTo>
                <a:lnTo>
                  <a:pt x="31381" y="97840"/>
                </a:lnTo>
                <a:lnTo>
                  <a:pt x="25844" y="97840"/>
                </a:lnTo>
                <a:lnTo>
                  <a:pt x="23596" y="100088"/>
                </a:lnTo>
                <a:lnTo>
                  <a:pt x="23596" y="105625"/>
                </a:lnTo>
                <a:lnTo>
                  <a:pt x="25844" y="107873"/>
                </a:lnTo>
                <a:lnTo>
                  <a:pt x="28613" y="107873"/>
                </a:lnTo>
                <a:lnTo>
                  <a:pt x="31381" y="107873"/>
                </a:lnTo>
                <a:lnTo>
                  <a:pt x="33629" y="105625"/>
                </a:lnTo>
                <a:lnTo>
                  <a:pt x="33629" y="100088"/>
                </a:lnTo>
                <a:close/>
              </a:path>
              <a:path w="441325" h="309880">
                <a:moveTo>
                  <a:pt x="43408" y="50050"/>
                </a:moveTo>
                <a:lnTo>
                  <a:pt x="41275" y="47929"/>
                </a:lnTo>
                <a:lnTo>
                  <a:pt x="36017" y="47929"/>
                </a:lnTo>
                <a:lnTo>
                  <a:pt x="33883" y="50050"/>
                </a:lnTo>
                <a:lnTo>
                  <a:pt x="33883" y="55321"/>
                </a:lnTo>
                <a:lnTo>
                  <a:pt x="36017" y="57442"/>
                </a:lnTo>
                <a:lnTo>
                  <a:pt x="38646" y="57442"/>
                </a:lnTo>
                <a:lnTo>
                  <a:pt x="41275" y="57442"/>
                </a:lnTo>
                <a:lnTo>
                  <a:pt x="43408" y="55321"/>
                </a:lnTo>
                <a:lnTo>
                  <a:pt x="43408" y="50050"/>
                </a:lnTo>
                <a:close/>
              </a:path>
              <a:path w="441325" h="309880">
                <a:moveTo>
                  <a:pt x="50761" y="150177"/>
                </a:moveTo>
                <a:lnTo>
                  <a:pt x="48437" y="147853"/>
                </a:lnTo>
                <a:lnTo>
                  <a:pt x="42697" y="147853"/>
                </a:lnTo>
                <a:lnTo>
                  <a:pt x="40373" y="150177"/>
                </a:lnTo>
                <a:lnTo>
                  <a:pt x="40373" y="155905"/>
                </a:lnTo>
                <a:lnTo>
                  <a:pt x="42697" y="158229"/>
                </a:lnTo>
                <a:lnTo>
                  <a:pt x="45567" y="158229"/>
                </a:lnTo>
                <a:lnTo>
                  <a:pt x="48437" y="158229"/>
                </a:lnTo>
                <a:lnTo>
                  <a:pt x="50761" y="155905"/>
                </a:lnTo>
                <a:lnTo>
                  <a:pt x="50761" y="150177"/>
                </a:lnTo>
                <a:close/>
              </a:path>
              <a:path w="441325" h="309880">
                <a:moveTo>
                  <a:pt x="52222" y="250164"/>
                </a:moveTo>
                <a:lnTo>
                  <a:pt x="49618" y="247561"/>
                </a:lnTo>
                <a:lnTo>
                  <a:pt x="43192" y="247561"/>
                </a:lnTo>
                <a:lnTo>
                  <a:pt x="40576" y="250164"/>
                </a:lnTo>
                <a:lnTo>
                  <a:pt x="40576" y="256590"/>
                </a:lnTo>
                <a:lnTo>
                  <a:pt x="43192" y="259207"/>
                </a:lnTo>
                <a:lnTo>
                  <a:pt x="46405" y="259207"/>
                </a:lnTo>
                <a:lnTo>
                  <a:pt x="49618" y="259207"/>
                </a:lnTo>
                <a:lnTo>
                  <a:pt x="52222" y="256590"/>
                </a:lnTo>
                <a:lnTo>
                  <a:pt x="52222" y="250164"/>
                </a:lnTo>
                <a:close/>
              </a:path>
              <a:path w="441325" h="309880">
                <a:moveTo>
                  <a:pt x="60947" y="200126"/>
                </a:moveTo>
                <a:lnTo>
                  <a:pt x="58445" y="197637"/>
                </a:lnTo>
                <a:lnTo>
                  <a:pt x="52298" y="197637"/>
                </a:lnTo>
                <a:lnTo>
                  <a:pt x="49796" y="200126"/>
                </a:lnTo>
                <a:lnTo>
                  <a:pt x="49796" y="206286"/>
                </a:lnTo>
                <a:lnTo>
                  <a:pt x="52298" y="208788"/>
                </a:lnTo>
                <a:lnTo>
                  <a:pt x="55372" y="208788"/>
                </a:lnTo>
                <a:lnTo>
                  <a:pt x="58445" y="208788"/>
                </a:lnTo>
                <a:lnTo>
                  <a:pt x="60947" y="206286"/>
                </a:lnTo>
                <a:lnTo>
                  <a:pt x="60947" y="200126"/>
                </a:lnTo>
                <a:close/>
              </a:path>
              <a:path w="441325" h="309880">
                <a:moveTo>
                  <a:pt x="66103" y="100330"/>
                </a:moveTo>
                <a:lnTo>
                  <a:pt x="64046" y="98259"/>
                </a:lnTo>
                <a:lnTo>
                  <a:pt x="58966" y="98259"/>
                </a:lnTo>
                <a:lnTo>
                  <a:pt x="56908" y="100330"/>
                </a:lnTo>
                <a:lnTo>
                  <a:pt x="56908" y="105410"/>
                </a:lnTo>
                <a:lnTo>
                  <a:pt x="58966" y="107467"/>
                </a:lnTo>
                <a:lnTo>
                  <a:pt x="61506" y="107467"/>
                </a:lnTo>
                <a:lnTo>
                  <a:pt x="64046" y="107467"/>
                </a:lnTo>
                <a:lnTo>
                  <a:pt x="66103" y="105410"/>
                </a:lnTo>
                <a:lnTo>
                  <a:pt x="66103" y="100330"/>
                </a:lnTo>
                <a:close/>
              </a:path>
              <a:path w="441325" h="309880">
                <a:moveTo>
                  <a:pt x="76428" y="50304"/>
                </a:moveTo>
                <a:lnTo>
                  <a:pt x="74485" y="48361"/>
                </a:lnTo>
                <a:lnTo>
                  <a:pt x="69710" y="48361"/>
                </a:lnTo>
                <a:lnTo>
                  <a:pt x="67767" y="50304"/>
                </a:lnTo>
                <a:lnTo>
                  <a:pt x="67767" y="55079"/>
                </a:lnTo>
                <a:lnTo>
                  <a:pt x="69710" y="57010"/>
                </a:lnTo>
                <a:lnTo>
                  <a:pt x="72097" y="57010"/>
                </a:lnTo>
                <a:lnTo>
                  <a:pt x="74485" y="57010"/>
                </a:lnTo>
                <a:lnTo>
                  <a:pt x="76428" y="55079"/>
                </a:lnTo>
                <a:lnTo>
                  <a:pt x="76428" y="50304"/>
                </a:lnTo>
                <a:close/>
              </a:path>
              <a:path w="441325" h="309880">
                <a:moveTo>
                  <a:pt x="83197" y="150406"/>
                </a:moveTo>
                <a:lnTo>
                  <a:pt x="81064" y="148272"/>
                </a:lnTo>
                <a:lnTo>
                  <a:pt x="75806" y="148272"/>
                </a:lnTo>
                <a:lnTo>
                  <a:pt x="73672" y="150406"/>
                </a:lnTo>
                <a:lnTo>
                  <a:pt x="73672" y="155663"/>
                </a:lnTo>
                <a:lnTo>
                  <a:pt x="75806" y="157797"/>
                </a:lnTo>
                <a:lnTo>
                  <a:pt x="78435" y="157797"/>
                </a:lnTo>
                <a:lnTo>
                  <a:pt x="81064" y="157797"/>
                </a:lnTo>
                <a:lnTo>
                  <a:pt x="83197" y="155663"/>
                </a:lnTo>
                <a:lnTo>
                  <a:pt x="83197" y="150406"/>
                </a:lnTo>
                <a:close/>
              </a:path>
              <a:path w="441325" h="309880">
                <a:moveTo>
                  <a:pt x="84632" y="250418"/>
                </a:moveTo>
                <a:lnTo>
                  <a:pt x="82232" y="248005"/>
                </a:lnTo>
                <a:lnTo>
                  <a:pt x="76288" y="248005"/>
                </a:lnTo>
                <a:lnTo>
                  <a:pt x="73888" y="250418"/>
                </a:lnTo>
                <a:lnTo>
                  <a:pt x="73888" y="256349"/>
                </a:lnTo>
                <a:lnTo>
                  <a:pt x="76288" y="258762"/>
                </a:lnTo>
                <a:lnTo>
                  <a:pt x="79260" y="258762"/>
                </a:lnTo>
                <a:lnTo>
                  <a:pt x="82232" y="258762"/>
                </a:lnTo>
                <a:lnTo>
                  <a:pt x="84632" y="256349"/>
                </a:lnTo>
                <a:lnTo>
                  <a:pt x="84632" y="250418"/>
                </a:lnTo>
                <a:close/>
              </a:path>
              <a:path w="441325" h="309880">
                <a:moveTo>
                  <a:pt x="93929" y="200380"/>
                </a:moveTo>
                <a:lnTo>
                  <a:pt x="91643" y="198094"/>
                </a:lnTo>
                <a:lnTo>
                  <a:pt x="86004" y="198094"/>
                </a:lnTo>
                <a:lnTo>
                  <a:pt x="83705" y="200380"/>
                </a:lnTo>
                <a:lnTo>
                  <a:pt x="83705" y="206032"/>
                </a:lnTo>
                <a:lnTo>
                  <a:pt x="86004" y="208318"/>
                </a:lnTo>
                <a:lnTo>
                  <a:pt x="88823" y="208318"/>
                </a:lnTo>
                <a:lnTo>
                  <a:pt x="91643" y="208318"/>
                </a:lnTo>
                <a:lnTo>
                  <a:pt x="93929" y="206032"/>
                </a:lnTo>
                <a:lnTo>
                  <a:pt x="93929" y="200380"/>
                </a:lnTo>
                <a:close/>
              </a:path>
              <a:path w="441325" h="309880">
                <a:moveTo>
                  <a:pt x="98577" y="100545"/>
                </a:moveTo>
                <a:lnTo>
                  <a:pt x="96710" y="98679"/>
                </a:lnTo>
                <a:lnTo>
                  <a:pt x="92087" y="98679"/>
                </a:lnTo>
                <a:lnTo>
                  <a:pt x="90220" y="100545"/>
                </a:lnTo>
                <a:lnTo>
                  <a:pt x="90220" y="105168"/>
                </a:lnTo>
                <a:lnTo>
                  <a:pt x="92087" y="107035"/>
                </a:lnTo>
                <a:lnTo>
                  <a:pt x="94399" y="107035"/>
                </a:lnTo>
                <a:lnTo>
                  <a:pt x="96710" y="107035"/>
                </a:lnTo>
                <a:lnTo>
                  <a:pt x="98577" y="105168"/>
                </a:lnTo>
                <a:lnTo>
                  <a:pt x="98577" y="100545"/>
                </a:lnTo>
                <a:close/>
              </a:path>
              <a:path w="441325" h="309880">
                <a:moveTo>
                  <a:pt x="109435" y="50533"/>
                </a:moveTo>
                <a:lnTo>
                  <a:pt x="107696" y="48793"/>
                </a:lnTo>
                <a:lnTo>
                  <a:pt x="103403" y="48793"/>
                </a:lnTo>
                <a:lnTo>
                  <a:pt x="101650" y="50533"/>
                </a:lnTo>
                <a:lnTo>
                  <a:pt x="101650" y="54838"/>
                </a:lnTo>
                <a:lnTo>
                  <a:pt x="103403" y="56578"/>
                </a:lnTo>
                <a:lnTo>
                  <a:pt x="105549" y="56578"/>
                </a:lnTo>
                <a:lnTo>
                  <a:pt x="107696" y="56578"/>
                </a:lnTo>
                <a:lnTo>
                  <a:pt x="109435" y="54838"/>
                </a:lnTo>
                <a:lnTo>
                  <a:pt x="109435" y="50533"/>
                </a:lnTo>
                <a:close/>
              </a:path>
              <a:path w="441325" h="309880">
                <a:moveTo>
                  <a:pt x="115646" y="150647"/>
                </a:moveTo>
                <a:lnTo>
                  <a:pt x="113703" y="148717"/>
                </a:lnTo>
                <a:lnTo>
                  <a:pt x="108927" y="148717"/>
                </a:lnTo>
                <a:lnTo>
                  <a:pt x="106984" y="150647"/>
                </a:lnTo>
                <a:lnTo>
                  <a:pt x="106984" y="155435"/>
                </a:lnTo>
                <a:lnTo>
                  <a:pt x="108927" y="157365"/>
                </a:lnTo>
                <a:lnTo>
                  <a:pt x="111315" y="157365"/>
                </a:lnTo>
                <a:lnTo>
                  <a:pt x="113703" y="157365"/>
                </a:lnTo>
                <a:lnTo>
                  <a:pt x="115646" y="155435"/>
                </a:lnTo>
                <a:lnTo>
                  <a:pt x="115646" y="150647"/>
                </a:lnTo>
                <a:close/>
              </a:path>
              <a:path w="441325" h="309880">
                <a:moveTo>
                  <a:pt x="117043" y="250659"/>
                </a:moveTo>
                <a:lnTo>
                  <a:pt x="114833" y="248450"/>
                </a:lnTo>
                <a:lnTo>
                  <a:pt x="109397" y="248450"/>
                </a:lnTo>
                <a:lnTo>
                  <a:pt x="107188" y="250659"/>
                </a:lnTo>
                <a:lnTo>
                  <a:pt x="107188" y="256108"/>
                </a:lnTo>
                <a:lnTo>
                  <a:pt x="109397" y="258305"/>
                </a:lnTo>
                <a:lnTo>
                  <a:pt x="112115" y="258305"/>
                </a:lnTo>
                <a:lnTo>
                  <a:pt x="114833" y="258305"/>
                </a:lnTo>
                <a:lnTo>
                  <a:pt x="117043" y="256108"/>
                </a:lnTo>
                <a:lnTo>
                  <a:pt x="117043" y="250659"/>
                </a:lnTo>
                <a:close/>
              </a:path>
              <a:path w="441325" h="309880">
                <a:moveTo>
                  <a:pt x="126911" y="200647"/>
                </a:moveTo>
                <a:lnTo>
                  <a:pt x="124828" y="198564"/>
                </a:lnTo>
                <a:lnTo>
                  <a:pt x="119697" y="198564"/>
                </a:lnTo>
                <a:lnTo>
                  <a:pt x="117614" y="200647"/>
                </a:lnTo>
                <a:lnTo>
                  <a:pt x="117614" y="205778"/>
                </a:lnTo>
                <a:lnTo>
                  <a:pt x="119697" y="207860"/>
                </a:lnTo>
                <a:lnTo>
                  <a:pt x="122262" y="207860"/>
                </a:lnTo>
                <a:lnTo>
                  <a:pt x="124828" y="207860"/>
                </a:lnTo>
                <a:lnTo>
                  <a:pt x="126911" y="205778"/>
                </a:lnTo>
                <a:lnTo>
                  <a:pt x="126911" y="200647"/>
                </a:lnTo>
                <a:close/>
              </a:path>
              <a:path w="441325" h="309880">
                <a:moveTo>
                  <a:pt x="131038" y="100787"/>
                </a:moveTo>
                <a:lnTo>
                  <a:pt x="129362" y="99098"/>
                </a:lnTo>
                <a:lnTo>
                  <a:pt x="125196" y="99098"/>
                </a:lnTo>
                <a:lnTo>
                  <a:pt x="123520" y="100787"/>
                </a:lnTo>
                <a:lnTo>
                  <a:pt x="123520" y="104940"/>
                </a:lnTo>
                <a:lnTo>
                  <a:pt x="125196" y="106629"/>
                </a:lnTo>
                <a:lnTo>
                  <a:pt x="127279" y="106629"/>
                </a:lnTo>
                <a:lnTo>
                  <a:pt x="129362" y="106629"/>
                </a:lnTo>
                <a:lnTo>
                  <a:pt x="131038" y="104940"/>
                </a:lnTo>
                <a:lnTo>
                  <a:pt x="131038" y="100787"/>
                </a:lnTo>
                <a:close/>
              </a:path>
              <a:path w="441325" h="309880">
                <a:moveTo>
                  <a:pt x="142443" y="50774"/>
                </a:moveTo>
                <a:lnTo>
                  <a:pt x="140893" y="49225"/>
                </a:lnTo>
                <a:lnTo>
                  <a:pt x="137083" y="49225"/>
                </a:lnTo>
                <a:lnTo>
                  <a:pt x="135534" y="50774"/>
                </a:lnTo>
                <a:lnTo>
                  <a:pt x="135534" y="54597"/>
                </a:lnTo>
                <a:lnTo>
                  <a:pt x="137083" y="56146"/>
                </a:lnTo>
                <a:lnTo>
                  <a:pt x="138988" y="56146"/>
                </a:lnTo>
                <a:lnTo>
                  <a:pt x="140893" y="56146"/>
                </a:lnTo>
                <a:lnTo>
                  <a:pt x="142443" y="54597"/>
                </a:lnTo>
                <a:lnTo>
                  <a:pt x="142443" y="50774"/>
                </a:lnTo>
                <a:close/>
              </a:path>
              <a:path w="441325" h="309880">
                <a:moveTo>
                  <a:pt x="148082" y="150888"/>
                </a:moveTo>
                <a:lnTo>
                  <a:pt x="146329" y="149148"/>
                </a:lnTo>
                <a:lnTo>
                  <a:pt x="142036" y="149148"/>
                </a:lnTo>
                <a:lnTo>
                  <a:pt x="140296" y="150888"/>
                </a:lnTo>
                <a:lnTo>
                  <a:pt x="140296" y="155194"/>
                </a:lnTo>
                <a:lnTo>
                  <a:pt x="142036" y="156933"/>
                </a:lnTo>
                <a:lnTo>
                  <a:pt x="144183" y="156933"/>
                </a:lnTo>
                <a:lnTo>
                  <a:pt x="146329" y="156933"/>
                </a:lnTo>
                <a:lnTo>
                  <a:pt x="148082" y="155194"/>
                </a:lnTo>
                <a:lnTo>
                  <a:pt x="148082" y="150888"/>
                </a:lnTo>
                <a:close/>
              </a:path>
              <a:path w="441325" h="309880">
                <a:moveTo>
                  <a:pt x="149453" y="250913"/>
                </a:moveTo>
                <a:lnTo>
                  <a:pt x="147447" y="248894"/>
                </a:lnTo>
                <a:lnTo>
                  <a:pt x="142494" y="248894"/>
                </a:lnTo>
                <a:lnTo>
                  <a:pt x="140487" y="250913"/>
                </a:lnTo>
                <a:lnTo>
                  <a:pt x="140487" y="255854"/>
                </a:lnTo>
                <a:lnTo>
                  <a:pt x="142494" y="257860"/>
                </a:lnTo>
                <a:lnTo>
                  <a:pt x="144970" y="257860"/>
                </a:lnTo>
                <a:lnTo>
                  <a:pt x="147447" y="257860"/>
                </a:lnTo>
                <a:lnTo>
                  <a:pt x="149453" y="255854"/>
                </a:lnTo>
                <a:lnTo>
                  <a:pt x="149453" y="250913"/>
                </a:lnTo>
                <a:close/>
              </a:path>
              <a:path w="441325" h="309880">
                <a:moveTo>
                  <a:pt x="159893" y="200901"/>
                </a:moveTo>
                <a:lnTo>
                  <a:pt x="158026" y="199021"/>
                </a:lnTo>
                <a:lnTo>
                  <a:pt x="153403" y="199021"/>
                </a:lnTo>
                <a:lnTo>
                  <a:pt x="151536" y="200901"/>
                </a:lnTo>
                <a:lnTo>
                  <a:pt x="151536" y="205524"/>
                </a:lnTo>
                <a:lnTo>
                  <a:pt x="153403" y="207391"/>
                </a:lnTo>
                <a:lnTo>
                  <a:pt x="155714" y="207391"/>
                </a:lnTo>
                <a:lnTo>
                  <a:pt x="158026" y="207391"/>
                </a:lnTo>
                <a:lnTo>
                  <a:pt x="159893" y="205524"/>
                </a:lnTo>
                <a:lnTo>
                  <a:pt x="159893" y="200901"/>
                </a:lnTo>
                <a:close/>
              </a:path>
              <a:path w="441325" h="309880">
                <a:moveTo>
                  <a:pt x="163512" y="101003"/>
                </a:moveTo>
                <a:lnTo>
                  <a:pt x="162026" y="99517"/>
                </a:lnTo>
                <a:lnTo>
                  <a:pt x="158330" y="99517"/>
                </a:lnTo>
                <a:lnTo>
                  <a:pt x="156832" y="101003"/>
                </a:lnTo>
                <a:lnTo>
                  <a:pt x="156832" y="104698"/>
                </a:lnTo>
                <a:lnTo>
                  <a:pt x="158330" y="106197"/>
                </a:lnTo>
                <a:lnTo>
                  <a:pt x="160172" y="106197"/>
                </a:lnTo>
                <a:lnTo>
                  <a:pt x="162026" y="106197"/>
                </a:lnTo>
                <a:lnTo>
                  <a:pt x="163512" y="104698"/>
                </a:lnTo>
                <a:lnTo>
                  <a:pt x="163512" y="101003"/>
                </a:lnTo>
                <a:close/>
              </a:path>
              <a:path w="441325" h="309880">
                <a:moveTo>
                  <a:pt x="175475" y="51015"/>
                </a:moveTo>
                <a:lnTo>
                  <a:pt x="174117" y="49657"/>
                </a:lnTo>
                <a:lnTo>
                  <a:pt x="170764" y="49657"/>
                </a:lnTo>
                <a:lnTo>
                  <a:pt x="169418" y="51015"/>
                </a:lnTo>
                <a:lnTo>
                  <a:pt x="169418" y="54368"/>
                </a:lnTo>
                <a:lnTo>
                  <a:pt x="170764" y="55714"/>
                </a:lnTo>
                <a:lnTo>
                  <a:pt x="172440" y="55714"/>
                </a:lnTo>
                <a:lnTo>
                  <a:pt x="174117" y="55714"/>
                </a:lnTo>
                <a:lnTo>
                  <a:pt x="175475" y="54368"/>
                </a:lnTo>
                <a:lnTo>
                  <a:pt x="175475" y="51015"/>
                </a:lnTo>
                <a:close/>
              </a:path>
              <a:path w="441325" h="309880">
                <a:moveTo>
                  <a:pt x="180505" y="151117"/>
                </a:moveTo>
                <a:lnTo>
                  <a:pt x="178968" y="149567"/>
                </a:lnTo>
                <a:lnTo>
                  <a:pt x="175145" y="149567"/>
                </a:lnTo>
                <a:lnTo>
                  <a:pt x="173596" y="151117"/>
                </a:lnTo>
                <a:lnTo>
                  <a:pt x="173596" y="154940"/>
                </a:lnTo>
                <a:lnTo>
                  <a:pt x="175145" y="156489"/>
                </a:lnTo>
                <a:lnTo>
                  <a:pt x="177050" y="156489"/>
                </a:lnTo>
                <a:lnTo>
                  <a:pt x="178968" y="156489"/>
                </a:lnTo>
                <a:lnTo>
                  <a:pt x="180505" y="154940"/>
                </a:lnTo>
                <a:lnTo>
                  <a:pt x="180505" y="151117"/>
                </a:lnTo>
                <a:close/>
              </a:path>
              <a:path w="441325" h="309880">
                <a:moveTo>
                  <a:pt x="181851" y="251155"/>
                </a:moveTo>
                <a:lnTo>
                  <a:pt x="180035" y="249351"/>
                </a:lnTo>
                <a:lnTo>
                  <a:pt x="175590" y="249351"/>
                </a:lnTo>
                <a:lnTo>
                  <a:pt x="173786" y="251155"/>
                </a:lnTo>
                <a:lnTo>
                  <a:pt x="173786" y="255612"/>
                </a:lnTo>
                <a:lnTo>
                  <a:pt x="175590" y="257416"/>
                </a:lnTo>
                <a:lnTo>
                  <a:pt x="177812" y="257416"/>
                </a:lnTo>
                <a:lnTo>
                  <a:pt x="180035" y="257416"/>
                </a:lnTo>
                <a:lnTo>
                  <a:pt x="181851" y="255612"/>
                </a:lnTo>
                <a:lnTo>
                  <a:pt x="181851" y="251155"/>
                </a:lnTo>
                <a:close/>
              </a:path>
              <a:path w="441325" h="309880">
                <a:moveTo>
                  <a:pt x="184988" y="1117"/>
                </a:moveTo>
                <a:lnTo>
                  <a:pt x="183857" y="0"/>
                </a:lnTo>
                <a:lnTo>
                  <a:pt x="181089" y="0"/>
                </a:lnTo>
                <a:lnTo>
                  <a:pt x="179959" y="1117"/>
                </a:lnTo>
                <a:lnTo>
                  <a:pt x="179959" y="3898"/>
                </a:lnTo>
                <a:lnTo>
                  <a:pt x="181089" y="5016"/>
                </a:lnTo>
                <a:lnTo>
                  <a:pt x="182473" y="5016"/>
                </a:lnTo>
                <a:lnTo>
                  <a:pt x="183857" y="5016"/>
                </a:lnTo>
                <a:lnTo>
                  <a:pt x="184988" y="3898"/>
                </a:lnTo>
                <a:lnTo>
                  <a:pt x="184988" y="1117"/>
                </a:lnTo>
                <a:close/>
              </a:path>
              <a:path w="441325" h="309880">
                <a:moveTo>
                  <a:pt x="192887" y="201155"/>
                </a:moveTo>
                <a:lnTo>
                  <a:pt x="191223" y="199504"/>
                </a:lnTo>
                <a:lnTo>
                  <a:pt x="187109" y="199504"/>
                </a:lnTo>
                <a:lnTo>
                  <a:pt x="185458" y="201155"/>
                </a:lnTo>
                <a:lnTo>
                  <a:pt x="185458" y="205270"/>
                </a:lnTo>
                <a:lnTo>
                  <a:pt x="187109" y="206933"/>
                </a:lnTo>
                <a:lnTo>
                  <a:pt x="189166" y="206933"/>
                </a:lnTo>
                <a:lnTo>
                  <a:pt x="191223" y="206933"/>
                </a:lnTo>
                <a:lnTo>
                  <a:pt x="192887" y="205270"/>
                </a:lnTo>
                <a:lnTo>
                  <a:pt x="192887" y="201155"/>
                </a:lnTo>
                <a:close/>
              </a:path>
              <a:path w="441325" h="309880">
                <a:moveTo>
                  <a:pt x="195986" y="101244"/>
                </a:moveTo>
                <a:lnTo>
                  <a:pt x="194678" y="99936"/>
                </a:lnTo>
                <a:lnTo>
                  <a:pt x="191452" y="99936"/>
                </a:lnTo>
                <a:lnTo>
                  <a:pt x="190144" y="101244"/>
                </a:lnTo>
                <a:lnTo>
                  <a:pt x="190144" y="104482"/>
                </a:lnTo>
                <a:lnTo>
                  <a:pt x="191452" y="105791"/>
                </a:lnTo>
                <a:lnTo>
                  <a:pt x="193065" y="105791"/>
                </a:lnTo>
                <a:lnTo>
                  <a:pt x="194678" y="105791"/>
                </a:lnTo>
                <a:lnTo>
                  <a:pt x="195986" y="104482"/>
                </a:lnTo>
                <a:lnTo>
                  <a:pt x="195986" y="101244"/>
                </a:lnTo>
                <a:close/>
              </a:path>
              <a:path w="441325" h="309880">
                <a:moveTo>
                  <a:pt x="208483" y="51257"/>
                </a:moveTo>
                <a:lnTo>
                  <a:pt x="207327" y="50088"/>
                </a:lnTo>
                <a:lnTo>
                  <a:pt x="204457" y="50088"/>
                </a:lnTo>
                <a:lnTo>
                  <a:pt x="203288" y="51257"/>
                </a:lnTo>
                <a:lnTo>
                  <a:pt x="203288" y="54127"/>
                </a:lnTo>
                <a:lnTo>
                  <a:pt x="204457" y="55283"/>
                </a:lnTo>
                <a:lnTo>
                  <a:pt x="205892" y="55283"/>
                </a:lnTo>
                <a:lnTo>
                  <a:pt x="207327" y="55283"/>
                </a:lnTo>
                <a:lnTo>
                  <a:pt x="208483" y="54127"/>
                </a:lnTo>
                <a:lnTo>
                  <a:pt x="208483" y="51257"/>
                </a:lnTo>
                <a:close/>
              </a:path>
              <a:path w="441325" h="309880">
                <a:moveTo>
                  <a:pt x="212953" y="151371"/>
                </a:moveTo>
                <a:lnTo>
                  <a:pt x="211607" y="150012"/>
                </a:lnTo>
                <a:lnTo>
                  <a:pt x="208254" y="150012"/>
                </a:lnTo>
                <a:lnTo>
                  <a:pt x="206895" y="151371"/>
                </a:lnTo>
                <a:lnTo>
                  <a:pt x="206895" y="154711"/>
                </a:lnTo>
                <a:lnTo>
                  <a:pt x="208254" y="156070"/>
                </a:lnTo>
                <a:lnTo>
                  <a:pt x="209931" y="156070"/>
                </a:lnTo>
                <a:lnTo>
                  <a:pt x="211607" y="156070"/>
                </a:lnTo>
                <a:lnTo>
                  <a:pt x="212953" y="154711"/>
                </a:lnTo>
                <a:lnTo>
                  <a:pt x="212953" y="151371"/>
                </a:lnTo>
                <a:close/>
              </a:path>
              <a:path w="441325" h="309880">
                <a:moveTo>
                  <a:pt x="214249" y="251409"/>
                </a:moveTo>
                <a:lnTo>
                  <a:pt x="212648" y="249809"/>
                </a:lnTo>
                <a:lnTo>
                  <a:pt x="208686" y="249809"/>
                </a:lnTo>
                <a:lnTo>
                  <a:pt x="207086" y="251409"/>
                </a:lnTo>
                <a:lnTo>
                  <a:pt x="207086" y="255371"/>
                </a:lnTo>
                <a:lnTo>
                  <a:pt x="208686" y="256971"/>
                </a:lnTo>
                <a:lnTo>
                  <a:pt x="210667" y="256971"/>
                </a:lnTo>
                <a:lnTo>
                  <a:pt x="212648" y="256971"/>
                </a:lnTo>
                <a:lnTo>
                  <a:pt x="214249" y="255371"/>
                </a:lnTo>
                <a:lnTo>
                  <a:pt x="214249" y="251409"/>
                </a:lnTo>
                <a:close/>
              </a:path>
              <a:path w="441325" h="309880">
                <a:moveTo>
                  <a:pt x="217741" y="1346"/>
                </a:moveTo>
                <a:lnTo>
                  <a:pt x="216801" y="406"/>
                </a:lnTo>
                <a:lnTo>
                  <a:pt x="214490" y="406"/>
                </a:lnTo>
                <a:lnTo>
                  <a:pt x="213550" y="1346"/>
                </a:lnTo>
                <a:lnTo>
                  <a:pt x="213550" y="3657"/>
                </a:lnTo>
                <a:lnTo>
                  <a:pt x="214490" y="4597"/>
                </a:lnTo>
                <a:lnTo>
                  <a:pt x="215646" y="4597"/>
                </a:lnTo>
                <a:lnTo>
                  <a:pt x="216801" y="4597"/>
                </a:lnTo>
                <a:lnTo>
                  <a:pt x="217741" y="3657"/>
                </a:lnTo>
                <a:lnTo>
                  <a:pt x="217741" y="1346"/>
                </a:lnTo>
                <a:close/>
              </a:path>
              <a:path w="441325" h="309880">
                <a:moveTo>
                  <a:pt x="225869" y="201422"/>
                </a:moveTo>
                <a:lnTo>
                  <a:pt x="224409" y="199961"/>
                </a:lnTo>
                <a:lnTo>
                  <a:pt x="220814" y="199961"/>
                </a:lnTo>
                <a:lnTo>
                  <a:pt x="219367" y="201422"/>
                </a:lnTo>
                <a:lnTo>
                  <a:pt x="219367" y="205003"/>
                </a:lnTo>
                <a:lnTo>
                  <a:pt x="220814" y="206463"/>
                </a:lnTo>
                <a:lnTo>
                  <a:pt x="222618" y="206463"/>
                </a:lnTo>
                <a:lnTo>
                  <a:pt x="224409" y="206463"/>
                </a:lnTo>
                <a:lnTo>
                  <a:pt x="225869" y="205003"/>
                </a:lnTo>
                <a:lnTo>
                  <a:pt x="225869" y="201422"/>
                </a:lnTo>
                <a:close/>
              </a:path>
              <a:path w="441325" h="309880">
                <a:moveTo>
                  <a:pt x="228473" y="101473"/>
                </a:moveTo>
                <a:lnTo>
                  <a:pt x="227342" y="100342"/>
                </a:lnTo>
                <a:lnTo>
                  <a:pt x="224574" y="100342"/>
                </a:lnTo>
                <a:lnTo>
                  <a:pt x="223443" y="101473"/>
                </a:lnTo>
                <a:lnTo>
                  <a:pt x="223443" y="104241"/>
                </a:lnTo>
                <a:lnTo>
                  <a:pt x="224574" y="105371"/>
                </a:lnTo>
                <a:lnTo>
                  <a:pt x="225958" y="105371"/>
                </a:lnTo>
                <a:lnTo>
                  <a:pt x="227342" y="105371"/>
                </a:lnTo>
                <a:lnTo>
                  <a:pt x="228473" y="104241"/>
                </a:lnTo>
                <a:lnTo>
                  <a:pt x="228473" y="101473"/>
                </a:lnTo>
                <a:close/>
              </a:path>
              <a:path w="441325" h="309880">
                <a:moveTo>
                  <a:pt x="241503" y="51485"/>
                </a:moveTo>
                <a:lnTo>
                  <a:pt x="240538" y="50520"/>
                </a:lnTo>
                <a:lnTo>
                  <a:pt x="238150" y="50520"/>
                </a:lnTo>
                <a:lnTo>
                  <a:pt x="237185" y="51485"/>
                </a:lnTo>
                <a:lnTo>
                  <a:pt x="237185" y="53873"/>
                </a:lnTo>
                <a:lnTo>
                  <a:pt x="238150" y="54851"/>
                </a:lnTo>
                <a:lnTo>
                  <a:pt x="239344" y="54851"/>
                </a:lnTo>
                <a:lnTo>
                  <a:pt x="240538" y="54851"/>
                </a:lnTo>
                <a:lnTo>
                  <a:pt x="241503" y="53873"/>
                </a:lnTo>
                <a:lnTo>
                  <a:pt x="241503" y="51485"/>
                </a:lnTo>
                <a:close/>
              </a:path>
              <a:path w="441325" h="309880">
                <a:moveTo>
                  <a:pt x="245389" y="151612"/>
                </a:moveTo>
                <a:lnTo>
                  <a:pt x="244233" y="150444"/>
                </a:lnTo>
                <a:lnTo>
                  <a:pt x="241363" y="150444"/>
                </a:lnTo>
                <a:lnTo>
                  <a:pt x="240207" y="151612"/>
                </a:lnTo>
                <a:lnTo>
                  <a:pt x="240207" y="154470"/>
                </a:lnTo>
                <a:lnTo>
                  <a:pt x="241363" y="155638"/>
                </a:lnTo>
                <a:lnTo>
                  <a:pt x="242798" y="155638"/>
                </a:lnTo>
                <a:lnTo>
                  <a:pt x="244233" y="155638"/>
                </a:lnTo>
                <a:lnTo>
                  <a:pt x="245389" y="154470"/>
                </a:lnTo>
                <a:lnTo>
                  <a:pt x="245389" y="151612"/>
                </a:lnTo>
                <a:close/>
              </a:path>
              <a:path w="441325" h="309880">
                <a:moveTo>
                  <a:pt x="246659" y="251650"/>
                </a:moveTo>
                <a:lnTo>
                  <a:pt x="245249" y="250240"/>
                </a:lnTo>
                <a:lnTo>
                  <a:pt x="241795" y="250240"/>
                </a:lnTo>
                <a:lnTo>
                  <a:pt x="240385" y="251650"/>
                </a:lnTo>
                <a:lnTo>
                  <a:pt x="240385" y="255117"/>
                </a:lnTo>
                <a:lnTo>
                  <a:pt x="241795" y="256514"/>
                </a:lnTo>
                <a:lnTo>
                  <a:pt x="243522" y="256514"/>
                </a:lnTo>
                <a:lnTo>
                  <a:pt x="245249" y="256514"/>
                </a:lnTo>
                <a:lnTo>
                  <a:pt x="246659" y="255117"/>
                </a:lnTo>
                <a:lnTo>
                  <a:pt x="246659" y="251650"/>
                </a:lnTo>
                <a:close/>
              </a:path>
              <a:path w="441325" h="309880">
                <a:moveTo>
                  <a:pt x="250494" y="1587"/>
                </a:moveTo>
                <a:lnTo>
                  <a:pt x="249745" y="838"/>
                </a:lnTo>
                <a:lnTo>
                  <a:pt x="247891" y="838"/>
                </a:lnTo>
                <a:lnTo>
                  <a:pt x="247142" y="1587"/>
                </a:lnTo>
                <a:lnTo>
                  <a:pt x="247142" y="3429"/>
                </a:lnTo>
                <a:lnTo>
                  <a:pt x="247891" y="4178"/>
                </a:lnTo>
                <a:lnTo>
                  <a:pt x="248818" y="4178"/>
                </a:lnTo>
                <a:lnTo>
                  <a:pt x="249745" y="4178"/>
                </a:lnTo>
                <a:lnTo>
                  <a:pt x="250494" y="3429"/>
                </a:lnTo>
                <a:lnTo>
                  <a:pt x="250494" y="1587"/>
                </a:lnTo>
                <a:close/>
              </a:path>
              <a:path w="441325" h="309880">
                <a:moveTo>
                  <a:pt x="258851" y="201663"/>
                </a:moveTo>
                <a:lnTo>
                  <a:pt x="257606" y="200418"/>
                </a:lnTo>
                <a:lnTo>
                  <a:pt x="254533" y="200418"/>
                </a:lnTo>
                <a:lnTo>
                  <a:pt x="253288" y="201663"/>
                </a:lnTo>
                <a:lnTo>
                  <a:pt x="253288" y="204749"/>
                </a:lnTo>
                <a:lnTo>
                  <a:pt x="254533" y="205994"/>
                </a:lnTo>
                <a:lnTo>
                  <a:pt x="256070" y="205994"/>
                </a:lnTo>
                <a:lnTo>
                  <a:pt x="257606" y="205994"/>
                </a:lnTo>
                <a:lnTo>
                  <a:pt x="258851" y="204749"/>
                </a:lnTo>
                <a:lnTo>
                  <a:pt x="258851" y="201663"/>
                </a:lnTo>
                <a:close/>
              </a:path>
              <a:path w="441325" h="309880">
                <a:moveTo>
                  <a:pt x="260946" y="101714"/>
                </a:moveTo>
                <a:lnTo>
                  <a:pt x="260007" y="100774"/>
                </a:lnTo>
                <a:lnTo>
                  <a:pt x="257695" y="100774"/>
                </a:lnTo>
                <a:lnTo>
                  <a:pt x="256755" y="101714"/>
                </a:lnTo>
                <a:lnTo>
                  <a:pt x="256755" y="104013"/>
                </a:lnTo>
                <a:lnTo>
                  <a:pt x="257695" y="104952"/>
                </a:lnTo>
                <a:lnTo>
                  <a:pt x="258851" y="104952"/>
                </a:lnTo>
                <a:lnTo>
                  <a:pt x="260007" y="104952"/>
                </a:lnTo>
                <a:lnTo>
                  <a:pt x="260946" y="104013"/>
                </a:lnTo>
                <a:lnTo>
                  <a:pt x="260946" y="101714"/>
                </a:lnTo>
                <a:close/>
              </a:path>
              <a:path w="441325" h="309880">
                <a:moveTo>
                  <a:pt x="274523" y="51739"/>
                </a:moveTo>
                <a:lnTo>
                  <a:pt x="273748" y="50965"/>
                </a:lnTo>
                <a:lnTo>
                  <a:pt x="271843" y="50965"/>
                </a:lnTo>
                <a:lnTo>
                  <a:pt x="271068" y="51739"/>
                </a:lnTo>
                <a:lnTo>
                  <a:pt x="271068" y="53644"/>
                </a:lnTo>
                <a:lnTo>
                  <a:pt x="271843" y="54419"/>
                </a:lnTo>
                <a:lnTo>
                  <a:pt x="272796" y="54419"/>
                </a:lnTo>
                <a:lnTo>
                  <a:pt x="273748" y="54419"/>
                </a:lnTo>
                <a:lnTo>
                  <a:pt x="274523" y="53644"/>
                </a:lnTo>
                <a:lnTo>
                  <a:pt x="274523" y="51739"/>
                </a:lnTo>
                <a:close/>
              </a:path>
              <a:path w="441325" h="309880">
                <a:moveTo>
                  <a:pt x="277837" y="151841"/>
                </a:moveTo>
                <a:lnTo>
                  <a:pt x="276872" y="150876"/>
                </a:lnTo>
                <a:lnTo>
                  <a:pt x="274485" y="150876"/>
                </a:lnTo>
                <a:lnTo>
                  <a:pt x="273519" y="151841"/>
                </a:lnTo>
                <a:lnTo>
                  <a:pt x="273519" y="154228"/>
                </a:lnTo>
                <a:lnTo>
                  <a:pt x="274485" y="155194"/>
                </a:lnTo>
                <a:lnTo>
                  <a:pt x="275678" y="155194"/>
                </a:lnTo>
                <a:lnTo>
                  <a:pt x="276872" y="155194"/>
                </a:lnTo>
                <a:lnTo>
                  <a:pt x="277837" y="154228"/>
                </a:lnTo>
                <a:lnTo>
                  <a:pt x="277837" y="151841"/>
                </a:lnTo>
                <a:close/>
              </a:path>
              <a:path w="441325" h="309880">
                <a:moveTo>
                  <a:pt x="279069" y="251891"/>
                </a:moveTo>
                <a:lnTo>
                  <a:pt x="277863" y="250698"/>
                </a:lnTo>
                <a:lnTo>
                  <a:pt x="274891" y="250698"/>
                </a:lnTo>
                <a:lnTo>
                  <a:pt x="273685" y="251891"/>
                </a:lnTo>
                <a:lnTo>
                  <a:pt x="273685" y="254863"/>
                </a:lnTo>
                <a:lnTo>
                  <a:pt x="274891" y="256070"/>
                </a:lnTo>
                <a:lnTo>
                  <a:pt x="276377" y="256070"/>
                </a:lnTo>
                <a:lnTo>
                  <a:pt x="277863" y="256070"/>
                </a:lnTo>
                <a:lnTo>
                  <a:pt x="279069" y="254863"/>
                </a:lnTo>
                <a:lnTo>
                  <a:pt x="279069" y="251891"/>
                </a:lnTo>
                <a:close/>
              </a:path>
              <a:path w="441325" h="309880">
                <a:moveTo>
                  <a:pt x="283248" y="1828"/>
                </a:moveTo>
                <a:lnTo>
                  <a:pt x="282689" y="1257"/>
                </a:lnTo>
                <a:lnTo>
                  <a:pt x="281305" y="1257"/>
                </a:lnTo>
                <a:lnTo>
                  <a:pt x="280733" y="1828"/>
                </a:lnTo>
                <a:lnTo>
                  <a:pt x="280733" y="3213"/>
                </a:lnTo>
                <a:lnTo>
                  <a:pt x="281305" y="3771"/>
                </a:lnTo>
                <a:lnTo>
                  <a:pt x="281990" y="3771"/>
                </a:lnTo>
                <a:lnTo>
                  <a:pt x="282689" y="3771"/>
                </a:lnTo>
                <a:lnTo>
                  <a:pt x="283248" y="3213"/>
                </a:lnTo>
                <a:lnTo>
                  <a:pt x="283248" y="1828"/>
                </a:lnTo>
                <a:close/>
              </a:path>
              <a:path w="441325" h="309880">
                <a:moveTo>
                  <a:pt x="291846" y="201930"/>
                </a:moveTo>
                <a:lnTo>
                  <a:pt x="290804" y="200888"/>
                </a:lnTo>
                <a:lnTo>
                  <a:pt x="288239" y="200888"/>
                </a:lnTo>
                <a:lnTo>
                  <a:pt x="287197" y="201930"/>
                </a:lnTo>
                <a:lnTo>
                  <a:pt x="287197" y="204495"/>
                </a:lnTo>
                <a:lnTo>
                  <a:pt x="288239" y="205536"/>
                </a:lnTo>
                <a:lnTo>
                  <a:pt x="289521" y="205536"/>
                </a:lnTo>
                <a:lnTo>
                  <a:pt x="290804" y="205536"/>
                </a:lnTo>
                <a:lnTo>
                  <a:pt x="291846" y="204495"/>
                </a:lnTo>
                <a:lnTo>
                  <a:pt x="291846" y="201930"/>
                </a:lnTo>
                <a:close/>
              </a:path>
              <a:path w="441325" h="309880">
                <a:moveTo>
                  <a:pt x="293420" y="101930"/>
                </a:moveTo>
                <a:lnTo>
                  <a:pt x="292671" y="101180"/>
                </a:lnTo>
                <a:lnTo>
                  <a:pt x="290817" y="101180"/>
                </a:lnTo>
                <a:lnTo>
                  <a:pt x="290068" y="101930"/>
                </a:lnTo>
                <a:lnTo>
                  <a:pt x="290068" y="103784"/>
                </a:lnTo>
                <a:lnTo>
                  <a:pt x="290817" y="104533"/>
                </a:lnTo>
                <a:lnTo>
                  <a:pt x="291744" y="104533"/>
                </a:lnTo>
                <a:lnTo>
                  <a:pt x="292671" y="104533"/>
                </a:lnTo>
                <a:lnTo>
                  <a:pt x="293420" y="103784"/>
                </a:lnTo>
                <a:lnTo>
                  <a:pt x="293420" y="101930"/>
                </a:lnTo>
                <a:close/>
              </a:path>
              <a:path w="441325" h="309880">
                <a:moveTo>
                  <a:pt x="307543" y="51968"/>
                </a:moveTo>
                <a:lnTo>
                  <a:pt x="306971" y="51396"/>
                </a:lnTo>
                <a:lnTo>
                  <a:pt x="305536" y="51396"/>
                </a:lnTo>
                <a:lnTo>
                  <a:pt x="304952" y="51968"/>
                </a:lnTo>
                <a:lnTo>
                  <a:pt x="304952" y="53403"/>
                </a:lnTo>
                <a:lnTo>
                  <a:pt x="305536" y="53987"/>
                </a:lnTo>
                <a:lnTo>
                  <a:pt x="306247" y="53987"/>
                </a:lnTo>
                <a:lnTo>
                  <a:pt x="306971" y="53987"/>
                </a:lnTo>
                <a:lnTo>
                  <a:pt x="307543" y="53403"/>
                </a:lnTo>
                <a:lnTo>
                  <a:pt x="307543" y="51968"/>
                </a:lnTo>
                <a:close/>
              </a:path>
              <a:path w="441325" h="309880">
                <a:moveTo>
                  <a:pt x="310273" y="152082"/>
                </a:moveTo>
                <a:lnTo>
                  <a:pt x="309499" y="151307"/>
                </a:lnTo>
                <a:lnTo>
                  <a:pt x="307594" y="151307"/>
                </a:lnTo>
                <a:lnTo>
                  <a:pt x="306819" y="152082"/>
                </a:lnTo>
                <a:lnTo>
                  <a:pt x="306819" y="153987"/>
                </a:lnTo>
                <a:lnTo>
                  <a:pt x="307594" y="154762"/>
                </a:lnTo>
                <a:lnTo>
                  <a:pt x="308546" y="154762"/>
                </a:lnTo>
                <a:lnTo>
                  <a:pt x="309499" y="154762"/>
                </a:lnTo>
                <a:lnTo>
                  <a:pt x="310273" y="153987"/>
                </a:lnTo>
                <a:lnTo>
                  <a:pt x="310273" y="152082"/>
                </a:lnTo>
                <a:close/>
              </a:path>
              <a:path w="441325" h="309880">
                <a:moveTo>
                  <a:pt x="311467" y="252145"/>
                </a:moveTo>
                <a:lnTo>
                  <a:pt x="310464" y="251142"/>
                </a:lnTo>
                <a:lnTo>
                  <a:pt x="308000" y="251142"/>
                </a:lnTo>
                <a:lnTo>
                  <a:pt x="306984" y="252145"/>
                </a:lnTo>
                <a:lnTo>
                  <a:pt x="306984" y="254622"/>
                </a:lnTo>
                <a:lnTo>
                  <a:pt x="308000" y="255625"/>
                </a:lnTo>
                <a:lnTo>
                  <a:pt x="309232" y="255625"/>
                </a:lnTo>
                <a:lnTo>
                  <a:pt x="310464" y="255625"/>
                </a:lnTo>
                <a:lnTo>
                  <a:pt x="311467" y="254622"/>
                </a:lnTo>
                <a:lnTo>
                  <a:pt x="311467" y="252145"/>
                </a:lnTo>
                <a:close/>
              </a:path>
              <a:path w="441325" h="309880">
                <a:moveTo>
                  <a:pt x="316001" y="2044"/>
                </a:moveTo>
                <a:lnTo>
                  <a:pt x="315620" y="1676"/>
                </a:lnTo>
                <a:lnTo>
                  <a:pt x="314706" y="1676"/>
                </a:lnTo>
                <a:lnTo>
                  <a:pt x="314325" y="2044"/>
                </a:lnTo>
                <a:lnTo>
                  <a:pt x="314325" y="2971"/>
                </a:lnTo>
                <a:lnTo>
                  <a:pt x="314706" y="3340"/>
                </a:lnTo>
                <a:lnTo>
                  <a:pt x="315163" y="3340"/>
                </a:lnTo>
                <a:lnTo>
                  <a:pt x="315620" y="3340"/>
                </a:lnTo>
                <a:lnTo>
                  <a:pt x="316001" y="2971"/>
                </a:lnTo>
                <a:lnTo>
                  <a:pt x="316001" y="2044"/>
                </a:lnTo>
                <a:close/>
              </a:path>
              <a:path w="441325" h="309880">
                <a:moveTo>
                  <a:pt x="324827" y="202184"/>
                </a:moveTo>
                <a:lnTo>
                  <a:pt x="324002" y="201358"/>
                </a:lnTo>
                <a:lnTo>
                  <a:pt x="321945" y="201358"/>
                </a:lnTo>
                <a:lnTo>
                  <a:pt x="321119" y="202184"/>
                </a:lnTo>
                <a:lnTo>
                  <a:pt x="321119" y="204241"/>
                </a:lnTo>
                <a:lnTo>
                  <a:pt x="321945" y="205066"/>
                </a:lnTo>
                <a:lnTo>
                  <a:pt x="322973" y="205066"/>
                </a:lnTo>
                <a:lnTo>
                  <a:pt x="324002" y="205066"/>
                </a:lnTo>
                <a:lnTo>
                  <a:pt x="324827" y="204241"/>
                </a:lnTo>
                <a:lnTo>
                  <a:pt x="324827" y="202184"/>
                </a:lnTo>
                <a:close/>
              </a:path>
              <a:path w="441325" h="309880">
                <a:moveTo>
                  <a:pt x="325894" y="102171"/>
                </a:moveTo>
                <a:lnTo>
                  <a:pt x="325323" y="101612"/>
                </a:lnTo>
                <a:lnTo>
                  <a:pt x="323951" y="101612"/>
                </a:lnTo>
                <a:lnTo>
                  <a:pt x="323380" y="102171"/>
                </a:lnTo>
                <a:lnTo>
                  <a:pt x="323380" y="103555"/>
                </a:lnTo>
                <a:lnTo>
                  <a:pt x="323951" y="104114"/>
                </a:lnTo>
                <a:lnTo>
                  <a:pt x="324637" y="104114"/>
                </a:lnTo>
                <a:lnTo>
                  <a:pt x="325323" y="104114"/>
                </a:lnTo>
                <a:lnTo>
                  <a:pt x="325894" y="103555"/>
                </a:lnTo>
                <a:lnTo>
                  <a:pt x="325894" y="102171"/>
                </a:lnTo>
                <a:close/>
              </a:path>
              <a:path w="441325" h="309880">
                <a:moveTo>
                  <a:pt x="340563" y="52209"/>
                </a:moveTo>
                <a:lnTo>
                  <a:pt x="340182" y="51816"/>
                </a:lnTo>
                <a:lnTo>
                  <a:pt x="339217" y="51816"/>
                </a:lnTo>
                <a:lnTo>
                  <a:pt x="338836" y="52209"/>
                </a:lnTo>
                <a:lnTo>
                  <a:pt x="338836" y="53162"/>
                </a:lnTo>
                <a:lnTo>
                  <a:pt x="339217" y="53543"/>
                </a:lnTo>
                <a:lnTo>
                  <a:pt x="339699" y="53543"/>
                </a:lnTo>
                <a:lnTo>
                  <a:pt x="340182" y="53543"/>
                </a:lnTo>
                <a:lnTo>
                  <a:pt x="340563" y="53162"/>
                </a:lnTo>
                <a:lnTo>
                  <a:pt x="340563" y="52209"/>
                </a:lnTo>
                <a:close/>
              </a:path>
              <a:path w="441325" h="309880">
                <a:moveTo>
                  <a:pt x="342722" y="152311"/>
                </a:moveTo>
                <a:lnTo>
                  <a:pt x="342138" y="151726"/>
                </a:lnTo>
                <a:lnTo>
                  <a:pt x="340715" y="151726"/>
                </a:lnTo>
                <a:lnTo>
                  <a:pt x="340131" y="152311"/>
                </a:lnTo>
                <a:lnTo>
                  <a:pt x="340131" y="153746"/>
                </a:lnTo>
                <a:lnTo>
                  <a:pt x="340715" y="154330"/>
                </a:lnTo>
                <a:lnTo>
                  <a:pt x="341426" y="154330"/>
                </a:lnTo>
                <a:lnTo>
                  <a:pt x="342138" y="154330"/>
                </a:lnTo>
                <a:lnTo>
                  <a:pt x="342722" y="153746"/>
                </a:lnTo>
                <a:lnTo>
                  <a:pt x="342722" y="152311"/>
                </a:lnTo>
                <a:close/>
              </a:path>
              <a:path w="441325" h="309880">
                <a:moveTo>
                  <a:pt x="343877" y="252399"/>
                </a:moveTo>
                <a:lnTo>
                  <a:pt x="343077" y="251599"/>
                </a:lnTo>
                <a:lnTo>
                  <a:pt x="341096" y="251599"/>
                </a:lnTo>
                <a:lnTo>
                  <a:pt x="340296" y="252399"/>
                </a:lnTo>
                <a:lnTo>
                  <a:pt x="340296" y="254381"/>
                </a:lnTo>
                <a:lnTo>
                  <a:pt x="341096" y="255181"/>
                </a:lnTo>
                <a:lnTo>
                  <a:pt x="342087" y="255181"/>
                </a:lnTo>
                <a:lnTo>
                  <a:pt x="343077" y="255181"/>
                </a:lnTo>
                <a:lnTo>
                  <a:pt x="343877" y="254381"/>
                </a:lnTo>
                <a:lnTo>
                  <a:pt x="343877" y="252399"/>
                </a:lnTo>
                <a:close/>
              </a:path>
              <a:path w="441325" h="309880">
                <a:moveTo>
                  <a:pt x="348754" y="2286"/>
                </a:moveTo>
                <a:lnTo>
                  <a:pt x="348564" y="2095"/>
                </a:lnTo>
                <a:lnTo>
                  <a:pt x="348107" y="2095"/>
                </a:lnTo>
                <a:lnTo>
                  <a:pt x="347916" y="2286"/>
                </a:lnTo>
                <a:lnTo>
                  <a:pt x="347916" y="2743"/>
                </a:lnTo>
                <a:lnTo>
                  <a:pt x="348107" y="2933"/>
                </a:lnTo>
                <a:lnTo>
                  <a:pt x="348335" y="2933"/>
                </a:lnTo>
                <a:lnTo>
                  <a:pt x="348564" y="2933"/>
                </a:lnTo>
                <a:lnTo>
                  <a:pt x="348754" y="2743"/>
                </a:lnTo>
                <a:lnTo>
                  <a:pt x="348754" y="2286"/>
                </a:lnTo>
                <a:close/>
              </a:path>
              <a:path w="441325" h="309880">
                <a:moveTo>
                  <a:pt x="357809" y="202438"/>
                </a:moveTo>
                <a:lnTo>
                  <a:pt x="357187" y="201815"/>
                </a:lnTo>
                <a:lnTo>
                  <a:pt x="355638" y="201815"/>
                </a:lnTo>
                <a:lnTo>
                  <a:pt x="355015" y="202438"/>
                </a:lnTo>
                <a:lnTo>
                  <a:pt x="355015" y="203974"/>
                </a:lnTo>
                <a:lnTo>
                  <a:pt x="355638" y="204597"/>
                </a:lnTo>
                <a:lnTo>
                  <a:pt x="356412" y="204597"/>
                </a:lnTo>
                <a:lnTo>
                  <a:pt x="357187" y="204597"/>
                </a:lnTo>
                <a:lnTo>
                  <a:pt x="357809" y="203974"/>
                </a:lnTo>
                <a:lnTo>
                  <a:pt x="357809" y="202438"/>
                </a:lnTo>
                <a:close/>
              </a:path>
              <a:path w="441325" h="309880">
                <a:moveTo>
                  <a:pt x="358368" y="102400"/>
                </a:moveTo>
                <a:lnTo>
                  <a:pt x="357987" y="102019"/>
                </a:lnTo>
                <a:lnTo>
                  <a:pt x="357073" y="102019"/>
                </a:lnTo>
                <a:lnTo>
                  <a:pt x="356692" y="102400"/>
                </a:lnTo>
                <a:lnTo>
                  <a:pt x="356692" y="103314"/>
                </a:lnTo>
                <a:lnTo>
                  <a:pt x="357073" y="103695"/>
                </a:lnTo>
                <a:lnTo>
                  <a:pt x="357530" y="103695"/>
                </a:lnTo>
                <a:lnTo>
                  <a:pt x="357987" y="103695"/>
                </a:lnTo>
                <a:lnTo>
                  <a:pt x="358368" y="103314"/>
                </a:lnTo>
                <a:lnTo>
                  <a:pt x="358368" y="102400"/>
                </a:lnTo>
                <a:close/>
              </a:path>
              <a:path w="441325" h="309880">
                <a:moveTo>
                  <a:pt x="373570" y="52451"/>
                </a:moveTo>
                <a:lnTo>
                  <a:pt x="373380" y="52260"/>
                </a:lnTo>
                <a:lnTo>
                  <a:pt x="372897" y="52260"/>
                </a:lnTo>
                <a:lnTo>
                  <a:pt x="372706" y="52451"/>
                </a:lnTo>
                <a:lnTo>
                  <a:pt x="372706" y="52920"/>
                </a:lnTo>
                <a:lnTo>
                  <a:pt x="372897" y="53124"/>
                </a:lnTo>
                <a:lnTo>
                  <a:pt x="373138" y="53124"/>
                </a:lnTo>
                <a:lnTo>
                  <a:pt x="373380" y="53124"/>
                </a:lnTo>
                <a:lnTo>
                  <a:pt x="373570" y="52920"/>
                </a:lnTo>
                <a:lnTo>
                  <a:pt x="373570" y="52451"/>
                </a:lnTo>
                <a:close/>
              </a:path>
              <a:path w="441325" h="309880">
                <a:moveTo>
                  <a:pt x="375158" y="152552"/>
                </a:moveTo>
                <a:lnTo>
                  <a:pt x="374777" y="152171"/>
                </a:lnTo>
                <a:lnTo>
                  <a:pt x="373811" y="152171"/>
                </a:lnTo>
                <a:lnTo>
                  <a:pt x="373430" y="152552"/>
                </a:lnTo>
                <a:lnTo>
                  <a:pt x="373430" y="153504"/>
                </a:lnTo>
                <a:lnTo>
                  <a:pt x="373811" y="153898"/>
                </a:lnTo>
                <a:lnTo>
                  <a:pt x="374294" y="153898"/>
                </a:lnTo>
                <a:lnTo>
                  <a:pt x="374777" y="153898"/>
                </a:lnTo>
                <a:lnTo>
                  <a:pt x="375158" y="153504"/>
                </a:lnTo>
                <a:lnTo>
                  <a:pt x="375158" y="152552"/>
                </a:lnTo>
                <a:close/>
              </a:path>
              <a:path w="441325" h="309880">
                <a:moveTo>
                  <a:pt x="376275" y="252641"/>
                </a:moveTo>
                <a:lnTo>
                  <a:pt x="375666" y="252044"/>
                </a:lnTo>
                <a:lnTo>
                  <a:pt x="374180" y="252044"/>
                </a:lnTo>
                <a:lnTo>
                  <a:pt x="373583" y="252641"/>
                </a:lnTo>
                <a:lnTo>
                  <a:pt x="373583" y="254127"/>
                </a:lnTo>
                <a:lnTo>
                  <a:pt x="374180" y="254723"/>
                </a:lnTo>
                <a:lnTo>
                  <a:pt x="374929" y="254723"/>
                </a:lnTo>
                <a:lnTo>
                  <a:pt x="375666" y="254723"/>
                </a:lnTo>
                <a:lnTo>
                  <a:pt x="376275" y="254127"/>
                </a:lnTo>
                <a:lnTo>
                  <a:pt x="376275" y="252641"/>
                </a:lnTo>
                <a:close/>
              </a:path>
              <a:path w="441325" h="309880">
                <a:moveTo>
                  <a:pt x="390791" y="202704"/>
                </a:moveTo>
                <a:lnTo>
                  <a:pt x="390372" y="202285"/>
                </a:lnTo>
                <a:lnTo>
                  <a:pt x="389356" y="202285"/>
                </a:lnTo>
                <a:lnTo>
                  <a:pt x="388937" y="202704"/>
                </a:lnTo>
                <a:lnTo>
                  <a:pt x="388937" y="203720"/>
                </a:lnTo>
                <a:lnTo>
                  <a:pt x="389356" y="204139"/>
                </a:lnTo>
                <a:lnTo>
                  <a:pt x="389864" y="204139"/>
                </a:lnTo>
                <a:lnTo>
                  <a:pt x="390372" y="204139"/>
                </a:lnTo>
                <a:lnTo>
                  <a:pt x="390791" y="203720"/>
                </a:lnTo>
                <a:lnTo>
                  <a:pt x="390791" y="202704"/>
                </a:lnTo>
                <a:close/>
              </a:path>
              <a:path w="441325" h="309880">
                <a:moveTo>
                  <a:pt x="390842" y="102628"/>
                </a:moveTo>
                <a:lnTo>
                  <a:pt x="390652" y="102450"/>
                </a:lnTo>
                <a:lnTo>
                  <a:pt x="390194" y="102450"/>
                </a:lnTo>
                <a:lnTo>
                  <a:pt x="390004" y="102628"/>
                </a:lnTo>
                <a:lnTo>
                  <a:pt x="390004" y="103085"/>
                </a:lnTo>
                <a:lnTo>
                  <a:pt x="390194" y="103276"/>
                </a:lnTo>
                <a:lnTo>
                  <a:pt x="390423" y="103276"/>
                </a:lnTo>
                <a:lnTo>
                  <a:pt x="390652" y="103276"/>
                </a:lnTo>
                <a:lnTo>
                  <a:pt x="390842" y="103085"/>
                </a:lnTo>
                <a:lnTo>
                  <a:pt x="390842" y="102628"/>
                </a:lnTo>
                <a:close/>
              </a:path>
              <a:path w="441325" h="309880">
                <a:moveTo>
                  <a:pt x="407606" y="152793"/>
                </a:moveTo>
                <a:lnTo>
                  <a:pt x="407416" y="152603"/>
                </a:lnTo>
                <a:lnTo>
                  <a:pt x="406933" y="152603"/>
                </a:lnTo>
                <a:lnTo>
                  <a:pt x="406742" y="152793"/>
                </a:lnTo>
                <a:lnTo>
                  <a:pt x="406742" y="153276"/>
                </a:lnTo>
                <a:lnTo>
                  <a:pt x="406933" y="153466"/>
                </a:lnTo>
                <a:lnTo>
                  <a:pt x="407174" y="153466"/>
                </a:lnTo>
                <a:lnTo>
                  <a:pt x="407416" y="153466"/>
                </a:lnTo>
                <a:lnTo>
                  <a:pt x="407606" y="153276"/>
                </a:lnTo>
                <a:lnTo>
                  <a:pt x="407606" y="152793"/>
                </a:lnTo>
                <a:close/>
              </a:path>
              <a:path w="441325" h="309880">
                <a:moveTo>
                  <a:pt x="408686" y="252895"/>
                </a:moveTo>
                <a:lnTo>
                  <a:pt x="408279" y="252488"/>
                </a:lnTo>
                <a:lnTo>
                  <a:pt x="407289" y="252488"/>
                </a:lnTo>
                <a:lnTo>
                  <a:pt x="406882" y="252895"/>
                </a:lnTo>
                <a:lnTo>
                  <a:pt x="406882" y="253885"/>
                </a:lnTo>
                <a:lnTo>
                  <a:pt x="407289" y="254279"/>
                </a:lnTo>
                <a:lnTo>
                  <a:pt x="407784" y="254279"/>
                </a:lnTo>
                <a:lnTo>
                  <a:pt x="408279" y="254279"/>
                </a:lnTo>
                <a:lnTo>
                  <a:pt x="408686" y="253885"/>
                </a:lnTo>
                <a:lnTo>
                  <a:pt x="408686" y="252895"/>
                </a:lnTo>
                <a:close/>
              </a:path>
              <a:path w="441325" h="309880">
                <a:moveTo>
                  <a:pt x="423786" y="202946"/>
                </a:moveTo>
                <a:lnTo>
                  <a:pt x="423570" y="202742"/>
                </a:lnTo>
                <a:lnTo>
                  <a:pt x="423062" y="202742"/>
                </a:lnTo>
                <a:lnTo>
                  <a:pt x="422859" y="202946"/>
                </a:lnTo>
                <a:lnTo>
                  <a:pt x="422859" y="203466"/>
                </a:lnTo>
                <a:lnTo>
                  <a:pt x="423062" y="203669"/>
                </a:lnTo>
                <a:lnTo>
                  <a:pt x="423316" y="203669"/>
                </a:lnTo>
                <a:lnTo>
                  <a:pt x="423570" y="203669"/>
                </a:lnTo>
                <a:lnTo>
                  <a:pt x="423786" y="203466"/>
                </a:lnTo>
                <a:lnTo>
                  <a:pt x="423786" y="202946"/>
                </a:lnTo>
                <a:close/>
              </a:path>
              <a:path w="441325" h="309880">
                <a:moveTo>
                  <a:pt x="441083" y="253136"/>
                </a:moveTo>
                <a:lnTo>
                  <a:pt x="440893" y="252933"/>
                </a:lnTo>
                <a:lnTo>
                  <a:pt x="440397" y="252933"/>
                </a:lnTo>
                <a:lnTo>
                  <a:pt x="440194" y="253136"/>
                </a:lnTo>
                <a:lnTo>
                  <a:pt x="440194" y="253631"/>
                </a:lnTo>
                <a:lnTo>
                  <a:pt x="440397" y="253834"/>
                </a:lnTo>
                <a:lnTo>
                  <a:pt x="440639" y="253834"/>
                </a:lnTo>
                <a:lnTo>
                  <a:pt x="440893" y="253834"/>
                </a:lnTo>
                <a:lnTo>
                  <a:pt x="441083" y="253631"/>
                </a:lnTo>
                <a:lnTo>
                  <a:pt x="441083" y="253136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335939" y="2032609"/>
            <a:ext cx="483870" cy="212725"/>
          </a:xfrm>
          <a:custGeom>
            <a:avLst/>
            <a:gdLst/>
            <a:ahLst/>
            <a:cxnLst/>
            <a:rect l="l" t="t" r="r" b="b"/>
            <a:pathLst>
              <a:path w="483870" h="212725">
                <a:moveTo>
                  <a:pt x="12979" y="52857"/>
                </a:moveTo>
                <a:lnTo>
                  <a:pt x="10071" y="49961"/>
                </a:lnTo>
                <a:lnTo>
                  <a:pt x="2908" y="49961"/>
                </a:lnTo>
                <a:lnTo>
                  <a:pt x="0" y="52857"/>
                </a:lnTo>
                <a:lnTo>
                  <a:pt x="0" y="60020"/>
                </a:lnTo>
                <a:lnTo>
                  <a:pt x="2908" y="62928"/>
                </a:lnTo>
                <a:lnTo>
                  <a:pt x="6489" y="62928"/>
                </a:lnTo>
                <a:lnTo>
                  <a:pt x="10071" y="62928"/>
                </a:lnTo>
                <a:lnTo>
                  <a:pt x="12979" y="60020"/>
                </a:lnTo>
                <a:lnTo>
                  <a:pt x="12979" y="52857"/>
                </a:lnTo>
                <a:close/>
              </a:path>
              <a:path w="483870" h="212725">
                <a:moveTo>
                  <a:pt x="20637" y="153441"/>
                </a:moveTo>
                <a:lnTo>
                  <a:pt x="17919" y="150723"/>
                </a:lnTo>
                <a:lnTo>
                  <a:pt x="11214" y="150723"/>
                </a:lnTo>
                <a:lnTo>
                  <a:pt x="8496" y="153441"/>
                </a:lnTo>
                <a:lnTo>
                  <a:pt x="8496" y="160147"/>
                </a:lnTo>
                <a:lnTo>
                  <a:pt x="11214" y="162864"/>
                </a:lnTo>
                <a:lnTo>
                  <a:pt x="14566" y="162864"/>
                </a:lnTo>
                <a:lnTo>
                  <a:pt x="17919" y="162864"/>
                </a:lnTo>
                <a:lnTo>
                  <a:pt x="20637" y="160147"/>
                </a:lnTo>
                <a:lnTo>
                  <a:pt x="20637" y="153441"/>
                </a:lnTo>
                <a:close/>
              </a:path>
              <a:path w="483870" h="212725">
                <a:moveTo>
                  <a:pt x="20637" y="103263"/>
                </a:moveTo>
                <a:lnTo>
                  <a:pt x="17919" y="100545"/>
                </a:lnTo>
                <a:lnTo>
                  <a:pt x="11214" y="100545"/>
                </a:lnTo>
                <a:lnTo>
                  <a:pt x="8496" y="103263"/>
                </a:lnTo>
                <a:lnTo>
                  <a:pt x="8496" y="109969"/>
                </a:lnTo>
                <a:lnTo>
                  <a:pt x="11214" y="112687"/>
                </a:lnTo>
                <a:lnTo>
                  <a:pt x="14566" y="112687"/>
                </a:lnTo>
                <a:lnTo>
                  <a:pt x="17919" y="112687"/>
                </a:lnTo>
                <a:lnTo>
                  <a:pt x="20637" y="109969"/>
                </a:lnTo>
                <a:lnTo>
                  <a:pt x="20637" y="103263"/>
                </a:lnTo>
                <a:close/>
              </a:path>
              <a:path w="483870" h="212725">
                <a:moveTo>
                  <a:pt x="20840" y="2794"/>
                </a:moveTo>
                <a:lnTo>
                  <a:pt x="18034" y="0"/>
                </a:lnTo>
                <a:lnTo>
                  <a:pt x="11099" y="0"/>
                </a:lnTo>
                <a:lnTo>
                  <a:pt x="8293" y="2794"/>
                </a:lnTo>
                <a:lnTo>
                  <a:pt x="8293" y="9728"/>
                </a:lnTo>
                <a:lnTo>
                  <a:pt x="11099" y="12534"/>
                </a:lnTo>
                <a:lnTo>
                  <a:pt x="14566" y="12534"/>
                </a:lnTo>
                <a:lnTo>
                  <a:pt x="18034" y="12534"/>
                </a:lnTo>
                <a:lnTo>
                  <a:pt x="20840" y="9728"/>
                </a:lnTo>
                <a:lnTo>
                  <a:pt x="20840" y="2794"/>
                </a:lnTo>
                <a:close/>
              </a:path>
              <a:path w="483870" h="212725">
                <a:moveTo>
                  <a:pt x="36995" y="203809"/>
                </a:moveTo>
                <a:lnTo>
                  <a:pt x="34442" y="201256"/>
                </a:lnTo>
                <a:lnTo>
                  <a:pt x="28143" y="201256"/>
                </a:lnTo>
                <a:lnTo>
                  <a:pt x="25590" y="203809"/>
                </a:lnTo>
                <a:lnTo>
                  <a:pt x="25590" y="210108"/>
                </a:lnTo>
                <a:lnTo>
                  <a:pt x="28143" y="212661"/>
                </a:lnTo>
                <a:lnTo>
                  <a:pt x="31292" y="212661"/>
                </a:lnTo>
                <a:lnTo>
                  <a:pt x="34442" y="212661"/>
                </a:lnTo>
                <a:lnTo>
                  <a:pt x="36995" y="210108"/>
                </a:lnTo>
                <a:lnTo>
                  <a:pt x="36995" y="203809"/>
                </a:lnTo>
                <a:close/>
              </a:path>
              <a:path w="483870" h="212725">
                <a:moveTo>
                  <a:pt x="45415" y="53098"/>
                </a:moveTo>
                <a:lnTo>
                  <a:pt x="42697" y="50380"/>
                </a:lnTo>
                <a:lnTo>
                  <a:pt x="36017" y="50380"/>
                </a:lnTo>
                <a:lnTo>
                  <a:pt x="33299" y="53098"/>
                </a:lnTo>
                <a:lnTo>
                  <a:pt x="33299" y="59778"/>
                </a:lnTo>
                <a:lnTo>
                  <a:pt x="36017" y="62496"/>
                </a:lnTo>
                <a:lnTo>
                  <a:pt x="39357" y="62496"/>
                </a:lnTo>
                <a:lnTo>
                  <a:pt x="42697" y="62496"/>
                </a:lnTo>
                <a:lnTo>
                  <a:pt x="45415" y="59778"/>
                </a:lnTo>
                <a:lnTo>
                  <a:pt x="45415" y="53098"/>
                </a:lnTo>
                <a:close/>
              </a:path>
              <a:path w="483870" h="212725">
                <a:moveTo>
                  <a:pt x="53682" y="153670"/>
                </a:moveTo>
                <a:lnTo>
                  <a:pt x="51142" y="151130"/>
                </a:lnTo>
                <a:lnTo>
                  <a:pt x="44894" y="151130"/>
                </a:lnTo>
                <a:lnTo>
                  <a:pt x="42354" y="153670"/>
                </a:lnTo>
                <a:lnTo>
                  <a:pt x="42354" y="159918"/>
                </a:lnTo>
                <a:lnTo>
                  <a:pt x="44894" y="162458"/>
                </a:lnTo>
                <a:lnTo>
                  <a:pt x="48018" y="162458"/>
                </a:lnTo>
                <a:lnTo>
                  <a:pt x="51142" y="162458"/>
                </a:lnTo>
                <a:lnTo>
                  <a:pt x="53682" y="159918"/>
                </a:lnTo>
                <a:lnTo>
                  <a:pt x="53682" y="153670"/>
                </a:lnTo>
                <a:close/>
              </a:path>
              <a:path w="483870" h="212725">
                <a:moveTo>
                  <a:pt x="53682" y="103492"/>
                </a:moveTo>
                <a:lnTo>
                  <a:pt x="51142" y="100952"/>
                </a:lnTo>
                <a:lnTo>
                  <a:pt x="44894" y="100952"/>
                </a:lnTo>
                <a:lnTo>
                  <a:pt x="42354" y="103492"/>
                </a:lnTo>
                <a:lnTo>
                  <a:pt x="42354" y="109740"/>
                </a:lnTo>
                <a:lnTo>
                  <a:pt x="44894" y="112280"/>
                </a:lnTo>
                <a:lnTo>
                  <a:pt x="48018" y="112280"/>
                </a:lnTo>
                <a:lnTo>
                  <a:pt x="51142" y="112280"/>
                </a:lnTo>
                <a:lnTo>
                  <a:pt x="53682" y="109740"/>
                </a:lnTo>
                <a:lnTo>
                  <a:pt x="53682" y="103492"/>
                </a:lnTo>
                <a:close/>
              </a:path>
              <a:path w="483870" h="212725">
                <a:moveTo>
                  <a:pt x="53835" y="3048"/>
                </a:moveTo>
                <a:lnTo>
                  <a:pt x="51231" y="444"/>
                </a:lnTo>
                <a:lnTo>
                  <a:pt x="44805" y="444"/>
                </a:lnTo>
                <a:lnTo>
                  <a:pt x="42202" y="3048"/>
                </a:lnTo>
                <a:lnTo>
                  <a:pt x="42202" y="9486"/>
                </a:lnTo>
                <a:lnTo>
                  <a:pt x="44805" y="12090"/>
                </a:lnTo>
                <a:lnTo>
                  <a:pt x="48018" y="12090"/>
                </a:lnTo>
                <a:lnTo>
                  <a:pt x="51231" y="12090"/>
                </a:lnTo>
                <a:lnTo>
                  <a:pt x="53835" y="9486"/>
                </a:lnTo>
                <a:lnTo>
                  <a:pt x="53835" y="3048"/>
                </a:lnTo>
                <a:close/>
              </a:path>
              <a:path w="483870" h="212725">
                <a:moveTo>
                  <a:pt x="70065" y="204038"/>
                </a:moveTo>
                <a:lnTo>
                  <a:pt x="67678" y="201650"/>
                </a:lnTo>
                <a:lnTo>
                  <a:pt x="61810" y="201650"/>
                </a:lnTo>
                <a:lnTo>
                  <a:pt x="59423" y="204038"/>
                </a:lnTo>
                <a:lnTo>
                  <a:pt x="59423" y="209918"/>
                </a:lnTo>
                <a:lnTo>
                  <a:pt x="61810" y="212293"/>
                </a:lnTo>
                <a:lnTo>
                  <a:pt x="64744" y="212293"/>
                </a:lnTo>
                <a:lnTo>
                  <a:pt x="67678" y="212293"/>
                </a:lnTo>
                <a:lnTo>
                  <a:pt x="70065" y="209918"/>
                </a:lnTo>
                <a:lnTo>
                  <a:pt x="70065" y="204038"/>
                </a:lnTo>
                <a:close/>
              </a:path>
              <a:path w="483870" h="212725">
                <a:moveTo>
                  <a:pt x="77863" y="53340"/>
                </a:moveTo>
                <a:lnTo>
                  <a:pt x="75349" y="50812"/>
                </a:lnTo>
                <a:lnTo>
                  <a:pt x="69138" y="50812"/>
                </a:lnTo>
                <a:lnTo>
                  <a:pt x="66611" y="53340"/>
                </a:lnTo>
                <a:lnTo>
                  <a:pt x="66611" y="59550"/>
                </a:lnTo>
                <a:lnTo>
                  <a:pt x="69138" y="62064"/>
                </a:lnTo>
                <a:lnTo>
                  <a:pt x="72237" y="62064"/>
                </a:lnTo>
                <a:lnTo>
                  <a:pt x="75349" y="62064"/>
                </a:lnTo>
                <a:lnTo>
                  <a:pt x="77863" y="59550"/>
                </a:lnTo>
                <a:lnTo>
                  <a:pt x="77863" y="53340"/>
                </a:lnTo>
                <a:close/>
              </a:path>
              <a:path w="483870" h="212725">
                <a:moveTo>
                  <a:pt x="86728" y="153885"/>
                </a:moveTo>
                <a:lnTo>
                  <a:pt x="84378" y="151523"/>
                </a:lnTo>
                <a:lnTo>
                  <a:pt x="78562" y="151523"/>
                </a:lnTo>
                <a:lnTo>
                  <a:pt x="76212" y="153885"/>
                </a:lnTo>
                <a:lnTo>
                  <a:pt x="76212" y="159689"/>
                </a:lnTo>
                <a:lnTo>
                  <a:pt x="78562" y="162052"/>
                </a:lnTo>
                <a:lnTo>
                  <a:pt x="81470" y="162052"/>
                </a:lnTo>
                <a:lnTo>
                  <a:pt x="84378" y="162052"/>
                </a:lnTo>
                <a:lnTo>
                  <a:pt x="86728" y="159689"/>
                </a:lnTo>
                <a:lnTo>
                  <a:pt x="86728" y="153885"/>
                </a:lnTo>
                <a:close/>
              </a:path>
              <a:path w="483870" h="212725">
                <a:moveTo>
                  <a:pt x="86728" y="103708"/>
                </a:moveTo>
                <a:lnTo>
                  <a:pt x="84378" y="101346"/>
                </a:lnTo>
                <a:lnTo>
                  <a:pt x="78562" y="101346"/>
                </a:lnTo>
                <a:lnTo>
                  <a:pt x="76212" y="103708"/>
                </a:lnTo>
                <a:lnTo>
                  <a:pt x="76212" y="109512"/>
                </a:lnTo>
                <a:lnTo>
                  <a:pt x="78562" y="111874"/>
                </a:lnTo>
                <a:lnTo>
                  <a:pt x="81470" y="111874"/>
                </a:lnTo>
                <a:lnTo>
                  <a:pt x="84378" y="111874"/>
                </a:lnTo>
                <a:lnTo>
                  <a:pt x="86728" y="109512"/>
                </a:lnTo>
                <a:lnTo>
                  <a:pt x="86728" y="103708"/>
                </a:lnTo>
                <a:close/>
              </a:path>
              <a:path w="483870" h="212725">
                <a:moveTo>
                  <a:pt x="86842" y="3302"/>
                </a:moveTo>
                <a:lnTo>
                  <a:pt x="84442" y="889"/>
                </a:lnTo>
                <a:lnTo>
                  <a:pt x="78498" y="889"/>
                </a:lnTo>
                <a:lnTo>
                  <a:pt x="76098" y="3302"/>
                </a:lnTo>
                <a:lnTo>
                  <a:pt x="76098" y="9245"/>
                </a:lnTo>
                <a:lnTo>
                  <a:pt x="78498" y="11645"/>
                </a:lnTo>
                <a:lnTo>
                  <a:pt x="81470" y="11645"/>
                </a:lnTo>
                <a:lnTo>
                  <a:pt x="84442" y="11645"/>
                </a:lnTo>
                <a:lnTo>
                  <a:pt x="86842" y="9245"/>
                </a:lnTo>
                <a:lnTo>
                  <a:pt x="86842" y="3302"/>
                </a:lnTo>
                <a:close/>
              </a:path>
              <a:path w="483870" h="212725">
                <a:moveTo>
                  <a:pt x="103136" y="204241"/>
                </a:moveTo>
                <a:lnTo>
                  <a:pt x="100926" y="202031"/>
                </a:lnTo>
                <a:lnTo>
                  <a:pt x="95465" y="202031"/>
                </a:lnTo>
                <a:lnTo>
                  <a:pt x="93256" y="204241"/>
                </a:lnTo>
                <a:lnTo>
                  <a:pt x="93256" y="209702"/>
                </a:lnTo>
                <a:lnTo>
                  <a:pt x="95465" y="211912"/>
                </a:lnTo>
                <a:lnTo>
                  <a:pt x="98196" y="211912"/>
                </a:lnTo>
                <a:lnTo>
                  <a:pt x="100926" y="211912"/>
                </a:lnTo>
                <a:lnTo>
                  <a:pt x="103136" y="209702"/>
                </a:lnTo>
                <a:lnTo>
                  <a:pt x="103136" y="204241"/>
                </a:lnTo>
                <a:close/>
              </a:path>
              <a:path w="483870" h="212725">
                <a:moveTo>
                  <a:pt x="110299" y="53581"/>
                </a:moveTo>
                <a:lnTo>
                  <a:pt x="107975" y="51257"/>
                </a:lnTo>
                <a:lnTo>
                  <a:pt x="102235" y="51257"/>
                </a:lnTo>
                <a:lnTo>
                  <a:pt x="99910" y="53581"/>
                </a:lnTo>
                <a:lnTo>
                  <a:pt x="99910" y="59309"/>
                </a:lnTo>
                <a:lnTo>
                  <a:pt x="102235" y="61633"/>
                </a:lnTo>
                <a:lnTo>
                  <a:pt x="105105" y="61633"/>
                </a:lnTo>
                <a:lnTo>
                  <a:pt x="107975" y="61633"/>
                </a:lnTo>
                <a:lnTo>
                  <a:pt x="110299" y="59309"/>
                </a:lnTo>
                <a:lnTo>
                  <a:pt x="110299" y="53581"/>
                </a:lnTo>
                <a:close/>
              </a:path>
              <a:path w="483870" h="212725">
                <a:moveTo>
                  <a:pt x="119761" y="154101"/>
                </a:moveTo>
                <a:lnTo>
                  <a:pt x="117589" y="151930"/>
                </a:lnTo>
                <a:lnTo>
                  <a:pt x="112229" y="151930"/>
                </a:lnTo>
                <a:lnTo>
                  <a:pt x="110058" y="154101"/>
                </a:lnTo>
                <a:lnTo>
                  <a:pt x="110058" y="159473"/>
                </a:lnTo>
                <a:lnTo>
                  <a:pt x="112229" y="161645"/>
                </a:lnTo>
                <a:lnTo>
                  <a:pt x="114909" y="161645"/>
                </a:lnTo>
                <a:lnTo>
                  <a:pt x="117589" y="161645"/>
                </a:lnTo>
                <a:lnTo>
                  <a:pt x="119761" y="159473"/>
                </a:lnTo>
                <a:lnTo>
                  <a:pt x="119761" y="154101"/>
                </a:lnTo>
                <a:close/>
              </a:path>
              <a:path w="483870" h="212725">
                <a:moveTo>
                  <a:pt x="119761" y="103936"/>
                </a:moveTo>
                <a:lnTo>
                  <a:pt x="117589" y="101752"/>
                </a:lnTo>
                <a:lnTo>
                  <a:pt x="112229" y="101752"/>
                </a:lnTo>
                <a:lnTo>
                  <a:pt x="110058" y="103936"/>
                </a:lnTo>
                <a:lnTo>
                  <a:pt x="110058" y="109296"/>
                </a:lnTo>
                <a:lnTo>
                  <a:pt x="112229" y="111467"/>
                </a:lnTo>
                <a:lnTo>
                  <a:pt x="114909" y="111467"/>
                </a:lnTo>
                <a:lnTo>
                  <a:pt x="117589" y="111467"/>
                </a:lnTo>
                <a:lnTo>
                  <a:pt x="119761" y="109296"/>
                </a:lnTo>
                <a:lnTo>
                  <a:pt x="119761" y="103936"/>
                </a:lnTo>
                <a:close/>
              </a:path>
              <a:path w="483870" h="212725">
                <a:moveTo>
                  <a:pt x="119837" y="3543"/>
                </a:moveTo>
                <a:lnTo>
                  <a:pt x="117627" y="1346"/>
                </a:lnTo>
                <a:lnTo>
                  <a:pt x="112191" y="1346"/>
                </a:lnTo>
                <a:lnTo>
                  <a:pt x="109982" y="3543"/>
                </a:lnTo>
                <a:lnTo>
                  <a:pt x="109982" y="8991"/>
                </a:lnTo>
                <a:lnTo>
                  <a:pt x="112191" y="11201"/>
                </a:lnTo>
                <a:lnTo>
                  <a:pt x="114909" y="11201"/>
                </a:lnTo>
                <a:lnTo>
                  <a:pt x="117627" y="11201"/>
                </a:lnTo>
                <a:lnTo>
                  <a:pt x="119837" y="8991"/>
                </a:lnTo>
                <a:lnTo>
                  <a:pt x="119837" y="3543"/>
                </a:lnTo>
                <a:close/>
              </a:path>
              <a:path w="483870" h="212725">
                <a:moveTo>
                  <a:pt x="136194" y="204457"/>
                </a:moveTo>
                <a:lnTo>
                  <a:pt x="134150" y="202412"/>
                </a:lnTo>
                <a:lnTo>
                  <a:pt x="129120" y="202412"/>
                </a:lnTo>
                <a:lnTo>
                  <a:pt x="127076" y="204457"/>
                </a:lnTo>
                <a:lnTo>
                  <a:pt x="127076" y="209486"/>
                </a:lnTo>
                <a:lnTo>
                  <a:pt x="129120" y="211531"/>
                </a:lnTo>
                <a:lnTo>
                  <a:pt x="131635" y="211531"/>
                </a:lnTo>
                <a:lnTo>
                  <a:pt x="134150" y="211531"/>
                </a:lnTo>
                <a:lnTo>
                  <a:pt x="136194" y="209486"/>
                </a:lnTo>
                <a:lnTo>
                  <a:pt x="136194" y="204457"/>
                </a:lnTo>
                <a:close/>
              </a:path>
              <a:path w="483870" h="212725">
                <a:moveTo>
                  <a:pt x="142748" y="53809"/>
                </a:moveTo>
                <a:lnTo>
                  <a:pt x="140614" y="51689"/>
                </a:lnTo>
                <a:lnTo>
                  <a:pt x="135356" y="51689"/>
                </a:lnTo>
                <a:lnTo>
                  <a:pt x="133223" y="53809"/>
                </a:lnTo>
                <a:lnTo>
                  <a:pt x="133223" y="59080"/>
                </a:lnTo>
                <a:lnTo>
                  <a:pt x="135356" y="61201"/>
                </a:lnTo>
                <a:lnTo>
                  <a:pt x="137985" y="61201"/>
                </a:lnTo>
                <a:lnTo>
                  <a:pt x="140614" y="61201"/>
                </a:lnTo>
                <a:lnTo>
                  <a:pt x="142748" y="59080"/>
                </a:lnTo>
                <a:lnTo>
                  <a:pt x="142748" y="53809"/>
                </a:lnTo>
                <a:close/>
              </a:path>
              <a:path w="483870" h="212725">
                <a:moveTo>
                  <a:pt x="152819" y="154330"/>
                </a:moveTo>
                <a:lnTo>
                  <a:pt x="150825" y="152336"/>
                </a:lnTo>
                <a:lnTo>
                  <a:pt x="145897" y="152336"/>
                </a:lnTo>
                <a:lnTo>
                  <a:pt x="143903" y="154330"/>
                </a:lnTo>
                <a:lnTo>
                  <a:pt x="143903" y="159245"/>
                </a:lnTo>
                <a:lnTo>
                  <a:pt x="145897" y="161239"/>
                </a:lnTo>
                <a:lnTo>
                  <a:pt x="148361" y="161239"/>
                </a:lnTo>
                <a:lnTo>
                  <a:pt x="150825" y="161239"/>
                </a:lnTo>
                <a:lnTo>
                  <a:pt x="152819" y="159245"/>
                </a:lnTo>
                <a:lnTo>
                  <a:pt x="152819" y="154330"/>
                </a:lnTo>
                <a:close/>
              </a:path>
              <a:path w="483870" h="212725">
                <a:moveTo>
                  <a:pt x="152819" y="104152"/>
                </a:moveTo>
                <a:lnTo>
                  <a:pt x="150825" y="102158"/>
                </a:lnTo>
                <a:lnTo>
                  <a:pt x="145897" y="102158"/>
                </a:lnTo>
                <a:lnTo>
                  <a:pt x="143903" y="104152"/>
                </a:lnTo>
                <a:lnTo>
                  <a:pt x="143903" y="109067"/>
                </a:lnTo>
                <a:lnTo>
                  <a:pt x="145897" y="111061"/>
                </a:lnTo>
                <a:lnTo>
                  <a:pt x="148361" y="111061"/>
                </a:lnTo>
                <a:lnTo>
                  <a:pt x="150825" y="111061"/>
                </a:lnTo>
                <a:lnTo>
                  <a:pt x="152819" y="109067"/>
                </a:lnTo>
                <a:lnTo>
                  <a:pt x="152819" y="104152"/>
                </a:lnTo>
                <a:close/>
              </a:path>
              <a:path w="483870" h="212725">
                <a:moveTo>
                  <a:pt x="152844" y="3797"/>
                </a:moveTo>
                <a:lnTo>
                  <a:pt x="150837" y="1790"/>
                </a:lnTo>
                <a:lnTo>
                  <a:pt x="145884" y="1790"/>
                </a:lnTo>
                <a:lnTo>
                  <a:pt x="143878" y="3797"/>
                </a:lnTo>
                <a:lnTo>
                  <a:pt x="143878" y="8737"/>
                </a:lnTo>
                <a:lnTo>
                  <a:pt x="145884" y="10744"/>
                </a:lnTo>
                <a:lnTo>
                  <a:pt x="148361" y="10744"/>
                </a:lnTo>
                <a:lnTo>
                  <a:pt x="150837" y="10744"/>
                </a:lnTo>
                <a:lnTo>
                  <a:pt x="152844" y="8737"/>
                </a:lnTo>
                <a:lnTo>
                  <a:pt x="152844" y="3797"/>
                </a:lnTo>
                <a:close/>
              </a:path>
              <a:path w="483870" h="212725">
                <a:moveTo>
                  <a:pt x="169265" y="204660"/>
                </a:moveTo>
                <a:lnTo>
                  <a:pt x="167398" y="202793"/>
                </a:lnTo>
                <a:lnTo>
                  <a:pt x="162775" y="202793"/>
                </a:lnTo>
                <a:lnTo>
                  <a:pt x="160909" y="204660"/>
                </a:lnTo>
                <a:lnTo>
                  <a:pt x="160909" y="209283"/>
                </a:lnTo>
                <a:lnTo>
                  <a:pt x="162775" y="211150"/>
                </a:lnTo>
                <a:lnTo>
                  <a:pt x="165087" y="211150"/>
                </a:lnTo>
                <a:lnTo>
                  <a:pt x="167398" y="211150"/>
                </a:lnTo>
                <a:lnTo>
                  <a:pt x="169265" y="209283"/>
                </a:lnTo>
                <a:lnTo>
                  <a:pt x="169265" y="204660"/>
                </a:lnTo>
                <a:close/>
              </a:path>
              <a:path w="483870" h="212725">
                <a:moveTo>
                  <a:pt x="175183" y="54051"/>
                </a:moveTo>
                <a:lnTo>
                  <a:pt x="173240" y="52120"/>
                </a:lnTo>
                <a:lnTo>
                  <a:pt x="168465" y="52120"/>
                </a:lnTo>
                <a:lnTo>
                  <a:pt x="166522" y="54051"/>
                </a:lnTo>
                <a:lnTo>
                  <a:pt x="166522" y="58826"/>
                </a:lnTo>
                <a:lnTo>
                  <a:pt x="168465" y="60769"/>
                </a:lnTo>
                <a:lnTo>
                  <a:pt x="170853" y="60769"/>
                </a:lnTo>
                <a:lnTo>
                  <a:pt x="173240" y="60769"/>
                </a:lnTo>
                <a:lnTo>
                  <a:pt x="175183" y="58826"/>
                </a:lnTo>
                <a:lnTo>
                  <a:pt x="175183" y="54051"/>
                </a:lnTo>
                <a:close/>
              </a:path>
              <a:path w="483870" h="212725">
                <a:moveTo>
                  <a:pt x="185851" y="4038"/>
                </a:moveTo>
                <a:lnTo>
                  <a:pt x="184048" y="2235"/>
                </a:lnTo>
                <a:lnTo>
                  <a:pt x="179590" y="2235"/>
                </a:lnTo>
                <a:lnTo>
                  <a:pt x="177787" y="4038"/>
                </a:lnTo>
                <a:lnTo>
                  <a:pt x="177787" y="8496"/>
                </a:lnTo>
                <a:lnTo>
                  <a:pt x="179590" y="10299"/>
                </a:lnTo>
                <a:lnTo>
                  <a:pt x="181813" y="10299"/>
                </a:lnTo>
                <a:lnTo>
                  <a:pt x="184048" y="10299"/>
                </a:lnTo>
                <a:lnTo>
                  <a:pt x="185851" y="8496"/>
                </a:lnTo>
                <a:lnTo>
                  <a:pt x="185851" y="4038"/>
                </a:lnTo>
                <a:close/>
              </a:path>
              <a:path w="483870" h="212725">
                <a:moveTo>
                  <a:pt x="185864" y="154546"/>
                </a:moveTo>
                <a:lnTo>
                  <a:pt x="184048" y="152742"/>
                </a:lnTo>
                <a:lnTo>
                  <a:pt x="179578" y="152742"/>
                </a:lnTo>
                <a:lnTo>
                  <a:pt x="177761" y="154546"/>
                </a:lnTo>
                <a:lnTo>
                  <a:pt x="177761" y="159016"/>
                </a:lnTo>
                <a:lnTo>
                  <a:pt x="179578" y="160832"/>
                </a:lnTo>
                <a:lnTo>
                  <a:pt x="181813" y="160832"/>
                </a:lnTo>
                <a:lnTo>
                  <a:pt x="184048" y="160832"/>
                </a:lnTo>
                <a:lnTo>
                  <a:pt x="185864" y="159016"/>
                </a:lnTo>
                <a:lnTo>
                  <a:pt x="185864" y="154546"/>
                </a:lnTo>
                <a:close/>
              </a:path>
              <a:path w="483870" h="212725">
                <a:moveTo>
                  <a:pt x="185864" y="104381"/>
                </a:moveTo>
                <a:lnTo>
                  <a:pt x="184048" y="102577"/>
                </a:lnTo>
                <a:lnTo>
                  <a:pt x="179578" y="102577"/>
                </a:lnTo>
                <a:lnTo>
                  <a:pt x="177761" y="104381"/>
                </a:lnTo>
                <a:lnTo>
                  <a:pt x="177761" y="108851"/>
                </a:lnTo>
                <a:lnTo>
                  <a:pt x="179578" y="110667"/>
                </a:lnTo>
                <a:lnTo>
                  <a:pt x="181813" y="110667"/>
                </a:lnTo>
                <a:lnTo>
                  <a:pt x="184048" y="110667"/>
                </a:lnTo>
                <a:lnTo>
                  <a:pt x="185864" y="108851"/>
                </a:lnTo>
                <a:lnTo>
                  <a:pt x="185864" y="104381"/>
                </a:lnTo>
                <a:close/>
              </a:path>
              <a:path w="483870" h="212725">
                <a:moveTo>
                  <a:pt x="202336" y="204863"/>
                </a:moveTo>
                <a:lnTo>
                  <a:pt x="200634" y="203161"/>
                </a:lnTo>
                <a:lnTo>
                  <a:pt x="196443" y="203161"/>
                </a:lnTo>
                <a:lnTo>
                  <a:pt x="194741" y="204863"/>
                </a:lnTo>
                <a:lnTo>
                  <a:pt x="194741" y="209067"/>
                </a:lnTo>
                <a:lnTo>
                  <a:pt x="196443" y="210769"/>
                </a:lnTo>
                <a:lnTo>
                  <a:pt x="198539" y="210769"/>
                </a:lnTo>
                <a:lnTo>
                  <a:pt x="200634" y="210769"/>
                </a:lnTo>
                <a:lnTo>
                  <a:pt x="202336" y="209067"/>
                </a:lnTo>
                <a:lnTo>
                  <a:pt x="202336" y="204863"/>
                </a:lnTo>
                <a:close/>
              </a:path>
              <a:path w="483870" h="212725">
                <a:moveTo>
                  <a:pt x="207619" y="54292"/>
                </a:moveTo>
                <a:lnTo>
                  <a:pt x="205879" y="52552"/>
                </a:lnTo>
                <a:lnTo>
                  <a:pt x="201587" y="52552"/>
                </a:lnTo>
                <a:lnTo>
                  <a:pt x="199834" y="54292"/>
                </a:lnTo>
                <a:lnTo>
                  <a:pt x="199834" y="58597"/>
                </a:lnTo>
                <a:lnTo>
                  <a:pt x="201587" y="60337"/>
                </a:lnTo>
                <a:lnTo>
                  <a:pt x="203733" y="60337"/>
                </a:lnTo>
                <a:lnTo>
                  <a:pt x="205879" y="60337"/>
                </a:lnTo>
                <a:lnTo>
                  <a:pt x="207619" y="58597"/>
                </a:lnTo>
                <a:lnTo>
                  <a:pt x="207619" y="54292"/>
                </a:lnTo>
                <a:close/>
              </a:path>
              <a:path w="483870" h="212725">
                <a:moveTo>
                  <a:pt x="218846" y="4292"/>
                </a:moveTo>
                <a:lnTo>
                  <a:pt x="217246" y="2692"/>
                </a:lnTo>
                <a:lnTo>
                  <a:pt x="213283" y="2692"/>
                </a:lnTo>
                <a:lnTo>
                  <a:pt x="211683" y="4292"/>
                </a:lnTo>
                <a:lnTo>
                  <a:pt x="211683" y="8255"/>
                </a:lnTo>
                <a:lnTo>
                  <a:pt x="213283" y="9855"/>
                </a:lnTo>
                <a:lnTo>
                  <a:pt x="215265" y="9855"/>
                </a:lnTo>
                <a:lnTo>
                  <a:pt x="217246" y="9855"/>
                </a:lnTo>
                <a:lnTo>
                  <a:pt x="218846" y="8255"/>
                </a:lnTo>
                <a:lnTo>
                  <a:pt x="218846" y="4292"/>
                </a:lnTo>
                <a:close/>
              </a:path>
              <a:path w="483870" h="212725">
                <a:moveTo>
                  <a:pt x="218909" y="154787"/>
                </a:moveTo>
                <a:lnTo>
                  <a:pt x="217271" y="153149"/>
                </a:lnTo>
                <a:lnTo>
                  <a:pt x="213258" y="153149"/>
                </a:lnTo>
                <a:lnTo>
                  <a:pt x="211620" y="154787"/>
                </a:lnTo>
                <a:lnTo>
                  <a:pt x="211620" y="158813"/>
                </a:lnTo>
                <a:lnTo>
                  <a:pt x="213258" y="160439"/>
                </a:lnTo>
                <a:lnTo>
                  <a:pt x="215265" y="160439"/>
                </a:lnTo>
                <a:lnTo>
                  <a:pt x="217271" y="160439"/>
                </a:lnTo>
                <a:lnTo>
                  <a:pt x="218909" y="158813"/>
                </a:lnTo>
                <a:lnTo>
                  <a:pt x="218909" y="154787"/>
                </a:lnTo>
                <a:close/>
              </a:path>
              <a:path w="483870" h="212725">
                <a:moveTo>
                  <a:pt x="218909" y="104609"/>
                </a:moveTo>
                <a:lnTo>
                  <a:pt x="217271" y="102971"/>
                </a:lnTo>
                <a:lnTo>
                  <a:pt x="213258" y="102971"/>
                </a:lnTo>
                <a:lnTo>
                  <a:pt x="211620" y="104609"/>
                </a:lnTo>
                <a:lnTo>
                  <a:pt x="211620" y="108635"/>
                </a:lnTo>
                <a:lnTo>
                  <a:pt x="213258" y="110261"/>
                </a:lnTo>
                <a:lnTo>
                  <a:pt x="215265" y="110261"/>
                </a:lnTo>
                <a:lnTo>
                  <a:pt x="217271" y="110261"/>
                </a:lnTo>
                <a:lnTo>
                  <a:pt x="218909" y="108635"/>
                </a:lnTo>
                <a:lnTo>
                  <a:pt x="218909" y="104609"/>
                </a:lnTo>
                <a:close/>
              </a:path>
              <a:path w="483870" h="212725">
                <a:moveTo>
                  <a:pt x="235407" y="205079"/>
                </a:moveTo>
                <a:lnTo>
                  <a:pt x="233883" y="203542"/>
                </a:lnTo>
                <a:lnTo>
                  <a:pt x="230098" y="203542"/>
                </a:lnTo>
                <a:lnTo>
                  <a:pt x="228561" y="205079"/>
                </a:lnTo>
                <a:lnTo>
                  <a:pt x="228561" y="208851"/>
                </a:lnTo>
                <a:lnTo>
                  <a:pt x="230098" y="210388"/>
                </a:lnTo>
                <a:lnTo>
                  <a:pt x="231990" y="210388"/>
                </a:lnTo>
                <a:lnTo>
                  <a:pt x="233883" y="210388"/>
                </a:lnTo>
                <a:lnTo>
                  <a:pt x="235407" y="208851"/>
                </a:lnTo>
                <a:lnTo>
                  <a:pt x="235407" y="205079"/>
                </a:lnTo>
                <a:close/>
              </a:path>
              <a:path w="483870" h="212725">
                <a:moveTo>
                  <a:pt x="240055" y="54533"/>
                </a:moveTo>
                <a:lnTo>
                  <a:pt x="238506" y="52984"/>
                </a:lnTo>
                <a:lnTo>
                  <a:pt x="234696" y="52984"/>
                </a:lnTo>
                <a:lnTo>
                  <a:pt x="233146" y="54533"/>
                </a:lnTo>
                <a:lnTo>
                  <a:pt x="233146" y="58356"/>
                </a:lnTo>
                <a:lnTo>
                  <a:pt x="234696" y="59905"/>
                </a:lnTo>
                <a:lnTo>
                  <a:pt x="236601" y="59905"/>
                </a:lnTo>
                <a:lnTo>
                  <a:pt x="238506" y="59905"/>
                </a:lnTo>
                <a:lnTo>
                  <a:pt x="240055" y="58356"/>
                </a:lnTo>
                <a:lnTo>
                  <a:pt x="240055" y="54533"/>
                </a:lnTo>
                <a:close/>
              </a:path>
              <a:path w="483870" h="212725">
                <a:moveTo>
                  <a:pt x="251853" y="4546"/>
                </a:moveTo>
                <a:lnTo>
                  <a:pt x="250444" y="3136"/>
                </a:lnTo>
                <a:lnTo>
                  <a:pt x="246989" y="3136"/>
                </a:lnTo>
                <a:lnTo>
                  <a:pt x="245579" y="4546"/>
                </a:lnTo>
                <a:lnTo>
                  <a:pt x="245579" y="8001"/>
                </a:lnTo>
                <a:lnTo>
                  <a:pt x="246989" y="9410"/>
                </a:lnTo>
                <a:lnTo>
                  <a:pt x="248716" y="9410"/>
                </a:lnTo>
                <a:lnTo>
                  <a:pt x="250444" y="9410"/>
                </a:lnTo>
                <a:lnTo>
                  <a:pt x="251853" y="8001"/>
                </a:lnTo>
                <a:lnTo>
                  <a:pt x="251853" y="4546"/>
                </a:lnTo>
                <a:close/>
              </a:path>
              <a:path w="483870" h="212725">
                <a:moveTo>
                  <a:pt x="251955" y="155003"/>
                </a:moveTo>
                <a:lnTo>
                  <a:pt x="250507" y="153555"/>
                </a:lnTo>
                <a:lnTo>
                  <a:pt x="246926" y="153555"/>
                </a:lnTo>
                <a:lnTo>
                  <a:pt x="245478" y="155003"/>
                </a:lnTo>
                <a:lnTo>
                  <a:pt x="245478" y="158584"/>
                </a:lnTo>
                <a:lnTo>
                  <a:pt x="246926" y="160032"/>
                </a:lnTo>
                <a:lnTo>
                  <a:pt x="248716" y="160032"/>
                </a:lnTo>
                <a:lnTo>
                  <a:pt x="250507" y="160032"/>
                </a:lnTo>
                <a:lnTo>
                  <a:pt x="251955" y="158584"/>
                </a:lnTo>
                <a:lnTo>
                  <a:pt x="251955" y="155003"/>
                </a:lnTo>
                <a:close/>
              </a:path>
              <a:path w="483870" h="212725">
                <a:moveTo>
                  <a:pt x="251955" y="104825"/>
                </a:moveTo>
                <a:lnTo>
                  <a:pt x="250507" y="103378"/>
                </a:lnTo>
                <a:lnTo>
                  <a:pt x="246926" y="103378"/>
                </a:lnTo>
                <a:lnTo>
                  <a:pt x="245478" y="104825"/>
                </a:lnTo>
                <a:lnTo>
                  <a:pt x="245478" y="108407"/>
                </a:lnTo>
                <a:lnTo>
                  <a:pt x="246926" y="109855"/>
                </a:lnTo>
                <a:lnTo>
                  <a:pt x="248716" y="109855"/>
                </a:lnTo>
                <a:lnTo>
                  <a:pt x="250507" y="109855"/>
                </a:lnTo>
                <a:lnTo>
                  <a:pt x="251955" y="108407"/>
                </a:lnTo>
                <a:lnTo>
                  <a:pt x="251955" y="104825"/>
                </a:lnTo>
                <a:close/>
              </a:path>
              <a:path w="483870" h="212725">
                <a:moveTo>
                  <a:pt x="268490" y="205282"/>
                </a:moveTo>
                <a:lnTo>
                  <a:pt x="267119" y="203923"/>
                </a:lnTo>
                <a:lnTo>
                  <a:pt x="263766" y="203923"/>
                </a:lnTo>
                <a:lnTo>
                  <a:pt x="262394" y="205282"/>
                </a:lnTo>
                <a:lnTo>
                  <a:pt x="262394" y="208648"/>
                </a:lnTo>
                <a:lnTo>
                  <a:pt x="263766" y="210007"/>
                </a:lnTo>
                <a:lnTo>
                  <a:pt x="265442" y="210007"/>
                </a:lnTo>
                <a:lnTo>
                  <a:pt x="267119" y="210007"/>
                </a:lnTo>
                <a:lnTo>
                  <a:pt x="268490" y="208648"/>
                </a:lnTo>
                <a:lnTo>
                  <a:pt x="268490" y="205282"/>
                </a:lnTo>
                <a:close/>
              </a:path>
              <a:path w="483870" h="212725">
                <a:moveTo>
                  <a:pt x="272516" y="54762"/>
                </a:moveTo>
                <a:lnTo>
                  <a:pt x="271157" y="53403"/>
                </a:lnTo>
                <a:lnTo>
                  <a:pt x="267804" y="53403"/>
                </a:lnTo>
                <a:lnTo>
                  <a:pt x="266458" y="54762"/>
                </a:lnTo>
                <a:lnTo>
                  <a:pt x="266458" y="58115"/>
                </a:lnTo>
                <a:lnTo>
                  <a:pt x="267804" y="59461"/>
                </a:lnTo>
                <a:lnTo>
                  <a:pt x="269481" y="59461"/>
                </a:lnTo>
                <a:lnTo>
                  <a:pt x="271157" y="59461"/>
                </a:lnTo>
                <a:lnTo>
                  <a:pt x="272516" y="58115"/>
                </a:lnTo>
                <a:lnTo>
                  <a:pt x="272516" y="54762"/>
                </a:lnTo>
                <a:close/>
              </a:path>
              <a:path w="483870" h="212725">
                <a:moveTo>
                  <a:pt x="284861" y="4787"/>
                </a:moveTo>
                <a:lnTo>
                  <a:pt x="283654" y="3581"/>
                </a:lnTo>
                <a:lnTo>
                  <a:pt x="280682" y="3581"/>
                </a:lnTo>
                <a:lnTo>
                  <a:pt x="279476" y="4787"/>
                </a:lnTo>
                <a:lnTo>
                  <a:pt x="279476" y="7747"/>
                </a:lnTo>
                <a:lnTo>
                  <a:pt x="280682" y="8953"/>
                </a:lnTo>
                <a:lnTo>
                  <a:pt x="282168" y="8953"/>
                </a:lnTo>
                <a:lnTo>
                  <a:pt x="283654" y="8953"/>
                </a:lnTo>
                <a:lnTo>
                  <a:pt x="284861" y="7747"/>
                </a:lnTo>
                <a:lnTo>
                  <a:pt x="284861" y="4787"/>
                </a:lnTo>
                <a:close/>
              </a:path>
              <a:path w="483870" h="212725">
                <a:moveTo>
                  <a:pt x="285000" y="155232"/>
                </a:moveTo>
                <a:lnTo>
                  <a:pt x="283730" y="153962"/>
                </a:lnTo>
                <a:lnTo>
                  <a:pt x="280606" y="153962"/>
                </a:lnTo>
                <a:lnTo>
                  <a:pt x="279336" y="155232"/>
                </a:lnTo>
                <a:lnTo>
                  <a:pt x="279336" y="158356"/>
                </a:lnTo>
                <a:lnTo>
                  <a:pt x="280606" y="159626"/>
                </a:lnTo>
                <a:lnTo>
                  <a:pt x="282168" y="159626"/>
                </a:lnTo>
                <a:lnTo>
                  <a:pt x="283730" y="159626"/>
                </a:lnTo>
                <a:lnTo>
                  <a:pt x="285000" y="158356"/>
                </a:lnTo>
                <a:lnTo>
                  <a:pt x="285000" y="155232"/>
                </a:lnTo>
                <a:close/>
              </a:path>
              <a:path w="483870" h="212725">
                <a:moveTo>
                  <a:pt x="285000" y="105054"/>
                </a:moveTo>
                <a:lnTo>
                  <a:pt x="283730" y="103784"/>
                </a:lnTo>
                <a:lnTo>
                  <a:pt x="280606" y="103784"/>
                </a:lnTo>
                <a:lnTo>
                  <a:pt x="279336" y="105054"/>
                </a:lnTo>
                <a:lnTo>
                  <a:pt x="279336" y="108178"/>
                </a:lnTo>
                <a:lnTo>
                  <a:pt x="280606" y="109448"/>
                </a:lnTo>
                <a:lnTo>
                  <a:pt x="282168" y="109448"/>
                </a:lnTo>
                <a:lnTo>
                  <a:pt x="283730" y="109448"/>
                </a:lnTo>
                <a:lnTo>
                  <a:pt x="285000" y="108178"/>
                </a:lnTo>
                <a:lnTo>
                  <a:pt x="285000" y="105054"/>
                </a:lnTo>
                <a:close/>
              </a:path>
              <a:path w="483870" h="212725">
                <a:moveTo>
                  <a:pt x="301561" y="205498"/>
                </a:moveTo>
                <a:lnTo>
                  <a:pt x="300367" y="204304"/>
                </a:lnTo>
                <a:lnTo>
                  <a:pt x="297434" y="204304"/>
                </a:lnTo>
                <a:lnTo>
                  <a:pt x="296240" y="205498"/>
                </a:lnTo>
                <a:lnTo>
                  <a:pt x="296240" y="208432"/>
                </a:lnTo>
                <a:lnTo>
                  <a:pt x="297434" y="209626"/>
                </a:lnTo>
                <a:lnTo>
                  <a:pt x="298894" y="209626"/>
                </a:lnTo>
                <a:lnTo>
                  <a:pt x="300367" y="209626"/>
                </a:lnTo>
                <a:lnTo>
                  <a:pt x="301561" y="208432"/>
                </a:lnTo>
                <a:lnTo>
                  <a:pt x="301561" y="205498"/>
                </a:lnTo>
                <a:close/>
              </a:path>
              <a:path w="483870" h="212725">
                <a:moveTo>
                  <a:pt x="304939" y="55016"/>
                </a:moveTo>
                <a:lnTo>
                  <a:pt x="303784" y="53848"/>
                </a:lnTo>
                <a:lnTo>
                  <a:pt x="300913" y="53848"/>
                </a:lnTo>
                <a:lnTo>
                  <a:pt x="299758" y="55016"/>
                </a:lnTo>
                <a:lnTo>
                  <a:pt x="299758" y="57873"/>
                </a:lnTo>
                <a:lnTo>
                  <a:pt x="300913" y="59042"/>
                </a:lnTo>
                <a:lnTo>
                  <a:pt x="302348" y="59042"/>
                </a:lnTo>
                <a:lnTo>
                  <a:pt x="303784" y="59042"/>
                </a:lnTo>
                <a:lnTo>
                  <a:pt x="304939" y="57873"/>
                </a:lnTo>
                <a:lnTo>
                  <a:pt x="304939" y="55016"/>
                </a:lnTo>
                <a:close/>
              </a:path>
              <a:path w="483870" h="212725">
                <a:moveTo>
                  <a:pt x="317855" y="5029"/>
                </a:moveTo>
                <a:lnTo>
                  <a:pt x="316852" y="4025"/>
                </a:lnTo>
                <a:lnTo>
                  <a:pt x="314388" y="4025"/>
                </a:lnTo>
                <a:lnTo>
                  <a:pt x="313372" y="5029"/>
                </a:lnTo>
                <a:lnTo>
                  <a:pt x="313372" y="7505"/>
                </a:lnTo>
                <a:lnTo>
                  <a:pt x="314388" y="8509"/>
                </a:lnTo>
                <a:lnTo>
                  <a:pt x="315620" y="8509"/>
                </a:lnTo>
                <a:lnTo>
                  <a:pt x="316852" y="8509"/>
                </a:lnTo>
                <a:lnTo>
                  <a:pt x="317855" y="7505"/>
                </a:lnTo>
                <a:lnTo>
                  <a:pt x="317855" y="5029"/>
                </a:lnTo>
                <a:close/>
              </a:path>
              <a:path w="483870" h="212725">
                <a:moveTo>
                  <a:pt x="318046" y="155448"/>
                </a:moveTo>
                <a:lnTo>
                  <a:pt x="316953" y="154368"/>
                </a:lnTo>
                <a:lnTo>
                  <a:pt x="314274" y="154368"/>
                </a:lnTo>
                <a:lnTo>
                  <a:pt x="313194" y="155448"/>
                </a:lnTo>
                <a:lnTo>
                  <a:pt x="313194" y="158140"/>
                </a:lnTo>
                <a:lnTo>
                  <a:pt x="314274" y="159219"/>
                </a:lnTo>
                <a:lnTo>
                  <a:pt x="315620" y="159219"/>
                </a:lnTo>
                <a:lnTo>
                  <a:pt x="316953" y="159219"/>
                </a:lnTo>
                <a:lnTo>
                  <a:pt x="318046" y="158140"/>
                </a:lnTo>
                <a:lnTo>
                  <a:pt x="318046" y="155448"/>
                </a:lnTo>
                <a:close/>
              </a:path>
              <a:path w="483870" h="212725">
                <a:moveTo>
                  <a:pt x="318046" y="105270"/>
                </a:moveTo>
                <a:lnTo>
                  <a:pt x="316953" y="104190"/>
                </a:lnTo>
                <a:lnTo>
                  <a:pt x="314274" y="104190"/>
                </a:lnTo>
                <a:lnTo>
                  <a:pt x="313194" y="105270"/>
                </a:lnTo>
                <a:lnTo>
                  <a:pt x="313194" y="107962"/>
                </a:lnTo>
                <a:lnTo>
                  <a:pt x="314274" y="109042"/>
                </a:lnTo>
                <a:lnTo>
                  <a:pt x="315620" y="109042"/>
                </a:lnTo>
                <a:lnTo>
                  <a:pt x="316953" y="109042"/>
                </a:lnTo>
                <a:lnTo>
                  <a:pt x="318046" y="107962"/>
                </a:lnTo>
                <a:lnTo>
                  <a:pt x="318046" y="105270"/>
                </a:lnTo>
                <a:close/>
              </a:path>
              <a:path w="483870" h="212725">
                <a:moveTo>
                  <a:pt x="334619" y="205701"/>
                </a:moveTo>
                <a:lnTo>
                  <a:pt x="333603" y="204685"/>
                </a:lnTo>
                <a:lnTo>
                  <a:pt x="331089" y="204685"/>
                </a:lnTo>
                <a:lnTo>
                  <a:pt x="330060" y="205701"/>
                </a:lnTo>
                <a:lnTo>
                  <a:pt x="330060" y="208216"/>
                </a:lnTo>
                <a:lnTo>
                  <a:pt x="331089" y="209245"/>
                </a:lnTo>
                <a:lnTo>
                  <a:pt x="332346" y="209245"/>
                </a:lnTo>
                <a:lnTo>
                  <a:pt x="333603" y="209245"/>
                </a:lnTo>
                <a:lnTo>
                  <a:pt x="334619" y="208216"/>
                </a:lnTo>
                <a:lnTo>
                  <a:pt x="334619" y="205701"/>
                </a:lnTo>
                <a:close/>
              </a:path>
              <a:path w="483870" h="212725">
                <a:moveTo>
                  <a:pt x="337388" y="55257"/>
                </a:moveTo>
                <a:lnTo>
                  <a:pt x="336423" y="54279"/>
                </a:lnTo>
                <a:lnTo>
                  <a:pt x="334035" y="54279"/>
                </a:lnTo>
                <a:lnTo>
                  <a:pt x="333070" y="55257"/>
                </a:lnTo>
                <a:lnTo>
                  <a:pt x="333070" y="57645"/>
                </a:lnTo>
                <a:lnTo>
                  <a:pt x="334035" y="58610"/>
                </a:lnTo>
                <a:lnTo>
                  <a:pt x="335229" y="58610"/>
                </a:lnTo>
                <a:lnTo>
                  <a:pt x="336423" y="58610"/>
                </a:lnTo>
                <a:lnTo>
                  <a:pt x="337388" y="57645"/>
                </a:lnTo>
                <a:lnTo>
                  <a:pt x="337388" y="55257"/>
                </a:lnTo>
                <a:close/>
              </a:path>
              <a:path w="483870" h="212725">
                <a:moveTo>
                  <a:pt x="350850" y="5283"/>
                </a:moveTo>
                <a:lnTo>
                  <a:pt x="350050" y="4483"/>
                </a:lnTo>
                <a:lnTo>
                  <a:pt x="348068" y="4483"/>
                </a:lnTo>
                <a:lnTo>
                  <a:pt x="347268" y="5283"/>
                </a:lnTo>
                <a:lnTo>
                  <a:pt x="347268" y="7264"/>
                </a:lnTo>
                <a:lnTo>
                  <a:pt x="348068" y="8064"/>
                </a:lnTo>
                <a:lnTo>
                  <a:pt x="349059" y="8064"/>
                </a:lnTo>
                <a:lnTo>
                  <a:pt x="350050" y="8064"/>
                </a:lnTo>
                <a:lnTo>
                  <a:pt x="350850" y="7264"/>
                </a:lnTo>
                <a:lnTo>
                  <a:pt x="350850" y="5283"/>
                </a:lnTo>
                <a:close/>
              </a:path>
              <a:path w="483870" h="212725">
                <a:moveTo>
                  <a:pt x="351078" y="155663"/>
                </a:moveTo>
                <a:lnTo>
                  <a:pt x="350177" y="154762"/>
                </a:lnTo>
                <a:lnTo>
                  <a:pt x="347941" y="154762"/>
                </a:lnTo>
                <a:lnTo>
                  <a:pt x="347040" y="155663"/>
                </a:lnTo>
                <a:lnTo>
                  <a:pt x="347040" y="157911"/>
                </a:lnTo>
                <a:lnTo>
                  <a:pt x="347941" y="158813"/>
                </a:lnTo>
                <a:lnTo>
                  <a:pt x="349059" y="158813"/>
                </a:lnTo>
                <a:lnTo>
                  <a:pt x="350177" y="158813"/>
                </a:lnTo>
                <a:lnTo>
                  <a:pt x="351078" y="157911"/>
                </a:lnTo>
                <a:lnTo>
                  <a:pt x="351078" y="155663"/>
                </a:lnTo>
                <a:close/>
              </a:path>
              <a:path w="483870" h="212725">
                <a:moveTo>
                  <a:pt x="351078" y="105498"/>
                </a:moveTo>
                <a:lnTo>
                  <a:pt x="350177" y="104597"/>
                </a:lnTo>
                <a:lnTo>
                  <a:pt x="347941" y="104597"/>
                </a:lnTo>
                <a:lnTo>
                  <a:pt x="347040" y="105498"/>
                </a:lnTo>
                <a:lnTo>
                  <a:pt x="347040" y="107746"/>
                </a:lnTo>
                <a:lnTo>
                  <a:pt x="347941" y="108648"/>
                </a:lnTo>
                <a:lnTo>
                  <a:pt x="349059" y="108648"/>
                </a:lnTo>
                <a:lnTo>
                  <a:pt x="350177" y="108648"/>
                </a:lnTo>
                <a:lnTo>
                  <a:pt x="351078" y="107746"/>
                </a:lnTo>
                <a:lnTo>
                  <a:pt x="351078" y="105498"/>
                </a:lnTo>
                <a:close/>
              </a:path>
              <a:path w="483870" h="212725">
                <a:moveTo>
                  <a:pt x="367690" y="205917"/>
                </a:moveTo>
                <a:lnTo>
                  <a:pt x="366839" y="205066"/>
                </a:lnTo>
                <a:lnTo>
                  <a:pt x="364731" y="205066"/>
                </a:lnTo>
                <a:lnTo>
                  <a:pt x="363880" y="205917"/>
                </a:lnTo>
                <a:lnTo>
                  <a:pt x="363880" y="208013"/>
                </a:lnTo>
                <a:lnTo>
                  <a:pt x="364731" y="208864"/>
                </a:lnTo>
                <a:lnTo>
                  <a:pt x="365785" y="208864"/>
                </a:lnTo>
                <a:lnTo>
                  <a:pt x="366839" y="208864"/>
                </a:lnTo>
                <a:lnTo>
                  <a:pt x="367690" y="208013"/>
                </a:lnTo>
                <a:lnTo>
                  <a:pt x="367690" y="205917"/>
                </a:lnTo>
                <a:close/>
              </a:path>
              <a:path w="483870" h="212725">
                <a:moveTo>
                  <a:pt x="369824" y="55486"/>
                </a:moveTo>
                <a:lnTo>
                  <a:pt x="369049" y="54711"/>
                </a:lnTo>
                <a:lnTo>
                  <a:pt x="367144" y="54711"/>
                </a:lnTo>
                <a:lnTo>
                  <a:pt x="366369" y="55486"/>
                </a:lnTo>
                <a:lnTo>
                  <a:pt x="366369" y="57391"/>
                </a:lnTo>
                <a:lnTo>
                  <a:pt x="367144" y="58166"/>
                </a:lnTo>
                <a:lnTo>
                  <a:pt x="368096" y="58166"/>
                </a:lnTo>
                <a:lnTo>
                  <a:pt x="369049" y="58166"/>
                </a:lnTo>
                <a:lnTo>
                  <a:pt x="369824" y="57391"/>
                </a:lnTo>
                <a:lnTo>
                  <a:pt x="369824" y="55486"/>
                </a:lnTo>
                <a:close/>
              </a:path>
              <a:path w="483870" h="212725">
                <a:moveTo>
                  <a:pt x="383857" y="5511"/>
                </a:moveTo>
                <a:lnTo>
                  <a:pt x="383247" y="4914"/>
                </a:lnTo>
                <a:lnTo>
                  <a:pt x="381774" y="4914"/>
                </a:lnTo>
                <a:lnTo>
                  <a:pt x="381165" y="5511"/>
                </a:lnTo>
                <a:lnTo>
                  <a:pt x="381165" y="7010"/>
                </a:lnTo>
                <a:lnTo>
                  <a:pt x="381774" y="7607"/>
                </a:lnTo>
                <a:lnTo>
                  <a:pt x="382511" y="7607"/>
                </a:lnTo>
                <a:lnTo>
                  <a:pt x="383247" y="7607"/>
                </a:lnTo>
                <a:lnTo>
                  <a:pt x="383857" y="7010"/>
                </a:lnTo>
                <a:lnTo>
                  <a:pt x="383857" y="5511"/>
                </a:lnTo>
                <a:close/>
              </a:path>
              <a:path w="483870" h="212725">
                <a:moveTo>
                  <a:pt x="384124" y="155892"/>
                </a:moveTo>
                <a:lnTo>
                  <a:pt x="383400" y="155168"/>
                </a:lnTo>
                <a:lnTo>
                  <a:pt x="381622" y="155168"/>
                </a:lnTo>
                <a:lnTo>
                  <a:pt x="380898" y="155892"/>
                </a:lnTo>
                <a:lnTo>
                  <a:pt x="380898" y="157683"/>
                </a:lnTo>
                <a:lnTo>
                  <a:pt x="381622" y="158407"/>
                </a:lnTo>
                <a:lnTo>
                  <a:pt x="382511" y="158407"/>
                </a:lnTo>
                <a:lnTo>
                  <a:pt x="383400" y="158407"/>
                </a:lnTo>
                <a:lnTo>
                  <a:pt x="384124" y="157683"/>
                </a:lnTo>
                <a:lnTo>
                  <a:pt x="384124" y="155892"/>
                </a:lnTo>
                <a:close/>
              </a:path>
              <a:path w="483870" h="212725">
                <a:moveTo>
                  <a:pt x="384124" y="105714"/>
                </a:moveTo>
                <a:lnTo>
                  <a:pt x="383400" y="104990"/>
                </a:lnTo>
                <a:lnTo>
                  <a:pt x="381622" y="104990"/>
                </a:lnTo>
                <a:lnTo>
                  <a:pt x="380898" y="105714"/>
                </a:lnTo>
                <a:lnTo>
                  <a:pt x="380898" y="107505"/>
                </a:lnTo>
                <a:lnTo>
                  <a:pt x="381622" y="108229"/>
                </a:lnTo>
                <a:lnTo>
                  <a:pt x="382511" y="108229"/>
                </a:lnTo>
                <a:lnTo>
                  <a:pt x="383400" y="108229"/>
                </a:lnTo>
                <a:lnTo>
                  <a:pt x="384124" y="107505"/>
                </a:lnTo>
                <a:lnTo>
                  <a:pt x="384124" y="105714"/>
                </a:lnTo>
                <a:close/>
              </a:path>
              <a:path w="483870" h="212725">
                <a:moveTo>
                  <a:pt x="400761" y="206121"/>
                </a:moveTo>
                <a:lnTo>
                  <a:pt x="400075" y="205447"/>
                </a:lnTo>
                <a:lnTo>
                  <a:pt x="398399" y="205447"/>
                </a:lnTo>
                <a:lnTo>
                  <a:pt x="397713" y="206121"/>
                </a:lnTo>
                <a:lnTo>
                  <a:pt x="397713" y="207797"/>
                </a:lnTo>
                <a:lnTo>
                  <a:pt x="398399" y="208483"/>
                </a:lnTo>
                <a:lnTo>
                  <a:pt x="399237" y="208483"/>
                </a:lnTo>
                <a:lnTo>
                  <a:pt x="400075" y="208483"/>
                </a:lnTo>
                <a:lnTo>
                  <a:pt x="400761" y="207797"/>
                </a:lnTo>
                <a:lnTo>
                  <a:pt x="400761" y="206121"/>
                </a:lnTo>
                <a:close/>
              </a:path>
              <a:path w="483870" h="212725">
                <a:moveTo>
                  <a:pt x="402259" y="55727"/>
                </a:moveTo>
                <a:lnTo>
                  <a:pt x="401675" y="55143"/>
                </a:lnTo>
                <a:lnTo>
                  <a:pt x="400253" y="55143"/>
                </a:lnTo>
                <a:lnTo>
                  <a:pt x="399669" y="55727"/>
                </a:lnTo>
                <a:lnTo>
                  <a:pt x="399669" y="57162"/>
                </a:lnTo>
                <a:lnTo>
                  <a:pt x="400253" y="57734"/>
                </a:lnTo>
                <a:lnTo>
                  <a:pt x="400964" y="57734"/>
                </a:lnTo>
                <a:lnTo>
                  <a:pt x="401675" y="57734"/>
                </a:lnTo>
                <a:lnTo>
                  <a:pt x="402259" y="57162"/>
                </a:lnTo>
                <a:lnTo>
                  <a:pt x="402259" y="55727"/>
                </a:lnTo>
                <a:close/>
              </a:path>
              <a:path w="483870" h="212725">
                <a:moveTo>
                  <a:pt x="416864" y="5778"/>
                </a:moveTo>
                <a:lnTo>
                  <a:pt x="416458" y="5372"/>
                </a:lnTo>
                <a:lnTo>
                  <a:pt x="415467" y="5372"/>
                </a:lnTo>
                <a:lnTo>
                  <a:pt x="415074" y="5778"/>
                </a:lnTo>
                <a:lnTo>
                  <a:pt x="415074" y="6769"/>
                </a:lnTo>
                <a:lnTo>
                  <a:pt x="415467" y="7162"/>
                </a:lnTo>
                <a:lnTo>
                  <a:pt x="415963" y="7162"/>
                </a:lnTo>
                <a:lnTo>
                  <a:pt x="416458" y="7162"/>
                </a:lnTo>
                <a:lnTo>
                  <a:pt x="416864" y="6769"/>
                </a:lnTo>
                <a:lnTo>
                  <a:pt x="416864" y="5778"/>
                </a:lnTo>
                <a:close/>
              </a:path>
              <a:path w="483870" h="212725">
                <a:moveTo>
                  <a:pt x="417182" y="156121"/>
                </a:moveTo>
                <a:lnTo>
                  <a:pt x="416636" y="155575"/>
                </a:lnTo>
                <a:lnTo>
                  <a:pt x="415290" y="155575"/>
                </a:lnTo>
                <a:lnTo>
                  <a:pt x="414756" y="156121"/>
                </a:lnTo>
                <a:lnTo>
                  <a:pt x="414756" y="157467"/>
                </a:lnTo>
                <a:lnTo>
                  <a:pt x="415290" y="158000"/>
                </a:lnTo>
                <a:lnTo>
                  <a:pt x="415963" y="158000"/>
                </a:lnTo>
                <a:lnTo>
                  <a:pt x="416636" y="158000"/>
                </a:lnTo>
                <a:lnTo>
                  <a:pt x="417182" y="157467"/>
                </a:lnTo>
                <a:lnTo>
                  <a:pt x="417182" y="156121"/>
                </a:lnTo>
                <a:close/>
              </a:path>
              <a:path w="483870" h="212725">
                <a:moveTo>
                  <a:pt x="417182" y="105956"/>
                </a:moveTo>
                <a:lnTo>
                  <a:pt x="416636" y="105410"/>
                </a:lnTo>
                <a:lnTo>
                  <a:pt x="415290" y="105410"/>
                </a:lnTo>
                <a:lnTo>
                  <a:pt x="414756" y="105956"/>
                </a:lnTo>
                <a:lnTo>
                  <a:pt x="414756" y="107302"/>
                </a:lnTo>
                <a:lnTo>
                  <a:pt x="415290" y="107835"/>
                </a:lnTo>
                <a:lnTo>
                  <a:pt x="415963" y="107835"/>
                </a:lnTo>
                <a:lnTo>
                  <a:pt x="416636" y="107835"/>
                </a:lnTo>
                <a:lnTo>
                  <a:pt x="417182" y="107302"/>
                </a:lnTo>
                <a:lnTo>
                  <a:pt x="417182" y="105956"/>
                </a:lnTo>
                <a:close/>
              </a:path>
              <a:path w="483870" h="212725">
                <a:moveTo>
                  <a:pt x="434708" y="55968"/>
                </a:moveTo>
                <a:lnTo>
                  <a:pt x="434327" y="55587"/>
                </a:lnTo>
                <a:lnTo>
                  <a:pt x="433362" y="55587"/>
                </a:lnTo>
                <a:lnTo>
                  <a:pt x="432981" y="55968"/>
                </a:lnTo>
                <a:lnTo>
                  <a:pt x="432981" y="56921"/>
                </a:lnTo>
                <a:lnTo>
                  <a:pt x="433362" y="57315"/>
                </a:lnTo>
                <a:lnTo>
                  <a:pt x="433844" y="57315"/>
                </a:lnTo>
                <a:lnTo>
                  <a:pt x="434327" y="57315"/>
                </a:lnTo>
                <a:lnTo>
                  <a:pt x="434708" y="56921"/>
                </a:lnTo>
                <a:lnTo>
                  <a:pt x="434708" y="55968"/>
                </a:lnTo>
                <a:close/>
              </a:path>
              <a:path w="483870" h="212725">
                <a:moveTo>
                  <a:pt x="449859" y="6019"/>
                </a:moveTo>
                <a:lnTo>
                  <a:pt x="449668" y="5829"/>
                </a:lnTo>
                <a:lnTo>
                  <a:pt x="449160" y="5829"/>
                </a:lnTo>
                <a:lnTo>
                  <a:pt x="448970" y="6019"/>
                </a:lnTo>
                <a:lnTo>
                  <a:pt x="448970" y="6515"/>
                </a:lnTo>
                <a:lnTo>
                  <a:pt x="449160" y="6718"/>
                </a:lnTo>
                <a:lnTo>
                  <a:pt x="449414" y="6718"/>
                </a:lnTo>
                <a:lnTo>
                  <a:pt x="449668" y="6718"/>
                </a:lnTo>
                <a:lnTo>
                  <a:pt x="449859" y="6515"/>
                </a:lnTo>
                <a:lnTo>
                  <a:pt x="449859" y="6019"/>
                </a:lnTo>
                <a:close/>
              </a:path>
              <a:path w="483870" h="212725">
                <a:moveTo>
                  <a:pt x="450227" y="156337"/>
                </a:moveTo>
                <a:lnTo>
                  <a:pt x="449859" y="155981"/>
                </a:lnTo>
                <a:lnTo>
                  <a:pt x="448970" y="155981"/>
                </a:lnTo>
                <a:lnTo>
                  <a:pt x="448602" y="156337"/>
                </a:lnTo>
                <a:lnTo>
                  <a:pt x="448602" y="157238"/>
                </a:lnTo>
                <a:lnTo>
                  <a:pt x="448970" y="157594"/>
                </a:lnTo>
                <a:lnTo>
                  <a:pt x="449414" y="157594"/>
                </a:lnTo>
                <a:lnTo>
                  <a:pt x="449859" y="157594"/>
                </a:lnTo>
                <a:lnTo>
                  <a:pt x="450227" y="157238"/>
                </a:lnTo>
                <a:lnTo>
                  <a:pt x="450227" y="156337"/>
                </a:lnTo>
                <a:close/>
              </a:path>
              <a:path w="483870" h="212725">
                <a:moveTo>
                  <a:pt x="450227" y="106172"/>
                </a:moveTo>
                <a:lnTo>
                  <a:pt x="449859" y="105816"/>
                </a:lnTo>
                <a:lnTo>
                  <a:pt x="448970" y="105816"/>
                </a:lnTo>
                <a:lnTo>
                  <a:pt x="448602" y="106172"/>
                </a:lnTo>
                <a:lnTo>
                  <a:pt x="448602" y="107061"/>
                </a:lnTo>
                <a:lnTo>
                  <a:pt x="448970" y="107429"/>
                </a:lnTo>
                <a:lnTo>
                  <a:pt x="449414" y="107429"/>
                </a:lnTo>
                <a:lnTo>
                  <a:pt x="449859" y="107429"/>
                </a:lnTo>
                <a:lnTo>
                  <a:pt x="450227" y="107061"/>
                </a:lnTo>
                <a:lnTo>
                  <a:pt x="450227" y="106172"/>
                </a:lnTo>
                <a:close/>
              </a:path>
              <a:path w="483870" h="212725">
                <a:moveTo>
                  <a:pt x="467144" y="56197"/>
                </a:moveTo>
                <a:lnTo>
                  <a:pt x="466953" y="56007"/>
                </a:lnTo>
                <a:lnTo>
                  <a:pt x="466471" y="56007"/>
                </a:lnTo>
                <a:lnTo>
                  <a:pt x="466280" y="56197"/>
                </a:lnTo>
                <a:lnTo>
                  <a:pt x="466280" y="56680"/>
                </a:lnTo>
                <a:lnTo>
                  <a:pt x="466471" y="56870"/>
                </a:lnTo>
                <a:lnTo>
                  <a:pt x="466712" y="56870"/>
                </a:lnTo>
                <a:lnTo>
                  <a:pt x="466953" y="56870"/>
                </a:lnTo>
                <a:lnTo>
                  <a:pt x="467144" y="56680"/>
                </a:lnTo>
                <a:lnTo>
                  <a:pt x="467144" y="56197"/>
                </a:lnTo>
                <a:close/>
              </a:path>
              <a:path w="483870" h="212725">
                <a:moveTo>
                  <a:pt x="483273" y="156578"/>
                </a:moveTo>
                <a:lnTo>
                  <a:pt x="483095" y="156387"/>
                </a:lnTo>
                <a:lnTo>
                  <a:pt x="482638" y="156387"/>
                </a:lnTo>
                <a:lnTo>
                  <a:pt x="482460" y="156578"/>
                </a:lnTo>
                <a:lnTo>
                  <a:pt x="482460" y="157022"/>
                </a:lnTo>
                <a:lnTo>
                  <a:pt x="482638" y="157200"/>
                </a:lnTo>
                <a:lnTo>
                  <a:pt x="482866" y="157200"/>
                </a:lnTo>
                <a:lnTo>
                  <a:pt x="483095" y="157200"/>
                </a:lnTo>
                <a:lnTo>
                  <a:pt x="483273" y="157022"/>
                </a:lnTo>
                <a:lnTo>
                  <a:pt x="483273" y="156578"/>
                </a:lnTo>
                <a:close/>
              </a:path>
              <a:path w="483870" h="212725">
                <a:moveTo>
                  <a:pt x="483273" y="106387"/>
                </a:moveTo>
                <a:lnTo>
                  <a:pt x="483095" y="106210"/>
                </a:lnTo>
                <a:lnTo>
                  <a:pt x="482638" y="106210"/>
                </a:lnTo>
                <a:lnTo>
                  <a:pt x="482460" y="106387"/>
                </a:lnTo>
                <a:lnTo>
                  <a:pt x="482460" y="106832"/>
                </a:lnTo>
                <a:lnTo>
                  <a:pt x="482638" y="107022"/>
                </a:lnTo>
                <a:lnTo>
                  <a:pt x="482866" y="107022"/>
                </a:lnTo>
                <a:lnTo>
                  <a:pt x="483095" y="107022"/>
                </a:lnTo>
                <a:lnTo>
                  <a:pt x="483273" y="106832"/>
                </a:lnTo>
                <a:lnTo>
                  <a:pt x="483273" y="106387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7361022" y="2238057"/>
            <a:ext cx="501015" cy="267970"/>
          </a:xfrm>
          <a:custGeom>
            <a:avLst/>
            <a:gdLst/>
            <a:ahLst/>
            <a:cxnLst/>
            <a:rect l="l" t="t" r="r" b="b"/>
            <a:pathLst>
              <a:path w="501015" h="267969">
                <a:moveTo>
                  <a:pt x="12954" y="207010"/>
                </a:moveTo>
                <a:lnTo>
                  <a:pt x="10045" y="204101"/>
                </a:lnTo>
                <a:lnTo>
                  <a:pt x="2908" y="204101"/>
                </a:lnTo>
                <a:lnTo>
                  <a:pt x="0" y="207010"/>
                </a:lnTo>
                <a:lnTo>
                  <a:pt x="0" y="214160"/>
                </a:lnTo>
                <a:lnTo>
                  <a:pt x="2908" y="217055"/>
                </a:lnTo>
                <a:lnTo>
                  <a:pt x="6477" y="217055"/>
                </a:lnTo>
                <a:lnTo>
                  <a:pt x="10045" y="217055"/>
                </a:lnTo>
                <a:lnTo>
                  <a:pt x="12954" y="214160"/>
                </a:lnTo>
                <a:lnTo>
                  <a:pt x="12954" y="207010"/>
                </a:lnTo>
                <a:close/>
              </a:path>
              <a:path w="501015" h="267969">
                <a:moveTo>
                  <a:pt x="12954" y="156819"/>
                </a:moveTo>
                <a:lnTo>
                  <a:pt x="10045" y="153924"/>
                </a:lnTo>
                <a:lnTo>
                  <a:pt x="2908" y="153924"/>
                </a:lnTo>
                <a:lnTo>
                  <a:pt x="0" y="156819"/>
                </a:lnTo>
                <a:lnTo>
                  <a:pt x="0" y="163982"/>
                </a:lnTo>
                <a:lnTo>
                  <a:pt x="2908" y="166878"/>
                </a:lnTo>
                <a:lnTo>
                  <a:pt x="6477" y="166878"/>
                </a:lnTo>
                <a:lnTo>
                  <a:pt x="10045" y="166878"/>
                </a:lnTo>
                <a:lnTo>
                  <a:pt x="12954" y="163982"/>
                </a:lnTo>
                <a:lnTo>
                  <a:pt x="12954" y="156819"/>
                </a:lnTo>
                <a:close/>
              </a:path>
              <a:path w="501015" h="267969">
                <a:moveTo>
                  <a:pt x="16471" y="56908"/>
                </a:moveTo>
                <a:lnTo>
                  <a:pt x="13919" y="54356"/>
                </a:lnTo>
                <a:lnTo>
                  <a:pt x="7620" y="54356"/>
                </a:lnTo>
                <a:lnTo>
                  <a:pt x="5067" y="56908"/>
                </a:lnTo>
                <a:lnTo>
                  <a:pt x="5067" y="63207"/>
                </a:lnTo>
                <a:lnTo>
                  <a:pt x="7620" y="65760"/>
                </a:lnTo>
                <a:lnTo>
                  <a:pt x="10769" y="65760"/>
                </a:lnTo>
                <a:lnTo>
                  <a:pt x="13919" y="65760"/>
                </a:lnTo>
                <a:lnTo>
                  <a:pt x="16471" y="63207"/>
                </a:lnTo>
                <a:lnTo>
                  <a:pt x="16471" y="56908"/>
                </a:lnTo>
                <a:close/>
              </a:path>
              <a:path w="501015" h="267969">
                <a:moveTo>
                  <a:pt x="21818" y="257073"/>
                </a:moveTo>
                <a:lnTo>
                  <a:pt x="18821" y="254076"/>
                </a:lnTo>
                <a:lnTo>
                  <a:pt x="11430" y="254076"/>
                </a:lnTo>
                <a:lnTo>
                  <a:pt x="8432" y="257073"/>
                </a:lnTo>
                <a:lnTo>
                  <a:pt x="8432" y="264452"/>
                </a:lnTo>
                <a:lnTo>
                  <a:pt x="11430" y="267449"/>
                </a:lnTo>
                <a:lnTo>
                  <a:pt x="15125" y="267449"/>
                </a:lnTo>
                <a:lnTo>
                  <a:pt x="18821" y="267449"/>
                </a:lnTo>
                <a:lnTo>
                  <a:pt x="21818" y="264452"/>
                </a:lnTo>
                <a:lnTo>
                  <a:pt x="21818" y="257073"/>
                </a:lnTo>
                <a:close/>
              </a:path>
              <a:path w="501015" h="267969">
                <a:moveTo>
                  <a:pt x="28816" y="106984"/>
                </a:moveTo>
                <a:lnTo>
                  <a:pt x="26187" y="104355"/>
                </a:lnTo>
                <a:lnTo>
                  <a:pt x="19685" y="104355"/>
                </a:lnTo>
                <a:lnTo>
                  <a:pt x="17056" y="106984"/>
                </a:lnTo>
                <a:lnTo>
                  <a:pt x="17056" y="113474"/>
                </a:lnTo>
                <a:lnTo>
                  <a:pt x="19685" y="116116"/>
                </a:lnTo>
                <a:lnTo>
                  <a:pt x="22936" y="116116"/>
                </a:lnTo>
                <a:lnTo>
                  <a:pt x="26187" y="116116"/>
                </a:lnTo>
                <a:lnTo>
                  <a:pt x="28816" y="113474"/>
                </a:lnTo>
                <a:lnTo>
                  <a:pt x="28816" y="106984"/>
                </a:lnTo>
                <a:close/>
              </a:path>
              <a:path w="501015" h="267969">
                <a:moveTo>
                  <a:pt x="45453" y="207225"/>
                </a:moveTo>
                <a:lnTo>
                  <a:pt x="42735" y="204508"/>
                </a:lnTo>
                <a:lnTo>
                  <a:pt x="36029" y="204508"/>
                </a:lnTo>
                <a:lnTo>
                  <a:pt x="33312" y="207225"/>
                </a:lnTo>
                <a:lnTo>
                  <a:pt x="33312" y="213931"/>
                </a:lnTo>
                <a:lnTo>
                  <a:pt x="36029" y="216649"/>
                </a:lnTo>
                <a:lnTo>
                  <a:pt x="39382" y="216649"/>
                </a:lnTo>
                <a:lnTo>
                  <a:pt x="42735" y="216649"/>
                </a:lnTo>
                <a:lnTo>
                  <a:pt x="45453" y="213931"/>
                </a:lnTo>
                <a:lnTo>
                  <a:pt x="45453" y="207225"/>
                </a:lnTo>
                <a:close/>
              </a:path>
              <a:path w="501015" h="267969">
                <a:moveTo>
                  <a:pt x="45453" y="157048"/>
                </a:moveTo>
                <a:lnTo>
                  <a:pt x="42735" y="154330"/>
                </a:lnTo>
                <a:lnTo>
                  <a:pt x="36029" y="154330"/>
                </a:lnTo>
                <a:lnTo>
                  <a:pt x="33312" y="157048"/>
                </a:lnTo>
                <a:lnTo>
                  <a:pt x="33312" y="163753"/>
                </a:lnTo>
                <a:lnTo>
                  <a:pt x="36029" y="166471"/>
                </a:lnTo>
                <a:lnTo>
                  <a:pt x="39382" y="166471"/>
                </a:lnTo>
                <a:lnTo>
                  <a:pt x="42735" y="166471"/>
                </a:lnTo>
                <a:lnTo>
                  <a:pt x="45453" y="163753"/>
                </a:lnTo>
                <a:lnTo>
                  <a:pt x="45453" y="157048"/>
                </a:lnTo>
                <a:close/>
              </a:path>
              <a:path w="501015" h="267969">
                <a:moveTo>
                  <a:pt x="49796" y="57124"/>
                </a:moveTo>
                <a:lnTo>
                  <a:pt x="47409" y="54737"/>
                </a:lnTo>
                <a:lnTo>
                  <a:pt x="41541" y="54737"/>
                </a:lnTo>
                <a:lnTo>
                  <a:pt x="39154" y="57124"/>
                </a:lnTo>
                <a:lnTo>
                  <a:pt x="39154" y="62992"/>
                </a:lnTo>
                <a:lnTo>
                  <a:pt x="41541" y="65379"/>
                </a:lnTo>
                <a:lnTo>
                  <a:pt x="44475" y="65379"/>
                </a:lnTo>
                <a:lnTo>
                  <a:pt x="47409" y="65379"/>
                </a:lnTo>
                <a:lnTo>
                  <a:pt x="49796" y="62992"/>
                </a:lnTo>
                <a:lnTo>
                  <a:pt x="49796" y="57124"/>
                </a:lnTo>
                <a:close/>
              </a:path>
              <a:path w="501015" h="267969">
                <a:moveTo>
                  <a:pt x="54292" y="257289"/>
                </a:moveTo>
                <a:lnTo>
                  <a:pt x="51485" y="254482"/>
                </a:lnTo>
                <a:lnTo>
                  <a:pt x="44551" y="254482"/>
                </a:lnTo>
                <a:lnTo>
                  <a:pt x="41744" y="257289"/>
                </a:lnTo>
                <a:lnTo>
                  <a:pt x="41744" y="264223"/>
                </a:lnTo>
                <a:lnTo>
                  <a:pt x="44551" y="267030"/>
                </a:lnTo>
                <a:lnTo>
                  <a:pt x="48018" y="267030"/>
                </a:lnTo>
                <a:lnTo>
                  <a:pt x="51485" y="267030"/>
                </a:lnTo>
                <a:lnTo>
                  <a:pt x="54292" y="264223"/>
                </a:lnTo>
                <a:lnTo>
                  <a:pt x="54292" y="257289"/>
                </a:lnTo>
                <a:close/>
              </a:path>
              <a:path w="501015" h="267969">
                <a:moveTo>
                  <a:pt x="61874" y="107200"/>
                </a:moveTo>
                <a:lnTo>
                  <a:pt x="59423" y="104749"/>
                </a:lnTo>
                <a:lnTo>
                  <a:pt x="53352" y="104749"/>
                </a:lnTo>
                <a:lnTo>
                  <a:pt x="50901" y="107200"/>
                </a:lnTo>
                <a:lnTo>
                  <a:pt x="50901" y="113258"/>
                </a:lnTo>
                <a:lnTo>
                  <a:pt x="53352" y="115722"/>
                </a:lnTo>
                <a:lnTo>
                  <a:pt x="56388" y="115722"/>
                </a:lnTo>
                <a:lnTo>
                  <a:pt x="59423" y="115722"/>
                </a:lnTo>
                <a:lnTo>
                  <a:pt x="61874" y="113258"/>
                </a:lnTo>
                <a:lnTo>
                  <a:pt x="61874" y="107200"/>
                </a:lnTo>
                <a:close/>
              </a:path>
              <a:path w="501015" h="267969">
                <a:moveTo>
                  <a:pt x="77965" y="207454"/>
                </a:moveTo>
                <a:lnTo>
                  <a:pt x="75425" y="204914"/>
                </a:lnTo>
                <a:lnTo>
                  <a:pt x="69176" y="204914"/>
                </a:lnTo>
                <a:lnTo>
                  <a:pt x="66636" y="207454"/>
                </a:lnTo>
                <a:lnTo>
                  <a:pt x="66636" y="213702"/>
                </a:lnTo>
                <a:lnTo>
                  <a:pt x="69176" y="216242"/>
                </a:lnTo>
                <a:lnTo>
                  <a:pt x="72301" y="216242"/>
                </a:lnTo>
                <a:lnTo>
                  <a:pt x="75425" y="216242"/>
                </a:lnTo>
                <a:lnTo>
                  <a:pt x="77965" y="213702"/>
                </a:lnTo>
                <a:lnTo>
                  <a:pt x="77965" y="207454"/>
                </a:lnTo>
                <a:close/>
              </a:path>
              <a:path w="501015" h="267969">
                <a:moveTo>
                  <a:pt x="77965" y="157276"/>
                </a:moveTo>
                <a:lnTo>
                  <a:pt x="75425" y="154736"/>
                </a:lnTo>
                <a:lnTo>
                  <a:pt x="69176" y="154736"/>
                </a:lnTo>
                <a:lnTo>
                  <a:pt x="66636" y="157276"/>
                </a:lnTo>
                <a:lnTo>
                  <a:pt x="66636" y="163525"/>
                </a:lnTo>
                <a:lnTo>
                  <a:pt x="69176" y="166065"/>
                </a:lnTo>
                <a:lnTo>
                  <a:pt x="72301" y="166065"/>
                </a:lnTo>
                <a:lnTo>
                  <a:pt x="75425" y="166065"/>
                </a:lnTo>
                <a:lnTo>
                  <a:pt x="77965" y="163525"/>
                </a:lnTo>
                <a:lnTo>
                  <a:pt x="77965" y="157276"/>
                </a:lnTo>
                <a:close/>
              </a:path>
              <a:path w="501015" h="267969">
                <a:moveTo>
                  <a:pt x="83108" y="57327"/>
                </a:moveTo>
                <a:lnTo>
                  <a:pt x="80899" y="55118"/>
                </a:lnTo>
                <a:lnTo>
                  <a:pt x="75438" y="55118"/>
                </a:lnTo>
                <a:lnTo>
                  <a:pt x="73228" y="57327"/>
                </a:lnTo>
                <a:lnTo>
                  <a:pt x="73228" y="62788"/>
                </a:lnTo>
                <a:lnTo>
                  <a:pt x="75438" y="64998"/>
                </a:lnTo>
                <a:lnTo>
                  <a:pt x="78168" y="64998"/>
                </a:lnTo>
                <a:lnTo>
                  <a:pt x="80899" y="64998"/>
                </a:lnTo>
                <a:lnTo>
                  <a:pt x="83108" y="62788"/>
                </a:lnTo>
                <a:lnTo>
                  <a:pt x="83108" y="57327"/>
                </a:lnTo>
                <a:close/>
              </a:path>
              <a:path w="501015" h="267969">
                <a:moveTo>
                  <a:pt x="86766" y="257530"/>
                </a:moveTo>
                <a:lnTo>
                  <a:pt x="84150" y="254901"/>
                </a:lnTo>
                <a:lnTo>
                  <a:pt x="77673" y="254901"/>
                </a:lnTo>
                <a:lnTo>
                  <a:pt x="75057" y="257530"/>
                </a:lnTo>
                <a:lnTo>
                  <a:pt x="75057" y="263994"/>
                </a:lnTo>
                <a:lnTo>
                  <a:pt x="77673" y="266611"/>
                </a:lnTo>
                <a:lnTo>
                  <a:pt x="80911" y="266611"/>
                </a:lnTo>
                <a:lnTo>
                  <a:pt x="84150" y="266611"/>
                </a:lnTo>
                <a:lnTo>
                  <a:pt x="86766" y="263994"/>
                </a:lnTo>
                <a:lnTo>
                  <a:pt x="86766" y="257530"/>
                </a:lnTo>
                <a:close/>
              </a:path>
              <a:path w="501015" h="267969">
                <a:moveTo>
                  <a:pt x="94919" y="107416"/>
                </a:moveTo>
                <a:lnTo>
                  <a:pt x="92633" y="105130"/>
                </a:lnTo>
                <a:lnTo>
                  <a:pt x="87007" y="105130"/>
                </a:lnTo>
                <a:lnTo>
                  <a:pt x="84734" y="107416"/>
                </a:lnTo>
                <a:lnTo>
                  <a:pt x="84734" y="113042"/>
                </a:lnTo>
                <a:lnTo>
                  <a:pt x="87007" y="115328"/>
                </a:lnTo>
                <a:lnTo>
                  <a:pt x="89827" y="115328"/>
                </a:lnTo>
                <a:lnTo>
                  <a:pt x="92633" y="115328"/>
                </a:lnTo>
                <a:lnTo>
                  <a:pt x="94919" y="113042"/>
                </a:lnTo>
                <a:lnTo>
                  <a:pt x="94919" y="107416"/>
                </a:lnTo>
                <a:close/>
              </a:path>
              <a:path w="501015" h="267969">
                <a:moveTo>
                  <a:pt x="110464" y="207670"/>
                </a:moveTo>
                <a:lnTo>
                  <a:pt x="108115" y="205320"/>
                </a:lnTo>
                <a:lnTo>
                  <a:pt x="102298" y="205320"/>
                </a:lnTo>
                <a:lnTo>
                  <a:pt x="99949" y="207670"/>
                </a:lnTo>
                <a:lnTo>
                  <a:pt x="99949" y="213487"/>
                </a:lnTo>
                <a:lnTo>
                  <a:pt x="102298" y="215836"/>
                </a:lnTo>
                <a:lnTo>
                  <a:pt x="105206" y="215836"/>
                </a:lnTo>
                <a:lnTo>
                  <a:pt x="108115" y="215836"/>
                </a:lnTo>
                <a:lnTo>
                  <a:pt x="110464" y="213487"/>
                </a:lnTo>
                <a:lnTo>
                  <a:pt x="110464" y="207670"/>
                </a:lnTo>
                <a:close/>
              </a:path>
              <a:path w="501015" h="267969">
                <a:moveTo>
                  <a:pt x="110464" y="157492"/>
                </a:moveTo>
                <a:lnTo>
                  <a:pt x="108115" y="155143"/>
                </a:lnTo>
                <a:lnTo>
                  <a:pt x="102298" y="155143"/>
                </a:lnTo>
                <a:lnTo>
                  <a:pt x="99949" y="157492"/>
                </a:lnTo>
                <a:lnTo>
                  <a:pt x="99949" y="163296"/>
                </a:lnTo>
                <a:lnTo>
                  <a:pt x="102298" y="165658"/>
                </a:lnTo>
                <a:lnTo>
                  <a:pt x="105206" y="165658"/>
                </a:lnTo>
                <a:lnTo>
                  <a:pt x="108115" y="165658"/>
                </a:lnTo>
                <a:lnTo>
                  <a:pt x="110464" y="163296"/>
                </a:lnTo>
                <a:lnTo>
                  <a:pt x="110464" y="157492"/>
                </a:lnTo>
                <a:close/>
              </a:path>
              <a:path w="501015" h="267969">
                <a:moveTo>
                  <a:pt x="116433" y="57531"/>
                </a:moveTo>
                <a:lnTo>
                  <a:pt x="114388" y="55499"/>
                </a:lnTo>
                <a:lnTo>
                  <a:pt x="109359" y="55499"/>
                </a:lnTo>
                <a:lnTo>
                  <a:pt x="107315" y="57531"/>
                </a:lnTo>
                <a:lnTo>
                  <a:pt x="107315" y="62572"/>
                </a:lnTo>
                <a:lnTo>
                  <a:pt x="109359" y="64617"/>
                </a:lnTo>
                <a:lnTo>
                  <a:pt x="111874" y="64617"/>
                </a:lnTo>
                <a:lnTo>
                  <a:pt x="114388" y="64617"/>
                </a:lnTo>
                <a:lnTo>
                  <a:pt x="116433" y="62572"/>
                </a:lnTo>
                <a:lnTo>
                  <a:pt x="116433" y="57531"/>
                </a:lnTo>
                <a:close/>
              </a:path>
              <a:path w="501015" h="267969">
                <a:moveTo>
                  <a:pt x="119240" y="257746"/>
                </a:moveTo>
                <a:lnTo>
                  <a:pt x="116814" y="255320"/>
                </a:lnTo>
                <a:lnTo>
                  <a:pt x="110807" y="255320"/>
                </a:lnTo>
                <a:lnTo>
                  <a:pt x="108369" y="257746"/>
                </a:lnTo>
                <a:lnTo>
                  <a:pt x="108369" y="263766"/>
                </a:lnTo>
                <a:lnTo>
                  <a:pt x="110807" y="266192"/>
                </a:lnTo>
                <a:lnTo>
                  <a:pt x="113804" y="266192"/>
                </a:lnTo>
                <a:lnTo>
                  <a:pt x="116814" y="266192"/>
                </a:lnTo>
                <a:lnTo>
                  <a:pt x="119240" y="263766"/>
                </a:lnTo>
                <a:lnTo>
                  <a:pt x="119240" y="257746"/>
                </a:lnTo>
                <a:close/>
              </a:path>
              <a:path w="501015" h="267969">
                <a:moveTo>
                  <a:pt x="127977" y="107632"/>
                </a:moveTo>
                <a:lnTo>
                  <a:pt x="125882" y="105524"/>
                </a:lnTo>
                <a:lnTo>
                  <a:pt x="120675" y="105524"/>
                </a:lnTo>
                <a:lnTo>
                  <a:pt x="118579" y="107632"/>
                </a:lnTo>
                <a:lnTo>
                  <a:pt x="118579" y="112826"/>
                </a:lnTo>
                <a:lnTo>
                  <a:pt x="120675" y="114935"/>
                </a:lnTo>
                <a:lnTo>
                  <a:pt x="123278" y="114935"/>
                </a:lnTo>
                <a:lnTo>
                  <a:pt x="125882" y="114935"/>
                </a:lnTo>
                <a:lnTo>
                  <a:pt x="127977" y="112826"/>
                </a:lnTo>
                <a:lnTo>
                  <a:pt x="127977" y="107632"/>
                </a:lnTo>
                <a:close/>
              </a:path>
              <a:path w="501015" h="267969">
                <a:moveTo>
                  <a:pt x="142963" y="207899"/>
                </a:moveTo>
                <a:lnTo>
                  <a:pt x="140792" y="205714"/>
                </a:lnTo>
                <a:lnTo>
                  <a:pt x="135432" y="205714"/>
                </a:lnTo>
                <a:lnTo>
                  <a:pt x="133261" y="207899"/>
                </a:lnTo>
                <a:lnTo>
                  <a:pt x="133261" y="213258"/>
                </a:lnTo>
                <a:lnTo>
                  <a:pt x="135432" y="215430"/>
                </a:lnTo>
                <a:lnTo>
                  <a:pt x="138112" y="215430"/>
                </a:lnTo>
                <a:lnTo>
                  <a:pt x="140792" y="215430"/>
                </a:lnTo>
                <a:lnTo>
                  <a:pt x="142963" y="213258"/>
                </a:lnTo>
                <a:lnTo>
                  <a:pt x="142963" y="207899"/>
                </a:lnTo>
                <a:close/>
              </a:path>
              <a:path w="501015" h="267969">
                <a:moveTo>
                  <a:pt x="142963" y="157734"/>
                </a:moveTo>
                <a:lnTo>
                  <a:pt x="140792" y="155549"/>
                </a:lnTo>
                <a:lnTo>
                  <a:pt x="135432" y="155549"/>
                </a:lnTo>
                <a:lnTo>
                  <a:pt x="133261" y="157734"/>
                </a:lnTo>
                <a:lnTo>
                  <a:pt x="133261" y="163093"/>
                </a:lnTo>
                <a:lnTo>
                  <a:pt x="135432" y="165265"/>
                </a:lnTo>
                <a:lnTo>
                  <a:pt x="138112" y="165265"/>
                </a:lnTo>
                <a:lnTo>
                  <a:pt x="140792" y="165265"/>
                </a:lnTo>
                <a:lnTo>
                  <a:pt x="142963" y="163093"/>
                </a:lnTo>
                <a:lnTo>
                  <a:pt x="142963" y="157734"/>
                </a:lnTo>
                <a:close/>
              </a:path>
              <a:path w="501015" h="267969">
                <a:moveTo>
                  <a:pt x="149758" y="57746"/>
                </a:moveTo>
                <a:lnTo>
                  <a:pt x="147891" y="55867"/>
                </a:lnTo>
                <a:lnTo>
                  <a:pt x="143268" y="55867"/>
                </a:lnTo>
                <a:lnTo>
                  <a:pt x="141401" y="57746"/>
                </a:lnTo>
                <a:lnTo>
                  <a:pt x="141401" y="62369"/>
                </a:lnTo>
                <a:lnTo>
                  <a:pt x="143268" y="64236"/>
                </a:lnTo>
                <a:lnTo>
                  <a:pt x="145580" y="64236"/>
                </a:lnTo>
                <a:lnTo>
                  <a:pt x="147891" y="64236"/>
                </a:lnTo>
                <a:lnTo>
                  <a:pt x="149758" y="62369"/>
                </a:lnTo>
                <a:lnTo>
                  <a:pt x="149758" y="57746"/>
                </a:lnTo>
                <a:close/>
              </a:path>
              <a:path w="501015" h="267969">
                <a:moveTo>
                  <a:pt x="151714" y="257987"/>
                </a:moveTo>
                <a:lnTo>
                  <a:pt x="149466" y="255727"/>
                </a:lnTo>
                <a:lnTo>
                  <a:pt x="143929" y="255727"/>
                </a:lnTo>
                <a:lnTo>
                  <a:pt x="141681" y="257987"/>
                </a:lnTo>
                <a:lnTo>
                  <a:pt x="141681" y="263525"/>
                </a:lnTo>
                <a:lnTo>
                  <a:pt x="143929" y="265772"/>
                </a:lnTo>
                <a:lnTo>
                  <a:pt x="146697" y="265772"/>
                </a:lnTo>
                <a:lnTo>
                  <a:pt x="149466" y="265772"/>
                </a:lnTo>
                <a:lnTo>
                  <a:pt x="151714" y="263525"/>
                </a:lnTo>
                <a:lnTo>
                  <a:pt x="151714" y="257987"/>
                </a:lnTo>
                <a:close/>
              </a:path>
              <a:path w="501015" h="267969">
                <a:moveTo>
                  <a:pt x="161048" y="107848"/>
                </a:moveTo>
                <a:lnTo>
                  <a:pt x="159118" y="105918"/>
                </a:lnTo>
                <a:lnTo>
                  <a:pt x="154355" y="105918"/>
                </a:lnTo>
                <a:lnTo>
                  <a:pt x="152425" y="107848"/>
                </a:lnTo>
                <a:lnTo>
                  <a:pt x="152425" y="112610"/>
                </a:lnTo>
                <a:lnTo>
                  <a:pt x="154355" y="114541"/>
                </a:lnTo>
                <a:lnTo>
                  <a:pt x="156730" y="114541"/>
                </a:lnTo>
                <a:lnTo>
                  <a:pt x="159118" y="114541"/>
                </a:lnTo>
                <a:lnTo>
                  <a:pt x="161048" y="112610"/>
                </a:lnTo>
                <a:lnTo>
                  <a:pt x="161048" y="107848"/>
                </a:lnTo>
                <a:close/>
              </a:path>
              <a:path w="501015" h="267969">
                <a:moveTo>
                  <a:pt x="175475" y="208127"/>
                </a:moveTo>
                <a:lnTo>
                  <a:pt x="173494" y="206133"/>
                </a:lnTo>
                <a:lnTo>
                  <a:pt x="168567" y="206133"/>
                </a:lnTo>
                <a:lnTo>
                  <a:pt x="166573" y="208127"/>
                </a:lnTo>
                <a:lnTo>
                  <a:pt x="166573" y="213042"/>
                </a:lnTo>
                <a:lnTo>
                  <a:pt x="168567" y="215036"/>
                </a:lnTo>
                <a:lnTo>
                  <a:pt x="171030" y="215036"/>
                </a:lnTo>
                <a:lnTo>
                  <a:pt x="173494" y="215036"/>
                </a:lnTo>
                <a:lnTo>
                  <a:pt x="175475" y="213042"/>
                </a:lnTo>
                <a:lnTo>
                  <a:pt x="175475" y="208127"/>
                </a:lnTo>
                <a:close/>
              </a:path>
              <a:path w="501015" h="267969">
                <a:moveTo>
                  <a:pt x="175475" y="157949"/>
                </a:moveTo>
                <a:lnTo>
                  <a:pt x="173494" y="155956"/>
                </a:lnTo>
                <a:lnTo>
                  <a:pt x="168567" y="155956"/>
                </a:lnTo>
                <a:lnTo>
                  <a:pt x="166573" y="157949"/>
                </a:lnTo>
                <a:lnTo>
                  <a:pt x="166573" y="162864"/>
                </a:lnTo>
                <a:lnTo>
                  <a:pt x="168567" y="164858"/>
                </a:lnTo>
                <a:lnTo>
                  <a:pt x="171030" y="164858"/>
                </a:lnTo>
                <a:lnTo>
                  <a:pt x="173494" y="164858"/>
                </a:lnTo>
                <a:lnTo>
                  <a:pt x="175475" y="162864"/>
                </a:lnTo>
                <a:lnTo>
                  <a:pt x="175475" y="157949"/>
                </a:lnTo>
                <a:close/>
              </a:path>
              <a:path w="501015" h="267969">
                <a:moveTo>
                  <a:pt x="183083" y="57950"/>
                </a:moveTo>
                <a:lnTo>
                  <a:pt x="181381" y="56248"/>
                </a:lnTo>
                <a:lnTo>
                  <a:pt x="177190" y="56248"/>
                </a:lnTo>
                <a:lnTo>
                  <a:pt x="175488" y="57950"/>
                </a:lnTo>
                <a:lnTo>
                  <a:pt x="175488" y="62153"/>
                </a:lnTo>
                <a:lnTo>
                  <a:pt x="177190" y="63855"/>
                </a:lnTo>
                <a:lnTo>
                  <a:pt x="179285" y="63855"/>
                </a:lnTo>
                <a:lnTo>
                  <a:pt x="181381" y="63855"/>
                </a:lnTo>
                <a:lnTo>
                  <a:pt x="183083" y="62153"/>
                </a:lnTo>
                <a:lnTo>
                  <a:pt x="183083" y="57950"/>
                </a:lnTo>
                <a:close/>
              </a:path>
              <a:path w="501015" h="267969">
                <a:moveTo>
                  <a:pt x="194106" y="108064"/>
                </a:moveTo>
                <a:lnTo>
                  <a:pt x="192341" y="106311"/>
                </a:lnTo>
                <a:lnTo>
                  <a:pt x="188010" y="106311"/>
                </a:lnTo>
                <a:lnTo>
                  <a:pt x="186258" y="108064"/>
                </a:lnTo>
                <a:lnTo>
                  <a:pt x="186258" y="112395"/>
                </a:lnTo>
                <a:lnTo>
                  <a:pt x="188010" y="114147"/>
                </a:lnTo>
                <a:lnTo>
                  <a:pt x="190182" y="114147"/>
                </a:lnTo>
                <a:lnTo>
                  <a:pt x="192341" y="114147"/>
                </a:lnTo>
                <a:lnTo>
                  <a:pt x="194106" y="112395"/>
                </a:lnTo>
                <a:lnTo>
                  <a:pt x="194106" y="108064"/>
                </a:lnTo>
                <a:close/>
              </a:path>
              <a:path w="501015" h="267969">
                <a:moveTo>
                  <a:pt x="207987" y="208343"/>
                </a:moveTo>
                <a:lnTo>
                  <a:pt x="206171" y="206540"/>
                </a:lnTo>
                <a:lnTo>
                  <a:pt x="201701" y="206540"/>
                </a:lnTo>
                <a:lnTo>
                  <a:pt x="199885" y="208343"/>
                </a:lnTo>
                <a:lnTo>
                  <a:pt x="199885" y="212813"/>
                </a:lnTo>
                <a:lnTo>
                  <a:pt x="201701" y="214630"/>
                </a:lnTo>
                <a:lnTo>
                  <a:pt x="203936" y="214630"/>
                </a:lnTo>
                <a:lnTo>
                  <a:pt x="206171" y="214630"/>
                </a:lnTo>
                <a:lnTo>
                  <a:pt x="207987" y="212813"/>
                </a:lnTo>
                <a:lnTo>
                  <a:pt x="207987" y="208343"/>
                </a:lnTo>
                <a:close/>
              </a:path>
              <a:path w="501015" h="267969">
                <a:moveTo>
                  <a:pt x="207987" y="158165"/>
                </a:moveTo>
                <a:lnTo>
                  <a:pt x="206171" y="156349"/>
                </a:lnTo>
                <a:lnTo>
                  <a:pt x="201701" y="156349"/>
                </a:lnTo>
                <a:lnTo>
                  <a:pt x="199885" y="158165"/>
                </a:lnTo>
                <a:lnTo>
                  <a:pt x="199885" y="162636"/>
                </a:lnTo>
                <a:lnTo>
                  <a:pt x="201701" y="164452"/>
                </a:lnTo>
                <a:lnTo>
                  <a:pt x="203936" y="164452"/>
                </a:lnTo>
                <a:lnTo>
                  <a:pt x="206171" y="164452"/>
                </a:lnTo>
                <a:lnTo>
                  <a:pt x="207987" y="162636"/>
                </a:lnTo>
                <a:lnTo>
                  <a:pt x="207987" y="158165"/>
                </a:lnTo>
                <a:close/>
              </a:path>
              <a:path w="501015" h="267969">
                <a:moveTo>
                  <a:pt x="216420" y="58166"/>
                </a:moveTo>
                <a:lnTo>
                  <a:pt x="214884" y="56629"/>
                </a:lnTo>
                <a:lnTo>
                  <a:pt x="211099" y="56629"/>
                </a:lnTo>
                <a:lnTo>
                  <a:pt x="209575" y="58166"/>
                </a:lnTo>
                <a:lnTo>
                  <a:pt x="209575" y="61937"/>
                </a:lnTo>
                <a:lnTo>
                  <a:pt x="211099" y="63474"/>
                </a:lnTo>
                <a:lnTo>
                  <a:pt x="212991" y="63474"/>
                </a:lnTo>
                <a:lnTo>
                  <a:pt x="214884" y="63474"/>
                </a:lnTo>
                <a:lnTo>
                  <a:pt x="216420" y="61937"/>
                </a:lnTo>
                <a:lnTo>
                  <a:pt x="216420" y="58166"/>
                </a:lnTo>
                <a:close/>
              </a:path>
              <a:path w="501015" h="267969">
                <a:moveTo>
                  <a:pt x="227164" y="108292"/>
                </a:moveTo>
                <a:lnTo>
                  <a:pt x="225577" y="106705"/>
                </a:lnTo>
                <a:lnTo>
                  <a:pt x="221691" y="106705"/>
                </a:lnTo>
                <a:lnTo>
                  <a:pt x="220103" y="108292"/>
                </a:lnTo>
                <a:lnTo>
                  <a:pt x="220103" y="112179"/>
                </a:lnTo>
                <a:lnTo>
                  <a:pt x="221691" y="113766"/>
                </a:lnTo>
                <a:lnTo>
                  <a:pt x="223634" y="113766"/>
                </a:lnTo>
                <a:lnTo>
                  <a:pt x="225577" y="113766"/>
                </a:lnTo>
                <a:lnTo>
                  <a:pt x="227164" y="112179"/>
                </a:lnTo>
                <a:lnTo>
                  <a:pt x="227164" y="108292"/>
                </a:lnTo>
                <a:close/>
              </a:path>
              <a:path w="501015" h="267969">
                <a:moveTo>
                  <a:pt x="240499" y="208572"/>
                </a:moveTo>
                <a:lnTo>
                  <a:pt x="238861" y="206946"/>
                </a:lnTo>
                <a:lnTo>
                  <a:pt x="234848" y="206946"/>
                </a:lnTo>
                <a:lnTo>
                  <a:pt x="233210" y="208572"/>
                </a:lnTo>
                <a:lnTo>
                  <a:pt x="233210" y="212598"/>
                </a:lnTo>
                <a:lnTo>
                  <a:pt x="234848" y="214223"/>
                </a:lnTo>
                <a:lnTo>
                  <a:pt x="236855" y="214223"/>
                </a:lnTo>
                <a:lnTo>
                  <a:pt x="238861" y="214223"/>
                </a:lnTo>
                <a:lnTo>
                  <a:pt x="240499" y="212598"/>
                </a:lnTo>
                <a:lnTo>
                  <a:pt x="240499" y="208572"/>
                </a:lnTo>
                <a:close/>
              </a:path>
              <a:path w="501015" h="267969">
                <a:moveTo>
                  <a:pt x="240499" y="158394"/>
                </a:moveTo>
                <a:lnTo>
                  <a:pt x="238861" y="156768"/>
                </a:lnTo>
                <a:lnTo>
                  <a:pt x="234848" y="156768"/>
                </a:lnTo>
                <a:lnTo>
                  <a:pt x="233210" y="158394"/>
                </a:lnTo>
                <a:lnTo>
                  <a:pt x="233210" y="162420"/>
                </a:lnTo>
                <a:lnTo>
                  <a:pt x="234848" y="164045"/>
                </a:lnTo>
                <a:lnTo>
                  <a:pt x="236855" y="164045"/>
                </a:lnTo>
                <a:lnTo>
                  <a:pt x="238861" y="164045"/>
                </a:lnTo>
                <a:lnTo>
                  <a:pt x="240499" y="162420"/>
                </a:lnTo>
                <a:lnTo>
                  <a:pt x="240499" y="158394"/>
                </a:lnTo>
                <a:close/>
              </a:path>
              <a:path w="501015" h="267969">
                <a:moveTo>
                  <a:pt x="249745" y="58369"/>
                </a:moveTo>
                <a:lnTo>
                  <a:pt x="248373" y="57010"/>
                </a:lnTo>
                <a:lnTo>
                  <a:pt x="245021" y="57010"/>
                </a:lnTo>
                <a:lnTo>
                  <a:pt x="243662" y="58369"/>
                </a:lnTo>
                <a:lnTo>
                  <a:pt x="243662" y="61734"/>
                </a:lnTo>
                <a:lnTo>
                  <a:pt x="245021" y="63093"/>
                </a:lnTo>
                <a:lnTo>
                  <a:pt x="246697" y="63093"/>
                </a:lnTo>
                <a:lnTo>
                  <a:pt x="248373" y="63093"/>
                </a:lnTo>
                <a:lnTo>
                  <a:pt x="249745" y="61734"/>
                </a:lnTo>
                <a:lnTo>
                  <a:pt x="249745" y="58369"/>
                </a:lnTo>
                <a:close/>
              </a:path>
              <a:path w="501015" h="267969">
                <a:moveTo>
                  <a:pt x="260223" y="108496"/>
                </a:moveTo>
                <a:lnTo>
                  <a:pt x="258813" y="107086"/>
                </a:lnTo>
                <a:lnTo>
                  <a:pt x="255358" y="107086"/>
                </a:lnTo>
                <a:lnTo>
                  <a:pt x="253949" y="108496"/>
                </a:lnTo>
                <a:lnTo>
                  <a:pt x="253949" y="111963"/>
                </a:lnTo>
                <a:lnTo>
                  <a:pt x="255358" y="113360"/>
                </a:lnTo>
                <a:lnTo>
                  <a:pt x="257086" y="113360"/>
                </a:lnTo>
                <a:lnTo>
                  <a:pt x="258813" y="113360"/>
                </a:lnTo>
                <a:lnTo>
                  <a:pt x="260223" y="111963"/>
                </a:lnTo>
                <a:lnTo>
                  <a:pt x="260223" y="108496"/>
                </a:lnTo>
                <a:close/>
              </a:path>
              <a:path w="501015" h="267969">
                <a:moveTo>
                  <a:pt x="272999" y="208788"/>
                </a:moveTo>
                <a:lnTo>
                  <a:pt x="271551" y="207340"/>
                </a:lnTo>
                <a:lnTo>
                  <a:pt x="267970" y="207340"/>
                </a:lnTo>
                <a:lnTo>
                  <a:pt x="266522" y="208788"/>
                </a:lnTo>
                <a:lnTo>
                  <a:pt x="266522" y="212369"/>
                </a:lnTo>
                <a:lnTo>
                  <a:pt x="267970" y="213817"/>
                </a:lnTo>
                <a:lnTo>
                  <a:pt x="269760" y="213817"/>
                </a:lnTo>
                <a:lnTo>
                  <a:pt x="271551" y="213817"/>
                </a:lnTo>
                <a:lnTo>
                  <a:pt x="272999" y="212369"/>
                </a:lnTo>
                <a:lnTo>
                  <a:pt x="272999" y="208788"/>
                </a:lnTo>
                <a:close/>
              </a:path>
              <a:path w="501015" h="267969">
                <a:moveTo>
                  <a:pt x="272999" y="158610"/>
                </a:moveTo>
                <a:lnTo>
                  <a:pt x="271551" y="157162"/>
                </a:lnTo>
                <a:lnTo>
                  <a:pt x="267970" y="157162"/>
                </a:lnTo>
                <a:lnTo>
                  <a:pt x="266522" y="158610"/>
                </a:lnTo>
                <a:lnTo>
                  <a:pt x="266522" y="162191"/>
                </a:lnTo>
                <a:lnTo>
                  <a:pt x="267970" y="163639"/>
                </a:lnTo>
                <a:lnTo>
                  <a:pt x="269760" y="163639"/>
                </a:lnTo>
                <a:lnTo>
                  <a:pt x="271551" y="163639"/>
                </a:lnTo>
                <a:lnTo>
                  <a:pt x="272999" y="162191"/>
                </a:lnTo>
                <a:lnTo>
                  <a:pt x="272999" y="158610"/>
                </a:lnTo>
                <a:close/>
              </a:path>
              <a:path w="501015" h="267969">
                <a:moveTo>
                  <a:pt x="283057" y="58597"/>
                </a:moveTo>
                <a:lnTo>
                  <a:pt x="281863" y="57404"/>
                </a:lnTo>
                <a:lnTo>
                  <a:pt x="278917" y="57404"/>
                </a:lnTo>
                <a:lnTo>
                  <a:pt x="277736" y="58597"/>
                </a:lnTo>
                <a:lnTo>
                  <a:pt x="277736" y="61531"/>
                </a:lnTo>
                <a:lnTo>
                  <a:pt x="278917" y="62725"/>
                </a:lnTo>
                <a:lnTo>
                  <a:pt x="280390" y="62725"/>
                </a:lnTo>
                <a:lnTo>
                  <a:pt x="281863" y="62725"/>
                </a:lnTo>
                <a:lnTo>
                  <a:pt x="283057" y="61531"/>
                </a:lnTo>
                <a:lnTo>
                  <a:pt x="283057" y="58597"/>
                </a:lnTo>
                <a:close/>
              </a:path>
              <a:path w="501015" h="267969">
                <a:moveTo>
                  <a:pt x="293281" y="108724"/>
                </a:moveTo>
                <a:lnTo>
                  <a:pt x="292049" y="107492"/>
                </a:lnTo>
                <a:lnTo>
                  <a:pt x="289026" y="107492"/>
                </a:lnTo>
                <a:lnTo>
                  <a:pt x="287794" y="108724"/>
                </a:lnTo>
                <a:lnTo>
                  <a:pt x="287794" y="111747"/>
                </a:lnTo>
                <a:lnTo>
                  <a:pt x="289026" y="112979"/>
                </a:lnTo>
                <a:lnTo>
                  <a:pt x="290537" y="112979"/>
                </a:lnTo>
                <a:lnTo>
                  <a:pt x="292049" y="112979"/>
                </a:lnTo>
                <a:lnTo>
                  <a:pt x="293281" y="111747"/>
                </a:lnTo>
                <a:lnTo>
                  <a:pt x="293281" y="108724"/>
                </a:lnTo>
                <a:close/>
              </a:path>
              <a:path w="501015" h="267969">
                <a:moveTo>
                  <a:pt x="305498" y="209016"/>
                </a:moveTo>
                <a:lnTo>
                  <a:pt x="304228" y="207746"/>
                </a:lnTo>
                <a:lnTo>
                  <a:pt x="301104" y="207746"/>
                </a:lnTo>
                <a:lnTo>
                  <a:pt x="299834" y="209016"/>
                </a:lnTo>
                <a:lnTo>
                  <a:pt x="299834" y="212140"/>
                </a:lnTo>
                <a:lnTo>
                  <a:pt x="301104" y="213410"/>
                </a:lnTo>
                <a:lnTo>
                  <a:pt x="302666" y="213410"/>
                </a:lnTo>
                <a:lnTo>
                  <a:pt x="304228" y="213410"/>
                </a:lnTo>
                <a:lnTo>
                  <a:pt x="305498" y="212140"/>
                </a:lnTo>
                <a:lnTo>
                  <a:pt x="305498" y="209016"/>
                </a:lnTo>
                <a:close/>
              </a:path>
              <a:path w="501015" h="267969">
                <a:moveTo>
                  <a:pt x="305498" y="158851"/>
                </a:moveTo>
                <a:lnTo>
                  <a:pt x="304228" y="157581"/>
                </a:lnTo>
                <a:lnTo>
                  <a:pt x="301104" y="157581"/>
                </a:lnTo>
                <a:lnTo>
                  <a:pt x="299834" y="158851"/>
                </a:lnTo>
                <a:lnTo>
                  <a:pt x="299834" y="161975"/>
                </a:lnTo>
                <a:lnTo>
                  <a:pt x="301104" y="163245"/>
                </a:lnTo>
                <a:lnTo>
                  <a:pt x="302666" y="163245"/>
                </a:lnTo>
                <a:lnTo>
                  <a:pt x="304228" y="163245"/>
                </a:lnTo>
                <a:lnTo>
                  <a:pt x="305498" y="161975"/>
                </a:lnTo>
                <a:lnTo>
                  <a:pt x="305498" y="158851"/>
                </a:lnTo>
                <a:close/>
              </a:path>
              <a:path w="501015" h="267969">
                <a:moveTo>
                  <a:pt x="316382" y="58788"/>
                </a:moveTo>
                <a:lnTo>
                  <a:pt x="315353" y="57772"/>
                </a:lnTo>
                <a:lnTo>
                  <a:pt x="312839" y="57772"/>
                </a:lnTo>
                <a:lnTo>
                  <a:pt x="311823" y="58788"/>
                </a:lnTo>
                <a:lnTo>
                  <a:pt x="311823" y="61315"/>
                </a:lnTo>
                <a:lnTo>
                  <a:pt x="312839" y="62331"/>
                </a:lnTo>
                <a:lnTo>
                  <a:pt x="314096" y="62331"/>
                </a:lnTo>
                <a:lnTo>
                  <a:pt x="315353" y="62331"/>
                </a:lnTo>
                <a:lnTo>
                  <a:pt x="316382" y="61315"/>
                </a:lnTo>
                <a:lnTo>
                  <a:pt x="316382" y="58788"/>
                </a:lnTo>
                <a:close/>
              </a:path>
              <a:path w="501015" h="267969">
                <a:moveTo>
                  <a:pt x="326326" y="108927"/>
                </a:moveTo>
                <a:lnTo>
                  <a:pt x="325272" y="107886"/>
                </a:lnTo>
                <a:lnTo>
                  <a:pt x="322681" y="107886"/>
                </a:lnTo>
                <a:lnTo>
                  <a:pt x="321627" y="108927"/>
                </a:lnTo>
                <a:lnTo>
                  <a:pt x="321627" y="111531"/>
                </a:lnTo>
                <a:lnTo>
                  <a:pt x="322681" y="112585"/>
                </a:lnTo>
                <a:lnTo>
                  <a:pt x="323977" y="112585"/>
                </a:lnTo>
                <a:lnTo>
                  <a:pt x="325272" y="112585"/>
                </a:lnTo>
                <a:lnTo>
                  <a:pt x="326326" y="111531"/>
                </a:lnTo>
                <a:lnTo>
                  <a:pt x="326326" y="108927"/>
                </a:lnTo>
                <a:close/>
              </a:path>
              <a:path w="501015" h="267969">
                <a:moveTo>
                  <a:pt x="338010" y="209245"/>
                </a:moveTo>
                <a:lnTo>
                  <a:pt x="336918" y="208165"/>
                </a:lnTo>
                <a:lnTo>
                  <a:pt x="334238" y="208165"/>
                </a:lnTo>
                <a:lnTo>
                  <a:pt x="333159" y="209245"/>
                </a:lnTo>
                <a:lnTo>
                  <a:pt x="333159" y="211924"/>
                </a:lnTo>
                <a:lnTo>
                  <a:pt x="334238" y="213017"/>
                </a:lnTo>
                <a:lnTo>
                  <a:pt x="335584" y="213017"/>
                </a:lnTo>
                <a:lnTo>
                  <a:pt x="336918" y="213017"/>
                </a:lnTo>
                <a:lnTo>
                  <a:pt x="338010" y="211924"/>
                </a:lnTo>
                <a:lnTo>
                  <a:pt x="338010" y="209245"/>
                </a:lnTo>
                <a:close/>
              </a:path>
              <a:path w="501015" h="267969">
                <a:moveTo>
                  <a:pt x="338010" y="159067"/>
                </a:moveTo>
                <a:lnTo>
                  <a:pt x="336918" y="157975"/>
                </a:lnTo>
                <a:lnTo>
                  <a:pt x="334238" y="157975"/>
                </a:lnTo>
                <a:lnTo>
                  <a:pt x="333159" y="159067"/>
                </a:lnTo>
                <a:lnTo>
                  <a:pt x="333159" y="161747"/>
                </a:lnTo>
                <a:lnTo>
                  <a:pt x="334238" y="162826"/>
                </a:lnTo>
                <a:lnTo>
                  <a:pt x="335584" y="162826"/>
                </a:lnTo>
                <a:lnTo>
                  <a:pt x="336918" y="162826"/>
                </a:lnTo>
                <a:lnTo>
                  <a:pt x="338010" y="161747"/>
                </a:lnTo>
                <a:lnTo>
                  <a:pt x="338010" y="159067"/>
                </a:lnTo>
                <a:close/>
              </a:path>
              <a:path w="501015" h="267969">
                <a:moveTo>
                  <a:pt x="349707" y="59004"/>
                </a:moveTo>
                <a:lnTo>
                  <a:pt x="348856" y="58153"/>
                </a:lnTo>
                <a:lnTo>
                  <a:pt x="346748" y="58153"/>
                </a:lnTo>
                <a:lnTo>
                  <a:pt x="345897" y="59004"/>
                </a:lnTo>
                <a:lnTo>
                  <a:pt x="345897" y="61099"/>
                </a:lnTo>
                <a:lnTo>
                  <a:pt x="346748" y="61950"/>
                </a:lnTo>
                <a:lnTo>
                  <a:pt x="347802" y="61950"/>
                </a:lnTo>
                <a:lnTo>
                  <a:pt x="348856" y="61950"/>
                </a:lnTo>
                <a:lnTo>
                  <a:pt x="349707" y="61099"/>
                </a:lnTo>
                <a:lnTo>
                  <a:pt x="349707" y="59004"/>
                </a:lnTo>
                <a:close/>
              </a:path>
              <a:path w="501015" h="267969">
                <a:moveTo>
                  <a:pt x="359384" y="109143"/>
                </a:moveTo>
                <a:lnTo>
                  <a:pt x="358508" y="108267"/>
                </a:lnTo>
                <a:lnTo>
                  <a:pt x="356349" y="108267"/>
                </a:lnTo>
                <a:lnTo>
                  <a:pt x="355473" y="109143"/>
                </a:lnTo>
                <a:lnTo>
                  <a:pt x="355473" y="111315"/>
                </a:lnTo>
                <a:lnTo>
                  <a:pt x="356349" y="112191"/>
                </a:lnTo>
                <a:lnTo>
                  <a:pt x="357428" y="112191"/>
                </a:lnTo>
                <a:lnTo>
                  <a:pt x="358508" y="112191"/>
                </a:lnTo>
                <a:lnTo>
                  <a:pt x="359384" y="111315"/>
                </a:lnTo>
                <a:lnTo>
                  <a:pt x="359384" y="109143"/>
                </a:lnTo>
                <a:close/>
              </a:path>
              <a:path w="501015" h="267969">
                <a:moveTo>
                  <a:pt x="370509" y="209461"/>
                </a:moveTo>
                <a:lnTo>
                  <a:pt x="369608" y="208559"/>
                </a:lnTo>
                <a:lnTo>
                  <a:pt x="367372" y="208559"/>
                </a:lnTo>
                <a:lnTo>
                  <a:pt x="366471" y="209461"/>
                </a:lnTo>
                <a:lnTo>
                  <a:pt x="366471" y="211696"/>
                </a:lnTo>
                <a:lnTo>
                  <a:pt x="367372" y="212598"/>
                </a:lnTo>
                <a:lnTo>
                  <a:pt x="368490" y="212598"/>
                </a:lnTo>
                <a:lnTo>
                  <a:pt x="369608" y="212598"/>
                </a:lnTo>
                <a:lnTo>
                  <a:pt x="370509" y="211696"/>
                </a:lnTo>
                <a:lnTo>
                  <a:pt x="370509" y="209461"/>
                </a:lnTo>
                <a:close/>
              </a:path>
              <a:path w="501015" h="267969">
                <a:moveTo>
                  <a:pt x="370509" y="159296"/>
                </a:moveTo>
                <a:lnTo>
                  <a:pt x="369608" y="158394"/>
                </a:lnTo>
                <a:lnTo>
                  <a:pt x="367372" y="158394"/>
                </a:lnTo>
                <a:lnTo>
                  <a:pt x="366471" y="159296"/>
                </a:lnTo>
                <a:lnTo>
                  <a:pt x="366471" y="161531"/>
                </a:lnTo>
                <a:lnTo>
                  <a:pt x="367372" y="162433"/>
                </a:lnTo>
                <a:lnTo>
                  <a:pt x="368490" y="162433"/>
                </a:lnTo>
                <a:lnTo>
                  <a:pt x="369608" y="162433"/>
                </a:lnTo>
                <a:lnTo>
                  <a:pt x="370509" y="161531"/>
                </a:lnTo>
                <a:lnTo>
                  <a:pt x="370509" y="159296"/>
                </a:lnTo>
                <a:close/>
              </a:path>
              <a:path w="501015" h="267969">
                <a:moveTo>
                  <a:pt x="375678" y="673"/>
                </a:moveTo>
                <a:lnTo>
                  <a:pt x="374992" y="0"/>
                </a:lnTo>
                <a:lnTo>
                  <a:pt x="373316" y="0"/>
                </a:lnTo>
                <a:lnTo>
                  <a:pt x="372630" y="673"/>
                </a:lnTo>
                <a:lnTo>
                  <a:pt x="372630" y="2349"/>
                </a:lnTo>
                <a:lnTo>
                  <a:pt x="373316" y="3035"/>
                </a:lnTo>
                <a:lnTo>
                  <a:pt x="374154" y="3035"/>
                </a:lnTo>
                <a:lnTo>
                  <a:pt x="374992" y="3035"/>
                </a:lnTo>
                <a:lnTo>
                  <a:pt x="375678" y="2349"/>
                </a:lnTo>
                <a:lnTo>
                  <a:pt x="375678" y="673"/>
                </a:lnTo>
                <a:close/>
              </a:path>
              <a:path w="501015" h="267969">
                <a:moveTo>
                  <a:pt x="383032" y="59220"/>
                </a:moveTo>
                <a:lnTo>
                  <a:pt x="382346" y="58534"/>
                </a:lnTo>
                <a:lnTo>
                  <a:pt x="380669" y="58534"/>
                </a:lnTo>
                <a:lnTo>
                  <a:pt x="379984" y="59220"/>
                </a:lnTo>
                <a:lnTo>
                  <a:pt x="379984" y="60896"/>
                </a:lnTo>
                <a:lnTo>
                  <a:pt x="380669" y="61582"/>
                </a:lnTo>
                <a:lnTo>
                  <a:pt x="381508" y="61582"/>
                </a:lnTo>
                <a:lnTo>
                  <a:pt x="382346" y="61582"/>
                </a:lnTo>
                <a:lnTo>
                  <a:pt x="383032" y="60896"/>
                </a:lnTo>
                <a:lnTo>
                  <a:pt x="383032" y="59220"/>
                </a:lnTo>
                <a:close/>
              </a:path>
              <a:path w="501015" h="267969">
                <a:moveTo>
                  <a:pt x="392455" y="109359"/>
                </a:moveTo>
                <a:lnTo>
                  <a:pt x="391744" y="108661"/>
                </a:lnTo>
                <a:lnTo>
                  <a:pt x="390017" y="108661"/>
                </a:lnTo>
                <a:lnTo>
                  <a:pt x="389318" y="109359"/>
                </a:lnTo>
                <a:lnTo>
                  <a:pt x="389318" y="111086"/>
                </a:lnTo>
                <a:lnTo>
                  <a:pt x="390017" y="111798"/>
                </a:lnTo>
                <a:lnTo>
                  <a:pt x="390880" y="111798"/>
                </a:lnTo>
                <a:lnTo>
                  <a:pt x="391744" y="111798"/>
                </a:lnTo>
                <a:lnTo>
                  <a:pt x="392455" y="111086"/>
                </a:lnTo>
                <a:lnTo>
                  <a:pt x="392455" y="109359"/>
                </a:lnTo>
                <a:close/>
              </a:path>
              <a:path w="501015" h="267969">
                <a:moveTo>
                  <a:pt x="403021" y="209689"/>
                </a:moveTo>
                <a:lnTo>
                  <a:pt x="402297" y="208965"/>
                </a:lnTo>
                <a:lnTo>
                  <a:pt x="400507" y="208965"/>
                </a:lnTo>
                <a:lnTo>
                  <a:pt x="399783" y="209689"/>
                </a:lnTo>
                <a:lnTo>
                  <a:pt x="399783" y="211480"/>
                </a:lnTo>
                <a:lnTo>
                  <a:pt x="400507" y="212204"/>
                </a:lnTo>
                <a:lnTo>
                  <a:pt x="401408" y="212204"/>
                </a:lnTo>
                <a:lnTo>
                  <a:pt x="402297" y="212204"/>
                </a:lnTo>
                <a:lnTo>
                  <a:pt x="403021" y="211480"/>
                </a:lnTo>
                <a:lnTo>
                  <a:pt x="403021" y="209689"/>
                </a:lnTo>
                <a:close/>
              </a:path>
              <a:path w="501015" h="267969">
                <a:moveTo>
                  <a:pt x="403021" y="159512"/>
                </a:moveTo>
                <a:lnTo>
                  <a:pt x="402297" y="158788"/>
                </a:lnTo>
                <a:lnTo>
                  <a:pt x="400507" y="158788"/>
                </a:lnTo>
                <a:lnTo>
                  <a:pt x="399783" y="159512"/>
                </a:lnTo>
                <a:lnTo>
                  <a:pt x="399783" y="161302"/>
                </a:lnTo>
                <a:lnTo>
                  <a:pt x="400507" y="162026"/>
                </a:lnTo>
                <a:lnTo>
                  <a:pt x="401408" y="162026"/>
                </a:lnTo>
                <a:lnTo>
                  <a:pt x="402297" y="162026"/>
                </a:lnTo>
                <a:lnTo>
                  <a:pt x="403021" y="161302"/>
                </a:lnTo>
                <a:lnTo>
                  <a:pt x="403021" y="159512"/>
                </a:lnTo>
                <a:close/>
              </a:path>
              <a:path w="501015" h="267969">
                <a:moveTo>
                  <a:pt x="408749" y="889"/>
                </a:moveTo>
                <a:lnTo>
                  <a:pt x="408241" y="381"/>
                </a:lnTo>
                <a:lnTo>
                  <a:pt x="406971" y="381"/>
                </a:lnTo>
                <a:lnTo>
                  <a:pt x="406463" y="889"/>
                </a:lnTo>
                <a:lnTo>
                  <a:pt x="406463" y="2146"/>
                </a:lnTo>
                <a:lnTo>
                  <a:pt x="406971" y="2667"/>
                </a:lnTo>
                <a:lnTo>
                  <a:pt x="407606" y="2667"/>
                </a:lnTo>
                <a:lnTo>
                  <a:pt x="408241" y="2667"/>
                </a:lnTo>
                <a:lnTo>
                  <a:pt x="408749" y="2146"/>
                </a:lnTo>
                <a:lnTo>
                  <a:pt x="408749" y="889"/>
                </a:lnTo>
                <a:close/>
              </a:path>
              <a:path w="501015" h="267969">
                <a:moveTo>
                  <a:pt x="416356" y="59423"/>
                </a:moveTo>
                <a:lnTo>
                  <a:pt x="415848" y="58915"/>
                </a:lnTo>
                <a:lnTo>
                  <a:pt x="414578" y="58915"/>
                </a:lnTo>
                <a:lnTo>
                  <a:pt x="414070" y="59423"/>
                </a:lnTo>
                <a:lnTo>
                  <a:pt x="414070" y="60680"/>
                </a:lnTo>
                <a:lnTo>
                  <a:pt x="414578" y="61188"/>
                </a:lnTo>
                <a:lnTo>
                  <a:pt x="415213" y="61188"/>
                </a:lnTo>
                <a:lnTo>
                  <a:pt x="415848" y="61188"/>
                </a:lnTo>
                <a:lnTo>
                  <a:pt x="416356" y="60680"/>
                </a:lnTo>
                <a:lnTo>
                  <a:pt x="416356" y="59423"/>
                </a:lnTo>
                <a:close/>
              </a:path>
              <a:path w="501015" h="267969">
                <a:moveTo>
                  <a:pt x="425513" y="109575"/>
                </a:moveTo>
                <a:lnTo>
                  <a:pt x="424980" y="109054"/>
                </a:lnTo>
                <a:lnTo>
                  <a:pt x="423684" y="109054"/>
                </a:lnTo>
                <a:lnTo>
                  <a:pt x="423151" y="109575"/>
                </a:lnTo>
                <a:lnTo>
                  <a:pt x="423151" y="110883"/>
                </a:lnTo>
                <a:lnTo>
                  <a:pt x="423684" y="111404"/>
                </a:lnTo>
                <a:lnTo>
                  <a:pt x="424332" y="111404"/>
                </a:lnTo>
                <a:lnTo>
                  <a:pt x="424980" y="111404"/>
                </a:lnTo>
                <a:lnTo>
                  <a:pt x="425513" y="110883"/>
                </a:lnTo>
                <a:lnTo>
                  <a:pt x="425513" y="109575"/>
                </a:lnTo>
                <a:close/>
              </a:path>
              <a:path w="501015" h="267969">
                <a:moveTo>
                  <a:pt x="435521" y="209918"/>
                </a:moveTo>
                <a:lnTo>
                  <a:pt x="434987" y="209372"/>
                </a:lnTo>
                <a:lnTo>
                  <a:pt x="433641" y="209372"/>
                </a:lnTo>
                <a:lnTo>
                  <a:pt x="433095" y="209918"/>
                </a:lnTo>
                <a:lnTo>
                  <a:pt x="433095" y="211251"/>
                </a:lnTo>
                <a:lnTo>
                  <a:pt x="433641" y="211797"/>
                </a:lnTo>
                <a:lnTo>
                  <a:pt x="434314" y="211797"/>
                </a:lnTo>
                <a:lnTo>
                  <a:pt x="434987" y="211797"/>
                </a:lnTo>
                <a:lnTo>
                  <a:pt x="435521" y="211251"/>
                </a:lnTo>
                <a:lnTo>
                  <a:pt x="435521" y="209918"/>
                </a:lnTo>
                <a:close/>
              </a:path>
              <a:path w="501015" h="267969">
                <a:moveTo>
                  <a:pt x="435521" y="159740"/>
                </a:moveTo>
                <a:lnTo>
                  <a:pt x="434987" y="159194"/>
                </a:lnTo>
                <a:lnTo>
                  <a:pt x="433641" y="159194"/>
                </a:lnTo>
                <a:lnTo>
                  <a:pt x="433095" y="159740"/>
                </a:lnTo>
                <a:lnTo>
                  <a:pt x="433095" y="161074"/>
                </a:lnTo>
                <a:lnTo>
                  <a:pt x="433641" y="161620"/>
                </a:lnTo>
                <a:lnTo>
                  <a:pt x="434314" y="161620"/>
                </a:lnTo>
                <a:lnTo>
                  <a:pt x="434987" y="161620"/>
                </a:lnTo>
                <a:lnTo>
                  <a:pt x="435521" y="161074"/>
                </a:lnTo>
                <a:lnTo>
                  <a:pt x="435521" y="159740"/>
                </a:lnTo>
                <a:close/>
              </a:path>
              <a:path w="501015" h="267969">
                <a:moveTo>
                  <a:pt x="441820" y="1092"/>
                </a:moveTo>
                <a:lnTo>
                  <a:pt x="441477" y="749"/>
                </a:lnTo>
                <a:lnTo>
                  <a:pt x="440639" y="749"/>
                </a:lnTo>
                <a:lnTo>
                  <a:pt x="440296" y="1092"/>
                </a:lnTo>
                <a:lnTo>
                  <a:pt x="440296" y="1930"/>
                </a:lnTo>
                <a:lnTo>
                  <a:pt x="440639" y="2273"/>
                </a:lnTo>
                <a:lnTo>
                  <a:pt x="441058" y="2273"/>
                </a:lnTo>
                <a:lnTo>
                  <a:pt x="441477" y="2273"/>
                </a:lnTo>
                <a:lnTo>
                  <a:pt x="441820" y="1930"/>
                </a:lnTo>
                <a:lnTo>
                  <a:pt x="441820" y="1092"/>
                </a:lnTo>
                <a:close/>
              </a:path>
              <a:path w="501015" h="267969">
                <a:moveTo>
                  <a:pt x="449681" y="59639"/>
                </a:moveTo>
                <a:lnTo>
                  <a:pt x="449338" y="59296"/>
                </a:lnTo>
                <a:lnTo>
                  <a:pt x="448500" y="59296"/>
                </a:lnTo>
                <a:lnTo>
                  <a:pt x="448157" y="59639"/>
                </a:lnTo>
                <a:lnTo>
                  <a:pt x="448157" y="60477"/>
                </a:lnTo>
                <a:lnTo>
                  <a:pt x="448500" y="60820"/>
                </a:lnTo>
                <a:lnTo>
                  <a:pt x="448919" y="60820"/>
                </a:lnTo>
                <a:lnTo>
                  <a:pt x="449338" y="60820"/>
                </a:lnTo>
                <a:lnTo>
                  <a:pt x="449681" y="60477"/>
                </a:lnTo>
                <a:lnTo>
                  <a:pt x="449681" y="59639"/>
                </a:lnTo>
                <a:close/>
              </a:path>
              <a:path w="501015" h="267969">
                <a:moveTo>
                  <a:pt x="458571" y="109791"/>
                </a:moveTo>
                <a:lnTo>
                  <a:pt x="458216" y="109435"/>
                </a:lnTo>
                <a:lnTo>
                  <a:pt x="457352" y="109435"/>
                </a:lnTo>
                <a:lnTo>
                  <a:pt x="456996" y="109791"/>
                </a:lnTo>
                <a:lnTo>
                  <a:pt x="456996" y="110667"/>
                </a:lnTo>
                <a:lnTo>
                  <a:pt x="457352" y="111010"/>
                </a:lnTo>
                <a:lnTo>
                  <a:pt x="457784" y="111010"/>
                </a:lnTo>
                <a:lnTo>
                  <a:pt x="458216" y="111010"/>
                </a:lnTo>
                <a:lnTo>
                  <a:pt x="458571" y="110667"/>
                </a:lnTo>
                <a:lnTo>
                  <a:pt x="458571" y="109791"/>
                </a:lnTo>
                <a:close/>
              </a:path>
              <a:path w="501015" h="267969">
                <a:moveTo>
                  <a:pt x="468033" y="210134"/>
                </a:moveTo>
                <a:lnTo>
                  <a:pt x="467664" y="209778"/>
                </a:lnTo>
                <a:lnTo>
                  <a:pt x="466775" y="209778"/>
                </a:lnTo>
                <a:lnTo>
                  <a:pt x="466407" y="210134"/>
                </a:lnTo>
                <a:lnTo>
                  <a:pt x="466407" y="211023"/>
                </a:lnTo>
                <a:lnTo>
                  <a:pt x="466775" y="211391"/>
                </a:lnTo>
                <a:lnTo>
                  <a:pt x="467220" y="211391"/>
                </a:lnTo>
                <a:lnTo>
                  <a:pt x="467664" y="211391"/>
                </a:lnTo>
                <a:lnTo>
                  <a:pt x="468033" y="211023"/>
                </a:lnTo>
                <a:lnTo>
                  <a:pt x="468033" y="210134"/>
                </a:lnTo>
                <a:close/>
              </a:path>
              <a:path w="501015" h="267969">
                <a:moveTo>
                  <a:pt x="468033" y="159956"/>
                </a:moveTo>
                <a:lnTo>
                  <a:pt x="467664" y="159588"/>
                </a:lnTo>
                <a:lnTo>
                  <a:pt x="466775" y="159588"/>
                </a:lnTo>
                <a:lnTo>
                  <a:pt x="466407" y="159956"/>
                </a:lnTo>
                <a:lnTo>
                  <a:pt x="466407" y="160845"/>
                </a:lnTo>
                <a:lnTo>
                  <a:pt x="466775" y="161213"/>
                </a:lnTo>
                <a:lnTo>
                  <a:pt x="467220" y="161213"/>
                </a:lnTo>
                <a:lnTo>
                  <a:pt x="467664" y="161213"/>
                </a:lnTo>
                <a:lnTo>
                  <a:pt x="468033" y="160845"/>
                </a:lnTo>
                <a:lnTo>
                  <a:pt x="468033" y="159956"/>
                </a:lnTo>
                <a:close/>
              </a:path>
              <a:path w="501015" h="267969">
                <a:moveTo>
                  <a:pt x="474891" y="1308"/>
                </a:moveTo>
                <a:lnTo>
                  <a:pt x="474726" y="1130"/>
                </a:lnTo>
                <a:lnTo>
                  <a:pt x="474294" y="1130"/>
                </a:lnTo>
                <a:lnTo>
                  <a:pt x="474129" y="1308"/>
                </a:lnTo>
                <a:lnTo>
                  <a:pt x="474129" y="1727"/>
                </a:lnTo>
                <a:lnTo>
                  <a:pt x="474294" y="1892"/>
                </a:lnTo>
                <a:lnTo>
                  <a:pt x="474510" y="1892"/>
                </a:lnTo>
                <a:lnTo>
                  <a:pt x="474726" y="1892"/>
                </a:lnTo>
                <a:lnTo>
                  <a:pt x="474891" y="1727"/>
                </a:lnTo>
                <a:lnTo>
                  <a:pt x="474891" y="1308"/>
                </a:lnTo>
                <a:close/>
              </a:path>
              <a:path w="501015" h="267969">
                <a:moveTo>
                  <a:pt x="482993" y="59855"/>
                </a:moveTo>
                <a:lnTo>
                  <a:pt x="482815" y="59677"/>
                </a:lnTo>
                <a:lnTo>
                  <a:pt x="482396" y="59677"/>
                </a:lnTo>
                <a:lnTo>
                  <a:pt x="482231" y="59855"/>
                </a:lnTo>
                <a:lnTo>
                  <a:pt x="482231" y="60261"/>
                </a:lnTo>
                <a:lnTo>
                  <a:pt x="482396" y="60439"/>
                </a:lnTo>
                <a:lnTo>
                  <a:pt x="482612" y="60439"/>
                </a:lnTo>
                <a:lnTo>
                  <a:pt x="482815" y="60439"/>
                </a:lnTo>
                <a:lnTo>
                  <a:pt x="482993" y="60261"/>
                </a:lnTo>
                <a:lnTo>
                  <a:pt x="482993" y="59855"/>
                </a:lnTo>
                <a:close/>
              </a:path>
              <a:path w="501015" h="267969">
                <a:moveTo>
                  <a:pt x="491629" y="110020"/>
                </a:moveTo>
                <a:lnTo>
                  <a:pt x="491451" y="109842"/>
                </a:lnTo>
                <a:lnTo>
                  <a:pt x="491020" y="109842"/>
                </a:lnTo>
                <a:lnTo>
                  <a:pt x="490842" y="110020"/>
                </a:lnTo>
                <a:lnTo>
                  <a:pt x="490842" y="110451"/>
                </a:lnTo>
                <a:lnTo>
                  <a:pt x="491020" y="110629"/>
                </a:lnTo>
                <a:lnTo>
                  <a:pt x="491236" y="110629"/>
                </a:lnTo>
                <a:lnTo>
                  <a:pt x="491451" y="110629"/>
                </a:lnTo>
                <a:lnTo>
                  <a:pt x="491629" y="110451"/>
                </a:lnTo>
                <a:lnTo>
                  <a:pt x="491629" y="110020"/>
                </a:lnTo>
                <a:close/>
              </a:path>
              <a:path w="501015" h="267969">
                <a:moveTo>
                  <a:pt x="500545" y="210362"/>
                </a:moveTo>
                <a:lnTo>
                  <a:pt x="500367" y="210185"/>
                </a:lnTo>
                <a:lnTo>
                  <a:pt x="499910" y="210185"/>
                </a:lnTo>
                <a:lnTo>
                  <a:pt x="499732" y="210362"/>
                </a:lnTo>
                <a:lnTo>
                  <a:pt x="499732" y="210807"/>
                </a:lnTo>
                <a:lnTo>
                  <a:pt x="499910" y="210985"/>
                </a:lnTo>
                <a:lnTo>
                  <a:pt x="500138" y="210985"/>
                </a:lnTo>
                <a:lnTo>
                  <a:pt x="500367" y="210985"/>
                </a:lnTo>
                <a:lnTo>
                  <a:pt x="500545" y="210807"/>
                </a:lnTo>
                <a:lnTo>
                  <a:pt x="500545" y="210362"/>
                </a:lnTo>
                <a:close/>
              </a:path>
              <a:path w="501015" h="267969">
                <a:moveTo>
                  <a:pt x="500545" y="160185"/>
                </a:moveTo>
                <a:lnTo>
                  <a:pt x="500367" y="160007"/>
                </a:lnTo>
                <a:lnTo>
                  <a:pt x="499910" y="160007"/>
                </a:lnTo>
                <a:lnTo>
                  <a:pt x="499732" y="160185"/>
                </a:lnTo>
                <a:lnTo>
                  <a:pt x="499732" y="160629"/>
                </a:lnTo>
                <a:lnTo>
                  <a:pt x="499910" y="160807"/>
                </a:lnTo>
                <a:lnTo>
                  <a:pt x="500138" y="160807"/>
                </a:lnTo>
                <a:lnTo>
                  <a:pt x="500367" y="160807"/>
                </a:lnTo>
                <a:lnTo>
                  <a:pt x="500545" y="160629"/>
                </a:lnTo>
                <a:lnTo>
                  <a:pt x="500545" y="160185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363650" y="2493784"/>
            <a:ext cx="514350" cy="1678305"/>
          </a:xfrm>
          <a:custGeom>
            <a:avLst/>
            <a:gdLst/>
            <a:ahLst/>
            <a:cxnLst/>
            <a:rect l="l" t="t" r="r" b="b"/>
            <a:pathLst>
              <a:path w="514350" h="1678304">
                <a:moveTo>
                  <a:pt x="14325" y="151599"/>
                </a:moveTo>
                <a:lnTo>
                  <a:pt x="11125" y="148386"/>
                </a:lnTo>
                <a:lnTo>
                  <a:pt x="3200" y="148386"/>
                </a:lnTo>
                <a:lnTo>
                  <a:pt x="0" y="151599"/>
                </a:lnTo>
                <a:lnTo>
                  <a:pt x="0" y="159512"/>
                </a:lnTo>
                <a:lnTo>
                  <a:pt x="3200" y="162725"/>
                </a:lnTo>
                <a:lnTo>
                  <a:pt x="7162" y="162725"/>
                </a:lnTo>
                <a:lnTo>
                  <a:pt x="11125" y="162725"/>
                </a:lnTo>
                <a:lnTo>
                  <a:pt x="14325" y="159512"/>
                </a:lnTo>
                <a:lnTo>
                  <a:pt x="14325" y="151599"/>
                </a:lnTo>
                <a:close/>
              </a:path>
              <a:path w="514350" h="1678304">
                <a:moveTo>
                  <a:pt x="14325" y="101422"/>
                </a:moveTo>
                <a:lnTo>
                  <a:pt x="11125" y="98209"/>
                </a:lnTo>
                <a:lnTo>
                  <a:pt x="3200" y="98209"/>
                </a:lnTo>
                <a:lnTo>
                  <a:pt x="0" y="101422"/>
                </a:lnTo>
                <a:lnTo>
                  <a:pt x="0" y="109334"/>
                </a:lnTo>
                <a:lnTo>
                  <a:pt x="3200" y="112547"/>
                </a:lnTo>
                <a:lnTo>
                  <a:pt x="7162" y="112547"/>
                </a:lnTo>
                <a:lnTo>
                  <a:pt x="11125" y="112547"/>
                </a:lnTo>
                <a:lnTo>
                  <a:pt x="14325" y="109334"/>
                </a:lnTo>
                <a:lnTo>
                  <a:pt x="14325" y="101422"/>
                </a:lnTo>
                <a:close/>
              </a:path>
              <a:path w="514350" h="1678304">
                <a:moveTo>
                  <a:pt x="19189" y="51511"/>
                </a:moveTo>
                <a:lnTo>
                  <a:pt x="16192" y="48514"/>
                </a:lnTo>
                <a:lnTo>
                  <a:pt x="8801" y="48514"/>
                </a:lnTo>
                <a:lnTo>
                  <a:pt x="5803" y="51511"/>
                </a:lnTo>
                <a:lnTo>
                  <a:pt x="5803" y="58889"/>
                </a:lnTo>
                <a:lnTo>
                  <a:pt x="8801" y="61887"/>
                </a:lnTo>
                <a:lnTo>
                  <a:pt x="12496" y="61887"/>
                </a:lnTo>
                <a:lnTo>
                  <a:pt x="16192" y="61887"/>
                </a:lnTo>
                <a:lnTo>
                  <a:pt x="19189" y="58889"/>
                </a:lnTo>
                <a:lnTo>
                  <a:pt x="19189" y="51511"/>
                </a:lnTo>
                <a:close/>
              </a:path>
              <a:path w="514350" h="1678304">
                <a:moveTo>
                  <a:pt x="21005" y="1677301"/>
                </a:moveTo>
                <a:lnTo>
                  <a:pt x="20815" y="1677111"/>
                </a:lnTo>
                <a:lnTo>
                  <a:pt x="20358" y="1677111"/>
                </a:lnTo>
                <a:lnTo>
                  <a:pt x="20167" y="1677301"/>
                </a:lnTo>
                <a:lnTo>
                  <a:pt x="20167" y="1677758"/>
                </a:lnTo>
                <a:lnTo>
                  <a:pt x="20358" y="1677949"/>
                </a:lnTo>
                <a:lnTo>
                  <a:pt x="20586" y="1677949"/>
                </a:lnTo>
                <a:lnTo>
                  <a:pt x="20815" y="1677949"/>
                </a:lnTo>
                <a:lnTo>
                  <a:pt x="21005" y="1677758"/>
                </a:lnTo>
                <a:lnTo>
                  <a:pt x="21005" y="1677301"/>
                </a:lnTo>
                <a:close/>
              </a:path>
              <a:path w="514350" h="1678304">
                <a:moveTo>
                  <a:pt x="29502" y="1626895"/>
                </a:moveTo>
                <a:lnTo>
                  <a:pt x="29121" y="1626527"/>
                </a:lnTo>
                <a:lnTo>
                  <a:pt x="28206" y="1626527"/>
                </a:lnTo>
                <a:lnTo>
                  <a:pt x="27825" y="1626895"/>
                </a:lnTo>
                <a:lnTo>
                  <a:pt x="27825" y="1627822"/>
                </a:lnTo>
                <a:lnTo>
                  <a:pt x="28206" y="1628190"/>
                </a:lnTo>
                <a:lnTo>
                  <a:pt x="28663" y="1628190"/>
                </a:lnTo>
                <a:lnTo>
                  <a:pt x="29121" y="1628190"/>
                </a:lnTo>
                <a:lnTo>
                  <a:pt x="29502" y="1627822"/>
                </a:lnTo>
                <a:lnTo>
                  <a:pt x="29502" y="1626895"/>
                </a:lnTo>
                <a:close/>
              </a:path>
              <a:path w="514350" h="1678304">
                <a:moveTo>
                  <a:pt x="29959" y="1576463"/>
                </a:moveTo>
                <a:lnTo>
                  <a:pt x="29375" y="1575879"/>
                </a:lnTo>
                <a:lnTo>
                  <a:pt x="27952" y="1575879"/>
                </a:lnTo>
                <a:lnTo>
                  <a:pt x="27368" y="1576463"/>
                </a:lnTo>
                <a:lnTo>
                  <a:pt x="27368" y="1577898"/>
                </a:lnTo>
                <a:lnTo>
                  <a:pt x="27952" y="1578483"/>
                </a:lnTo>
                <a:lnTo>
                  <a:pt x="28663" y="1578483"/>
                </a:lnTo>
                <a:lnTo>
                  <a:pt x="29375" y="1578483"/>
                </a:lnTo>
                <a:lnTo>
                  <a:pt x="29959" y="1577898"/>
                </a:lnTo>
                <a:lnTo>
                  <a:pt x="29959" y="1576463"/>
                </a:lnTo>
                <a:close/>
              </a:path>
              <a:path w="514350" h="1678304">
                <a:moveTo>
                  <a:pt x="31546" y="1526057"/>
                </a:moveTo>
                <a:lnTo>
                  <a:pt x="30772" y="1525282"/>
                </a:lnTo>
                <a:lnTo>
                  <a:pt x="28867" y="1525282"/>
                </a:lnTo>
                <a:lnTo>
                  <a:pt x="28092" y="1526057"/>
                </a:lnTo>
                <a:lnTo>
                  <a:pt x="28092" y="1527962"/>
                </a:lnTo>
                <a:lnTo>
                  <a:pt x="28867" y="1528737"/>
                </a:lnTo>
                <a:lnTo>
                  <a:pt x="29819" y="1528737"/>
                </a:lnTo>
                <a:lnTo>
                  <a:pt x="30772" y="1528737"/>
                </a:lnTo>
                <a:lnTo>
                  <a:pt x="31546" y="1527962"/>
                </a:lnTo>
                <a:lnTo>
                  <a:pt x="31546" y="1526057"/>
                </a:lnTo>
                <a:close/>
              </a:path>
              <a:path w="514350" h="1678304">
                <a:moveTo>
                  <a:pt x="33705" y="1475625"/>
                </a:moveTo>
                <a:lnTo>
                  <a:pt x="32740" y="1474660"/>
                </a:lnTo>
                <a:lnTo>
                  <a:pt x="30353" y="1474660"/>
                </a:lnTo>
                <a:lnTo>
                  <a:pt x="29387" y="1475625"/>
                </a:lnTo>
                <a:lnTo>
                  <a:pt x="29387" y="1478013"/>
                </a:lnTo>
                <a:lnTo>
                  <a:pt x="30353" y="1478991"/>
                </a:lnTo>
                <a:lnTo>
                  <a:pt x="31546" y="1478991"/>
                </a:lnTo>
                <a:lnTo>
                  <a:pt x="32740" y="1478991"/>
                </a:lnTo>
                <a:lnTo>
                  <a:pt x="33705" y="1478013"/>
                </a:lnTo>
                <a:lnTo>
                  <a:pt x="33705" y="1475625"/>
                </a:lnTo>
                <a:close/>
              </a:path>
              <a:path w="514350" h="1678304">
                <a:moveTo>
                  <a:pt x="47625" y="151853"/>
                </a:moveTo>
                <a:lnTo>
                  <a:pt x="44615" y="148831"/>
                </a:lnTo>
                <a:lnTo>
                  <a:pt x="37198" y="148831"/>
                </a:lnTo>
                <a:lnTo>
                  <a:pt x="34188" y="151853"/>
                </a:lnTo>
                <a:lnTo>
                  <a:pt x="34188" y="159270"/>
                </a:lnTo>
                <a:lnTo>
                  <a:pt x="37198" y="162280"/>
                </a:lnTo>
                <a:lnTo>
                  <a:pt x="40906" y="162280"/>
                </a:lnTo>
                <a:lnTo>
                  <a:pt x="44615" y="162280"/>
                </a:lnTo>
                <a:lnTo>
                  <a:pt x="47625" y="159270"/>
                </a:lnTo>
                <a:lnTo>
                  <a:pt x="47625" y="151853"/>
                </a:lnTo>
                <a:close/>
              </a:path>
              <a:path w="514350" h="1678304">
                <a:moveTo>
                  <a:pt x="47625" y="101663"/>
                </a:moveTo>
                <a:lnTo>
                  <a:pt x="44615" y="98653"/>
                </a:lnTo>
                <a:lnTo>
                  <a:pt x="37198" y="98653"/>
                </a:lnTo>
                <a:lnTo>
                  <a:pt x="34188" y="101663"/>
                </a:lnTo>
                <a:lnTo>
                  <a:pt x="34188" y="109093"/>
                </a:lnTo>
                <a:lnTo>
                  <a:pt x="37198" y="112102"/>
                </a:lnTo>
                <a:lnTo>
                  <a:pt x="40906" y="112102"/>
                </a:lnTo>
                <a:lnTo>
                  <a:pt x="44615" y="112102"/>
                </a:lnTo>
                <a:lnTo>
                  <a:pt x="47625" y="109093"/>
                </a:lnTo>
                <a:lnTo>
                  <a:pt x="47625" y="101663"/>
                </a:lnTo>
                <a:close/>
              </a:path>
              <a:path w="514350" h="1678304">
                <a:moveTo>
                  <a:pt x="51663" y="51739"/>
                </a:moveTo>
                <a:lnTo>
                  <a:pt x="48856" y="48933"/>
                </a:lnTo>
                <a:lnTo>
                  <a:pt x="41922" y="48933"/>
                </a:lnTo>
                <a:lnTo>
                  <a:pt x="39116" y="51739"/>
                </a:lnTo>
                <a:lnTo>
                  <a:pt x="39116" y="58674"/>
                </a:lnTo>
                <a:lnTo>
                  <a:pt x="41922" y="61480"/>
                </a:lnTo>
                <a:lnTo>
                  <a:pt x="45389" y="61480"/>
                </a:lnTo>
                <a:lnTo>
                  <a:pt x="48856" y="61480"/>
                </a:lnTo>
                <a:lnTo>
                  <a:pt x="51663" y="58674"/>
                </a:lnTo>
                <a:lnTo>
                  <a:pt x="51663" y="51739"/>
                </a:lnTo>
                <a:close/>
              </a:path>
              <a:path w="514350" h="1678304">
                <a:moveTo>
                  <a:pt x="62534" y="1627124"/>
                </a:moveTo>
                <a:lnTo>
                  <a:pt x="62344" y="1626933"/>
                </a:lnTo>
                <a:lnTo>
                  <a:pt x="61887" y="1626933"/>
                </a:lnTo>
                <a:lnTo>
                  <a:pt x="61696" y="1627124"/>
                </a:lnTo>
                <a:lnTo>
                  <a:pt x="61696" y="1627581"/>
                </a:lnTo>
                <a:lnTo>
                  <a:pt x="61887" y="1627771"/>
                </a:lnTo>
                <a:lnTo>
                  <a:pt x="62115" y="1627771"/>
                </a:lnTo>
                <a:lnTo>
                  <a:pt x="62344" y="1627771"/>
                </a:lnTo>
                <a:lnTo>
                  <a:pt x="62534" y="1627581"/>
                </a:lnTo>
                <a:lnTo>
                  <a:pt x="62534" y="1627124"/>
                </a:lnTo>
                <a:close/>
              </a:path>
              <a:path w="514350" h="1678304">
                <a:moveTo>
                  <a:pt x="62979" y="1576705"/>
                </a:moveTo>
                <a:lnTo>
                  <a:pt x="62598" y="1576324"/>
                </a:lnTo>
                <a:lnTo>
                  <a:pt x="61633" y="1576324"/>
                </a:lnTo>
                <a:lnTo>
                  <a:pt x="61252" y="1576705"/>
                </a:lnTo>
                <a:lnTo>
                  <a:pt x="61252" y="1577657"/>
                </a:lnTo>
                <a:lnTo>
                  <a:pt x="61633" y="1578051"/>
                </a:lnTo>
                <a:lnTo>
                  <a:pt x="62115" y="1578051"/>
                </a:lnTo>
                <a:lnTo>
                  <a:pt x="62598" y="1578051"/>
                </a:lnTo>
                <a:lnTo>
                  <a:pt x="62979" y="1577657"/>
                </a:lnTo>
                <a:lnTo>
                  <a:pt x="62979" y="1576705"/>
                </a:lnTo>
                <a:close/>
              </a:path>
              <a:path w="514350" h="1678304">
                <a:moveTo>
                  <a:pt x="64274" y="1526286"/>
                </a:moveTo>
                <a:lnTo>
                  <a:pt x="63690" y="1525714"/>
                </a:lnTo>
                <a:lnTo>
                  <a:pt x="62268" y="1525714"/>
                </a:lnTo>
                <a:lnTo>
                  <a:pt x="61683" y="1526286"/>
                </a:lnTo>
                <a:lnTo>
                  <a:pt x="61683" y="1527733"/>
                </a:lnTo>
                <a:lnTo>
                  <a:pt x="62268" y="1528305"/>
                </a:lnTo>
                <a:lnTo>
                  <a:pt x="62979" y="1528305"/>
                </a:lnTo>
                <a:lnTo>
                  <a:pt x="63690" y="1528305"/>
                </a:lnTo>
                <a:lnTo>
                  <a:pt x="64274" y="1527733"/>
                </a:lnTo>
                <a:lnTo>
                  <a:pt x="64274" y="1526286"/>
                </a:lnTo>
                <a:close/>
              </a:path>
              <a:path w="514350" h="1678304">
                <a:moveTo>
                  <a:pt x="80937" y="152095"/>
                </a:moveTo>
                <a:lnTo>
                  <a:pt x="78130" y="149288"/>
                </a:lnTo>
                <a:lnTo>
                  <a:pt x="71196" y="149288"/>
                </a:lnTo>
                <a:lnTo>
                  <a:pt x="68389" y="152095"/>
                </a:lnTo>
                <a:lnTo>
                  <a:pt x="68389" y="159016"/>
                </a:lnTo>
                <a:lnTo>
                  <a:pt x="71196" y="161823"/>
                </a:lnTo>
                <a:lnTo>
                  <a:pt x="74663" y="161823"/>
                </a:lnTo>
                <a:lnTo>
                  <a:pt x="78130" y="161823"/>
                </a:lnTo>
                <a:lnTo>
                  <a:pt x="80937" y="159016"/>
                </a:lnTo>
                <a:lnTo>
                  <a:pt x="80937" y="152095"/>
                </a:lnTo>
                <a:close/>
              </a:path>
              <a:path w="514350" h="1678304">
                <a:moveTo>
                  <a:pt x="80937" y="101904"/>
                </a:moveTo>
                <a:lnTo>
                  <a:pt x="78130" y="99098"/>
                </a:lnTo>
                <a:lnTo>
                  <a:pt x="71196" y="99098"/>
                </a:lnTo>
                <a:lnTo>
                  <a:pt x="68389" y="101904"/>
                </a:lnTo>
                <a:lnTo>
                  <a:pt x="68389" y="108839"/>
                </a:lnTo>
                <a:lnTo>
                  <a:pt x="71196" y="111645"/>
                </a:lnTo>
                <a:lnTo>
                  <a:pt x="74663" y="111645"/>
                </a:lnTo>
                <a:lnTo>
                  <a:pt x="78130" y="111645"/>
                </a:lnTo>
                <a:lnTo>
                  <a:pt x="80937" y="108839"/>
                </a:lnTo>
                <a:lnTo>
                  <a:pt x="80937" y="101904"/>
                </a:lnTo>
                <a:close/>
              </a:path>
              <a:path w="514350" h="1678304">
                <a:moveTo>
                  <a:pt x="84137" y="51968"/>
                </a:moveTo>
                <a:lnTo>
                  <a:pt x="81521" y="49352"/>
                </a:lnTo>
                <a:lnTo>
                  <a:pt x="75044" y="49352"/>
                </a:lnTo>
                <a:lnTo>
                  <a:pt x="72428" y="51968"/>
                </a:lnTo>
                <a:lnTo>
                  <a:pt x="72428" y="58432"/>
                </a:lnTo>
                <a:lnTo>
                  <a:pt x="75044" y="61061"/>
                </a:lnTo>
                <a:lnTo>
                  <a:pt x="78282" y="61061"/>
                </a:lnTo>
                <a:lnTo>
                  <a:pt x="81521" y="61061"/>
                </a:lnTo>
                <a:lnTo>
                  <a:pt x="84137" y="58432"/>
                </a:lnTo>
                <a:lnTo>
                  <a:pt x="84137" y="51968"/>
                </a:lnTo>
                <a:close/>
              </a:path>
              <a:path w="514350" h="1678304">
                <a:moveTo>
                  <a:pt x="95999" y="1576933"/>
                </a:moveTo>
                <a:lnTo>
                  <a:pt x="95808" y="1576743"/>
                </a:lnTo>
                <a:lnTo>
                  <a:pt x="95326" y="1576743"/>
                </a:lnTo>
                <a:lnTo>
                  <a:pt x="95135" y="1576933"/>
                </a:lnTo>
                <a:lnTo>
                  <a:pt x="95135" y="1577416"/>
                </a:lnTo>
                <a:lnTo>
                  <a:pt x="95326" y="1577606"/>
                </a:lnTo>
                <a:lnTo>
                  <a:pt x="95567" y="1577606"/>
                </a:lnTo>
                <a:lnTo>
                  <a:pt x="95808" y="1577606"/>
                </a:lnTo>
                <a:lnTo>
                  <a:pt x="95999" y="1577416"/>
                </a:lnTo>
                <a:lnTo>
                  <a:pt x="95999" y="1576933"/>
                </a:lnTo>
                <a:close/>
              </a:path>
              <a:path w="514350" h="1678304">
                <a:moveTo>
                  <a:pt x="97002" y="1526527"/>
                </a:moveTo>
                <a:lnTo>
                  <a:pt x="96621" y="1526133"/>
                </a:lnTo>
                <a:lnTo>
                  <a:pt x="95656" y="1526133"/>
                </a:lnTo>
                <a:lnTo>
                  <a:pt x="95275" y="1526527"/>
                </a:lnTo>
                <a:lnTo>
                  <a:pt x="95275" y="1527479"/>
                </a:lnTo>
                <a:lnTo>
                  <a:pt x="95656" y="1527873"/>
                </a:lnTo>
                <a:lnTo>
                  <a:pt x="96139" y="1527873"/>
                </a:lnTo>
                <a:lnTo>
                  <a:pt x="96621" y="1527873"/>
                </a:lnTo>
                <a:lnTo>
                  <a:pt x="97002" y="1527479"/>
                </a:lnTo>
                <a:lnTo>
                  <a:pt x="97002" y="1526527"/>
                </a:lnTo>
                <a:close/>
              </a:path>
              <a:path w="514350" h="1678304">
                <a:moveTo>
                  <a:pt x="114223" y="152336"/>
                </a:moveTo>
                <a:lnTo>
                  <a:pt x="111620" y="149733"/>
                </a:lnTo>
                <a:lnTo>
                  <a:pt x="105194" y="149733"/>
                </a:lnTo>
                <a:lnTo>
                  <a:pt x="102590" y="152336"/>
                </a:lnTo>
                <a:lnTo>
                  <a:pt x="102590" y="158775"/>
                </a:lnTo>
                <a:lnTo>
                  <a:pt x="105194" y="161378"/>
                </a:lnTo>
                <a:lnTo>
                  <a:pt x="108407" y="161378"/>
                </a:lnTo>
                <a:lnTo>
                  <a:pt x="111620" y="161378"/>
                </a:lnTo>
                <a:lnTo>
                  <a:pt x="114223" y="158775"/>
                </a:lnTo>
                <a:lnTo>
                  <a:pt x="114223" y="152336"/>
                </a:lnTo>
                <a:close/>
              </a:path>
              <a:path w="514350" h="1678304">
                <a:moveTo>
                  <a:pt x="114223" y="102158"/>
                </a:moveTo>
                <a:lnTo>
                  <a:pt x="111620" y="99555"/>
                </a:lnTo>
                <a:lnTo>
                  <a:pt x="105194" y="99555"/>
                </a:lnTo>
                <a:lnTo>
                  <a:pt x="102590" y="102158"/>
                </a:lnTo>
                <a:lnTo>
                  <a:pt x="102590" y="108597"/>
                </a:lnTo>
                <a:lnTo>
                  <a:pt x="105194" y="111201"/>
                </a:lnTo>
                <a:lnTo>
                  <a:pt x="108407" y="111201"/>
                </a:lnTo>
                <a:lnTo>
                  <a:pt x="111620" y="111201"/>
                </a:lnTo>
                <a:lnTo>
                  <a:pt x="114223" y="108597"/>
                </a:lnTo>
                <a:lnTo>
                  <a:pt x="114223" y="102158"/>
                </a:lnTo>
                <a:close/>
              </a:path>
              <a:path w="514350" h="1678304">
                <a:moveTo>
                  <a:pt x="116611" y="52209"/>
                </a:moveTo>
                <a:lnTo>
                  <a:pt x="114185" y="49771"/>
                </a:lnTo>
                <a:lnTo>
                  <a:pt x="108178" y="49771"/>
                </a:lnTo>
                <a:lnTo>
                  <a:pt x="105740" y="52209"/>
                </a:lnTo>
                <a:lnTo>
                  <a:pt x="105740" y="58216"/>
                </a:lnTo>
                <a:lnTo>
                  <a:pt x="108178" y="60642"/>
                </a:lnTo>
                <a:lnTo>
                  <a:pt x="111175" y="60642"/>
                </a:lnTo>
                <a:lnTo>
                  <a:pt x="114185" y="60642"/>
                </a:lnTo>
                <a:lnTo>
                  <a:pt x="116611" y="58216"/>
                </a:lnTo>
                <a:lnTo>
                  <a:pt x="116611" y="52209"/>
                </a:lnTo>
                <a:close/>
              </a:path>
              <a:path w="514350" h="1678304">
                <a:moveTo>
                  <a:pt x="129730" y="1526768"/>
                </a:moveTo>
                <a:lnTo>
                  <a:pt x="129540" y="1526578"/>
                </a:lnTo>
                <a:lnTo>
                  <a:pt x="129057" y="1526578"/>
                </a:lnTo>
                <a:lnTo>
                  <a:pt x="128866" y="1526768"/>
                </a:lnTo>
                <a:lnTo>
                  <a:pt x="128866" y="1527251"/>
                </a:lnTo>
                <a:lnTo>
                  <a:pt x="129057" y="1527441"/>
                </a:lnTo>
                <a:lnTo>
                  <a:pt x="129298" y="1527441"/>
                </a:lnTo>
                <a:lnTo>
                  <a:pt x="129540" y="1527441"/>
                </a:lnTo>
                <a:lnTo>
                  <a:pt x="129730" y="1527251"/>
                </a:lnTo>
                <a:lnTo>
                  <a:pt x="129730" y="1526768"/>
                </a:lnTo>
                <a:close/>
              </a:path>
              <a:path w="514350" h="1678304">
                <a:moveTo>
                  <a:pt x="147523" y="152590"/>
                </a:moveTo>
                <a:lnTo>
                  <a:pt x="145122" y="150177"/>
                </a:lnTo>
                <a:lnTo>
                  <a:pt x="139179" y="150177"/>
                </a:lnTo>
                <a:lnTo>
                  <a:pt x="136779" y="152590"/>
                </a:lnTo>
                <a:lnTo>
                  <a:pt x="136779" y="158534"/>
                </a:lnTo>
                <a:lnTo>
                  <a:pt x="139179" y="160934"/>
                </a:lnTo>
                <a:lnTo>
                  <a:pt x="142151" y="160934"/>
                </a:lnTo>
                <a:lnTo>
                  <a:pt x="145122" y="160934"/>
                </a:lnTo>
                <a:lnTo>
                  <a:pt x="147523" y="158534"/>
                </a:lnTo>
                <a:lnTo>
                  <a:pt x="147523" y="152590"/>
                </a:lnTo>
                <a:close/>
              </a:path>
              <a:path w="514350" h="1678304">
                <a:moveTo>
                  <a:pt x="147523" y="102412"/>
                </a:moveTo>
                <a:lnTo>
                  <a:pt x="145122" y="99999"/>
                </a:lnTo>
                <a:lnTo>
                  <a:pt x="139179" y="99999"/>
                </a:lnTo>
                <a:lnTo>
                  <a:pt x="136779" y="102412"/>
                </a:lnTo>
                <a:lnTo>
                  <a:pt x="136779" y="108356"/>
                </a:lnTo>
                <a:lnTo>
                  <a:pt x="139179" y="110756"/>
                </a:lnTo>
                <a:lnTo>
                  <a:pt x="142151" y="110756"/>
                </a:lnTo>
                <a:lnTo>
                  <a:pt x="145122" y="110756"/>
                </a:lnTo>
                <a:lnTo>
                  <a:pt x="147523" y="108356"/>
                </a:lnTo>
                <a:lnTo>
                  <a:pt x="147523" y="102412"/>
                </a:lnTo>
                <a:close/>
              </a:path>
              <a:path w="514350" h="1678304">
                <a:moveTo>
                  <a:pt x="149085" y="52438"/>
                </a:moveTo>
                <a:lnTo>
                  <a:pt x="146837" y="50190"/>
                </a:lnTo>
                <a:lnTo>
                  <a:pt x="141300" y="50190"/>
                </a:lnTo>
                <a:lnTo>
                  <a:pt x="139052" y="52438"/>
                </a:lnTo>
                <a:lnTo>
                  <a:pt x="139052" y="57975"/>
                </a:lnTo>
                <a:lnTo>
                  <a:pt x="141300" y="60223"/>
                </a:lnTo>
                <a:lnTo>
                  <a:pt x="144068" y="60223"/>
                </a:lnTo>
                <a:lnTo>
                  <a:pt x="146837" y="60223"/>
                </a:lnTo>
                <a:lnTo>
                  <a:pt x="149085" y="57975"/>
                </a:lnTo>
                <a:lnTo>
                  <a:pt x="149085" y="52438"/>
                </a:lnTo>
                <a:close/>
              </a:path>
              <a:path w="514350" h="1678304">
                <a:moveTo>
                  <a:pt x="149085" y="2260"/>
                </a:moveTo>
                <a:lnTo>
                  <a:pt x="146837" y="0"/>
                </a:lnTo>
                <a:lnTo>
                  <a:pt x="141300" y="0"/>
                </a:lnTo>
                <a:lnTo>
                  <a:pt x="139052" y="2260"/>
                </a:lnTo>
                <a:lnTo>
                  <a:pt x="139052" y="7797"/>
                </a:lnTo>
                <a:lnTo>
                  <a:pt x="141300" y="10045"/>
                </a:lnTo>
                <a:lnTo>
                  <a:pt x="144068" y="10045"/>
                </a:lnTo>
                <a:lnTo>
                  <a:pt x="146837" y="10045"/>
                </a:lnTo>
                <a:lnTo>
                  <a:pt x="149085" y="7797"/>
                </a:lnTo>
                <a:lnTo>
                  <a:pt x="149085" y="2260"/>
                </a:lnTo>
                <a:close/>
              </a:path>
              <a:path w="514350" h="1678304">
                <a:moveTo>
                  <a:pt x="180835" y="152831"/>
                </a:moveTo>
                <a:lnTo>
                  <a:pt x="178625" y="150634"/>
                </a:lnTo>
                <a:lnTo>
                  <a:pt x="173189" y="150634"/>
                </a:lnTo>
                <a:lnTo>
                  <a:pt x="170980" y="152831"/>
                </a:lnTo>
                <a:lnTo>
                  <a:pt x="170980" y="158280"/>
                </a:lnTo>
                <a:lnTo>
                  <a:pt x="173189" y="160489"/>
                </a:lnTo>
                <a:lnTo>
                  <a:pt x="175907" y="160489"/>
                </a:lnTo>
                <a:lnTo>
                  <a:pt x="178625" y="160489"/>
                </a:lnTo>
                <a:lnTo>
                  <a:pt x="180835" y="158280"/>
                </a:lnTo>
                <a:lnTo>
                  <a:pt x="180835" y="152831"/>
                </a:lnTo>
                <a:close/>
              </a:path>
              <a:path w="514350" h="1678304">
                <a:moveTo>
                  <a:pt x="180835" y="102654"/>
                </a:moveTo>
                <a:lnTo>
                  <a:pt x="178625" y="100457"/>
                </a:lnTo>
                <a:lnTo>
                  <a:pt x="173189" y="100457"/>
                </a:lnTo>
                <a:lnTo>
                  <a:pt x="170980" y="102654"/>
                </a:lnTo>
                <a:lnTo>
                  <a:pt x="170980" y="108102"/>
                </a:lnTo>
                <a:lnTo>
                  <a:pt x="173189" y="110312"/>
                </a:lnTo>
                <a:lnTo>
                  <a:pt x="175907" y="110312"/>
                </a:lnTo>
                <a:lnTo>
                  <a:pt x="178625" y="110312"/>
                </a:lnTo>
                <a:lnTo>
                  <a:pt x="180835" y="108102"/>
                </a:lnTo>
                <a:lnTo>
                  <a:pt x="180835" y="102654"/>
                </a:lnTo>
                <a:close/>
              </a:path>
              <a:path w="514350" h="1678304">
                <a:moveTo>
                  <a:pt x="181559" y="52666"/>
                </a:moveTo>
                <a:lnTo>
                  <a:pt x="179501" y="50609"/>
                </a:lnTo>
                <a:lnTo>
                  <a:pt x="174421" y="50609"/>
                </a:lnTo>
                <a:lnTo>
                  <a:pt x="172364" y="52666"/>
                </a:lnTo>
                <a:lnTo>
                  <a:pt x="172364" y="57746"/>
                </a:lnTo>
                <a:lnTo>
                  <a:pt x="174421" y="59804"/>
                </a:lnTo>
                <a:lnTo>
                  <a:pt x="176961" y="59804"/>
                </a:lnTo>
                <a:lnTo>
                  <a:pt x="179501" y="59804"/>
                </a:lnTo>
                <a:lnTo>
                  <a:pt x="181559" y="57746"/>
                </a:lnTo>
                <a:lnTo>
                  <a:pt x="181559" y="52666"/>
                </a:lnTo>
                <a:close/>
              </a:path>
              <a:path w="514350" h="1678304">
                <a:moveTo>
                  <a:pt x="181559" y="2489"/>
                </a:moveTo>
                <a:lnTo>
                  <a:pt x="179501" y="431"/>
                </a:lnTo>
                <a:lnTo>
                  <a:pt x="174421" y="431"/>
                </a:lnTo>
                <a:lnTo>
                  <a:pt x="172364" y="2489"/>
                </a:lnTo>
                <a:lnTo>
                  <a:pt x="172364" y="7569"/>
                </a:lnTo>
                <a:lnTo>
                  <a:pt x="174421" y="9626"/>
                </a:lnTo>
                <a:lnTo>
                  <a:pt x="176961" y="9626"/>
                </a:lnTo>
                <a:lnTo>
                  <a:pt x="179501" y="9626"/>
                </a:lnTo>
                <a:lnTo>
                  <a:pt x="181559" y="7569"/>
                </a:lnTo>
                <a:lnTo>
                  <a:pt x="181559" y="2489"/>
                </a:lnTo>
                <a:close/>
              </a:path>
              <a:path w="514350" h="1678304">
                <a:moveTo>
                  <a:pt x="214033" y="52895"/>
                </a:moveTo>
                <a:lnTo>
                  <a:pt x="212166" y="51015"/>
                </a:lnTo>
                <a:lnTo>
                  <a:pt x="207543" y="51015"/>
                </a:lnTo>
                <a:lnTo>
                  <a:pt x="205676" y="52895"/>
                </a:lnTo>
                <a:lnTo>
                  <a:pt x="205676" y="57518"/>
                </a:lnTo>
                <a:lnTo>
                  <a:pt x="207543" y="59385"/>
                </a:lnTo>
                <a:lnTo>
                  <a:pt x="209854" y="59385"/>
                </a:lnTo>
                <a:lnTo>
                  <a:pt x="212166" y="59385"/>
                </a:lnTo>
                <a:lnTo>
                  <a:pt x="214033" y="57518"/>
                </a:lnTo>
                <a:lnTo>
                  <a:pt x="214033" y="52895"/>
                </a:lnTo>
                <a:close/>
              </a:path>
              <a:path w="514350" h="1678304">
                <a:moveTo>
                  <a:pt x="214033" y="2717"/>
                </a:moveTo>
                <a:lnTo>
                  <a:pt x="212166" y="838"/>
                </a:lnTo>
                <a:lnTo>
                  <a:pt x="207543" y="838"/>
                </a:lnTo>
                <a:lnTo>
                  <a:pt x="205676" y="2717"/>
                </a:lnTo>
                <a:lnTo>
                  <a:pt x="205676" y="7340"/>
                </a:lnTo>
                <a:lnTo>
                  <a:pt x="207543" y="9207"/>
                </a:lnTo>
                <a:lnTo>
                  <a:pt x="209854" y="9207"/>
                </a:lnTo>
                <a:lnTo>
                  <a:pt x="212166" y="9207"/>
                </a:lnTo>
                <a:lnTo>
                  <a:pt x="214033" y="7340"/>
                </a:lnTo>
                <a:lnTo>
                  <a:pt x="214033" y="2717"/>
                </a:lnTo>
                <a:close/>
              </a:path>
              <a:path w="514350" h="1678304">
                <a:moveTo>
                  <a:pt x="214134" y="153085"/>
                </a:moveTo>
                <a:lnTo>
                  <a:pt x="212128" y="151079"/>
                </a:lnTo>
                <a:lnTo>
                  <a:pt x="207175" y="151079"/>
                </a:lnTo>
                <a:lnTo>
                  <a:pt x="205168" y="153085"/>
                </a:lnTo>
                <a:lnTo>
                  <a:pt x="205168" y="158026"/>
                </a:lnTo>
                <a:lnTo>
                  <a:pt x="207175" y="160032"/>
                </a:lnTo>
                <a:lnTo>
                  <a:pt x="209651" y="160032"/>
                </a:lnTo>
                <a:lnTo>
                  <a:pt x="212128" y="160032"/>
                </a:lnTo>
                <a:lnTo>
                  <a:pt x="214134" y="158026"/>
                </a:lnTo>
                <a:lnTo>
                  <a:pt x="214134" y="153085"/>
                </a:lnTo>
                <a:close/>
              </a:path>
              <a:path w="514350" h="1678304">
                <a:moveTo>
                  <a:pt x="214134" y="102908"/>
                </a:moveTo>
                <a:lnTo>
                  <a:pt x="212128" y="100888"/>
                </a:lnTo>
                <a:lnTo>
                  <a:pt x="207175" y="100888"/>
                </a:lnTo>
                <a:lnTo>
                  <a:pt x="205168" y="102908"/>
                </a:lnTo>
                <a:lnTo>
                  <a:pt x="205168" y="107848"/>
                </a:lnTo>
                <a:lnTo>
                  <a:pt x="207175" y="109855"/>
                </a:lnTo>
                <a:lnTo>
                  <a:pt x="209651" y="109855"/>
                </a:lnTo>
                <a:lnTo>
                  <a:pt x="212128" y="109855"/>
                </a:lnTo>
                <a:lnTo>
                  <a:pt x="214134" y="107848"/>
                </a:lnTo>
                <a:lnTo>
                  <a:pt x="214134" y="102908"/>
                </a:lnTo>
                <a:close/>
              </a:path>
              <a:path w="514350" h="1678304">
                <a:moveTo>
                  <a:pt x="246507" y="53136"/>
                </a:moveTo>
                <a:lnTo>
                  <a:pt x="244830" y="51447"/>
                </a:lnTo>
                <a:lnTo>
                  <a:pt x="240665" y="51447"/>
                </a:lnTo>
                <a:lnTo>
                  <a:pt x="238988" y="53136"/>
                </a:lnTo>
                <a:lnTo>
                  <a:pt x="238988" y="57289"/>
                </a:lnTo>
                <a:lnTo>
                  <a:pt x="240665" y="58966"/>
                </a:lnTo>
                <a:lnTo>
                  <a:pt x="242747" y="58966"/>
                </a:lnTo>
                <a:lnTo>
                  <a:pt x="244830" y="58966"/>
                </a:lnTo>
                <a:lnTo>
                  <a:pt x="246507" y="57289"/>
                </a:lnTo>
                <a:lnTo>
                  <a:pt x="246507" y="53136"/>
                </a:lnTo>
                <a:close/>
              </a:path>
              <a:path w="514350" h="1678304">
                <a:moveTo>
                  <a:pt x="246507" y="2946"/>
                </a:moveTo>
                <a:lnTo>
                  <a:pt x="244830" y="1270"/>
                </a:lnTo>
                <a:lnTo>
                  <a:pt x="240665" y="1270"/>
                </a:lnTo>
                <a:lnTo>
                  <a:pt x="238988" y="2946"/>
                </a:lnTo>
                <a:lnTo>
                  <a:pt x="238988" y="7112"/>
                </a:lnTo>
                <a:lnTo>
                  <a:pt x="240665" y="8788"/>
                </a:lnTo>
                <a:lnTo>
                  <a:pt x="242747" y="8788"/>
                </a:lnTo>
                <a:lnTo>
                  <a:pt x="244830" y="8788"/>
                </a:lnTo>
                <a:lnTo>
                  <a:pt x="246507" y="7112"/>
                </a:lnTo>
                <a:lnTo>
                  <a:pt x="246507" y="2946"/>
                </a:lnTo>
                <a:close/>
              </a:path>
              <a:path w="514350" h="1678304">
                <a:moveTo>
                  <a:pt x="247446" y="153327"/>
                </a:moveTo>
                <a:lnTo>
                  <a:pt x="245630" y="151523"/>
                </a:lnTo>
                <a:lnTo>
                  <a:pt x="241185" y="151523"/>
                </a:lnTo>
                <a:lnTo>
                  <a:pt x="239382" y="153327"/>
                </a:lnTo>
                <a:lnTo>
                  <a:pt x="239382" y="157784"/>
                </a:lnTo>
                <a:lnTo>
                  <a:pt x="241185" y="159588"/>
                </a:lnTo>
                <a:lnTo>
                  <a:pt x="243408" y="159588"/>
                </a:lnTo>
                <a:lnTo>
                  <a:pt x="245630" y="159588"/>
                </a:lnTo>
                <a:lnTo>
                  <a:pt x="247446" y="157784"/>
                </a:lnTo>
                <a:lnTo>
                  <a:pt x="247446" y="153327"/>
                </a:lnTo>
                <a:close/>
              </a:path>
              <a:path w="514350" h="1678304">
                <a:moveTo>
                  <a:pt x="247446" y="103149"/>
                </a:moveTo>
                <a:lnTo>
                  <a:pt x="245630" y="101346"/>
                </a:lnTo>
                <a:lnTo>
                  <a:pt x="241185" y="101346"/>
                </a:lnTo>
                <a:lnTo>
                  <a:pt x="239382" y="103149"/>
                </a:lnTo>
                <a:lnTo>
                  <a:pt x="239382" y="107607"/>
                </a:lnTo>
                <a:lnTo>
                  <a:pt x="241185" y="109410"/>
                </a:lnTo>
                <a:lnTo>
                  <a:pt x="243408" y="109410"/>
                </a:lnTo>
                <a:lnTo>
                  <a:pt x="245630" y="109410"/>
                </a:lnTo>
                <a:lnTo>
                  <a:pt x="247446" y="107607"/>
                </a:lnTo>
                <a:lnTo>
                  <a:pt x="247446" y="103149"/>
                </a:lnTo>
                <a:close/>
              </a:path>
              <a:path w="514350" h="1678304">
                <a:moveTo>
                  <a:pt x="278980" y="53352"/>
                </a:moveTo>
                <a:lnTo>
                  <a:pt x="277495" y="51854"/>
                </a:lnTo>
                <a:lnTo>
                  <a:pt x="273786" y="51854"/>
                </a:lnTo>
                <a:lnTo>
                  <a:pt x="272300" y="53352"/>
                </a:lnTo>
                <a:lnTo>
                  <a:pt x="272300" y="57048"/>
                </a:lnTo>
                <a:lnTo>
                  <a:pt x="273786" y="58547"/>
                </a:lnTo>
                <a:lnTo>
                  <a:pt x="275640" y="58547"/>
                </a:lnTo>
                <a:lnTo>
                  <a:pt x="277495" y="58547"/>
                </a:lnTo>
                <a:lnTo>
                  <a:pt x="278980" y="57048"/>
                </a:lnTo>
                <a:lnTo>
                  <a:pt x="278980" y="53352"/>
                </a:lnTo>
                <a:close/>
              </a:path>
              <a:path w="514350" h="1678304">
                <a:moveTo>
                  <a:pt x="278980" y="3175"/>
                </a:moveTo>
                <a:lnTo>
                  <a:pt x="277495" y="1676"/>
                </a:lnTo>
                <a:lnTo>
                  <a:pt x="273786" y="1676"/>
                </a:lnTo>
                <a:lnTo>
                  <a:pt x="272300" y="3175"/>
                </a:lnTo>
                <a:lnTo>
                  <a:pt x="272300" y="6870"/>
                </a:lnTo>
                <a:lnTo>
                  <a:pt x="273786" y="8369"/>
                </a:lnTo>
                <a:lnTo>
                  <a:pt x="275640" y="8369"/>
                </a:lnTo>
                <a:lnTo>
                  <a:pt x="277495" y="8369"/>
                </a:lnTo>
                <a:lnTo>
                  <a:pt x="278980" y="6870"/>
                </a:lnTo>
                <a:lnTo>
                  <a:pt x="278980" y="3175"/>
                </a:lnTo>
                <a:close/>
              </a:path>
              <a:path w="514350" h="1678304">
                <a:moveTo>
                  <a:pt x="280733" y="153581"/>
                </a:moveTo>
                <a:lnTo>
                  <a:pt x="279133" y="151980"/>
                </a:lnTo>
                <a:lnTo>
                  <a:pt x="275170" y="151980"/>
                </a:lnTo>
                <a:lnTo>
                  <a:pt x="273570" y="153581"/>
                </a:lnTo>
                <a:lnTo>
                  <a:pt x="273570" y="157543"/>
                </a:lnTo>
                <a:lnTo>
                  <a:pt x="275170" y="159143"/>
                </a:lnTo>
                <a:lnTo>
                  <a:pt x="277152" y="159143"/>
                </a:lnTo>
                <a:lnTo>
                  <a:pt x="279133" y="159143"/>
                </a:lnTo>
                <a:lnTo>
                  <a:pt x="280733" y="157543"/>
                </a:lnTo>
                <a:lnTo>
                  <a:pt x="280733" y="153581"/>
                </a:lnTo>
                <a:close/>
              </a:path>
              <a:path w="514350" h="1678304">
                <a:moveTo>
                  <a:pt x="280733" y="103403"/>
                </a:moveTo>
                <a:lnTo>
                  <a:pt x="279133" y="101803"/>
                </a:lnTo>
                <a:lnTo>
                  <a:pt x="275170" y="101803"/>
                </a:lnTo>
                <a:lnTo>
                  <a:pt x="273570" y="103403"/>
                </a:lnTo>
                <a:lnTo>
                  <a:pt x="273570" y="107365"/>
                </a:lnTo>
                <a:lnTo>
                  <a:pt x="275170" y="108966"/>
                </a:lnTo>
                <a:lnTo>
                  <a:pt x="277152" y="108966"/>
                </a:lnTo>
                <a:lnTo>
                  <a:pt x="279133" y="108966"/>
                </a:lnTo>
                <a:lnTo>
                  <a:pt x="280733" y="107365"/>
                </a:lnTo>
                <a:lnTo>
                  <a:pt x="280733" y="103403"/>
                </a:lnTo>
                <a:close/>
              </a:path>
              <a:path w="514350" h="1678304">
                <a:moveTo>
                  <a:pt x="311454" y="53581"/>
                </a:moveTo>
                <a:lnTo>
                  <a:pt x="310146" y="52273"/>
                </a:lnTo>
                <a:lnTo>
                  <a:pt x="306920" y="52273"/>
                </a:lnTo>
                <a:lnTo>
                  <a:pt x="305612" y="53581"/>
                </a:lnTo>
                <a:lnTo>
                  <a:pt x="305612" y="56807"/>
                </a:lnTo>
                <a:lnTo>
                  <a:pt x="306920" y="58127"/>
                </a:lnTo>
                <a:lnTo>
                  <a:pt x="308533" y="58127"/>
                </a:lnTo>
                <a:lnTo>
                  <a:pt x="310146" y="58127"/>
                </a:lnTo>
                <a:lnTo>
                  <a:pt x="311454" y="56807"/>
                </a:lnTo>
                <a:lnTo>
                  <a:pt x="311454" y="53581"/>
                </a:lnTo>
                <a:close/>
              </a:path>
              <a:path w="514350" h="1678304">
                <a:moveTo>
                  <a:pt x="311454" y="3416"/>
                </a:moveTo>
                <a:lnTo>
                  <a:pt x="310146" y="2095"/>
                </a:lnTo>
                <a:lnTo>
                  <a:pt x="306920" y="2095"/>
                </a:lnTo>
                <a:lnTo>
                  <a:pt x="305612" y="3416"/>
                </a:lnTo>
                <a:lnTo>
                  <a:pt x="305612" y="6642"/>
                </a:lnTo>
                <a:lnTo>
                  <a:pt x="306920" y="7950"/>
                </a:lnTo>
                <a:lnTo>
                  <a:pt x="308533" y="7950"/>
                </a:lnTo>
                <a:lnTo>
                  <a:pt x="310146" y="7950"/>
                </a:lnTo>
                <a:lnTo>
                  <a:pt x="311454" y="6642"/>
                </a:lnTo>
                <a:lnTo>
                  <a:pt x="311454" y="3416"/>
                </a:lnTo>
                <a:close/>
              </a:path>
              <a:path w="514350" h="1678304">
                <a:moveTo>
                  <a:pt x="314032" y="153822"/>
                </a:moveTo>
                <a:lnTo>
                  <a:pt x="312623" y="152412"/>
                </a:lnTo>
                <a:lnTo>
                  <a:pt x="309168" y="152412"/>
                </a:lnTo>
                <a:lnTo>
                  <a:pt x="307759" y="153822"/>
                </a:lnTo>
                <a:lnTo>
                  <a:pt x="307759" y="157276"/>
                </a:lnTo>
                <a:lnTo>
                  <a:pt x="309168" y="158686"/>
                </a:lnTo>
                <a:lnTo>
                  <a:pt x="310896" y="158686"/>
                </a:lnTo>
                <a:lnTo>
                  <a:pt x="312623" y="158686"/>
                </a:lnTo>
                <a:lnTo>
                  <a:pt x="314032" y="157276"/>
                </a:lnTo>
                <a:lnTo>
                  <a:pt x="314032" y="153822"/>
                </a:lnTo>
                <a:close/>
              </a:path>
              <a:path w="514350" h="1678304">
                <a:moveTo>
                  <a:pt x="314032" y="103657"/>
                </a:moveTo>
                <a:lnTo>
                  <a:pt x="312623" y="102247"/>
                </a:lnTo>
                <a:lnTo>
                  <a:pt x="309168" y="102247"/>
                </a:lnTo>
                <a:lnTo>
                  <a:pt x="307759" y="103657"/>
                </a:lnTo>
                <a:lnTo>
                  <a:pt x="307759" y="107111"/>
                </a:lnTo>
                <a:lnTo>
                  <a:pt x="309168" y="108521"/>
                </a:lnTo>
                <a:lnTo>
                  <a:pt x="310896" y="108521"/>
                </a:lnTo>
                <a:lnTo>
                  <a:pt x="312623" y="108521"/>
                </a:lnTo>
                <a:lnTo>
                  <a:pt x="314032" y="107111"/>
                </a:lnTo>
                <a:lnTo>
                  <a:pt x="314032" y="103657"/>
                </a:lnTo>
                <a:close/>
              </a:path>
              <a:path w="514350" h="1678304">
                <a:moveTo>
                  <a:pt x="343941" y="53809"/>
                </a:moveTo>
                <a:lnTo>
                  <a:pt x="342811" y="52692"/>
                </a:lnTo>
                <a:lnTo>
                  <a:pt x="340042" y="52692"/>
                </a:lnTo>
                <a:lnTo>
                  <a:pt x="338912" y="53809"/>
                </a:lnTo>
                <a:lnTo>
                  <a:pt x="338912" y="56591"/>
                </a:lnTo>
                <a:lnTo>
                  <a:pt x="340042" y="57708"/>
                </a:lnTo>
                <a:lnTo>
                  <a:pt x="341426" y="57708"/>
                </a:lnTo>
                <a:lnTo>
                  <a:pt x="342811" y="57708"/>
                </a:lnTo>
                <a:lnTo>
                  <a:pt x="343941" y="56591"/>
                </a:lnTo>
                <a:lnTo>
                  <a:pt x="343941" y="53809"/>
                </a:lnTo>
                <a:close/>
              </a:path>
              <a:path w="514350" h="1678304">
                <a:moveTo>
                  <a:pt x="343941" y="3644"/>
                </a:moveTo>
                <a:lnTo>
                  <a:pt x="342811" y="2527"/>
                </a:lnTo>
                <a:lnTo>
                  <a:pt x="340042" y="2527"/>
                </a:lnTo>
                <a:lnTo>
                  <a:pt x="338912" y="3644"/>
                </a:lnTo>
                <a:lnTo>
                  <a:pt x="338912" y="6426"/>
                </a:lnTo>
                <a:lnTo>
                  <a:pt x="340042" y="7543"/>
                </a:lnTo>
                <a:lnTo>
                  <a:pt x="341426" y="7543"/>
                </a:lnTo>
                <a:lnTo>
                  <a:pt x="342811" y="7543"/>
                </a:lnTo>
                <a:lnTo>
                  <a:pt x="343941" y="6426"/>
                </a:lnTo>
                <a:lnTo>
                  <a:pt x="343941" y="3644"/>
                </a:lnTo>
                <a:close/>
              </a:path>
              <a:path w="514350" h="1678304">
                <a:moveTo>
                  <a:pt x="347345" y="154076"/>
                </a:moveTo>
                <a:lnTo>
                  <a:pt x="346138" y="152869"/>
                </a:lnTo>
                <a:lnTo>
                  <a:pt x="343166" y="152869"/>
                </a:lnTo>
                <a:lnTo>
                  <a:pt x="341960" y="154076"/>
                </a:lnTo>
                <a:lnTo>
                  <a:pt x="341960" y="157035"/>
                </a:lnTo>
                <a:lnTo>
                  <a:pt x="343166" y="158242"/>
                </a:lnTo>
                <a:lnTo>
                  <a:pt x="344652" y="158242"/>
                </a:lnTo>
                <a:lnTo>
                  <a:pt x="346138" y="158242"/>
                </a:lnTo>
                <a:lnTo>
                  <a:pt x="347345" y="157035"/>
                </a:lnTo>
                <a:lnTo>
                  <a:pt x="347345" y="154076"/>
                </a:lnTo>
                <a:close/>
              </a:path>
              <a:path w="514350" h="1678304">
                <a:moveTo>
                  <a:pt x="347345" y="103886"/>
                </a:moveTo>
                <a:lnTo>
                  <a:pt x="346138" y="102692"/>
                </a:lnTo>
                <a:lnTo>
                  <a:pt x="343166" y="102692"/>
                </a:lnTo>
                <a:lnTo>
                  <a:pt x="341960" y="103886"/>
                </a:lnTo>
                <a:lnTo>
                  <a:pt x="341960" y="106857"/>
                </a:lnTo>
                <a:lnTo>
                  <a:pt x="343166" y="108064"/>
                </a:lnTo>
                <a:lnTo>
                  <a:pt x="344652" y="108064"/>
                </a:lnTo>
                <a:lnTo>
                  <a:pt x="346138" y="108064"/>
                </a:lnTo>
                <a:lnTo>
                  <a:pt x="347345" y="106857"/>
                </a:lnTo>
                <a:lnTo>
                  <a:pt x="347345" y="103886"/>
                </a:lnTo>
                <a:close/>
              </a:path>
              <a:path w="514350" h="1678304">
                <a:moveTo>
                  <a:pt x="376415" y="54051"/>
                </a:moveTo>
                <a:lnTo>
                  <a:pt x="375475" y="53124"/>
                </a:lnTo>
                <a:lnTo>
                  <a:pt x="373164" y="53124"/>
                </a:lnTo>
                <a:lnTo>
                  <a:pt x="372224" y="54051"/>
                </a:lnTo>
                <a:lnTo>
                  <a:pt x="372224" y="56362"/>
                </a:lnTo>
                <a:lnTo>
                  <a:pt x="373164" y="57302"/>
                </a:lnTo>
                <a:lnTo>
                  <a:pt x="374319" y="57302"/>
                </a:lnTo>
                <a:lnTo>
                  <a:pt x="375475" y="57302"/>
                </a:lnTo>
                <a:lnTo>
                  <a:pt x="376415" y="56362"/>
                </a:lnTo>
                <a:lnTo>
                  <a:pt x="376415" y="54051"/>
                </a:lnTo>
                <a:close/>
              </a:path>
              <a:path w="514350" h="1678304">
                <a:moveTo>
                  <a:pt x="376415" y="3873"/>
                </a:moveTo>
                <a:lnTo>
                  <a:pt x="375475" y="2933"/>
                </a:lnTo>
                <a:lnTo>
                  <a:pt x="373164" y="2933"/>
                </a:lnTo>
                <a:lnTo>
                  <a:pt x="372224" y="3873"/>
                </a:lnTo>
                <a:lnTo>
                  <a:pt x="372224" y="6184"/>
                </a:lnTo>
                <a:lnTo>
                  <a:pt x="373164" y="7124"/>
                </a:lnTo>
                <a:lnTo>
                  <a:pt x="374319" y="7124"/>
                </a:lnTo>
                <a:lnTo>
                  <a:pt x="375475" y="7124"/>
                </a:lnTo>
                <a:lnTo>
                  <a:pt x="376415" y="6184"/>
                </a:lnTo>
                <a:lnTo>
                  <a:pt x="376415" y="3873"/>
                </a:lnTo>
                <a:close/>
              </a:path>
              <a:path w="514350" h="1678304">
                <a:moveTo>
                  <a:pt x="380631" y="154330"/>
                </a:moveTo>
                <a:lnTo>
                  <a:pt x="379628" y="153314"/>
                </a:lnTo>
                <a:lnTo>
                  <a:pt x="377164" y="153314"/>
                </a:lnTo>
                <a:lnTo>
                  <a:pt x="376148" y="154330"/>
                </a:lnTo>
                <a:lnTo>
                  <a:pt x="376148" y="156794"/>
                </a:lnTo>
                <a:lnTo>
                  <a:pt x="377164" y="157797"/>
                </a:lnTo>
                <a:lnTo>
                  <a:pt x="378396" y="157797"/>
                </a:lnTo>
                <a:lnTo>
                  <a:pt x="379628" y="157797"/>
                </a:lnTo>
                <a:lnTo>
                  <a:pt x="380631" y="156794"/>
                </a:lnTo>
                <a:lnTo>
                  <a:pt x="380631" y="154330"/>
                </a:lnTo>
                <a:close/>
              </a:path>
              <a:path w="514350" h="1678304">
                <a:moveTo>
                  <a:pt x="380631" y="104140"/>
                </a:moveTo>
                <a:lnTo>
                  <a:pt x="379628" y="103136"/>
                </a:lnTo>
                <a:lnTo>
                  <a:pt x="377164" y="103136"/>
                </a:lnTo>
                <a:lnTo>
                  <a:pt x="376148" y="104140"/>
                </a:lnTo>
                <a:lnTo>
                  <a:pt x="376148" y="106616"/>
                </a:lnTo>
                <a:lnTo>
                  <a:pt x="377164" y="107619"/>
                </a:lnTo>
                <a:lnTo>
                  <a:pt x="378396" y="107619"/>
                </a:lnTo>
                <a:lnTo>
                  <a:pt x="379628" y="107619"/>
                </a:lnTo>
                <a:lnTo>
                  <a:pt x="380631" y="106616"/>
                </a:lnTo>
                <a:lnTo>
                  <a:pt x="380631" y="104140"/>
                </a:lnTo>
                <a:close/>
              </a:path>
              <a:path w="514350" h="1678304">
                <a:moveTo>
                  <a:pt x="408889" y="54279"/>
                </a:moveTo>
                <a:lnTo>
                  <a:pt x="408139" y="53530"/>
                </a:lnTo>
                <a:lnTo>
                  <a:pt x="406285" y="53530"/>
                </a:lnTo>
                <a:lnTo>
                  <a:pt x="405536" y="54279"/>
                </a:lnTo>
                <a:lnTo>
                  <a:pt x="405536" y="56121"/>
                </a:lnTo>
                <a:lnTo>
                  <a:pt x="406285" y="56870"/>
                </a:lnTo>
                <a:lnTo>
                  <a:pt x="407212" y="56870"/>
                </a:lnTo>
                <a:lnTo>
                  <a:pt x="408139" y="56870"/>
                </a:lnTo>
                <a:lnTo>
                  <a:pt x="408889" y="56121"/>
                </a:lnTo>
                <a:lnTo>
                  <a:pt x="408889" y="54279"/>
                </a:lnTo>
                <a:close/>
              </a:path>
              <a:path w="514350" h="1678304">
                <a:moveTo>
                  <a:pt x="408889" y="4114"/>
                </a:moveTo>
                <a:lnTo>
                  <a:pt x="408139" y="3365"/>
                </a:lnTo>
                <a:lnTo>
                  <a:pt x="406285" y="3365"/>
                </a:lnTo>
                <a:lnTo>
                  <a:pt x="405536" y="4114"/>
                </a:lnTo>
                <a:lnTo>
                  <a:pt x="405536" y="5956"/>
                </a:lnTo>
                <a:lnTo>
                  <a:pt x="406285" y="6705"/>
                </a:lnTo>
                <a:lnTo>
                  <a:pt x="407212" y="6705"/>
                </a:lnTo>
                <a:lnTo>
                  <a:pt x="408139" y="6705"/>
                </a:lnTo>
                <a:lnTo>
                  <a:pt x="408889" y="5956"/>
                </a:lnTo>
                <a:lnTo>
                  <a:pt x="408889" y="4114"/>
                </a:lnTo>
                <a:close/>
              </a:path>
              <a:path w="514350" h="1678304">
                <a:moveTo>
                  <a:pt x="413931" y="154559"/>
                </a:moveTo>
                <a:lnTo>
                  <a:pt x="413131" y="153758"/>
                </a:lnTo>
                <a:lnTo>
                  <a:pt x="411149" y="153758"/>
                </a:lnTo>
                <a:lnTo>
                  <a:pt x="410349" y="154559"/>
                </a:lnTo>
                <a:lnTo>
                  <a:pt x="410349" y="156540"/>
                </a:lnTo>
                <a:lnTo>
                  <a:pt x="411149" y="157340"/>
                </a:lnTo>
                <a:lnTo>
                  <a:pt x="412140" y="157340"/>
                </a:lnTo>
                <a:lnTo>
                  <a:pt x="413131" y="157340"/>
                </a:lnTo>
                <a:lnTo>
                  <a:pt x="413931" y="156540"/>
                </a:lnTo>
                <a:lnTo>
                  <a:pt x="413931" y="154559"/>
                </a:lnTo>
                <a:close/>
              </a:path>
              <a:path w="514350" h="1678304">
                <a:moveTo>
                  <a:pt x="413931" y="104394"/>
                </a:moveTo>
                <a:lnTo>
                  <a:pt x="413131" y="103593"/>
                </a:lnTo>
                <a:lnTo>
                  <a:pt x="411149" y="103593"/>
                </a:lnTo>
                <a:lnTo>
                  <a:pt x="410349" y="104394"/>
                </a:lnTo>
                <a:lnTo>
                  <a:pt x="410349" y="106375"/>
                </a:lnTo>
                <a:lnTo>
                  <a:pt x="411149" y="107175"/>
                </a:lnTo>
                <a:lnTo>
                  <a:pt x="412140" y="107175"/>
                </a:lnTo>
                <a:lnTo>
                  <a:pt x="413131" y="107175"/>
                </a:lnTo>
                <a:lnTo>
                  <a:pt x="413931" y="106375"/>
                </a:lnTo>
                <a:lnTo>
                  <a:pt x="413931" y="104394"/>
                </a:lnTo>
                <a:close/>
              </a:path>
              <a:path w="514350" h="1678304">
                <a:moveTo>
                  <a:pt x="441363" y="54521"/>
                </a:moveTo>
                <a:lnTo>
                  <a:pt x="440804" y="53949"/>
                </a:lnTo>
                <a:lnTo>
                  <a:pt x="439420" y="53949"/>
                </a:lnTo>
                <a:lnTo>
                  <a:pt x="438848" y="54521"/>
                </a:lnTo>
                <a:lnTo>
                  <a:pt x="438848" y="55905"/>
                </a:lnTo>
                <a:lnTo>
                  <a:pt x="439420" y="56464"/>
                </a:lnTo>
                <a:lnTo>
                  <a:pt x="440105" y="56464"/>
                </a:lnTo>
                <a:lnTo>
                  <a:pt x="440804" y="56464"/>
                </a:lnTo>
                <a:lnTo>
                  <a:pt x="441363" y="55905"/>
                </a:lnTo>
                <a:lnTo>
                  <a:pt x="441363" y="54521"/>
                </a:lnTo>
                <a:close/>
              </a:path>
              <a:path w="514350" h="1678304">
                <a:moveTo>
                  <a:pt x="441363" y="4343"/>
                </a:moveTo>
                <a:lnTo>
                  <a:pt x="440804" y="3771"/>
                </a:lnTo>
                <a:lnTo>
                  <a:pt x="439420" y="3771"/>
                </a:lnTo>
                <a:lnTo>
                  <a:pt x="438848" y="4343"/>
                </a:lnTo>
                <a:lnTo>
                  <a:pt x="438848" y="5727"/>
                </a:lnTo>
                <a:lnTo>
                  <a:pt x="439420" y="6286"/>
                </a:lnTo>
                <a:lnTo>
                  <a:pt x="440105" y="6286"/>
                </a:lnTo>
                <a:lnTo>
                  <a:pt x="440804" y="6286"/>
                </a:lnTo>
                <a:lnTo>
                  <a:pt x="441363" y="5727"/>
                </a:lnTo>
                <a:lnTo>
                  <a:pt x="441363" y="4343"/>
                </a:lnTo>
                <a:close/>
              </a:path>
              <a:path w="514350" h="1678304">
                <a:moveTo>
                  <a:pt x="447243" y="154800"/>
                </a:moveTo>
                <a:lnTo>
                  <a:pt x="446633" y="154203"/>
                </a:lnTo>
                <a:lnTo>
                  <a:pt x="445160" y="154203"/>
                </a:lnTo>
                <a:lnTo>
                  <a:pt x="444550" y="154800"/>
                </a:lnTo>
                <a:lnTo>
                  <a:pt x="444550" y="156298"/>
                </a:lnTo>
                <a:lnTo>
                  <a:pt x="445160" y="156895"/>
                </a:lnTo>
                <a:lnTo>
                  <a:pt x="445897" y="156895"/>
                </a:lnTo>
                <a:lnTo>
                  <a:pt x="446633" y="156895"/>
                </a:lnTo>
                <a:lnTo>
                  <a:pt x="447243" y="156298"/>
                </a:lnTo>
                <a:lnTo>
                  <a:pt x="447243" y="154800"/>
                </a:lnTo>
                <a:close/>
              </a:path>
              <a:path w="514350" h="1678304">
                <a:moveTo>
                  <a:pt x="447243" y="104635"/>
                </a:moveTo>
                <a:lnTo>
                  <a:pt x="446633" y="104038"/>
                </a:lnTo>
                <a:lnTo>
                  <a:pt x="445160" y="104038"/>
                </a:lnTo>
                <a:lnTo>
                  <a:pt x="444550" y="104635"/>
                </a:lnTo>
                <a:lnTo>
                  <a:pt x="444550" y="106121"/>
                </a:lnTo>
                <a:lnTo>
                  <a:pt x="445160" y="106730"/>
                </a:lnTo>
                <a:lnTo>
                  <a:pt x="445897" y="106730"/>
                </a:lnTo>
                <a:lnTo>
                  <a:pt x="446633" y="106730"/>
                </a:lnTo>
                <a:lnTo>
                  <a:pt x="447243" y="106121"/>
                </a:lnTo>
                <a:lnTo>
                  <a:pt x="447243" y="104635"/>
                </a:lnTo>
                <a:close/>
              </a:path>
              <a:path w="514350" h="1678304">
                <a:moveTo>
                  <a:pt x="473837" y="54737"/>
                </a:moveTo>
                <a:lnTo>
                  <a:pt x="473456" y="54368"/>
                </a:lnTo>
                <a:lnTo>
                  <a:pt x="472541" y="54368"/>
                </a:lnTo>
                <a:lnTo>
                  <a:pt x="472160" y="54737"/>
                </a:lnTo>
                <a:lnTo>
                  <a:pt x="472160" y="55664"/>
                </a:lnTo>
                <a:lnTo>
                  <a:pt x="472541" y="56032"/>
                </a:lnTo>
                <a:lnTo>
                  <a:pt x="472998" y="56032"/>
                </a:lnTo>
                <a:lnTo>
                  <a:pt x="473456" y="56032"/>
                </a:lnTo>
                <a:lnTo>
                  <a:pt x="473837" y="55664"/>
                </a:lnTo>
                <a:lnTo>
                  <a:pt x="473837" y="54737"/>
                </a:lnTo>
                <a:close/>
              </a:path>
              <a:path w="514350" h="1678304">
                <a:moveTo>
                  <a:pt x="473837" y="4572"/>
                </a:moveTo>
                <a:lnTo>
                  <a:pt x="473456" y="4203"/>
                </a:lnTo>
                <a:lnTo>
                  <a:pt x="472541" y="4203"/>
                </a:lnTo>
                <a:lnTo>
                  <a:pt x="472160" y="4572"/>
                </a:lnTo>
                <a:lnTo>
                  <a:pt x="472160" y="5499"/>
                </a:lnTo>
                <a:lnTo>
                  <a:pt x="472541" y="5867"/>
                </a:lnTo>
                <a:lnTo>
                  <a:pt x="472998" y="5867"/>
                </a:lnTo>
                <a:lnTo>
                  <a:pt x="473456" y="5867"/>
                </a:lnTo>
                <a:lnTo>
                  <a:pt x="473837" y="5499"/>
                </a:lnTo>
                <a:lnTo>
                  <a:pt x="473837" y="4572"/>
                </a:lnTo>
                <a:close/>
              </a:path>
              <a:path w="514350" h="1678304">
                <a:moveTo>
                  <a:pt x="480542" y="155054"/>
                </a:moveTo>
                <a:lnTo>
                  <a:pt x="480136" y="154660"/>
                </a:lnTo>
                <a:lnTo>
                  <a:pt x="479145" y="154660"/>
                </a:lnTo>
                <a:lnTo>
                  <a:pt x="478739" y="155054"/>
                </a:lnTo>
                <a:lnTo>
                  <a:pt x="478739" y="156044"/>
                </a:lnTo>
                <a:lnTo>
                  <a:pt x="479145" y="156451"/>
                </a:lnTo>
                <a:lnTo>
                  <a:pt x="479640" y="156451"/>
                </a:lnTo>
                <a:lnTo>
                  <a:pt x="480136" y="156451"/>
                </a:lnTo>
                <a:lnTo>
                  <a:pt x="480542" y="156044"/>
                </a:lnTo>
                <a:lnTo>
                  <a:pt x="480542" y="155054"/>
                </a:lnTo>
                <a:close/>
              </a:path>
              <a:path w="514350" h="1678304">
                <a:moveTo>
                  <a:pt x="480542" y="104889"/>
                </a:moveTo>
                <a:lnTo>
                  <a:pt x="480136" y="104482"/>
                </a:lnTo>
                <a:lnTo>
                  <a:pt x="479145" y="104482"/>
                </a:lnTo>
                <a:lnTo>
                  <a:pt x="478739" y="104889"/>
                </a:lnTo>
                <a:lnTo>
                  <a:pt x="478739" y="105879"/>
                </a:lnTo>
                <a:lnTo>
                  <a:pt x="479145" y="106273"/>
                </a:lnTo>
                <a:lnTo>
                  <a:pt x="479640" y="106273"/>
                </a:lnTo>
                <a:lnTo>
                  <a:pt x="480136" y="106273"/>
                </a:lnTo>
                <a:lnTo>
                  <a:pt x="480542" y="105879"/>
                </a:lnTo>
                <a:lnTo>
                  <a:pt x="480542" y="104889"/>
                </a:lnTo>
                <a:close/>
              </a:path>
              <a:path w="514350" h="1678304">
                <a:moveTo>
                  <a:pt x="506298" y="54978"/>
                </a:moveTo>
                <a:lnTo>
                  <a:pt x="506107" y="54787"/>
                </a:lnTo>
                <a:lnTo>
                  <a:pt x="505650" y="54787"/>
                </a:lnTo>
                <a:lnTo>
                  <a:pt x="505460" y="54978"/>
                </a:lnTo>
                <a:lnTo>
                  <a:pt x="505460" y="55435"/>
                </a:lnTo>
                <a:lnTo>
                  <a:pt x="505650" y="55626"/>
                </a:lnTo>
                <a:lnTo>
                  <a:pt x="505879" y="55626"/>
                </a:lnTo>
                <a:lnTo>
                  <a:pt x="506107" y="55626"/>
                </a:lnTo>
                <a:lnTo>
                  <a:pt x="506298" y="55435"/>
                </a:lnTo>
                <a:lnTo>
                  <a:pt x="506298" y="54978"/>
                </a:lnTo>
                <a:close/>
              </a:path>
              <a:path w="514350" h="1678304">
                <a:moveTo>
                  <a:pt x="506298" y="4800"/>
                </a:moveTo>
                <a:lnTo>
                  <a:pt x="506107" y="4610"/>
                </a:lnTo>
                <a:lnTo>
                  <a:pt x="505650" y="4610"/>
                </a:lnTo>
                <a:lnTo>
                  <a:pt x="505460" y="4800"/>
                </a:lnTo>
                <a:lnTo>
                  <a:pt x="505460" y="5257"/>
                </a:lnTo>
                <a:lnTo>
                  <a:pt x="505650" y="5448"/>
                </a:lnTo>
                <a:lnTo>
                  <a:pt x="505879" y="5448"/>
                </a:lnTo>
                <a:lnTo>
                  <a:pt x="506107" y="5448"/>
                </a:lnTo>
                <a:lnTo>
                  <a:pt x="506298" y="5257"/>
                </a:lnTo>
                <a:lnTo>
                  <a:pt x="506298" y="4800"/>
                </a:lnTo>
                <a:close/>
              </a:path>
              <a:path w="514350" h="1678304">
                <a:moveTo>
                  <a:pt x="513842" y="155295"/>
                </a:moveTo>
                <a:lnTo>
                  <a:pt x="513651" y="155105"/>
                </a:lnTo>
                <a:lnTo>
                  <a:pt x="513143" y="155105"/>
                </a:lnTo>
                <a:lnTo>
                  <a:pt x="512953" y="155295"/>
                </a:lnTo>
                <a:lnTo>
                  <a:pt x="512953" y="155790"/>
                </a:lnTo>
                <a:lnTo>
                  <a:pt x="513143" y="155994"/>
                </a:lnTo>
                <a:lnTo>
                  <a:pt x="513397" y="155994"/>
                </a:lnTo>
                <a:lnTo>
                  <a:pt x="513651" y="155994"/>
                </a:lnTo>
                <a:lnTo>
                  <a:pt x="513842" y="155790"/>
                </a:lnTo>
                <a:lnTo>
                  <a:pt x="513842" y="155295"/>
                </a:lnTo>
                <a:close/>
              </a:path>
              <a:path w="514350" h="1678304">
                <a:moveTo>
                  <a:pt x="513842" y="105130"/>
                </a:moveTo>
                <a:lnTo>
                  <a:pt x="513651" y="104940"/>
                </a:lnTo>
                <a:lnTo>
                  <a:pt x="513143" y="104940"/>
                </a:lnTo>
                <a:lnTo>
                  <a:pt x="512953" y="105130"/>
                </a:lnTo>
                <a:lnTo>
                  <a:pt x="512953" y="105625"/>
                </a:lnTo>
                <a:lnTo>
                  <a:pt x="513143" y="105829"/>
                </a:lnTo>
                <a:lnTo>
                  <a:pt x="513397" y="105829"/>
                </a:lnTo>
                <a:lnTo>
                  <a:pt x="513651" y="105829"/>
                </a:lnTo>
                <a:lnTo>
                  <a:pt x="513842" y="105625"/>
                </a:lnTo>
                <a:lnTo>
                  <a:pt x="513842" y="105130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374394" y="3555745"/>
            <a:ext cx="336550" cy="417195"/>
          </a:xfrm>
          <a:custGeom>
            <a:avLst/>
            <a:gdLst/>
            <a:ahLst/>
            <a:cxnLst/>
            <a:rect l="l" t="t" r="r" b="b"/>
            <a:pathLst>
              <a:path w="336550" h="417195">
                <a:moveTo>
                  <a:pt x="7162" y="262369"/>
                </a:moveTo>
                <a:lnTo>
                  <a:pt x="5562" y="260769"/>
                </a:lnTo>
                <a:lnTo>
                  <a:pt x="1600" y="260769"/>
                </a:lnTo>
                <a:lnTo>
                  <a:pt x="0" y="262369"/>
                </a:lnTo>
                <a:lnTo>
                  <a:pt x="0" y="266331"/>
                </a:lnTo>
                <a:lnTo>
                  <a:pt x="1600" y="267931"/>
                </a:lnTo>
                <a:lnTo>
                  <a:pt x="3581" y="267931"/>
                </a:lnTo>
                <a:lnTo>
                  <a:pt x="5562" y="267931"/>
                </a:lnTo>
                <a:lnTo>
                  <a:pt x="7162" y="266331"/>
                </a:lnTo>
                <a:lnTo>
                  <a:pt x="7162" y="262369"/>
                </a:lnTo>
                <a:close/>
              </a:path>
              <a:path w="336550" h="417195">
                <a:moveTo>
                  <a:pt x="16624" y="312851"/>
                </a:moveTo>
                <a:lnTo>
                  <a:pt x="15265" y="311492"/>
                </a:lnTo>
                <a:lnTo>
                  <a:pt x="11912" y="311492"/>
                </a:lnTo>
                <a:lnTo>
                  <a:pt x="10566" y="312851"/>
                </a:lnTo>
                <a:lnTo>
                  <a:pt x="10566" y="316191"/>
                </a:lnTo>
                <a:lnTo>
                  <a:pt x="11912" y="317550"/>
                </a:lnTo>
                <a:lnTo>
                  <a:pt x="13589" y="317550"/>
                </a:lnTo>
                <a:lnTo>
                  <a:pt x="15265" y="317550"/>
                </a:lnTo>
                <a:lnTo>
                  <a:pt x="16624" y="316191"/>
                </a:lnTo>
                <a:lnTo>
                  <a:pt x="16624" y="312851"/>
                </a:lnTo>
                <a:close/>
              </a:path>
              <a:path w="336550" h="417195">
                <a:moveTo>
                  <a:pt x="17310" y="111252"/>
                </a:moveTo>
                <a:lnTo>
                  <a:pt x="15227" y="109169"/>
                </a:lnTo>
                <a:lnTo>
                  <a:pt x="10096" y="109169"/>
                </a:lnTo>
                <a:lnTo>
                  <a:pt x="8013" y="111252"/>
                </a:lnTo>
                <a:lnTo>
                  <a:pt x="8013" y="116382"/>
                </a:lnTo>
                <a:lnTo>
                  <a:pt x="10096" y="118465"/>
                </a:lnTo>
                <a:lnTo>
                  <a:pt x="12661" y="118465"/>
                </a:lnTo>
                <a:lnTo>
                  <a:pt x="15227" y="118465"/>
                </a:lnTo>
                <a:lnTo>
                  <a:pt x="17310" y="116382"/>
                </a:lnTo>
                <a:lnTo>
                  <a:pt x="17310" y="111252"/>
                </a:lnTo>
                <a:close/>
              </a:path>
              <a:path w="336550" h="417195">
                <a:moveTo>
                  <a:pt x="22263" y="161594"/>
                </a:moveTo>
                <a:lnTo>
                  <a:pt x="20320" y="159651"/>
                </a:lnTo>
                <a:lnTo>
                  <a:pt x="15519" y="159651"/>
                </a:lnTo>
                <a:lnTo>
                  <a:pt x="13576" y="161594"/>
                </a:lnTo>
                <a:lnTo>
                  <a:pt x="13576" y="166395"/>
                </a:lnTo>
                <a:lnTo>
                  <a:pt x="15519" y="168338"/>
                </a:lnTo>
                <a:lnTo>
                  <a:pt x="17919" y="168338"/>
                </a:lnTo>
                <a:lnTo>
                  <a:pt x="20320" y="168338"/>
                </a:lnTo>
                <a:lnTo>
                  <a:pt x="22263" y="166395"/>
                </a:lnTo>
                <a:lnTo>
                  <a:pt x="22263" y="161594"/>
                </a:lnTo>
                <a:close/>
              </a:path>
              <a:path w="336550" h="417195">
                <a:moveTo>
                  <a:pt x="22961" y="413664"/>
                </a:moveTo>
                <a:lnTo>
                  <a:pt x="21996" y="412699"/>
                </a:lnTo>
                <a:lnTo>
                  <a:pt x="19608" y="412699"/>
                </a:lnTo>
                <a:lnTo>
                  <a:pt x="18643" y="413664"/>
                </a:lnTo>
                <a:lnTo>
                  <a:pt x="18643" y="416052"/>
                </a:lnTo>
                <a:lnTo>
                  <a:pt x="19608" y="417029"/>
                </a:lnTo>
                <a:lnTo>
                  <a:pt x="20802" y="417029"/>
                </a:lnTo>
                <a:lnTo>
                  <a:pt x="21996" y="417029"/>
                </a:lnTo>
                <a:lnTo>
                  <a:pt x="22961" y="416052"/>
                </a:lnTo>
                <a:lnTo>
                  <a:pt x="22961" y="413664"/>
                </a:lnTo>
                <a:close/>
              </a:path>
              <a:path w="336550" h="417195">
                <a:moveTo>
                  <a:pt x="23774" y="363308"/>
                </a:moveTo>
                <a:lnTo>
                  <a:pt x="22644" y="362191"/>
                </a:lnTo>
                <a:lnTo>
                  <a:pt x="19875" y="362191"/>
                </a:lnTo>
                <a:lnTo>
                  <a:pt x="18745" y="363308"/>
                </a:lnTo>
                <a:lnTo>
                  <a:pt x="18745" y="366090"/>
                </a:lnTo>
                <a:lnTo>
                  <a:pt x="19875" y="367207"/>
                </a:lnTo>
                <a:lnTo>
                  <a:pt x="21259" y="367207"/>
                </a:lnTo>
                <a:lnTo>
                  <a:pt x="22644" y="367207"/>
                </a:lnTo>
                <a:lnTo>
                  <a:pt x="23774" y="366090"/>
                </a:lnTo>
                <a:lnTo>
                  <a:pt x="23774" y="363308"/>
                </a:lnTo>
                <a:close/>
              </a:path>
              <a:path w="336550" h="417195">
                <a:moveTo>
                  <a:pt x="29845" y="2286"/>
                </a:moveTo>
                <a:lnTo>
                  <a:pt x="27559" y="0"/>
                </a:lnTo>
                <a:lnTo>
                  <a:pt x="21920" y="0"/>
                </a:lnTo>
                <a:lnTo>
                  <a:pt x="19634" y="2286"/>
                </a:lnTo>
                <a:lnTo>
                  <a:pt x="19634" y="7937"/>
                </a:lnTo>
                <a:lnTo>
                  <a:pt x="21920" y="10223"/>
                </a:lnTo>
                <a:lnTo>
                  <a:pt x="24739" y="10223"/>
                </a:lnTo>
                <a:lnTo>
                  <a:pt x="27559" y="10223"/>
                </a:lnTo>
                <a:lnTo>
                  <a:pt x="29845" y="7937"/>
                </a:lnTo>
                <a:lnTo>
                  <a:pt x="29845" y="2286"/>
                </a:lnTo>
                <a:close/>
              </a:path>
              <a:path w="336550" h="417195">
                <a:moveTo>
                  <a:pt x="30010" y="212115"/>
                </a:moveTo>
                <a:lnTo>
                  <a:pt x="28346" y="210451"/>
                </a:lnTo>
                <a:lnTo>
                  <a:pt x="24231" y="210451"/>
                </a:lnTo>
                <a:lnTo>
                  <a:pt x="22580" y="212115"/>
                </a:lnTo>
                <a:lnTo>
                  <a:pt x="22580" y="216217"/>
                </a:lnTo>
                <a:lnTo>
                  <a:pt x="24231" y="217881"/>
                </a:lnTo>
                <a:lnTo>
                  <a:pt x="26289" y="217881"/>
                </a:lnTo>
                <a:lnTo>
                  <a:pt x="28346" y="217881"/>
                </a:lnTo>
                <a:lnTo>
                  <a:pt x="30010" y="216217"/>
                </a:lnTo>
                <a:lnTo>
                  <a:pt x="30010" y="212115"/>
                </a:lnTo>
                <a:close/>
              </a:path>
              <a:path w="336550" h="417195">
                <a:moveTo>
                  <a:pt x="39471" y="52616"/>
                </a:moveTo>
                <a:lnTo>
                  <a:pt x="37312" y="50457"/>
                </a:lnTo>
                <a:lnTo>
                  <a:pt x="31978" y="50457"/>
                </a:lnTo>
                <a:lnTo>
                  <a:pt x="29819" y="52616"/>
                </a:lnTo>
                <a:lnTo>
                  <a:pt x="29819" y="57950"/>
                </a:lnTo>
                <a:lnTo>
                  <a:pt x="31978" y="60109"/>
                </a:lnTo>
                <a:lnTo>
                  <a:pt x="34645" y="60109"/>
                </a:lnTo>
                <a:lnTo>
                  <a:pt x="37312" y="60109"/>
                </a:lnTo>
                <a:lnTo>
                  <a:pt x="39471" y="57950"/>
                </a:lnTo>
                <a:lnTo>
                  <a:pt x="39471" y="52616"/>
                </a:lnTo>
                <a:close/>
              </a:path>
              <a:path w="336550" h="417195">
                <a:moveTo>
                  <a:pt x="39878" y="262610"/>
                </a:moveTo>
                <a:lnTo>
                  <a:pt x="38468" y="261200"/>
                </a:lnTo>
                <a:lnTo>
                  <a:pt x="35013" y="261200"/>
                </a:lnTo>
                <a:lnTo>
                  <a:pt x="33604" y="262610"/>
                </a:lnTo>
                <a:lnTo>
                  <a:pt x="33604" y="266065"/>
                </a:lnTo>
                <a:lnTo>
                  <a:pt x="35013" y="267474"/>
                </a:lnTo>
                <a:lnTo>
                  <a:pt x="36741" y="267474"/>
                </a:lnTo>
                <a:lnTo>
                  <a:pt x="38468" y="267474"/>
                </a:lnTo>
                <a:lnTo>
                  <a:pt x="39878" y="266065"/>
                </a:lnTo>
                <a:lnTo>
                  <a:pt x="39878" y="262610"/>
                </a:lnTo>
                <a:close/>
              </a:path>
              <a:path w="336550" h="417195">
                <a:moveTo>
                  <a:pt x="49060" y="313093"/>
                </a:moveTo>
                <a:lnTo>
                  <a:pt x="47904" y="311924"/>
                </a:lnTo>
                <a:lnTo>
                  <a:pt x="45034" y="311924"/>
                </a:lnTo>
                <a:lnTo>
                  <a:pt x="43878" y="313093"/>
                </a:lnTo>
                <a:lnTo>
                  <a:pt x="43878" y="315963"/>
                </a:lnTo>
                <a:lnTo>
                  <a:pt x="45034" y="317119"/>
                </a:lnTo>
                <a:lnTo>
                  <a:pt x="46469" y="317119"/>
                </a:lnTo>
                <a:lnTo>
                  <a:pt x="47904" y="317119"/>
                </a:lnTo>
                <a:lnTo>
                  <a:pt x="49060" y="315963"/>
                </a:lnTo>
                <a:lnTo>
                  <a:pt x="49060" y="313093"/>
                </a:lnTo>
                <a:close/>
              </a:path>
              <a:path w="336550" h="417195">
                <a:moveTo>
                  <a:pt x="49974" y="111506"/>
                </a:moveTo>
                <a:lnTo>
                  <a:pt x="48107" y="109626"/>
                </a:lnTo>
                <a:lnTo>
                  <a:pt x="43484" y="109626"/>
                </a:lnTo>
                <a:lnTo>
                  <a:pt x="41617" y="111506"/>
                </a:lnTo>
                <a:lnTo>
                  <a:pt x="41617" y="116128"/>
                </a:lnTo>
                <a:lnTo>
                  <a:pt x="43484" y="117995"/>
                </a:lnTo>
                <a:lnTo>
                  <a:pt x="45796" y="117995"/>
                </a:lnTo>
                <a:lnTo>
                  <a:pt x="48107" y="117995"/>
                </a:lnTo>
                <a:lnTo>
                  <a:pt x="49974" y="116128"/>
                </a:lnTo>
                <a:lnTo>
                  <a:pt x="49974" y="111506"/>
                </a:lnTo>
                <a:close/>
              </a:path>
              <a:path w="336550" h="417195">
                <a:moveTo>
                  <a:pt x="55232" y="161861"/>
                </a:moveTo>
                <a:lnTo>
                  <a:pt x="53505" y="160134"/>
                </a:lnTo>
                <a:lnTo>
                  <a:pt x="49237" y="160134"/>
                </a:lnTo>
                <a:lnTo>
                  <a:pt x="47510" y="161861"/>
                </a:lnTo>
                <a:lnTo>
                  <a:pt x="47510" y="166128"/>
                </a:lnTo>
                <a:lnTo>
                  <a:pt x="49237" y="167855"/>
                </a:lnTo>
                <a:lnTo>
                  <a:pt x="51371" y="167855"/>
                </a:lnTo>
                <a:lnTo>
                  <a:pt x="53505" y="167855"/>
                </a:lnTo>
                <a:lnTo>
                  <a:pt x="55232" y="166128"/>
                </a:lnTo>
                <a:lnTo>
                  <a:pt x="55232" y="161861"/>
                </a:lnTo>
                <a:close/>
              </a:path>
              <a:path w="336550" h="417195">
                <a:moveTo>
                  <a:pt x="55410" y="413918"/>
                </a:moveTo>
                <a:lnTo>
                  <a:pt x="54635" y="413143"/>
                </a:lnTo>
                <a:lnTo>
                  <a:pt x="52730" y="413143"/>
                </a:lnTo>
                <a:lnTo>
                  <a:pt x="51955" y="413918"/>
                </a:lnTo>
                <a:lnTo>
                  <a:pt x="51955" y="415823"/>
                </a:lnTo>
                <a:lnTo>
                  <a:pt x="52730" y="416598"/>
                </a:lnTo>
                <a:lnTo>
                  <a:pt x="53682" y="416598"/>
                </a:lnTo>
                <a:lnTo>
                  <a:pt x="54635" y="416598"/>
                </a:lnTo>
                <a:lnTo>
                  <a:pt x="55410" y="415823"/>
                </a:lnTo>
                <a:lnTo>
                  <a:pt x="55410" y="413918"/>
                </a:lnTo>
                <a:close/>
              </a:path>
              <a:path w="336550" h="417195">
                <a:moveTo>
                  <a:pt x="56261" y="363537"/>
                </a:moveTo>
                <a:lnTo>
                  <a:pt x="55321" y="362597"/>
                </a:lnTo>
                <a:lnTo>
                  <a:pt x="53009" y="362597"/>
                </a:lnTo>
                <a:lnTo>
                  <a:pt x="52070" y="363537"/>
                </a:lnTo>
                <a:lnTo>
                  <a:pt x="52070" y="365848"/>
                </a:lnTo>
                <a:lnTo>
                  <a:pt x="53009" y="366788"/>
                </a:lnTo>
                <a:lnTo>
                  <a:pt x="54165" y="366788"/>
                </a:lnTo>
                <a:lnTo>
                  <a:pt x="55321" y="366788"/>
                </a:lnTo>
                <a:lnTo>
                  <a:pt x="56261" y="365848"/>
                </a:lnTo>
                <a:lnTo>
                  <a:pt x="56261" y="363537"/>
                </a:lnTo>
                <a:close/>
              </a:path>
              <a:path w="336550" h="417195">
                <a:moveTo>
                  <a:pt x="62217" y="2540"/>
                </a:moveTo>
                <a:lnTo>
                  <a:pt x="60134" y="457"/>
                </a:lnTo>
                <a:lnTo>
                  <a:pt x="55003" y="457"/>
                </a:lnTo>
                <a:lnTo>
                  <a:pt x="52920" y="2540"/>
                </a:lnTo>
                <a:lnTo>
                  <a:pt x="52920" y="7670"/>
                </a:lnTo>
                <a:lnTo>
                  <a:pt x="55003" y="9753"/>
                </a:lnTo>
                <a:lnTo>
                  <a:pt x="57569" y="9753"/>
                </a:lnTo>
                <a:lnTo>
                  <a:pt x="60134" y="9753"/>
                </a:lnTo>
                <a:lnTo>
                  <a:pt x="62217" y="7670"/>
                </a:lnTo>
                <a:lnTo>
                  <a:pt x="62217" y="2540"/>
                </a:lnTo>
                <a:close/>
              </a:path>
              <a:path w="336550" h="417195">
                <a:moveTo>
                  <a:pt x="62992" y="212382"/>
                </a:moveTo>
                <a:lnTo>
                  <a:pt x="61531" y="210921"/>
                </a:lnTo>
                <a:lnTo>
                  <a:pt x="57937" y="210921"/>
                </a:lnTo>
                <a:lnTo>
                  <a:pt x="56489" y="212382"/>
                </a:lnTo>
                <a:lnTo>
                  <a:pt x="56489" y="215976"/>
                </a:lnTo>
                <a:lnTo>
                  <a:pt x="57937" y="217424"/>
                </a:lnTo>
                <a:lnTo>
                  <a:pt x="59740" y="217424"/>
                </a:lnTo>
                <a:lnTo>
                  <a:pt x="61531" y="217424"/>
                </a:lnTo>
                <a:lnTo>
                  <a:pt x="62992" y="215976"/>
                </a:lnTo>
                <a:lnTo>
                  <a:pt x="62992" y="212382"/>
                </a:lnTo>
                <a:close/>
              </a:path>
              <a:path w="336550" h="417195">
                <a:moveTo>
                  <a:pt x="72440" y="52882"/>
                </a:moveTo>
                <a:lnTo>
                  <a:pt x="70497" y="50939"/>
                </a:lnTo>
                <a:lnTo>
                  <a:pt x="65697" y="50939"/>
                </a:lnTo>
                <a:lnTo>
                  <a:pt x="63754" y="52882"/>
                </a:lnTo>
                <a:lnTo>
                  <a:pt x="63754" y="57683"/>
                </a:lnTo>
                <a:lnTo>
                  <a:pt x="65697" y="59626"/>
                </a:lnTo>
                <a:lnTo>
                  <a:pt x="68097" y="59626"/>
                </a:lnTo>
                <a:lnTo>
                  <a:pt x="70497" y="59626"/>
                </a:lnTo>
                <a:lnTo>
                  <a:pt x="72440" y="57683"/>
                </a:lnTo>
                <a:lnTo>
                  <a:pt x="72440" y="52882"/>
                </a:lnTo>
                <a:close/>
              </a:path>
              <a:path w="336550" h="417195">
                <a:moveTo>
                  <a:pt x="72580" y="262851"/>
                </a:moveTo>
                <a:lnTo>
                  <a:pt x="71374" y="261658"/>
                </a:lnTo>
                <a:lnTo>
                  <a:pt x="68402" y="261658"/>
                </a:lnTo>
                <a:lnTo>
                  <a:pt x="67195" y="262851"/>
                </a:lnTo>
                <a:lnTo>
                  <a:pt x="67195" y="265823"/>
                </a:lnTo>
                <a:lnTo>
                  <a:pt x="68402" y="267030"/>
                </a:lnTo>
                <a:lnTo>
                  <a:pt x="69888" y="267030"/>
                </a:lnTo>
                <a:lnTo>
                  <a:pt x="71374" y="267030"/>
                </a:lnTo>
                <a:lnTo>
                  <a:pt x="72580" y="265823"/>
                </a:lnTo>
                <a:lnTo>
                  <a:pt x="72580" y="262851"/>
                </a:lnTo>
                <a:close/>
              </a:path>
              <a:path w="336550" h="417195">
                <a:moveTo>
                  <a:pt x="81495" y="313321"/>
                </a:moveTo>
                <a:lnTo>
                  <a:pt x="80530" y="312356"/>
                </a:lnTo>
                <a:lnTo>
                  <a:pt x="78143" y="312356"/>
                </a:lnTo>
                <a:lnTo>
                  <a:pt x="77177" y="313321"/>
                </a:lnTo>
                <a:lnTo>
                  <a:pt x="77177" y="315709"/>
                </a:lnTo>
                <a:lnTo>
                  <a:pt x="78143" y="316674"/>
                </a:lnTo>
                <a:lnTo>
                  <a:pt x="79336" y="316674"/>
                </a:lnTo>
                <a:lnTo>
                  <a:pt x="80530" y="316674"/>
                </a:lnTo>
                <a:lnTo>
                  <a:pt x="81495" y="315709"/>
                </a:lnTo>
                <a:lnTo>
                  <a:pt x="81495" y="313321"/>
                </a:lnTo>
                <a:close/>
              </a:path>
              <a:path w="336550" h="417195">
                <a:moveTo>
                  <a:pt x="82664" y="111760"/>
                </a:moveTo>
                <a:lnTo>
                  <a:pt x="81000" y="110109"/>
                </a:lnTo>
                <a:lnTo>
                  <a:pt x="76885" y="110109"/>
                </a:lnTo>
                <a:lnTo>
                  <a:pt x="75222" y="111760"/>
                </a:lnTo>
                <a:lnTo>
                  <a:pt x="75222" y="115874"/>
                </a:lnTo>
                <a:lnTo>
                  <a:pt x="76885" y="117538"/>
                </a:lnTo>
                <a:lnTo>
                  <a:pt x="78943" y="117538"/>
                </a:lnTo>
                <a:lnTo>
                  <a:pt x="81000" y="117538"/>
                </a:lnTo>
                <a:lnTo>
                  <a:pt x="82664" y="115874"/>
                </a:lnTo>
                <a:lnTo>
                  <a:pt x="82664" y="111760"/>
                </a:lnTo>
                <a:close/>
              </a:path>
              <a:path w="336550" h="417195">
                <a:moveTo>
                  <a:pt x="87845" y="414147"/>
                </a:moveTo>
                <a:lnTo>
                  <a:pt x="87261" y="413575"/>
                </a:lnTo>
                <a:lnTo>
                  <a:pt x="85839" y="413575"/>
                </a:lnTo>
                <a:lnTo>
                  <a:pt x="85255" y="414147"/>
                </a:lnTo>
                <a:lnTo>
                  <a:pt x="85255" y="415582"/>
                </a:lnTo>
                <a:lnTo>
                  <a:pt x="85839" y="416166"/>
                </a:lnTo>
                <a:lnTo>
                  <a:pt x="86550" y="416166"/>
                </a:lnTo>
                <a:lnTo>
                  <a:pt x="87261" y="416166"/>
                </a:lnTo>
                <a:lnTo>
                  <a:pt x="87845" y="415582"/>
                </a:lnTo>
                <a:lnTo>
                  <a:pt x="87845" y="414147"/>
                </a:lnTo>
                <a:close/>
              </a:path>
              <a:path w="336550" h="417195">
                <a:moveTo>
                  <a:pt x="88201" y="162128"/>
                </a:moveTo>
                <a:lnTo>
                  <a:pt x="86690" y="160616"/>
                </a:lnTo>
                <a:lnTo>
                  <a:pt x="82956" y="160616"/>
                </a:lnTo>
                <a:lnTo>
                  <a:pt x="81445" y="162128"/>
                </a:lnTo>
                <a:lnTo>
                  <a:pt x="81445" y="165862"/>
                </a:lnTo>
                <a:lnTo>
                  <a:pt x="82956" y="167373"/>
                </a:lnTo>
                <a:lnTo>
                  <a:pt x="84823" y="167373"/>
                </a:lnTo>
                <a:lnTo>
                  <a:pt x="86690" y="167373"/>
                </a:lnTo>
                <a:lnTo>
                  <a:pt x="88201" y="165862"/>
                </a:lnTo>
                <a:lnTo>
                  <a:pt x="88201" y="162128"/>
                </a:lnTo>
                <a:close/>
              </a:path>
              <a:path w="336550" h="417195">
                <a:moveTo>
                  <a:pt x="88722" y="363778"/>
                </a:moveTo>
                <a:lnTo>
                  <a:pt x="87972" y="363029"/>
                </a:lnTo>
                <a:lnTo>
                  <a:pt x="86118" y="363029"/>
                </a:lnTo>
                <a:lnTo>
                  <a:pt x="85369" y="363778"/>
                </a:lnTo>
                <a:lnTo>
                  <a:pt x="85369" y="365620"/>
                </a:lnTo>
                <a:lnTo>
                  <a:pt x="86118" y="366369"/>
                </a:lnTo>
                <a:lnTo>
                  <a:pt x="87045" y="366369"/>
                </a:lnTo>
                <a:lnTo>
                  <a:pt x="87972" y="366369"/>
                </a:lnTo>
                <a:lnTo>
                  <a:pt x="88722" y="365620"/>
                </a:lnTo>
                <a:lnTo>
                  <a:pt x="88722" y="363778"/>
                </a:lnTo>
                <a:close/>
              </a:path>
              <a:path w="336550" h="417195">
                <a:moveTo>
                  <a:pt x="94576" y="2794"/>
                </a:moveTo>
                <a:lnTo>
                  <a:pt x="92710" y="914"/>
                </a:lnTo>
                <a:lnTo>
                  <a:pt x="88087" y="914"/>
                </a:lnTo>
                <a:lnTo>
                  <a:pt x="86220" y="2794"/>
                </a:lnTo>
                <a:lnTo>
                  <a:pt x="86220" y="7416"/>
                </a:lnTo>
                <a:lnTo>
                  <a:pt x="88087" y="9283"/>
                </a:lnTo>
                <a:lnTo>
                  <a:pt x="90398" y="9283"/>
                </a:lnTo>
                <a:lnTo>
                  <a:pt x="92710" y="9283"/>
                </a:lnTo>
                <a:lnTo>
                  <a:pt x="94576" y="7416"/>
                </a:lnTo>
                <a:lnTo>
                  <a:pt x="94576" y="2794"/>
                </a:lnTo>
                <a:close/>
              </a:path>
              <a:path w="336550" h="417195">
                <a:moveTo>
                  <a:pt x="95961" y="212636"/>
                </a:moveTo>
                <a:lnTo>
                  <a:pt x="94716" y="211378"/>
                </a:lnTo>
                <a:lnTo>
                  <a:pt x="91643" y="211378"/>
                </a:lnTo>
                <a:lnTo>
                  <a:pt x="90398" y="212636"/>
                </a:lnTo>
                <a:lnTo>
                  <a:pt x="90398" y="215709"/>
                </a:lnTo>
                <a:lnTo>
                  <a:pt x="91643" y="216954"/>
                </a:lnTo>
                <a:lnTo>
                  <a:pt x="93179" y="216954"/>
                </a:lnTo>
                <a:lnTo>
                  <a:pt x="94716" y="216954"/>
                </a:lnTo>
                <a:lnTo>
                  <a:pt x="95961" y="215709"/>
                </a:lnTo>
                <a:lnTo>
                  <a:pt x="95961" y="212636"/>
                </a:lnTo>
                <a:close/>
              </a:path>
              <a:path w="336550" h="417195">
                <a:moveTo>
                  <a:pt x="105270" y="263118"/>
                </a:moveTo>
                <a:lnTo>
                  <a:pt x="104267" y="262102"/>
                </a:lnTo>
                <a:lnTo>
                  <a:pt x="101803" y="262102"/>
                </a:lnTo>
                <a:lnTo>
                  <a:pt x="100787" y="263118"/>
                </a:lnTo>
                <a:lnTo>
                  <a:pt x="100787" y="265582"/>
                </a:lnTo>
                <a:lnTo>
                  <a:pt x="101803" y="266585"/>
                </a:lnTo>
                <a:lnTo>
                  <a:pt x="103035" y="266585"/>
                </a:lnTo>
                <a:lnTo>
                  <a:pt x="104267" y="266585"/>
                </a:lnTo>
                <a:lnTo>
                  <a:pt x="105270" y="265582"/>
                </a:lnTo>
                <a:lnTo>
                  <a:pt x="105270" y="263118"/>
                </a:lnTo>
                <a:close/>
              </a:path>
              <a:path w="336550" h="417195">
                <a:moveTo>
                  <a:pt x="105410" y="53149"/>
                </a:moveTo>
                <a:lnTo>
                  <a:pt x="103682" y="51422"/>
                </a:lnTo>
                <a:lnTo>
                  <a:pt x="99415" y="51422"/>
                </a:lnTo>
                <a:lnTo>
                  <a:pt x="97688" y="53149"/>
                </a:lnTo>
                <a:lnTo>
                  <a:pt x="97688" y="57416"/>
                </a:lnTo>
                <a:lnTo>
                  <a:pt x="99415" y="59143"/>
                </a:lnTo>
                <a:lnTo>
                  <a:pt x="101549" y="59143"/>
                </a:lnTo>
                <a:lnTo>
                  <a:pt x="103682" y="59143"/>
                </a:lnTo>
                <a:lnTo>
                  <a:pt x="105410" y="57416"/>
                </a:lnTo>
                <a:lnTo>
                  <a:pt x="105410" y="53149"/>
                </a:lnTo>
                <a:close/>
              </a:path>
              <a:path w="336550" h="417195">
                <a:moveTo>
                  <a:pt x="113944" y="313563"/>
                </a:moveTo>
                <a:lnTo>
                  <a:pt x="113169" y="312788"/>
                </a:lnTo>
                <a:lnTo>
                  <a:pt x="111264" y="312788"/>
                </a:lnTo>
                <a:lnTo>
                  <a:pt x="110490" y="313563"/>
                </a:lnTo>
                <a:lnTo>
                  <a:pt x="110490" y="315468"/>
                </a:lnTo>
                <a:lnTo>
                  <a:pt x="111264" y="316242"/>
                </a:lnTo>
                <a:lnTo>
                  <a:pt x="112217" y="316242"/>
                </a:lnTo>
                <a:lnTo>
                  <a:pt x="113169" y="316242"/>
                </a:lnTo>
                <a:lnTo>
                  <a:pt x="113944" y="315468"/>
                </a:lnTo>
                <a:lnTo>
                  <a:pt x="113944" y="313563"/>
                </a:lnTo>
                <a:close/>
              </a:path>
              <a:path w="336550" h="417195">
                <a:moveTo>
                  <a:pt x="115328" y="112026"/>
                </a:moveTo>
                <a:lnTo>
                  <a:pt x="113880" y="110566"/>
                </a:lnTo>
                <a:lnTo>
                  <a:pt x="110286" y="110566"/>
                </a:lnTo>
                <a:lnTo>
                  <a:pt x="108826" y="112026"/>
                </a:lnTo>
                <a:lnTo>
                  <a:pt x="108826" y="115608"/>
                </a:lnTo>
                <a:lnTo>
                  <a:pt x="110286" y="117068"/>
                </a:lnTo>
                <a:lnTo>
                  <a:pt x="112077" y="117068"/>
                </a:lnTo>
                <a:lnTo>
                  <a:pt x="113880" y="117068"/>
                </a:lnTo>
                <a:lnTo>
                  <a:pt x="115328" y="115608"/>
                </a:lnTo>
                <a:lnTo>
                  <a:pt x="115328" y="112026"/>
                </a:lnTo>
                <a:close/>
              </a:path>
              <a:path w="336550" h="417195">
                <a:moveTo>
                  <a:pt x="120281" y="414401"/>
                </a:moveTo>
                <a:lnTo>
                  <a:pt x="119900" y="414007"/>
                </a:lnTo>
                <a:lnTo>
                  <a:pt x="118935" y="414007"/>
                </a:lnTo>
                <a:lnTo>
                  <a:pt x="118554" y="414401"/>
                </a:lnTo>
                <a:lnTo>
                  <a:pt x="118554" y="415353"/>
                </a:lnTo>
                <a:lnTo>
                  <a:pt x="118935" y="415734"/>
                </a:lnTo>
                <a:lnTo>
                  <a:pt x="119418" y="415734"/>
                </a:lnTo>
                <a:lnTo>
                  <a:pt x="119900" y="415734"/>
                </a:lnTo>
                <a:lnTo>
                  <a:pt x="120281" y="415353"/>
                </a:lnTo>
                <a:lnTo>
                  <a:pt x="120281" y="414401"/>
                </a:lnTo>
                <a:close/>
              </a:path>
              <a:path w="336550" h="417195">
                <a:moveTo>
                  <a:pt x="121170" y="162394"/>
                </a:moveTo>
                <a:lnTo>
                  <a:pt x="119875" y="161099"/>
                </a:lnTo>
                <a:lnTo>
                  <a:pt x="116674" y="161099"/>
                </a:lnTo>
                <a:lnTo>
                  <a:pt x="115379" y="162394"/>
                </a:lnTo>
                <a:lnTo>
                  <a:pt x="115379" y="165595"/>
                </a:lnTo>
                <a:lnTo>
                  <a:pt x="116674" y="166890"/>
                </a:lnTo>
                <a:lnTo>
                  <a:pt x="118275" y="166890"/>
                </a:lnTo>
                <a:lnTo>
                  <a:pt x="119875" y="166890"/>
                </a:lnTo>
                <a:lnTo>
                  <a:pt x="121170" y="165595"/>
                </a:lnTo>
                <a:lnTo>
                  <a:pt x="121170" y="162394"/>
                </a:lnTo>
                <a:close/>
              </a:path>
              <a:path w="336550" h="417195">
                <a:moveTo>
                  <a:pt x="121208" y="364007"/>
                </a:moveTo>
                <a:lnTo>
                  <a:pt x="120637" y="363435"/>
                </a:lnTo>
                <a:lnTo>
                  <a:pt x="119253" y="363435"/>
                </a:lnTo>
                <a:lnTo>
                  <a:pt x="118694" y="364007"/>
                </a:lnTo>
                <a:lnTo>
                  <a:pt x="118694" y="365391"/>
                </a:lnTo>
                <a:lnTo>
                  <a:pt x="119253" y="365950"/>
                </a:lnTo>
                <a:lnTo>
                  <a:pt x="119951" y="365950"/>
                </a:lnTo>
                <a:lnTo>
                  <a:pt x="120637" y="365950"/>
                </a:lnTo>
                <a:lnTo>
                  <a:pt x="121208" y="365391"/>
                </a:lnTo>
                <a:lnTo>
                  <a:pt x="121208" y="364007"/>
                </a:lnTo>
                <a:close/>
              </a:path>
              <a:path w="336550" h="417195">
                <a:moveTo>
                  <a:pt x="126949" y="3048"/>
                </a:moveTo>
                <a:lnTo>
                  <a:pt x="125285" y="1397"/>
                </a:lnTo>
                <a:lnTo>
                  <a:pt x="121170" y="1397"/>
                </a:lnTo>
                <a:lnTo>
                  <a:pt x="119519" y="3048"/>
                </a:lnTo>
                <a:lnTo>
                  <a:pt x="119519" y="7162"/>
                </a:lnTo>
                <a:lnTo>
                  <a:pt x="121170" y="8826"/>
                </a:lnTo>
                <a:lnTo>
                  <a:pt x="123228" y="8826"/>
                </a:lnTo>
                <a:lnTo>
                  <a:pt x="125285" y="8826"/>
                </a:lnTo>
                <a:lnTo>
                  <a:pt x="126949" y="7162"/>
                </a:lnTo>
                <a:lnTo>
                  <a:pt x="126949" y="3048"/>
                </a:lnTo>
                <a:close/>
              </a:path>
              <a:path w="336550" h="417195">
                <a:moveTo>
                  <a:pt x="128955" y="212890"/>
                </a:moveTo>
                <a:lnTo>
                  <a:pt x="127914" y="211848"/>
                </a:lnTo>
                <a:lnTo>
                  <a:pt x="125349" y="211848"/>
                </a:lnTo>
                <a:lnTo>
                  <a:pt x="124307" y="212890"/>
                </a:lnTo>
                <a:lnTo>
                  <a:pt x="124307" y="215455"/>
                </a:lnTo>
                <a:lnTo>
                  <a:pt x="125349" y="216496"/>
                </a:lnTo>
                <a:lnTo>
                  <a:pt x="126631" y="216496"/>
                </a:lnTo>
                <a:lnTo>
                  <a:pt x="127914" y="216496"/>
                </a:lnTo>
                <a:lnTo>
                  <a:pt x="128955" y="215455"/>
                </a:lnTo>
                <a:lnTo>
                  <a:pt x="128955" y="212890"/>
                </a:lnTo>
                <a:close/>
              </a:path>
              <a:path w="336550" h="417195">
                <a:moveTo>
                  <a:pt x="137985" y="263359"/>
                </a:moveTo>
                <a:lnTo>
                  <a:pt x="137185" y="262559"/>
                </a:lnTo>
                <a:lnTo>
                  <a:pt x="135204" y="262559"/>
                </a:lnTo>
                <a:lnTo>
                  <a:pt x="134404" y="263359"/>
                </a:lnTo>
                <a:lnTo>
                  <a:pt x="134404" y="265341"/>
                </a:lnTo>
                <a:lnTo>
                  <a:pt x="135204" y="266141"/>
                </a:lnTo>
                <a:lnTo>
                  <a:pt x="136194" y="266141"/>
                </a:lnTo>
                <a:lnTo>
                  <a:pt x="137185" y="266141"/>
                </a:lnTo>
                <a:lnTo>
                  <a:pt x="137985" y="265341"/>
                </a:lnTo>
                <a:lnTo>
                  <a:pt x="137985" y="263359"/>
                </a:lnTo>
                <a:close/>
              </a:path>
              <a:path w="336550" h="417195">
                <a:moveTo>
                  <a:pt x="138379" y="53416"/>
                </a:moveTo>
                <a:lnTo>
                  <a:pt x="136867" y="51904"/>
                </a:lnTo>
                <a:lnTo>
                  <a:pt x="133134" y="51904"/>
                </a:lnTo>
                <a:lnTo>
                  <a:pt x="131622" y="53416"/>
                </a:lnTo>
                <a:lnTo>
                  <a:pt x="131622" y="57150"/>
                </a:lnTo>
                <a:lnTo>
                  <a:pt x="133134" y="58661"/>
                </a:lnTo>
                <a:lnTo>
                  <a:pt x="135001" y="58661"/>
                </a:lnTo>
                <a:lnTo>
                  <a:pt x="136867" y="58661"/>
                </a:lnTo>
                <a:lnTo>
                  <a:pt x="138379" y="57150"/>
                </a:lnTo>
                <a:lnTo>
                  <a:pt x="138379" y="53416"/>
                </a:lnTo>
                <a:close/>
              </a:path>
              <a:path w="336550" h="417195">
                <a:moveTo>
                  <a:pt x="146380" y="313804"/>
                </a:moveTo>
                <a:lnTo>
                  <a:pt x="145808" y="313220"/>
                </a:lnTo>
                <a:lnTo>
                  <a:pt x="144373" y="313220"/>
                </a:lnTo>
                <a:lnTo>
                  <a:pt x="143789" y="313804"/>
                </a:lnTo>
                <a:lnTo>
                  <a:pt x="143789" y="315239"/>
                </a:lnTo>
                <a:lnTo>
                  <a:pt x="144373" y="315823"/>
                </a:lnTo>
                <a:lnTo>
                  <a:pt x="145084" y="315823"/>
                </a:lnTo>
                <a:lnTo>
                  <a:pt x="145808" y="315823"/>
                </a:lnTo>
                <a:lnTo>
                  <a:pt x="146380" y="315239"/>
                </a:lnTo>
                <a:lnTo>
                  <a:pt x="146380" y="313804"/>
                </a:lnTo>
                <a:close/>
              </a:path>
              <a:path w="336550" h="417195">
                <a:moveTo>
                  <a:pt x="147993" y="112280"/>
                </a:moveTo>
                <a:lnTo>
                  <a:pt x="146748" y="111036"/>
                </a:lnTo>
                <a:lnTo>
                  <a:pt x="143675" y="111036"/>
                </a:lnTo>
                <a:lnTo>
                  <a:pt x="142430" y="112280"/>
                </a:lnTo>
                <a:lnTo>
                  <a:pt x="142430" y="115366"/>
                </a:lnTo>
                <a:lnTo>
                  <a:pt x="143675" y="116611"/>
                </a:lnTo>
                <a:lnTo>
                  <a:pt x="145211" y="116611"/>
                </a:lnTo>
                <a:lnTo>
                  <a:pt x="146748" y="116611"/>
                </a:lnTo>
                <a:lnTo>
                  <a:pt x="147993" y="115366"/>
                </a:lnTo>
                <a:lnTo>
                  <a:pt x="147993" y="112280"/>
                </a:lnTo>
                <a:close/>
              </a:path>
              <a:path w="336550" h="417195">
                <a:moveTo>
                  <a:pt x="152730" y="414629"/>
                </a:moveTo>
                <a:lnTo>
                  <a:pt x="152539" y="414439"/>
                </a:lnTo>
                <a:lnTo>
                  <a:pt x="152057" y="414439"/>
                </a:lnTo>
                <a:lnTo>
                  <a:pt x="151866" y="414629"/>
                </a:lnTo>
                <a:lnTo>
                  <a:pt x="151866" y="415099"/>
                </a:lnTo>
                <a:lnTo>
                  <a:pt x="152057" y="415302"/>
                </a:lnTo>
                <a:lnTo>
                  <a:pt x="152298" y="415302"/>
                </a:lnTo>
                <a:lnTo>
                  <a:pt x="152539" y="415302"/>
                </a:lnTo>
                <a:lnTo>
                  <a:pt x="152730" y="415099"/>
                </a:lnTo>
                <a:lnTo>
                  <a:pt x="152730" y="414629"/>
                </a:lnTo>
                <a:close/>
              </a:path>
              <a:path w="336550" h="417195">
                <a:moveTo>
                  <a:pt x="153670" y="364236"/>
                </a:moveTo>
                <a:lnTo>
                  <a:pt x="153289" y="363867"/>
                </a:lnTo>
                <a:lnTo>
                  <a:pt x="152374" y="363867"/>
                </a:lnTo>
                <a:lnTo>
                  <a:pt x="151993" y="364236"/>
                </a:lnTo>
                <a:lnTo>
                  <a:pt x="151993" y="365163"/>
                </a:lnTo>
                <a:lnTo>
                  <a:pt x="152374" y="365531"/>
                </a:lnTo>
                <a:lnTo>
                  <a:pt x="152831" y="365531"/>
                </a:lnTo>
                <a:lnTo>
                  <a:pt x="153289" y="365531"/>
                </a:lnTo>
                <a:lnTo>
                  <a:pt x="153670" y="365163"/>
                </a:lnTo>
                <a:lnTo>
                  <a:pt x="153670" y="364236"/>
                </a:lnTo>
                <a:close/>
              </a:path>
              <a:path w="336550" h="417195">
                <a:moveTo>
                  <a:pt x="154139" y="162661"/>
                </a:moveTo>
                <a:lnTo>
                  <a:pt x="153060" y="161582"/>
                </a:lnTo>
                <a:lnTo>
                  <a:pt x="150393" y="161582"/>
                </a:lnTo>
                <a:lnTo>
                  <a:pt x="149313" y="162661"/>
                </a:lnTo>
                <a:lnTo>
                  <a:pt x="149313" y="165328"/>
                </a:lnTo>
                <a:lnTo>
                  <a:pt x="150393" y="166408"/>
                </a:lnTo>
                <a:lnTo>
                  <a:pt x="151726" y="166408"/>
                </a:lnTo>
                <a:lnTo>
                  <a:pt x="153060" y="166408"/>
                </a:lnTo>
                <a:lnTo>
                  <a:pt x="154139" y="165328"/>
                </a:lnTo>
                <a:lnTo>
                  <a:pt x="154139" y="162661"/>
                </a:lnTo>
                <a:close/>
              </a:path>
              <a:path w="336550" h="417195">
                <a:moveTo>
                  <a:pt x="159308" y="3314"/>
                </a:moveTo>
                <a:lnTo>
                  <a:pt x="157848" y="1854"/>
                </a:lnTo>
                <a:lnTo>
                  <a:pt x="154266" y="1854"/>
                </a:lnTo>
                <a:lnTo>
                  <a:pt x="152806" y="3314"/>
                </a:lnTo>
                <a:lnTo>
                  <a:pt x="152806" y="6896"/>
                </a:lnTo>
                <a:lnTo>
                  <a:pt x="154266" y="8356"/>
                </a:lnTo>
                <a:lnTo>
                  <a:pt x="156057" y="8356"/>
                </a:lnTo>
                <a:lnTo>
                  <a:pt x="157848" y="8356"/>
                </a:lnTo>
                <a:lnTo>
                  <a:pt x="159308" y="6896"/>
                </a:lnTo>
                <a:lnTo>
                  <a:pt x="159308" y="3314"/>
                </a:lnTo>
                <a:close/>
              </a:path>
              <a:path w="336550" h="417195">
                <a:moveTo>
                  <a:pt x="161937" y="213131"/>
                </a:moveTo>
                <a:lnTo>
                  <a:pt x="161112" y="212305"/>
                </a:lnTo>
                <a:lnTo>
                  <a:pt x="159054" y="212305"/>
                </a:lnTo>
                <a:lnTo>
                  <a:pt x="158229" y="213131"/>
                </a:lnTo>
                <a:lnTo>
                  <a:pt x="158229" y="215188"/>
                </a:lnTo>
                <a:lnTo>
                  <a:pt x="159054" y="216027"/>
                </a:lnTo>
                <a:lnTo>
                  <a:pt x="160083" y="216027"/>
                </a:lnTo>
                <a:lnTo>
                  <a:pt x="161112" y="216027"/>
                </a:lnTo>
                <a:lnTo>
                  <a:pt x="161937" y="215188"/>
                </a:lnTo>
                <a:lnTo>
                  <a:pt x="161937" y="213131"/>
                </a:lnTo>
                <a:close/>
              </a:path>
              <a:path w="336550" h="417195">
                <a:moveTo>
                  <a:pt x="170688" y="263601"/>
                </a:moveTo>
                <a:lnTo>
                  <a:pt x="170091" y="262991"/>
                </a:lnTo>
                <a:lnTo>
                  <a:pt x="168605" y="262991"/>
                </a:lnTo>
                <a:lnTo>
                  <a:pt x="167995" y="263601"/>
                </a:lnTo>
                <a:lnTo>
                  <a:pt x="167995" y="265087"/>
                </a:lnTo>
                <a:lnTo>
                  <a:pt x="168605" y="265684"/>
                </a:lnTo>
                <a:lnTo>
                  <a:pt x="169341" y="265684"/>
                </a:lnTo>
                <a:lnTo>
                  <a:pt x="170091" y="265684"/>
                </a:lnTo>
                <a:lnTo>
                  <a:pt x="170688" y="265087"/>
                </a:lnTo>
                <a:lnTo>
                  <a:pt x="170688" y="263601"/>
                </a:lnTo>
                <a:close/>
              </a:path>
              <a:path w="336550" h="417195">
                <a:moveTo>
                  <a:pt x="171348" y="53682"/>
                </a:moveTo>
                <a:lnTo>
                  <a:pt x="170053" y="52387"/>
                </a:lnTo>
                <a:lnTo>
                  <a:pt x="166852" y="52387"/>
                </a:lnTo>
                <a:lnTo>
                  <a:pt x="165557" y="53682"/>
                </a:lnTo>
                <a:lnTo>
                  <a:pt x="165557" y="56883"/>
                </a:lnTo>
                <a:lnTo>
                  <a:pt x="166852" y="58178"/>
                </a:lnTo>
                <a:lnTo>
                  <a:pt x="168452" y="58178"/>
                </a:lnTo>
                <a:lnTo>
                  <a:pt x="170053" y="58178"/>
                </a:lnTo>
                <a:lnTo>
                  <a:pt x="171348" y="56883"/>
                </a:lnTo>
                <a:lnTo>
                  <a:pt x="171348" y="53682"/>
                </a:lnTo>
                <a:close/>
              </a:path>
              <a:path w="336550" h="417195">
                <a:moveTo>
                  <a:pt x="178828" y="314032"/>
                </a:moveTo>
                <a:lnTo>
                  <a:pt x="178447" y="313651"/>
                </a:lnTo>
                <a:lnTo>
                  <a:pt x="177482" y="313651"/>
                </a:lnTo>
                <a:lnTo>
                  <a:pt x="177101" y="314032"/>
                </a:lnTo>
                <a:lnTo>
                  <a:pt x="177101" y="314985"/>
                </a:lnTo>
                <a:lnTo>
                  <a:pt x="177482" y="315379"/>
                </a:lnTo>
                <a:lnTo>
                  <a:pt x="177965" y="315379"/>
                </a:lnTo>
                <a:lnTo>
                  <a:pt x="178447" y="315379"/>
                </a:lnTo>
                <a:lnTo>
                  <a:pt x="178828" y="314985"/>
                </a:lnTo>
                <a:lnTo>
                  <a:pt x="178828" y="314032"/>
                </a:lnTo>
                <a:close/>
              </a:path>
              <a:path w="336550" h="417195">
                <a:moveTo>
                  <a:pt x="180682" y="112534"/>
                </a:moveTo>
                <a:lnTo>
                  <a:pt x="179641" y="111493"/>
                </a:lnTo>
                <a:lnTo>
                  <a:pt x="177076" y="111493"/>
                </a:lnTo>
                <a:lnTo>
                  <a:pt x="176034" y="112534"/>
                </a:lnTo>
                <a:lnTo>
                  <a:pt x="176034" y="115100"/>
                </a:lnTo>
                <a:lnTo>
                  <a:pt x="177076" y="116141"/>
                </a:lnTo>
                <a:lnTo>
                  <a:pt x="178358" y="116141"/>
                </a:lnTo>
                <a:lnTo>
                  <a:pt x="179641" y="116141"/>
                </a:lnTo>
                <a:lnTo>
                  <a:pt x="180682" y="115100"/>
                </a:lnTo>
                <a:lnTo>
                  <a:pt x="180682" y="112534"/>
                </a:lnTo>
                <a:close/>
              </a:path>
              <a:path w="336550" h="417195">
                <a:moveTo>
                  <a:pt x="186143" y="364464"/>
                </a:moveTo>
                <a:lnTo>
                  <a:pt x="185953" y="364274"/>
                </a:lnTo>
                <a:lnTo>
                  <a:pt x="185496" y="364274"/>
                </a:lnTo>
                <a:lnTo>
                  <a:pt x="185305" y="364464"/>
                </a:lnTo>
                <a:lnTo>
                  <a:pt x="185305" y="364921"/>
                </a:lnTo>
                <a:lnTo>
                  <a:pt x="185496" y="365112"/>
                </a:lnTo>
                <a:lnTo>
                  <a:pt x="185724" y="365112"/>
                </a:lnTo>
                <a:lnTo>
                  <a:pt x="185953" y="365112"/>
                </a:lnTo>
                <a:lnTo>
                  <a:pt x="186143" y="364921"/>
                </a:lnTo>
                <a:lnTo>
                  <a:pt x="186143" y="364464"/>
                </a:lnTo>
                <a:close/>
              </a:path>
              <a:path w="336550" h="417195">
                <a:moveTo>
                  <a:pt x="187096" y="162928"/>
                </a:moveTo>
                <a:lnTo>
                  <a:pt x="186232" y="162064"/>
                </a:lnTo>
                <a:lnTo>
                  <a:pt x="184099" y="162064"/>
                </a:lnTo>
                <a:lnTo>
                  <a:pt x="183235" y="162928"/>
                </a:lnTo>
                <a:lnTo>
                  <a:pt x="183235" y="165061"/>
                </a:lnTo>
                <a:lnTo>
                  <a:pt x="184099" y="165925"/>
                </a:lnTo>
                <a:lnTo>
                  <a:pt x="185166" y="165925"/>
                </a:lnTo>
                <a:lnTo>
                  <a:pt x="186232" y="165925"/>
                </a:lnTo>
                <a:lnTo>
                  <a:pt x="187096" y="165061"/>
                </a:lnTo>
                <a:lnTo>
                  <a:pt x="187096" y="162928"/>
                </a:lnTo>
                <a:close/>
              </a:path>
              <a:path w="336550" h="417195">
                <a:moveTo>
                  <a:pt x="191668" y="3568"/>
                </a:moveTo>
                <a:lnTo>
                  <a:pt x="190423" y="2324"/>
                </a:lnTo>
                <a:lnTo>
                  <a:pt x="187350" y="2324"/>
                </a:lnTo>
                <a:lnTo>
                  <a:pt x="186093" y="3568"/>
                </a:lnTo>
                <a:lnTo>
                  <a:pt x="186093" y="6654"/>
                </a:lnTo>
                <a:lnTo>
                  <a:pt x="187350" y="7899"/>
                </a:lnTo>
                <a:lnTo>
                  <a:pt x="188887" y="7899"/>
                </a:lnTo>
                <a:lnTo>
                  <a:pt x="190423" y="7899"/>
                </a:lnTo>
                <a:lnTo>
                  <a:pt x="191668" y="6654"/>
                </a:lnTo>
                <a:lnTo>
                  <a:pt x="191668" y="3568"/>
                </a:lnTo>
                <a:close/>
              </a:path>
              <a:path w="336550" h="417195">
                <a:moveTo>
                  <a:pt x="194932" y="213410"/>
                </a:moveTo>
                <a:lnTo>
                  <a:pt x="194310" y="212775"/>
                </a:lnTo>
                <a:lnTo>
                  <a:pt x="192760" y="212775"/>
                </a:lnTo>
                <a:lnTo>
                  <a:pt x="192138" y="213410"/>
                </a:lnTo>
                <a:lnTo>
                  <a:pt x="192138" y="214947"/>
                </a:lnTo>
                <a:lnTo>
                  <a:pt x="192760" y="215569"/>
                </a:lnTo>
                <a:lnTo>
                  <a:pt x="193535" y="215569"/>
                </a:lnTo>
                <a:lnTo>
                  <a:pt x="194310" y="215569"/>
                </a:lnTo>
                <a:lnTo>
                  <a:pt x="194932" y="214947"/>
                </a:lnTo>
                <a:lnTo>
                  <a:pt x="194932" y="213410"/>
                </a:lnTo>
                <a:close/>
              </a:path>
              <a:path w="336550" h="417195">
                <a:moveTo>
                  <a:pt x="203390" y="263842"/>
                </a:moveTo>
                <a:lnTo>
                  <a:pt x="202984" y="263448"/>
                </a:lnTo>
                <a:lnTo>
                  <a:pt x="201993" y="263448"/>
                </a:lnTo>
                <a:lnTo>
                  <a:pt x="201599" y="263842"/>
                </a:lnTo>
                <a:lnTo>
                  <a:pt x="201599" y="264833"/>
                </a:lnTo>
                <a:lnTo>
                  <a:pt x="201993" y="265239"/>
                </a:lnTo>
                <a:lnTo>
                  <a:pt x="202488" y="265239"/>
                </a:lnTo>
                <a:lnTo>
                  <a:pt x="202984" y="265239"/>
                </a:lnTo>
                <a:lnTo>
                  <a:pt x="203390" y="264833"/>
                </a:lnTo>
                <a:lnTo>
                  <a:pt x="203390" y="263842"/>
                </a:lnTo>
                <a:close/>
              </a:path>
              <a:path w="336550" h="417195">
                <a:moveTo>
                  <a:pt x="204304" y="53949"/>
                </a:moveTo>
                <a:lnTo>
                  <a:pt x="203225" y="52870"/>
                </a:lnTo>
                <a:lnTo>
                  <a:pt x="200558" y="52870"/>
                </a:lnTo>
                <a:lnTo>
                  <a:pt x="199478" y="53949"/>
                </a:lnTo>
                <a:lnTo>
                  <a:pt x="199478" y="56616"/>
                </a:lnTo>
                <a:lnTo>
                  <a:pt x="200558" y="57696"/>
                </a:lnTo>
                <a:lnTo>
                  <a:pt x="201891" y="57696"/>
                </a:lnTo>
                <a:lnTo>
                  <a:pt x="203225" y="57696"/>
                </a:lnTo>
                <a:lnTo>
                  <a:pt x="204304" y="56616"/>
                </a:lnTo>
                <a:lnTo>
                  <a:pt x="204304" y="53949"/>
                </a:lnTo>
                <a:close/>
              </a:path>
              <a:path w="336550" h="417195">
                <a:moveTo>
                  <a:pt x="211264" y="314274"/>
                </a:moveTo>
                <a:lnTo>
                  <a:pt x="211074" y="314083"/>
                </a:lnTo>
                <a:lnTo>
                  <a:pt x="210591" y="314083"/>
                </a:lnTo>
                <a:lnTo>
                  <a:pt x="210400" y="314274"/>
                </a:lnTo>
                <a:lnTo>
                  <a:pt x="210400" y="314756"/>
                </a:lnTo>
                <a:lnTo>
                  <a:pt x="210591" y="314947"/>
                </a:lnTo>
                <a:lnTo>
                  <a:pt x="210832" y="314947"/>
                </a:lnTo>
                <a:lnTo>
                  <a:pt x="211074" y="314947"/>
                </a:lnTo>
                <a:lnTo>
                  <a:pt x="211264" y="314756"/>
                </a:lnTo>
                <a:lnTo>
                  <a:pt x="211264" y="314274"/>
                </a:lnTo>
                <a:close/>
              </a:path>
              <a:path w="336550" h="417195">
                <a:moveTo>
                  <a:pt x="213347" y="112788"/>
                </a:moveTo>
                <a:lnTo>
                  <a:pt x="212521" y="111963"/>
                </a:lnTo>
                <a:lnTo>
                  <a:pt x="210464" y="111963"/>
                </a:lnTo>
                <a:lnTo>
                  <a:pt x="209638" y="112788"/>
                </a:lnTo>
                <a:lnTo>
                  <a:pt x="209638" y="114846"/>
                </a:lnTo>
                <a:lnTo>
                  <a:pt x="210464" y="115671"/>
                </a:lnTo>
                <a:lnTo>
                  <a:pt x="211493" y="115671"/>
                </a:lnTo>
                <a:lnTo>
                  <a:pt x="212521" y="115671"/>
                </a:lnTo>
                <a:lnTo>
                  <a:pt x="213347" y="114846"/>
                </a:lnTo>
                <a:lnTo>
                  <a:pt x="213347" y="112788"/>
                </a:lnTo>
                <a:close/>
              </a:path>
              <a:path w="336550" h="417195">
                <a:moveTo>
                  <a:pt x="220065" y="163195"/>
                </a:moveTo>
                <a:lnTo>
                  <a:pt x="219417" y="162547"/>
                </a:lnTo>
                <a:lnTo>
                  <a:pt x="217817" y="162547"/>
                </a:lnTo>
                <a:lnTo>
                  <a:pt x="217170" y="163195"/>
                </a:lnTo>
                <a:lnTo>
                  <a:pt x="217170" y="164795"/>
                </a:lnTo>
                <a:lnTo>
                  <a:pt x="217817" y="165442"/>
                </a:lnTo>
                <a:lnTo>
                  <a:pt x="218617" y="165442"/>
                </a:lnTo>
                <a:lnTo>
                  <a:pt x="219417" y="165442"/>
                </a:lnTo>
                <a:lnTo>
                  <a:pt x="220065" y="164795"/>
                </a:lnTo>
                <a:lnTo>
                  <a:pt x="220065" y="163195"/>
                </a:lnTo>
                <a:close/>
              </a:path>
              <a:path w="336550" h="417195">
                <a:moveTo>
                  <a:pt x="224040" y="3822"/>
                </a:moveTo>
                <a:lnTo>
                  <a:pt x="222999" y="2781"/>
                </a:lnTo>
                <a:lnTo>
                  <a:pt x="220433" y="2781"/>
                </a:lnTo>
                <a:lnTo>
                  <a:pt x="219392" y="3822"/>
                </a:lnTo>
                <a:lnTo>
                  <a:pt x="219392" y="6388"/>
                </a:lnTo>
                <a:lnTo>
                  <a:pt x="220433" y="7429"/>
                </a:lnTo>
                <a:lnTo>
                  <a:pt x="221716" y="7429"/>
                </a:lnTo>
                <a:lnTo>
                  <a:pt x="222999" y="7429"/>
                </a:lnTo>
                <a:lnTo>
                  <a:pt x="224040" y="6388"/>
                </a:lnTo>
                <a:lnTo>
                  <a:pt x="224040" y="3822"/>
                </a:lnTo>
                <a:close/>
              </a:path>
              <a:path w="336550" h="417195">
                <a:moveTo>
                  <a:pt x="227914" y="213652"/>
                </a:moveTo>
                <a:lnTo>
                  <a:pt x="227495" y="213245"/>
                </a:lnTo>
                <a:lnTo>
                  <a:pt x="226479" y="213245"/>
                </a:lnTo>
                <a:lnTo>
                  <a:pt x="226060" y="213652"/>
                </a:lnTo>
                <a:lnTo>
                  <a:pt x="226060" y="214680"/>
                </a:lnTo>
                <a:lnTo>
                  <a:pt x="226479" y="215099"/>
                </a:lnTo>
                <a:lnTo>
                  <a:pt x="226987" y="215099"/>
                </a:lnTo>
                <a:lnTo>
                  <a:pt x="227495" y="215099"/>
                </a:lnTo>
                <a:lnTo>
                  <a:pt x="227914" y="214680"/>
                </a:lnTo>
                <a:lnTo>
                  <a:pt x="227914" y="213652"/>
                </a:lnTo>
                <a:close/>
              </a:path>
              <a:path w="336550" h="417195">
                <a:moveTo>
                  <a:pt x="236093" y="264096"/>
                </a:moveTo>
                <a:lnTo>
                  <a:pt x="235889" y="263906"/>
                </a:lnTo>
                <a:lnTo>
                  <a:pt x="235394" y="263906"/>
                </a:lnTo>
                <a:lnTo>
                  <a:pt x="235204" y="264096"/>
                </a:lnTo>
                <a:lnTo>
                  <a:pt x="235204" y="264591"/>
                </a:lnTo>
                <a:lnTo>
                  <a:pt x="235394" y="264795"/>
                </a:lnTo>
                <a:lnTo>
                  <a:pt x="235648" y="264795"/>
                </a:lnTo>
                <a:lnTo>
                  <a:pt x="235889" y="264795"/>
                </a:lnTo>
                <a:lnTo>
                  <a:pt x="236093" y="264591"/>
                </a:lnTo>
                <a:lnTo>
                  <a:pt x="236093" y="264096"/>
                </a:lnTo>
                <a:close/>
              </a:path>
              <a:path w="336550" h="417195">
                <a:moveTo>
                  <a:pt x="237274" y="54216"/>
                </a:moveTo>
                <a:lnTo>
                  <a:pt x="236410" y="53352"/>
                </a:lnTo>
                <a:lnTo>
                  <a:pt x="234276" y="53352"/>
                </a:lnTo>
                <a:lnTo>
                  <a:pt x="233413" y="54216"/>
                </a:lnTo>
                <a:lnTo>
                  <a:pt x="233413" y="56349"/>
                </a:lnTo>
                <a:lnTo>
                  <a:pt x="234276" y="57213"/>
                </a:lnTo>
                <a:lnTo>
                  <a:pt x="235343" y="57213"/>
                </a:lnTo>
                <a:lnTo>
                  <a:pt x="236410" y="57213"/>
                </a:lnTo>
                <a:lnTo>
                  <a:pt x="237274" y="56349"/>
                </a:lnTo>
                <a:lnTo>
                  <a:pt x="237274" y="54216"/>
                </a:lnTo>
                <a:close/>
              </a:path>
              <a:path w="336550" h="417195">
                <a:moveTo>
                  <a:pt x="246037" y="113055"/>
                </a:moveTo>
                <a:lnTo>
                  <a:pt x="245414" y="112433"/>
                </a:lnTo>
                <a:lnTo>
                  <a:pt x="243865" y="112433"/>
                </a:lnTo>
                <a:lnTo>
                  <a:pt x="243243" y="113055"/>
                </a:lnTo>
                <a:lnTo>
                  <a:pt x="243243" y="114592"/>
                </a:lnTo>
                <a:lnTo>
                  <a:pt x="243865" y="115214"/>
                </a:lnTo>
                <a:lnTo>
                  <a:pt x="244640" y="115214"/>
                </a:lnTo>
                <a:lnTo>
                  <a:pt x="245414" y="115214"/>
                </a:lnTo>
                <a:lnTo>
                  <a:pt x="246037" y="114592"/>
                </a:lnTo>
                <a:lnTo>
                  <a:pt x="246037" y="113055"/>
                </a:lnTo>
                <a:close/>
              </a:path>
              <a:path w="336550" h="417195">
                <a:moveTo>
                  <a:pt x="253034" y="163461"/>
                </a:moveTo>
                <a:lnTo>
                  <a:pt x="252603" y="163029"/>
                </a:lnTo>
                <a:lnTo>
                  <a:pt x="251536" y="163029"/>
                </a:lnTo>
                <a:lnTo>
                  <a:pt x="251104" y="163461"/>
                </a:lnTo>
                <a:lnTo>
                  <a:pt x="251104" y="164528"/>
                </a:lnTo>
                <a:lnTo>
                  <a:pt x="251536" y="164960"/>
                </a:lnTo>
                <a:lnTo>
                  <a:pt x="252069" y="164960"/>
                </a:lnTo>
                <a:lnTo>
                  <a:pt x="252603" y="164960"/>
                </a:lnTo>
                <a:lnTo>
                  <a:pt x="253034" y="164528"/>
                </a:lnTo>
                <a:lnTo>
                  <a:pt x="253034" y="163461"/>
                </a:lnTo>
                <a:close/>
              </a:path>
              <a:path w="336550" h="417195">
                <a:moveTo>
                  <a:pt x="256400" y="4076"/>
                </a:moveTo>
                <a:lnTo>
                  <a:pt x="255574" y="3251"/>
                </a:lnTo>
                <a:lnTo>
                  <a:pt x="253517" y="3251"/>
                </a:lnTo>
                <a:lnTo>
                  <a:pt x="252691" y="4076"/>
                </a:lnTo>
                <a:lnTo>
                  <a:pt x="252691" y="6134"/>
                </a:lnTo>
                <a:lnTo>
                  <a:pt x="253517" y="6959"/>
                </a:lnTo>
                <a:lnTo>
                  <a:pt x="254546" y="6959"/>
                </a:lnTo>
                <a:lnTo>
                  <a:pt x="255574" y="6959"/>
                </a:lnTo>
                <a:lnTo>
                  <a:pt x="256400" y="6134"/>
                </a:lnTo>
                <a:lnTo>
                  <a:pt x="256400" y="4076"/>
                </a:lnTo>
                <a:close/>
              </a:path>
              <a:path w="336550" h="417195">
                <a:moveTo>
                  <a:pt x="260908" y="213906"/>
                </a:moveTo>
                <a:lnTo>
                  <a:pt x="260692" y="213702"/>
                </a:lnTo>
                <a:lnTo>
                  <a:pt x="260184" y="213702"/>
                </a:lnTo>
                <a:lnTo>
                  <a:pt x="259981" y="213906"/>
                </a:lnTo>
                <a:lnTo>
                  <a:pt x="259981" y="214414"/>
                </a:lnTo>
                <a:lnTo>
                  <a:pt x="260184" y="214630"/>
                </a:lnTo>
                <a:lnTo>
                  <a:pt x="260438" y="214630"/>
                </a:lnTo>
                <a:lnTo>
                  <a:pt x="260692" y="214630"/>
                </a:lnTo>
                <a:lnTo>
                  <a:pt x="260908" y="214414"/>
                </a:lnTo>
                <a:lnTo>
                  <a:pt x="260908" y="213906"/>
                </a:lnTo>
                <a:close/>
              </a:path>
              <a:path w="336550" h="417195">
                <a:moveTo>
                  <a:pt x="270243" y="54483"/>
                </a:moveTo>
                <a:lnTo>
                  <a:pt x="269595" y="53835"/>
                </a:lnTo>
                <a:lnTo>
                  <a:pt x="267995" y="53835"/>
                </a:lnTo>
                <a:lnTo>
                  <a:pt x="267347" y="54483"/>
                </a:lnTo>
                <a:lnTo>
                  <a:pt x="267347" y="56083"/>
                </a:lnTo>
                <a:lnTo>
                  <a:pt x="267995" y="56730"/>
                </a:lnTo>
                <a:lnTo>
                  <a:pt x="268795" y="56730"/>
                </a:lnTo>
                <a:lnTo>
                  <a:pt x="269595" y="56730"/>
                </a:lnTo>
                <a:lnTo>
                  <a:pt x="270243" y="56083"/>
                </a:lnTo>
                <a:lnTo>
                  <a:pt x="270243" y="54483"/>
                </a:lnTo>
                <a:close/>
              </a:path>
              <a:path w="336550" h="417195">
                <a:moveTo>
                  <a:pt x="278701" y="113309"/>
                </a:moveTo>
                <a:lnTo>
                  <a:pt x="278295" y="112890"/>
                </a:lnTo>
                <a:lnTo>
                  <a:pt x="277266" y="112890"/>
                </a:lnTo>
                <a:lnTo>
                  <a:pt x="276847" y="113309"/>
                </a:lnTo>
                <a:lnTo>
                  <a:pt x="276847" y="114325"/>
                </a:lnTo>
                <a:lnTo>
                  <a:pt x="277266" y="114744"/>
                </a:lnTo>
                <a:lnTo>
                  <a:pt x="277774" y="114744"/>
                </a:lnTo>
                <a:lnTo>
                  <a:pt x="278295" y="114744"/>
                </a:lnTo>
                <a:lnTo>
                  <a:pt x="278701" y="114325"/>
                </a:lnTo>
                <a:lnTo>
                  <a:pt x="278701" y="113309"/>
                </a:lnTo>
                <a:close/>
              </a:path>
              <a:path w="336550" h="417195">
                <a:moveTo>
                  <a:pt x="286004" y="163728"/>
                </a:moveTo>
                <a:lnTo>
                  <a:pt x="285788" y="163512"/>
                </a:lnTo>
                <a:lnTo>
                  <a:pt x="285254" y="163512"/>
                </a:lnTo>
                <a:lnTo>
                  <a:pt x="285038" y="163728"/>
                </a:lnTo>
                <a:lnTo>
                  <a:pt x="285038" y="164261"/>
                </a:lnTo>
                <a:lnTo>
                  <a:pt x="285254" y="164477"/>
                </a:lnTo>
                <a:lnTo>
                  <a:pt x="285521" y="164477"/>
                </a:lnTo>
                <a:lnTo>
                  <a:pt x="285788" y="164477"/>
                </a:lnTo>
                <a:lnTo>
                  <a:pt x="286004" y="164261"/>
                </a:lnTo>
                <a:lnTo>
                  <a:pt x="286004" y="163728"/>
                </a:lnTo>
                <a:close/>
              </a:path>
              <a:path w="336550" h="417195">
                <a:moveTo>
                  <a:pt x="303212" y="54749"/>
                </a:moveTo>
                <a:lnTo>
                  <a:pt x="302780" y="54317"/>
                </a:lnTo>
                <a:lnTo>
                  <a:pt x="301713" y="54317"/>
                </a:lnTo>
                <a:lnTo>
                  <a:pt x="301282" y="54749"/>
                </a:lnTo>
                <a:lnTo>
                  <a:pt x="301282" y="55816"/>
                </a:lnTo>
                <a:lnTo>
                  <a:pt x="301713" y="56248"/>
                </a:lnTo>
                <a:lnTo>
                  <a:pt x="302247" y="56248"/>
                </a:lnTo>
                <a:lnTo>
                  <a:pt x="302780" y="56248"/>
                </a:lnTo>
                <a:lnTo>
                  <a:pt x="303212" y="55816"/>
                </a:lnTo>
                <a:lnTo>
                  <a:pt x="303212" y="54749"/>
                </a:lnTo>
                <a:close/>
              </a:path>
              <a:path w="336550" h="417195">
                <a:moveTo>
                  <a:pt x="311391" y="113550"/>
                </a:moveTo>
                <a:lnTo>
                  <a:pt x="311175" y="113347"/>
                </a:lnTo>
                <a:lnTo>
                  <a:pt x="310667" y="113347"/>
                </a:lnTo>
                <a:lnTo>
                  <a:pt x="310451" y="113550"/>
                </a:lnTo>
                <a:lnTo>
                  <a:pt x="310451" y="114071"/>
                </a:lnTo>
                <a:lnTo>
                  <a:pt x="310667" y="114274"/>
                </a:lnTo>
                <a:lnTo>
                  <a:pt x="310921" y="114274"/>
                </a:lnTo>
                <a:lnTo>
                  <a:pt x="311175" y="114274"/>
                </a:lnTo>
                <a:lnTo>
                  <a:pt x="311391" y="114071"/>
                </a:lnTo>
                <a:lnTo>
                  <a:pt x="311391" y="113550"/>
                </a:lnTo>
                <a:close/>
              </a:path>
              <a:path w="336550" h="417195">
                <a:moveTo>
                  <a:pt x="336181" y="55016"/>
                </a:moveTo>
                <a:lnTo>
                  <a:pt x="335965" y="54800"/>
                </a:lnTo>
                <a:lnTo>
                  <a:pt x="335432" y="54800"/>
                </a:lnTo>
                <a:lnTo>
                  <a:pt x="335216" y="55016"/>
                </a:lnTo>
                <a:lnTo>
                  <a:pt x="335216" y="55549"/>
                </a:lnTo>
                <a:lnTo>
                  <a:pt x="335432" y="55765"/>
                </a:lnTo>
                <a:lnTo>
                  <a:pt x="335699" y="55765"/>
                </a:lnTo>
                <a:lnTo>
                  <a:pt x="335965" y="55765"/>
                </a:lnTo>
                <a:lnTo>
                  <a:pt x="336181" y="55549"/>
                </a:lnTo>
                <a:lnTo>
                  <a:pt x="336181" y="55016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394118" y="3253981"/>
            <a:ext cx="408305" cy="309245"/>
          </a:xfrm>
          <a:custGeom>
            <a:avLst/>
            <a:gdLst/>
            <a:ahLst/>
            <a:cxnLst/>
            <a:rect l="l" t="t" r="r" b="b"/>
            <a:pathLst>
              <a:path w="408304" h="309245">
                <a:moveTo>
                  <a:pt x="10744" y="203555"/>
                </a:moveTo>
                <a:lnTo>
                  <a:pt x="8343" y="201142"/>
                </a:lnTo>
                <a:lnTo>
                  <a:pt x="2400" y="201142"/>
                </a:lnTo>
                <a:lnTo>
                  <a:pt x="0" y="203555"/>
                </a:lnTo>
                <a:lnTo>
                  <a:pt x="0" y="209499"/>
                </a:lnTo>
                <a:lnTo>
                  <a:pt x="2400" y="211899"/>
                </a:lnTo>
                <a:lnTo>
                  <a:pt x="5372" y="211899"/>
                </a:lnTo>
                <a:lnTo>
                  <a:pt x="8343" y="211899"/>
                </a:lnTo>
                <a:lnTo>
                  <a:pt x="10744" y="209499"/>
                </a:lnTo>
                <a:lnTo>
                  <a:pt x="10744" y="203555"/>
                </a:lnTo>
                <a:close/>
              </a:path>
              <a:path w="408304" h="309245">
                <a:moveTo>
                  <a:pt x="20027" y="253860"/>
                </a:moveTo>
                <a:lnTo>
                  <a:pt x="17741" y="251574"/>
                </a:lnTo>
                <a:lnTo>
                  <a:pt x="12103" y="251574"/>
                </a:lnTo>
                <a:lnTo>
                  <a:pt x="9804" y="253860"/>
                </a:lnTo>
                <a:lnTo>
                  <a:pt x="9804" y="259511"/>
                </a:lnTo>
                <a:lnTo>
                  <a:pt x="12103" y="261797"/>
                </a:lnTo>
                <a:lnTo>
                  <a:pt x="14922" y="261797"/>
                </a:lnTo>
                <a:lnTo>
                  <a:pt x="17741" y="261797"/>
                </a:lnTo>
                <a:lnTo>
                  <a:pt x="20027" y="259511"/>
                </a:lnTo>
                <a:lnTo>
                  <a:pt x="20027" y="253860"/>
                </a:lnTo>
                <a:close/>
              </a:path>
              <a:path w="408304" h="309245">
                <a:moveTo>
                  <a:pt x="27927" y="153263"/>
                </a:moveTo>
                <a:lnTo>
                  <a:pt x="25425" y="150774"/>
                </a:lnTo>
                <a:lnTo>
                  <a:pt x="19278" y="150774"/>
                </a:lnTo>
                <a:lnTo>
                  <a:pt x="16776" y="153263"/>
                </a:lnTo>
                <a:lnTo>
                  <a:pt x="16776" y="159423"/>
                </a:lnTo>
                <a:lnTo>
                  <a:pt x="19278" y="161925"/>
                </a:lnTo>
                <a:lnTo>
                  <a:pt x="22352" y="161925"/>
                </a:lnTo>
                <a:lnTo>
                  <a:pt x="25425" y="161925"/>
                </a:lnTo>
                <a:lnTo>
                  <a:pt x="27927" y="159423"/>
                </a:lnTo>
                <a:lnTo>
                  <a:pt x="27927" y="153263"/>
                </a:lnTo>
                <a:close/>
              </a:path>
              <a:path w="408304" h="309245">
                <a:moveTo>
                  <a:pt x="32981" y="2616"/>
                </a:moveTo>
                <a:lnTo>
                  <a:pt x="30378" y="0"/>
                </a:lnTo>
                <a:lnTo>
                  <a:pt x="23952" y="0"/>
                </a:lnTo>
                <a:lnTo>
                  <a:pt x="21348" y="2616"/>
                </a:lnTo>
                <a:lnTo>
                  <a:pt x="21348" y="9042"/>
                </a:lnTo>
                <a:lnTo>
                  <a:pt x="23952" y="11645"/>
                </a:lnTo>
                <a:lnTo>
                  <a:pt x="27165" y="11645"/>
                </a:lnTo>
                <a:lnTo>
                  <a:pt x="30378" y="11645"/>
                </a:lnTo>
                <a:lnTo>
                  <a:pt x="32981" y="9042"/>
                </a:lnTo>
                <a:lnTo>
                  <a:pt x="32981" y="2616"/>
                </a:lnTo>
                <a:close/>
              </a:path>
              <a:path w="408304" h="309245">
                <a:moveTo>
                  <a:pt x="37223" y="103085"/>
                </a:moveTo>
                <a:lnTo>
                  <a:pt x="34721" y="100596"/>
                </a:lnTo>
                <a:lnTo>
                  <a:pt x="28575" y="100596"/>
                </a:lnTo>
                <a:lnTo>
                  <a:pt x="26073" y="103085"/>
                </a:lnTo>
                <a:lnTo>
                  <a:pt x="26073" y="109245"/>
                </a:lnTo>
                <a:lnTo>
                  <a:pt x="28575" y="111747"/>
                </a:lnTo>
                <a:lnTo>
                  <a:pt x="31648" y="111747"/>
                </a:lnTo>
                <a:lnTo>
                  <a:pt x="34721" y="111747"/>
                </a:lnTo>
                <a:lnTo>
                  <a:pt x="37223" y="109245"/>
                </a:lnTo>
                <a:lnTo>
                  <a:pt x="37223" y="103085"/>
                </a:lnTo>
                <a:close/>
              </a:path>
              <a:path w="408304" h="309245">
                <a:moveTo>
                  <a:pt x="41871" y="52908"/>
                </a:moveTo>
                <a:lnTo>
                  <a:pt x="39370" y="50419"/>
                </a:lnTo>
                <a:lnTo>
                  <a:pt x="33223" y="50419"/>
                </a:lnTo>
                <a:lnTo>
                  <a:pt x="30721" y="52908"/>
                </a:lnTo>
                <a:lnTo>
                  <a:pt x="30721" y="59067"/>
                </a:lnTo>
                <a:lnTo>
                  <a:pt x="33223" y="61569"/>
                </a:lnTo>
                <a:lnTo>
                  <a:pt x="36296" y="61569"/>
                </a:lnTo>
                <a:lnTo>
                  <a:pt x="39370" y="61569"/>
                </a:lnTo>
                <a:lnTo>
                  <a:pt x="41871" y="59067"/>
                </a:lnTo>
                <a:lnTo>
                  <a:pt x="41871" y="52908"/>
                </a:lnTo>
                <a:close/>
              </a:path>
              <a:path w="408304" h="309245">
                <a:moveTo>
                  <a:pt x="43141" y="203796"/>
                </a:moveTo>
                <a:lnTo>
                  <a:pt x="40932" y="201599"/>
                </a:lnTo>
                <a:lnTo>
                  <a:pt x="35496" y="201599"/>
                </a:lnTo>
                <a:lnTo>
                  <a:pt x="33286" y="203796"/>
                </a:lnTo>
                <a:lnTo>
                  <a:pt x="33286" y="209245"/>
                </a:lnTo>
                <a:lnTo>
                  <a:pt x="35496" y="211455"/>
                </a:lnTo>
                <a:lnTo>
                  <a:pt x="38214" y="211455"/>
                </a:lnTo>
                <a:lnTo>
                  <a:pt x="40932" y="211455"/>
                </a:lnTo>
                <a:lnTo>
                  <a:pt x="43141" y="209245"/>
                </a:lnTo>
                <a:lnTo>
                  <a:pt x="43141" y="203796"/>
                </a:lnTo>
                <a:close/>
              </a:path>
              <a:path w="408304" h="309245">
                <a:moveTo>
                  <a:pt x="53022" y="254139"/>
                </a:moveTo>
                <a:lnTo>
                  <a:pt x="50939" y="252056"/>
                </a:lnTo>
                <a:lnTo>
                  <a:pt x="45808" y="252056"/>
                </a:lnTo>
                <a:lnTo>
                  <a:pt x="43726" y="254139"/>
                </a:lnTo>
                <a:lnTo>
                  <a:pt x="43726" y="259257"/>
                </a:lnTo>
                <a:lnTo>
                  <a:pt x="45808" y="261340"/>
                </a:lnTo>
                <a:lnTo>
                  <a:pt x="48374" y="261340"/>
                </a:lnTo>
                <a:lnTo>
                  <a:pt x="50939" y="261340"/>
                </a:lnTo>
                <a:lnTo>
                  <a:pt x="53022" y="259257"/>
                </a:lnTo>
                <a:lnTo>
                  <a:pt x="53022" y="254139"/>
                </a:lnTo>
                <a:close/>
              </a:path>
              <a:path w="408304" h="309245">
                <a:moveTo>
                  <a:pt x="60299" y="153517"/>
                </a:moveTo>
                <a:lnTo>
                  <a:pt x="58000" y="151231"/>
                </a:lnTo>
                <a:lnTo>
                  <a:pt x="52362" y="151231"/>
                </a:lnTo>
                <a:lnTo>
                  <a:pt x="50076" y="153517"/>
                </a:lnTo>
                <a:lnTo>
                  <a:pt x="50076" y="159169"/>
                </a:lnTo>
                <a:lnTo>
                  <a:pt x="52362" y="161455"/>
                </a:lnTo>
                <a:lnTo>
                  <a:pt x="55181" y="161455"/>
                </a:lnTo>
                <a:lnTo>
                  <a:pt x="58000" y="161455"/>
                </a:lnTo>
                <a:lnTo>
                  <a:pt x="60299" y="159169"/>
                </a:lnTo>
                <a:lnTo>
                  <a:pt x="60299" y="153517"/>
                </a:lnTo>
                <a:close/>
              </a:path>
              <a:path w="408304" h="309245">
                <a:moveTo>
                  <a:pt x="65697" y="2857"/>
                </a:moveTo>
                <a:lnTo>
                  <a:pt x="63296" y="444"/>
                </a:lnTo>
                <a:lnTo>
                  <a:pt x="57353" y="444"/>
                </a:lnTo>
                <a:lnTo>
                  <a:pt x="54952" y="2857"/>
                </a:lnTo>
                <a:lnTo>
                  <a:pt x="54952" y="8801"/>
                </a:lnTo>
                <a:lnTo>
                  <a:pt x="57353" y="11201"/>
                </a:lnTo>
                <a:lnTo>
                  <a:pt x="60325" y="11201"/>
                </a:lnTo>
                <a:lnTo>
                  <a:pt x="63296" y="11201"/>
                </a:lnTo>
                <a:lnTo>
                  <a:pt x="65697" y="8801"/>
                </a:lnTo>
                <a:lnTo>
                  <a:pt x="65697" y="2857"/>
                </a:lnTo>
                <a:close/>
              </a:path>
              <a:path w="408304" h="309245">
                <a:moveTo>
                  <a:pt x="70205" y="103339"/>
                </a:moveTo>
                <a:lnTo>
                  <a:pt x="67919" y="101053"/>
                </a:lnTo>
                <a:lnTo>
                  <a:pt x="62280" y="101053"/>
                </a:lnTo>
                <a:lnTo>
                  <a:pt x="59994" y="103339"/>
                </a:lnTo>
                <a:lnTo>
                  <a:pt x="59994" y="108991"/>
                </a:lnTo>
                <a:lnTo>
                  <a:pt x="62280" y="111277"/>
                </a:lnTo>
                <a:lnTo>
                  <a:pt x="65100" y="111277"/>
                </a:lnTo>
                <a:lnTo>
                  <a:pt x="67919" y="111277"/>
                </a:lnTo>
                <a:lnTo>
                  <a:pt x="70205" y="108991"/>
                </a:lnTo>
                <a:lnTo>
                  <a:pt x="70205" y="103339"/>
                </a:lnTo>
                <a:close/>
              </a:path>
              <a:path w="408304" h="309245">
                <a:moveTo>
                  <a:pt x="75158" y="53174"/>
                </a:moveTo>
                <a:lnTo>
                  <a:pt x="72872" y="50888"/>
                </a:lnTo>
                <a:lnTo>
                  <a:pt x="67233" y="50888"/>
                </a:lnTo>
                <a:lnTo>
                  <a:pt x="64947" y="53174"/>
                </a:lnTo>
                <a:lnTo>
                  <a:pt x="64947" y="58826"/>
                </a:lnTo>
                <a:lnTo>
                  <a:pt x="67233" y="61112"/>
                </a:lnTo>
                <a:lnTo>
                  <a:pt x="70053" y="61112"/>
                </a:lnTo>
                <a:lnTo>
                  <a:pt x="72872" y="61112"/>
                </a:lnTo>
                <a:lnTo>
                  <a:pt x="75158" y="58826"/>
                </a:lnTo>
                <a:lnTo>
                  <a:pt x="75158" y="53174"/>
                </a:lnTo>
                <a:close/>
              </a:path>
              <a:path w="408304" h="309245">
                <a:moveTo>
                  <a:pt x="75552" y="204038"/>
                </a:moveTo>
                <a:lnTo>
                  <a:pt x="73545" y="202031"/>
                </a:lnTo>
                <a:lnTo>
                  <a:pt x="68592" y="202031"/>
                </a:lnTo>
                <a:lnTo>
                  <a:pt x="66586" y="204038"/>
                </a:lnTo>
                <a:lnTo>
                  <a:pt x="66586" y="208991"/>
                </a:lnTo>
                <a:lnTo>
                  <a:pt x="68592" y="210997"/>
                </a:lnTo>
                <a:lnTo>
                  <a:pt x="71069" y="210997"/>
                </a:lnTo>
                <a:lnTo>
                  <a:pt x="73545" y="210997"/>
                </a:lnTo>
                <a:lnTo>
                  <a:pt x="75552" y="208991"/>
                </a:lnTo>
                <a:lnTo>
                  <a:pt x="75552" y="204038"/>
                </a:lnTo>
                <a:close/>
              </a:path>
              <a:path w="408304" h="309245">
                <a:moveTo>
                  <a:pt x="86004" y="254393"/>
                </a:moveTo>
                <a:lnTo>
                  <a:pt x="84137" y="252514"/>
                </a:lnTo>
                <a:lnTo>
                  <a:pt x="79514" y="252514"/>
                </a:lnTo>
                <a:lnTo>
                  <a:pt x="77647" y="254393"/>
                </a:lnTo>
                <a:lnTo>
                  <a:pt x="77647" y="259016"/>
                </a:lnTo>
                <a:lnTo>
                  <a:pt x="79514" y="260883"/>
                </a:lnTo>
                <a:lnTo>
                  <a:pt x="81826" y="260883"/>
                </a:lnTo>
                <a:lnTo>
                  <a:pt x="84137" y="260883"/>
                </a:lnTo>
                <a:lnTo>
                  <a:pt x="86004" y="259016"/>
                </a:lnTo>
                <a:lnTo>
                  <a:pt x="86004" y="254393"/>
                </a:lnTo>
                <a:close/>
              </a:path>
              <a:path w="408304" h="309245">
                <a:moveTo>
                  <a:pt x="92671" y="153771"/>
                </a:moveTo>
                <a:lnTo>
                  <a:pt x="90589" y="151701"/>
                </a:lnTo>
                <a:lnTo>
                  <a:pt x="85458" y="151701"/>
                </a:lnTo>
                <a:lnTo>
                  <a:pt x="83375" y="153771"/>
                </a:lnTo>
                <a:lnTo>
                  <a:pt x="83375" y="158902"/>
                </a:lnTo>
                <a:lnTo>
                  <a:pt x="85458" y="160985"/>
                </a:lnTo>
                <a:lnTo>
                  <a:pt x="88023" y="160985"/>
                </a:lnTo>
                <a:lnTo>
                  <a:pt x="90589" y="160985"/>
                </a:lnTo>
                <a:lnTo>
                  <a:pt x="92671" y="158902"/>
                </a:lnTo>
                <a:lnTo>
                  <a:pt x="92671" y="153771"/>
                </a:lnTo>
                <a:close/>
              </a:path>
              <a:path w="408304" h="309245">
                <a:moveTo>
                  <a:pt x="98399" y="3086"/>
                </a:moveTo>
                <a:lnTo>
                  <a:pt x="96189" y="889"/>
                </a:lnTo>
                <a:lnTo>
                  <a:pt x="90754" y="889"/>
                </a:lnTo>
                <a:lnTo>
                  <a:pt x="88544" y="3086"/>
                </a:lnTo>
                <a:lnTo>
                  <a:pt x="88544" y="8534"/>
                </a:lnTo>
                <a:lnTo>
                  <a:pt x="90754" y="10744"/>
                </a:lnTo>
                <a:lnTo>
                  <a:pt x="93472" y="10744"/>
                </a:lnTo>
                <a:lnTo>
                  <a:pt x="96189" y="10744"/>
                </a:lnTo>
                <a:lnTo>
                  <a:pt x="98399" y="8534"/>
                </a:lnTo>
                <a:lnTo>
                  <a:pt x="98399" y="3086"/>
                </a:lnTo>
                <a:close/>
              </a:path>
              <a:path w="408304" h="309245">
                <a:moveTo>
                  <a:pt x="103200" y="103606"/>
                </a:moveTo>
                <a:lnTo>
                  <a:pt x="101117" y="101536"/>
                </a:lnTo>
                <a:lnTo>
                  <a:pt x="95986" y="101536"/>
                </a:lnTo>
                <a:lnTo>
                  <a:pt x="93903" y="103606"/>
                </a:lnTo>
                <a:lnTo>
                  <a:pt x="93903" y="108737"/>
                </a:lnTo>
                <a:lnTo>
                  <a:pt x="95986" y="110820"/>
                </a:lnTo>
                <a:lnTo>
                  <a:pt x="98552" y="110820"/>
                </a:lnTo>
                <a:lnTo>
                  <a:pt x="101117" y="110820"/>
                </a:lnTo>
                <a:lnTo>
                  <a:pt x="103200" y="108737"/>
                </a:lnTo>
                <a:lnTo>
                  <a:pt x="103200" y="103606"/>
                </a:lnTo>
                <a:close/>
              </a:path>
              <a:path w="408304" h="309245">
                <a:moveTo>
                  <a:pt x="107950" y="204292"/>
                </a:moveTo>
                <a:lnTo>
                  <a:pt x="106146" y="202488"/>
                </a:lnTo>
                <a:lnTo>
                  <a:pt x="101701" y="202488"/>
                </a:lnTo>
                <a:lnTo>
                  <a:pt x="99898" y="204292"/>
                </a:lnTo>
                <a:lnTo>
                  <a:pt x="99898" y="208749"/>
                </a:lnTo>
                <a:lnTo>
                  <a:pt x="101701" y="210553"/>
                </a:lnTo>
                <a:lnTo>
                  <a:pt x="103924" y="210553"/>
                </a:lnTo>
                <a:lnTo>
                  <a:pt x="106146" y="210553"/>
                </a:lnTo>
                <a:lnTo>
                  <a:pt x="107950" y="208749"/>
                </a:lnTo>
                <a:lnTo>
                  <a:pt x="107950" y="204292"/>
                </a:lnTo>
                <a:close/>
              </a:path>
              <a:path w="408304" h="309245">
                <a:moveTo>
                  <a:pt x="108458" y="53428"/>
                </a:moveTo>
                <a:lnTo>
                  <a:pt x="106375" y="51346"/>
                </a:lnTo>
                <a:lnTo>
                  <a:pt x="101244" y="51346"/>
                </a:lnTo>
                <a:lnTo>
                  <a:pt x="99161" y="53428"/>
                </a:lnTo>
                <a:lnTo>
                  <a:pt x="99161" y="58559"/>
                </a:lnTo>
                <a:lnTo>
                  <a:pt x="101244" y="60642"/>
                </a:lnTo>
                <a:lnTo>
                  <a:pt x="103809" y="60642"/>
                </a:lnTo>
                <a:lnTo>
                  <a:pt x="106375" y="60642"/>
                </a:lnTo>
                <a:lnTo>
                  <a:pt x="108458" y="58559"/>
                </a:lnTo>
                <a:lnTo>
                  <a:pt x="108458" y="53428"/>
                </a:lnTo>
                <a:close/>
              </a:path>
              <a:path w="408304" h="309245">
                <a:moveTo>
                  <a:pt x="118999" y="254635"/>
                </a:moveTo>
                <a:lnTo>
                  <a:pt x="117335" y="252984"/>
                </a:lnTo>
                <a:lnTo>
                  <a:pt x="113220" y="252984"/>
                </a:lnTo>
                <a:lnTo>
                  <a:pt x="111556" y="254635"/>
                </a:lnTo>
                <a:lnTo>
                  <a:pt x="111556" y="258749"/>
                </a:lnTo>
                <a:lnTo>
                  <a:pt x="113220" y="260413"/>
                </a:lnTo>
                <a:lnTo>
                  <a:pt x="115277" y="260413"/>
                </a:lnTo>
                <a:lnTo>
                  <a:pt x="117335" y="260413"/>
                </a:lnTo>
                <a:lnTo>
                  <a:pt x="118999" y="258749"/>
                </a:lnTo>
                <a:lnTo>
                  <a:pt x="118999" y="254635"/>
                </a:lnTo>
                <a:close/>
              </a:path>
              <a:path w="408304" h="309245">
                <a:moveTo>
                  <a:pt x="125031" y="154038"/>
                </a:moveTo>
                <a:lnTo>
                  <a:pt x="123164" y="152171"/>
                </a:lnTo>
                <a:lnTo>
                  <a:pt x="118541" y="152171"/>
                </a:lnTo>
                <a:lnTo>
                  <a:pt x="116674" y="154038"/>
                </a:lnTo>
                <a:lnTo>
                  <a:pt x="116674" y="158661"/>
                </a:lnTo>
                <a:lnTo>
                  <a:pt x="118541" y="160528"/>
                </a:lnTo>
                <a:lnTo>
                  <a:pt x="120853" y="160528"/>
                </a:lnTo>
                <a:lnTo>
                  <a:pt x="123164" y="160528"/>
                </a:lnTo>
                <a:lnTo>
                  <a:pt x="125031" y="158661"/>
                </a:lnTo>
                <a:lnTo>
                  <a:pt x="125031" y="154038"/>
                </a:lnTo>
                <a:close/>
              </a:path>
              <a:path w="408304" h="309245">
                <a:moveTo>
                  <a:pt x="131102" y="3340"/>
                </a:moveTo>
                <a:lnTo>
                  <a:pt x="129095" y="1333"/>
                </a:lnTo>
                <a:lnTo>
                  <a:pt x="124142" y="1333"/>
                </a:lnTo>
                <a:lnTo>
                  <a:pt x="122135" y="3340"/>
                </a:lnTo>
                <a:lnTo>
                  <a:pt x="122135" y="8293"/>
                </a:lnTo>
                <a:lnTo>
                  <a:pt x="124142" y="10299"/>
                </a:lnTo>
                <a:lnTo>
                  <a:pt x="126619" y="10299"/>
                </a:lnTo>
                <a:lnTo>
                  <a:pt x="129095" y="10299"/>
                </a:lnTo>
                <a:lnTo>
                  <a:pt x="131102" y="8293"/>
                </a:lnTo>
                <a:lnTo>
                  <a:pt x="131102" y="3340"/>
                </a:lnTo>
                <a:close/>
              </a:path>
              <a:path w="408304" h="309245">
                <a:moveTo>
                  <a:pt x="136182" y="103860"/>
                </a:moveTo>
                <a:lnTo>
                  <a:pt x="134315" y="101981"/>
                </a:lnTo>
                <a:lnTo>
                  <a:pt x="129692" y="101981"/>
                </a:lnTo>
                <a:lnTo>
                  <a:pt x="127825" y="103860"/>
                </a:lnTo>
                <a:lnTo>
                  <a:pt x="127825" y="108483"/>
                </a:lnTo>
                <a:lnTo>
                  <a:pt x="129692" y="110350"/>
                </a:lnTo>
                <a:lnTo>
                  <a:pt x="132003" y="110350"/>
                </a:lnTo>
                <a:lnTo>
                  <a:pt x="134315" y="110350"/>
                </a:lnTo>
                <a:lnTo>
                  <a:pt x="136182" y="108483"/>
                </a:lnTo>
                <a:lnTo>
                  <a:pt x="136182" y="103860"/>
                </a:lnTo>
                <a:close/>
              </a:path>
              <a:path w="408304" h="309245">
                <a:moveTo>
                  <a:pt x="140360" y="204546"/>
                </a:moveTo>
                <a:lnTo>
                  <a:pt x="138760" y="202946"/>
                </a:lnTo>
                <a:lnTo>
                  <a:pt x="134797" y="202946"/>
                </a:lnTo>
                <a:lnTo>
                  <a:pt x="133197" y="204546"/>
                </a:lnTo>
                <a:lnTo>
                  <a:pt x="133197" y="208508"/>
                </a:lnTo>
                <a:lnTo>
                  <a:pt x="134797" y="210108"/>
                </a:lnTo>
                <a:lnTo>
                  <a:pt x="136779" y="210108"/>
                </a:lnTo>
                <a:lnTo>
                  <a:pt x="138760" y="210108"/>
                </a:lnTo>
                <a:lnTo>
                  <a:pt x="140360" y="208508"/>
                </a:lnTo>
                <a:lnTo>
                  <a:pt x="140360" y="204546"/>
                </a:lnTo>
                <a:close/>
              </a:path>
              <a:path w="408304" h="309245">
                <a:moveTo>
                  <a:pt x="141757" y="53682"/>
                </a:moveTo>
                <a:lnTo>
                  <a:pt x="139890" y="51803"/>
                </a:lnTo>
                <a:lnTo>
                  <a:pt x="135267" y="51803"/>
                </a:lnTo>
                <a:lnTo>
                  <a:pt x="133400" y="53682"/>
                </a:lnTo>
                <a:lnTo>
                  <a:pt x="133400" y="58305"/>
                </a:lnTo>
                <a:lnTo>
                  <a:pt x="135267" y="60172"/>
                </a:lnTo>
                <a:lnTo>
                  <a:pt x="137579" y="60172"/>
                </a:lnTo>
                <a:lnTo>
                  <a:pt x="139890" y="60172"/>
                </a:lnTo>
                <a:lnTo>
                  <a:pt x="141757" y="58305"/>
                </a:lnTo>
                <a:lnTo>
                  <a:pt x="141757" y="53682"/>
                </a:lnTo>
                <a:close/>
              </a:path>
              <a:path w="408304" h="309245">
                <a:moveTo>
                  <a:pt x="151980" y="254901"/>
                </a:moveTo>
                <a:lnTo>
                  <a:pt x="150520" y="253441"/>
                </a:lnTo>
                <a:lnTo>
                  <a:pt x="146926" y="253441"/>
                </a:lnTo>
                <a:lnTo>
                  <a:pt x="145478" y="254901"/>
                </a:lnTo>
                <a:lnTo>
                  <a:pt x="145478" y="258483"/>
                </a:lnTo>
                <a:lnTo>
                  <a:pt x="146926" y="259943"/>
                </a:lnTo>
                <a:lnTo>
                  <a:pt x="148729" y="259943"/>
                </a:lnTo>
                <a:lnTo>
                  <a:pt x="150520" y="259943"/>
                </a:lnTo>
                <a:lnTo>
                  <a:pt x="151980" y="258483"/>
                </a:lnTo>
                <a:lnTo>
                  <a:pt x="151980" y="254901"/>
                </a:lnTo>
                <a:close/>
              </a:path>
              <a:path w="408304" h="309245">
                <a:moveTo>
                  <a:pt x="157403" y="154292"/>
                </a:moveTo>
                <a:lnTo>
                  <a:pt x="155740" y="152628"/>
                </a:lnTo>
                <a:lnTo>
                  <a:pt x="151625" y="152628"/>
                </a:lnTo>
                <a:lnTo>
                  <a:pt x="149961" y="154292"/>
                </a:lnTo>
                <a:lnTo>
                  <a:pt x="149961" y="158394"/>
                </a:lnTo>
                <a:lnTo>
                  <a:pt x="151625" y="160058"/>
                </a:lnTo>
                <a:lnTo>
                  <a:pt x="153682" y="160058"/>
                </a:lnTo>
                <a:lnTo>
                  <a:pt x="155740" y="160058"/>
                </a:lnTo>
                <a:lnTo>
                  <a:pt x="157403" y="158394"/>
                </a:lnTo>
                <a:lnTo>
                  <a:pt x="157403" y="154292"/>
                </a:lnTo>
                <a:close/>
              </a:path>
              <a:path w="408304" h="309245">
                <a:moveTo>
                  <a:pt x="163804" y="3594"/>
                </a:moveTo>
                <a:lnTo>
                  <a:pt x="162001" y="1790"/>
                </a:lnTo>
                <a:lnTo>
                  <a:pt x="157556" y="1790"/>
                </a:lnTo>
                <a:lnTo>
                  <a:pt x="155740" y="3594"/>
                </a:lnTo>
                <a:lnTo>
                  <a:pt x="155740" y="8051"/>
                </a:lnTo>
                <a:lnTo>
                  <a:pt x="157556" y="9855"/>
                </a:lnTo>
                <a:lnTo>
                  <a:pt x="159778" y="9855"/>
                </a:lnTo>
                <a:lnTo>
                  <a:pt x="162001" y="9855"/>
                </a:lnTo>
                <a:lnTo>
                  <a:pt x="163804" y="8051"/>
                </a:lnTo>
                <a:lnTo>
                  <a:pt x="163804" y="3594"/>
                </a:lnTo>
                <a:close/>
              </a:path>
              <a:path w="408304" h="309245">
                <a:moveTo>
                  <a:pt x="169164" y="104127"/>
                </a:moveTo>
                <a:lnTo>
                  <a:pt x="167500" y="102463"/>
                </a:lnTo>
                <a:lnTo>
                  <a:pt x="163385" y="102463"/>
                </a:lnTo>
                <a:lnTo>
                  <a:pt x="161721" y="104127"/>
                </a:lnTo>
                <a:lnTo>
                  <a:pt x="161721" y="108229"/>
                </a:lnTo>
                <a:lnTo>
                  <a:pt x="163385" y="109893"/>
                </a:lnTo>
                <a:lnTo>
                  <a:pt x="165442" y="109893"/>
                </a:lnTo>
                <a:lnTo>
                  <a:pt x="167500" y="109893"/>
                </a:lnTo>
                <a:lnTo>
                  <a:pt x="169164" y="108229"/>
                </a:lnTo>
                <a:lnTo>
                  <a:pt x="169164" y="104127"/>
                </a:lnTo>
                <a:close/>
              </a:path>
              <a:path w="408304" h="309245">
                <a:moveTo>
                  <a:pt x="172770" y="204800"/>
                </a:moveTo>
                <a:lnTo>
                  <a:pt x="171361" y="203390"/>
                </a:lnTo>
                <a:lnTo>
                  <a:pt x="167906" y="203390"/>
                </a:lnTo>
                <a:lnTo>
                  <a:pt x="166497" y="204800"/>
                </a:lnTo>
                <a:lnTo>
                  <a:pt x="166497" y="208254"/>
                </a:lnTo>
                <a:lnTo>
                  <a:pt x="167906" y="209664"/>
                </a:lnTo>
                <a:lnTo>
                  <a:pt x="169633" y="209664"/>
                </a:lnTo>
                <a:lnTo>
                  <a:pt x="171361" y="209664"/>
                </a:lnTo>
                <a:lnTo>
                  <a:pt x="172770" y="208254"/>
                </a:lnTo>
                <a:lnTo>
                  <a:pt x="172770" y="204800"/>
                </a:lnTo>
                <a:close/>
              </a:path>
              <a:path w="408304" h="309245">
                <a:moveTo>
                  <a:pt x="175044" y="53936"/>
                </a:moveTo>
                <a:lnTo>
                  <a:pt x="173393" y="52285"/>
                </a:lnTo>
                <a:lnTo>
                  <a:pt x="169278" y="52285"/>
                </a:lnTo>
                <a:lnTo>
                  <a:pt x="167614" y="53936"/>
                </a:lnTo>
                <a:lnTo>
                  <a:pt x="167614" y="58051"/>
                </a:lnTo>
                <a:lnTo>
                  <a:pt x="169278" y="59715"/>
                </a:lnTo>
                <a:lnTo>
                  <a:pt x="171335" y="59715"/>
                </a:lnTo>
                <a:lnTo>
                  <a:pt x="173393" y="59715"/>
                </a:lnTo>
                <a:lnTo>
                  <a:pt x="175044" y="58051"/>
                </a:lnTo>
                <a:lnTo>
                  <a:pt x="175044" y="53936"/>
                </a:lnTo>
                <a:close/>
              </a:path>
              <a:path w="408304" h="309245">
                <a:moveTo>
                  <a:pt x="184950" y="255155"/>
                </a:moveTo>
                <a:lnTo>
                  <a:pt x="183705" y="253911"/>
                </a:lnTo>
                <a:lnTo>
                  <a:pt x="180632" y="253911"/>
                </a:lnTo>
                <a:lnTo>
                  <a:pt x="179387" y="255155"/>
                </a:lnTo>
                <a:lnTo>
                  <a:pt x="179387" y="258241"/>
                </a:lnTo>
                <a:lnTo>
                  <a:pt x="180632" y="259486"/>
                </a:lnTo>
                <a:lnTo>
                  <a:pt x="182168" y="259486"/>
                </a:lnTo>
                <a:lnTo>
                  <a:pt x="183705" y="259486"/>
                </a:lnTo>
                <a:lnTo>
                  <a:pt x="184950" y="258241"/>
                </a:lnTo>
                <a:lnTo>
                  <a:pt x="184950" y="255155"/>
                </a:lnTo>
                <a:close/>
              </a:path>
              <a:path w="408304" h="309245">
                <a:moveTo>
                  <a:pt x="189763" y="154559"/>
                </a:moveTo>
                <a:lnTo>
                  <a:pt x="188315" y="153098"/>
                </a:lnTo>
                <a:lnTo>
                  <a:pt x="184721" y="153098"/>
                </a:lnTo>
                <a:lnTo>
                  <a:pt x="183261" y="154559"/>
                </a:lnTo>
                <a:lnTo>
                  <a:pt x="183261" y="158153"/>
                </a:lnTo>
                <a:lnTo>
                  <a:pt x="184721" y="159600"/>
                </a:lnTo>
                <a:lnTo>
                  <a:pt x="186512" y="159600"/>
                </a:lnTo>
                <a:lnTo>
                  <a:pt x="188315" y="159600"/>
                </a:lnTo>
                <a:lnTo>
                  <a:pt x="189763" y="158153"/>
                </a:lnTo>
                <a:lnTo>
                  <a:pt x="189763" y="154559"/>
                </a:lnTo>
                <a:close/>
              </a:path>
              <a:path w="408304" h="309245">
                <a:moveTo>
                  <a:pt x="196507" y="3835"/>
                </a:moveTo>
                <a:lnTo>
                  <a:pt x="194906" y="2235"/>
                </a:lnTo>
                <a:lnTo>
                  <a:pt x="190944" y="2235"/>
                </a:lnTo>
                <a:lnTo>
                  <a:pt x="189344" y="3835"/>
                </a:lnTo>
                <a:lnTo>
                  <a:pt x="189344" y="7797"/>
                </a:lnTo>
                <a:lnTo>
                  <a:pt x="190944" y="9398"/>
                </a:lnTo>
                <a:lnTo>
                  <a:pt x="192925" y="9398"/>
                </a:lnTo>
                <a:lnTo>
                  <a:pt x="194906" y="9398"/>
                </a:lnTo>
                <a:lnTo>
                  <a:pt x="196507" y="7797"/>
                </a:lnTo>
                <a:lnTo>
                  <a:pt x="196507" y="3835"/>
                </a:lnTo>
                <a:close/>
              </a:path>
              <a:path w="408304" h="309245">
                <a:moveTo>
                  <a:pt x="202145" y="104381"/>
                </a:moveTo>
                <a:lnTo>
                  <a:pt x="200685" y="102920"/>
                </a:lnTo>
                <a:lnTo>
                  <a:pt x="197104" y="102920"/>
                </a:lnTo>
                <a:lnTo>
                  <a:pt x="195643" y="104381"/>
                </a:lnTo>
                <a:lnTo>
                  <a:pt x="195643" y="107962"/>
                </a:lnTo>
                <a:lnTo>
                  <a:pt x="197104" y="109423"/>
                </a:lnTo>
                <a:lnTo>
                  <a:pt x="198894" y="109423"/>
                </a:lnTo>
                <a:lnTo>
                  <a:pt x="200685" y="109423"/>
                </a:lnTo>
                <a:lnTo>
                  <a:pt x="202145" y="107962"/>
                </a:lnTo>
                <a:lnTo>
                  <a:pt x="202145" y="104381"/>
                </a:lnTo>
                <a:close/>
              </a:path>
              <a:path w="408304" h="309245">
                <a:moveTo>
                  <a:pt x="205181" y="205028"/>
                </a:moveTo>
                <a:lnTo>
                  <a:pt x="203974" y="203835"/>
                </a:lnTo>
                <a:lnTo>
                  <a:pt x="201002" y="203835"/>
                </a:lnTo>
                <a:lnTo>
                  <a:pt x="199796" y="205028"/>
                </a:lnTo>
                <a:lnTo>
                  <a:pt x="199796" y="208000"/>
                </a:lnTo>
                <a:lnTo>
                  <a:pt x="201002" y="209207"/>
                </a:lnTo>
                <a:lnTo>
                  <a:pt x="202488" y="209207"/>
                </a:lnTo>
                <a:lnTo>
                  <a:pt x="203974" y="209207"/>
                </a:lnTo>
                <a:lnTo>
                  <a:pt x="205181" y="208000"/>
                </a:lnTo>
                <a:lnTo>
                  <a:pt x="205181" y="205028"/>
                </a:lnTo>
                <a:close/>
              </a:path>
              <a:path w="408304" h="309245">
                <a:moveTo>
                  <a:pt x="208343" y="54203"/>
                </a:moveTo>
                <a:lnTo>
                  <a:pt x="206883" y="52743"/>
                </a:lnTo>
                <a:lnTo>
                  <a:pt x="203288" y="52743"/>
                </a:lnTo>
                <a:lnTo>
                  <a:pt x="201841" y="54203"/>
                </a:lnTo>
                <a:lnTo>
                  <a:pt x="201841" y="57785"/>
                </a:lnTo>
                <a:lnTo>
                  <a:pt x="203288" y="59245"/>
                </a:lnTo>
                <a:lnTo>
                  <a:pt x="205092" y="59245"/>
                </a:lnTo>
                <a:lnTo>
                  <a:pt x="206883" y="59245"/>
                </a:lnTo>
                <a:lnTo>
                  <a:pt x="208343" y="57785"/>
                </a:lnTo>
                <a:lnTo>
                  <a:pt x="208343" y="54203"/>
                </a:lnTo>
                <a:close/>
              </a:path>
              <a:path w="408304" h="309245">
                <a:moveTo>
                  <a:pt x="217944" y="255409"/>
                </a:moveTo>
                <a:lnTo>
                  <a:pt x="216903" y="254368"/>
                </a:lnTo>
                <a:lnTo>
                  <a:pt x="214337" y="254368"/>
                </a:lnTo>
                <a:lnTo>
                  <a:pt x="213296" y="255409"/>
                </a:lnTo>
                <a:lnTo>
                  <a:pt x="213296" y="257975"/>
                </a:lnTo>
                <a:lnTo>
                  <a:pt x="214337" y="259016"/>
                </a:lnTo>
                <a:lnTo>
                  <a:pt x="215620" y="259016"/>
                </a:lnTo>
                <a:lnTo>
                  <a:pt x="216903" y="259016"/>
                </a:lnTo>
                <a:lnTo>
                  <a:pt x="217944" y="257975"/>
                </a:lnTo>
                <a:lnTo>
                  <a:pt x="217944" y="255409"/>
                </a:lnTo>
                <a:close/>
              </a:path>
              <a:path w="408304" h="309245">
                <a:moveTo>
                  <a:pt x="222123" y="154813"/>
                </a:moveTo>
                <a:lnTo>
                  <a:pt x="220878" y="153555"/>
                </a:lnTo>
                <a:lnTo>
                  <a:pt x="217805" y="153555"/>
                </a:lnTo>
                <a:lnTo>
                  <a:pt x="216560" y="154813"/>
                </a:lnTo>
                <a:lnTo>
                  <a:pt x="216560" y="157886"/>
                </a:lnTo>
                <a:lnTo>
                  <a:pt x="217805" y="159131"/>
                </a:lnTo>
                <a:lnTo>
                  <a:pt x="219341" y="159131"/>
                </a:lnTo>
                <a:lnTo>
                  <a:pt x="220878" y="159131"/>
                </a:lnTo>
                <a:lnTo>
                  <a:pt x="222123" y="157886"/>
                </a:lnTo>
                <a:lnTo>
                  <a:pt x="222123" y="154813"/>
                </a:lnTo>
                <a:close/>
              </a:path>
              <a:path w="408304" h="309245">
                <a:moveTo>
                  <a:pt x="229209" y="4089"/>
                </a:moveTo>
                <a:lnTo>
                  <a:pt x="227799" y="2679"/>
                </a:lnTo>
                <a:lnTo>
                  <a:pt x="224345" y="2679"/>
                </a:lnTo>
                <a:lnTo>
                  <a:pt x="222935" y="4089"/>
                </a:lnTo>
                <a:lnTo>
                  <a:pt x="222935" y="7556"/>
                </a:lnTo>
                <a:lnTo>
                  <a:pt x="224345" y="8953"/>
                </a:lnTo>
                <a:lnTo>
                  <a:pt x="226072" y="8953"/>
                </a:lnTo>
                <a:lnTo>
                  <a:pt x="227799" y="8953"/>
                </a:lnTo>
                <a:lnTo>
                  <a:pt x="229209" y="7556"/>
                </a:lnTo>
                <a:lnTo>
                  <a:pt x="229209" y="4089"/>
                </a:lnTo>
                <a:close/>
              </a:path>
              <a:path w="408304" h="309245">
                <a:moveTo>
                  <a:pt x="235127" y="104622"/>
                </a:moveTo>
                <a:lnTo>
                  <a:pt x="233883" y="103378"/>
                </a:lnTo>
                <a:lnTo>
                  <a:pt x="230809" y="103378"/>
                </a:lnTo>
                <a:lnTo>
                  <a:pt x="229565" y="104622"/>
                </a:lnTo>
                <a:lnTo>
                  <a:pt x="229565" y="107708"/>
                </a:lnTo>
                <a:lnTo>
                  <a:pt x="230809" y="108953"/>
                </a:lnTo>
                <a:lnTo>
                  <a:pt x="232346" y="108953"/>
                </a:lnTo>
                <a:lnTo>
                  <a:pt x="233883" y="108953"/>
                </a:lnTo>
                <a:lnTo>
                  <a:pt x="235127" y="107708"/>
                </a:lnTo>
                <a:lnTo>
                  <a:pt x="235127" y="104622"/>
                </a:lnTo>
                <a:close/>
              </a:path>
              <a:path w="408304" h="309245">
                <a:moveTo>
                  <a:pt x="236677" y="305841"/>
                </a:moveTo>
                <a:lnTo>
                  <a:pt x="235851" y="305015"/>
                </a:lnTo>
                <a:lnTo>
                  <a:pt x="233794" y="305015"/>
                </a:lnTo>
                <a:lnTo>
                  <a:pt x="232968" y="305841"/>
                </a:lnTo>
                <a:lnTo>
                  <a:pt x="232968" y="307898"/>
                </a:lnTo>
                <a:lnTo>
                  <a:pt x="233794" y="308724"/>
                </a:lnTo>
                <a:lnTo>
                  <a:pt x="234823" y="308724"/>
                </a:lnTo>
                <a:lnTo>
                  <a:pt x="235851" y="308724"/>
                </a:lnTo>
                <a:lnTo>
                  <a:pt x="236677" y="307898"/>
                </a:lnTo>
                <a:lnTo>
                  <a:pt x="236677" y="305841"/>
                </a:lnTo>
                <a:close/>
              </a:path>
              <a:path w="408304" h="309245">
                <a:moveTo>
                  <a:pt x="237578" y="205295"/>
                </a:moveTo>
                <a:lnTo>
                  <a:pt x="236575" y="204279"/>
                </a:lnTo>
                <a:lnTo>
                  <a:pt x="234099" y="204279"/>
                </a:lnTo>
                <a:lnTo>
                  <a:pt x="233095" y="205295"/>
                </a:lnTo>
                <a:lnTo>
                  <a:pt x="233095" y="207759"/>
                </a:lnTo>
                <a:lnTo>
                  <a:pt x="234099" y="208762"/>
                </a:lnTo>
                <a:lnTo>
                  <a:pt x="235331" y="208762"/>
                </a:lnTo>
                <a:lnTo>
                  <a:pt x="236575" y="208762"/>
                </a:lnTo>
                <a:lnTo>
                  <a:pt x="237578" y="207759"/>
                </a:lnTo>
                <a:lnTo>
                  <a:pt x="237578" y="205295"/>
                </a:lnTo>
                <a:close/>
              </a:path>
              <a:path w="408304" h="309245">
                <a:moveTo>
                  <a:pt x="241630" y="54457"/>
                </a:moveTo>
                <a:lnTo>
                  <a:pt x="240385" y="53213"/>
                </a:lnTo>
                <a:lnTo>
                  <a:pt x="237312" y="53213"/>
                </a:lnTo>
                <a:lnTo>
                  <a:pt x="236067" y="54457"/>
                </a:lnTo>
                <a:lnTo>
                  <a:pt x="236067" y="57543"/>
                </a:lnTo>
                <a:lnTo>
                  <a:pt x="237312" y="58788"/>
                </a:lnTo>
                <a:lnTo>
                  <a:pt x="238848" y="58788"/>
                </a:lnTo>
                <a:lnTo>
                  <a:pt x="240385" y="58788"/>
                </a:lnTo>
                <a:lnTo>
                  <a:pt x="241630" y="57543"/>
                </a:lnTo>
                <a:lnTo>
                  <a:pt x="241630" y="54457"/>
                </a:lnTo>
                <a:close/>
              </a:path>
              <a:path w="408304" h="309245">
                <a:moveTo>
                  <a:pt x="250926" y="255676"/>
                </a:moveTo>
                <a:lnTo>
                  <a:pt x="250101" y="254850"/>
                </a:lnTo>
                <a:lnTo>
                  <a:pt x="248043" y="254850"/>
                </a:lnTo>
                <a:lnTo>
                  <a:pt x="247218" y="255676"/>
                </a:lnTo>
                <a:lnTo>
                  <a:pt x="247218" y="257733"/>
                </a:lnTo>
                <a:lnTo>
                  <a:pt x="248043" y="258559"/>
                </a:lnTo>
                <a:lnTo>
                  <a:pt x="249072" y="258559"/>
                </a:lnTo>
                <a:lnTo>
                  <a:pt x="250101" y="258559"/>
                </a:lnTo>
                <a:lnTo>
                  <a:pt x="250926" y="257733"/>
                </a:lnTo>
                <a:lnTo>
                  <a:pt x="250926" y="255676"/>
                </a:lnTo>
                <a:close/>
              </a:path>
              <a:path w="408304" h="309245">
                <a:moveTo>
                  <a:pt x="254495" y="155067"/>
                </a:moveTo>
                <a:lnTo>
                  <a:pt x="253453" y="154025"/>
                </a:lnTo>
                <a:lnTo>
                  <a:pt x="250888" y="154025"/>
                </a:lnTo>
                <a:lnTo>
                  <a:pt x="249847" y="155067"/>
                </a:lnTo>
                <a:lnTo>
                  <a:pt x="249847" y="157632"/>
                </a:lnTo>
                <a:lnTo>
                  <a:pt x="250888" y="158673"/>
                </a:lnTo>
                <a:lnTo>
                  <a:pt x="252171" y="158673"/>
                </a:lnTo>
                <a:lnTo>
                  <a:pt x="253453" y="158673"/>
                </a:lnTo>
                <a:lnTo>
                  <a:pt x="254495" y="157632"/>
                </a:lnTo>
                <a:lnTo>
                  <a:pt x="254495" y="155067"/>
                </a:lnTo>
                <a:close/>
              </a:path>
              <a:path w="408304" h="309245">
                <a:moveTo>
                  <a:pt x="261912" y="4330"/>
                </a:moveTo>
                <a:lnTo>
                  <a:pt x="260718" y="3136"/>
                </a:lnTo>
                <a:lnTo>
                  <a:pt x="257746" y="3136"/>
                </a:lnTo>
                <a:lnTo>
                  <a:pt x="256540" y="4330"/>
                </a:lnTo>
                <a:lnTo>
                  <a:pt x="256540" y="7302"/>
                </a:lnTo>
                <a:lnTo>
                  <a:pt x="257746" y="8509"/>
                </a:lnTo>
                <a:lnTo>
                  <a:pt x="259232" y="8509"/>
                </a:lnTo>
                <a:lnTo>
                  <a:pt x="260718" y="8509"/>
                </a:lnTo>
                <a:lnTo>
                  <a:pt x="261912" y="7302"/>
                </a:lnTo>
                <a:lnTo>
                  <a:pt x="261912" y="4330"/>
                </a:lnTo>
                <a:close/>
              </a:path>
              <a:path w="408304" h="309245">
                <a:moveTo>
                  <a:pt x="268122" y="104889"/>
                </a:moveTo>
                <a:lnTo>
                  <a:pt x="267081" y="103847"/>
                </a:lnTo>
                <a:lnTo>
                  <a:pt x="264515" y="103847"/>
                </a:lnTo>
                <a:lnTo>
                  <a:pt x="263474" y="104889"/>
                </a:lnTo>
                <a:lnTo>
                  <a:pt x="263474" y="107454"/>
                </a:lnTo>
                <a:lnTo>
                  <a:pt x="264515" y="108496"/>
                </a:lnTo>
                <a:lnTo>
                  <a:pt x="265798" y="108496"/>
                </a:lnTo>
                <a:lnTo>
                  <a:pt x="267081" y="108496"/>
                </a:lnTo>
                <a:lnTo>
                  <a:pt x="268122" y="107454"/>
                </a:lnTo>
                <a:lnTo>
                  <a:pt x="268122" y="104889"/>
                </a:lnTo>
                <a:close/>
              </a:path>
              <a:path w="408304" h="309245">
                <a:moveTo>
                  <a:pt x="269049" y="306108"/>
                </a:moveTo>
                <a:lnTo>
                  <a:pt x="268427" y="305485"/>
                </a:lnTo>
                <a:lnTo>
                  <a:pt x="266877" y="305485"/>
                </a:lnTo>
                <a:lnTo>
                  <a:pt x="266255" y="306108"/>
                </a:lnTo>
                <a:lnTo>
                  <a:pt x="266255" y="307644"/>
                </a:lnTo>
                <a:lnTo>
                  <a:pt x="266877" y="308267"/>
                </a:lnTo>
                <a:lnTo>
                  <a:pt x="267652" y="308267"/>
                </a:lnTo>
                <a:lnTo>
                  <a:pt x="268427" y="308267"/>
                </a:lnTo>
                <a:lnTo>
                  <a:pt x="269049" y="307644"/>
                </a:lnTo>
                <a:lnTo>
                  <a:pt x="269049" y="306108"/>
                </a:lnTo>
                <a:close/>
              </a:path>
              <a:path w="408304" h="309245">
                <a:moveTo>
                  <a:pt x="269976" y="205536"/>
                </a:moveTo>
                <a:lnTo>
                  <a:pt x="269176" y="204736"/>
                </a:lnTo>
                <a:lnTo>
                  <a:pt x="267195" y="204736"/>
                </a:lnTo>
                <a:lnTo>
                  <a:pt x="266395" y="205536"/>
                </a:lnTo>
                <a:lnTo>
                  <a:pt x="266395" y="207518"/>
                </a:lnTo>
                <a:lnTo>
                  <a:pt x="267195" y="208318"/>
                </a:lnTo>
                <a:lnTo>
                  <a:pt x="268185" y="208318"/>
                </a:lnTo>
                <a:lnTo>
                  <a:pt x="269176" y="208318"/>
                </a:lnTo>
                <a:lnTo>
                  <a:pt x="269976" y="207518"/>
                </a:lnTo>
                <a:lnTo>
                  <a:pt x="269976" y="205536"/>
                </a:lnTo>
                <a:close/>
              </a:path>
              <a:path w="408304" h="309245">
                <a:moveTo>
                  <a:pt x="274929" y="54711"/>
                </a:moveTo>
                <a:lnTo>
                  <a:pt x="273888" y="53670"/>
                </a:lnTo>
                <a:lnTo>
                  <a:pt x="271322" y="53670"/>
                </a:lnTo>
                <a:lnTo>
                  <a:pt x="270281" y="54711"/>
                </a:lnTo>
                <a:lnTo>
                  <a:pt x="270281" y="57277"/>
                </a:lnTo>
                <a:lnTo>
                  <a:pt x="271322" y="58318"/>
                </a:lnTo>
                <a:lnTo>
                  <a:pt x="272605" y="58318"/>
                </a:lnTo>
                <a:lnTo>
                  <a:pt x="273888" y="58318"/>
                </a:lnTo>
                <a:lnTo>
                  <a:pt x="274929" y="57277"/>
                </a:lnTo>
                <a:lnTo>
                  <a:pt x="274929" y="54711"/>
                </a:lnTo>
                <a:close/>
              </a:path>
              <a:path w="408304" h="309245">
                <a:moveTo>
                  <a:pt x="283921" y="255930"/>
                </a:moveTo>
                <a:lnTo>
                  <a:pt x="283298" y="255308"/>
                </a:lnTo>
                <a:lnTo>
                  <a:pt x="281749" y="255308"/>
                </a:lnTo>
                <a:lnTo>
                  <a:pt x="281127" y="255930"/>
                </a:lnTo>
                <a:lnTo>
                  <a:pt x="281127" y="257467"/>
                </a:lnTo>
                <a:lnTo>
                  <a:pt x="281749" y="258089"/>
                </a:lnTo>
                <a:lnTo>
                  <a:pt x="282524" y="258089"/>
                </a:lnTo>
                <a:lnTo>
                  <a:pt x="283298" y="258089"/>
                </a:lnTo>
                <a:lnTo>
                  <a:pt x="283921" y="257467"/>
                </a:lnTo>
                <a:lnTo>
                  <a:pt x="283921" y="255930"/>
                </a:lnTo>
                <a:close/>
              </a:path>
              <a:path w="408304" h="309245">
                <a:moveTo>
                  <a:pt x="286854" y="155308"/>
                </a:moveTo>
                <a:lnTo>
                  <a:pt x="286029" y="154482"/>
                </a:lnTo>
                <a:lnTo>
                  <a:pt x="283972" y="154482"/>
                </a:lnTo>
                <a:lnTo>
                  <a:pt x="283146" y="155308"/>
                </a:lnTo>
                <a:lnTo>
                  <a:pt x="283146" y="157365"/>
                </a:lnTo>
                <a:lnTo>
                  <a:pt x="283972" y="158203"/>
                </a:lnTo>
                <a:lnTo>
                  <a:pt x="285000" y="158203"/>
                </a:lnTo>
                <a:lnTo>
                  <a:pt x="286029" y="158203"/>
                </a:lnTo>
                <a:lnTo>
                  <a:pt x="286854" y="157365"/>
                </a:lnTo>
                <a:lnTo>
                  <a:pt x="286854" y="155308"/>
                </a:lnTo>
                <a:close/>
              </a:path>
              <a:path w="408304" h="309245">
                <a:moveTo>
                  <a:pt x="301104" y="105143"/>
                </a:moveTo>
                <a:lnTo>
                  <a:pt x="300278" y="104317"/>
                </a:lnTo>
                <a:lnTo>
                  <a:pt x="298221" y="104317"/>
                </a:lnTo>
                <a:lnTo>
                  <a:pt x="297395" y="105143"/>
                </a:lnTo>
                <a:lnTo>
                  <a:pt x="297395" y="107200"/>
                </a:lnTo>
                <a:lnTo>
                  <a:pt x="298221" y="108026"/>
                </a:lnTo>
                <a:lnTo>
                  <a:pt x="299250" y="108026"/>
                </a:lnTo>
                <a:lnTo>
                  <a:pt x="300278" y="108026"/>
                </a:lnTo>
                <a:lnTo>
                  <a:pt x="301104" y="107200"/>
                </a:lnTo>
                <a:lnTo>
                  <a:pt x="301104" y="105143"/>
                </a:lnTo>
                <a:close/>
              </a:path>
              <a:path w="408304" h="309245">
                <a:moveTo>
                  <a:pt x="301409" y="306362"/>
                </a:moveTo>
                <a:lnTo>
                  <a:pt x="301002" y="305943"/>
                </a:lnTo>
                <a:lnTo>
                  <a:pt x="299974" y="305943"/>
                </a:lnTo>
                <a:lnTo>
                  <a:pt x="299554" y="306362"/>
                </a:lnTo>
                <a:lnTo>
                  <a:pt x="299554" y="307378"/>
                </a:lnTo>
                <a:lnTo>
                  <a:pt x="299974" y="307797"/>
                </a:lnTo>
                <a:lnTo>
                  <a:pt x="300482" y="307797"/>
                </a:lnTo>
                <a:lnTo>
                  <a:pt x="301002" y="307797"/>
                </a:lnTo>
                <a:lnTo>
                  <a:pt x="301409" y="307378"/>
                </a:lnTo>
                <a:lnTo>
                  <a:pt x="301409" y="306362"/>
                </a:lnTo>
                <a:close/>
              </a:path>
              <a:path w="408304" h="309245">
                <a:moveTo>
                  <a:pt x="302387" y="205765"/>
                </a:moveTo>
                <a:lnTo>
                  <a:pt x="301777" y="205168"/>
                </a:lnTo>
                <a:lnTo>
                  <a:pt x="300291" y="205168"/>
                </a:lnTo>
                <a:lnTo>
                  <a:pt x="299694" y="205765"/>
                </a:lnTo>
                <a:lnTo>
                  <a:pt x="299694" y="207264"/>
                </a:lnTo>
                <a:lnTo>
                  <a:pt x="300291" y="207860"/>
                </a:lnTo>
                <a:lnTo>
                  <a:pt x="301040" y="207860"/>
                </a:lnTo>
                <a:lnTo>
                  <a:pt x="301777" y="207860"/>
                </a:lnTo>
                <a:lnTo>
                  <a:pt x="302387" y="207264"/>
                </a:lnTo>
                <a:lnTo>
                  <a:pt x="302387" y="205765"/>
                </a:lnTo>
                <a:close/>
              </a:path>
              <a:path w="408304" h="309245">
                <a:moveTo>
                  <a:pt x="308229" y="54965"/>
                </a:moveTo>
                <a:lnTo>
                  <a:pt x="307403" y="54140"/>
                </a:lnTo>
                <a:lnTo>
                  <a:pt x="305346" y="54140"/>
                </a:lnTo>
                <a:lnTo>
                  <a:pt x="304520" y="54965"/>
                </a:lnTo>
                <a:lnTo>
                  <a:pt x="304520" y="57023"/>
                </a:lnTo>
                <a:lnTo>
                  <a:pt x="305346" y="57848"/>
                </a:lnTo>
                <a:lnTo>
                  <a:pt x="306374" y="57848"/>
                </a:lnTo>
                <a:lnTo>
                  <a:pt x="307403" y="57848"/>
                </a:lnTo>
                <a:lnTo>
                  <a:pt x="308229" y="57023"/>
                </a:lnTo>
                <a:lnTo>
                  <a:pt x="308229" y="54965"/>
                </a:lnTo>
                <a:close/>
              </a:path>
              <a:path w="408304" h="309245">
                <a:moveTo>
                  <a:pt x="316903" y="256184"/>
                </a:moveTo>
                <a:lnTo>
                  <a:pt x="316484" y="255765"/>
                </a:lnTo>
                <a:lnTo>
                  <a:pt x="315468" y="255765"/>
                </a:lnTo>
                <a:lnTo>
                  <a:pt x="315048" y="256184"/>
                </a:lnTo>
                <a:lnTo>
                  <a:pt x="315048" y="257200"/>
                </a:lnTo>
                <a:lnTo>
                  <a:pt x="315468" y="257619"/>
                </a:lnTo>
                <a:lnTo>
                  <a:pt x="315976" y="257619"/>
                </a:lnTo>
                <a:lnTo>
                  <a:pt x="316484" y="257619"/>
                </a:lnTo>
                <a:lnTo>
                  <a:pt x="316903" y="257200"/>
                </a:lnTo>
                <a:lnTo>
                  <a:pt x="316903" y="256184"/>
                </a:lnTo>
                <a:close/>
              </a:path>
              <a:path w="408304" h="309245">
                <a:moveTo>
                  <a:pt x="319227" y="155587"/>
                </a:moveTo>
                <a:lnTo>
                  <a:pt x="318604" y="154952"/>
                </a:lnTo>
                <a:lnTo>
                  <a:pt x="317055" y="154952"/>
                </a:lnTo>
                <a:lnTo>
                  <a:pt x="316433" y="155587"/>
                </a:lnTo>
                <a:lnTo>
                  <a:pt x="316433" y="157124"/>
                </a:lnTo>
                <a:lnTo>
                  <a:pt x="317055" y="157746"/>
                </a:lnTo>
                <a:lnTo>
                  <a:pt x="317830" y="157746"/>
                </a:lnTo>
                <a:lnTo>
                  <a:pt x="318604" y="157746"/>
                </a:lnTo>
                <a:lnTo>
                  <a:pt x="319227" y="157124"/>
                </a:lnTo>
                <a:lnTo>
                  <a:pt x="319227" y="155587"/>
                </a:lnTo>
                <a:close/>
              </a:path>
              <a:path w="408304" h="309245">
                <a:moveTo>
                  <a:pt x="333794" y="306603"/>
                </a:moveTo>
                <a:lnTo>
                  <a:pt x="333578" y="306400"/>
                </a:lnTo>
                <a:lnTo>
                  <a:pt x="333070" y="306400"/>
                </a:lnTo>
                <a:lnTo>
                  <a:pt x="332854" y="306603"/>
                </a:lnTo>
                <a:lnTo>
                  <a:pt x="332854" y="307124"/>
                </a:lnTo>
                <a:lnTo>
                  <a:pt x="333070" y="307327"/>
                </a:lnTo>
                <a:lnTo>
                  <a:pt x="333324" y="307327"/>
                </a:lnTo>
                <a:lnTo>
                  <a:pt x="333578" y="307327"/>
                </a:lnTo>
                <a:lnTo>
                  <a:pt x="333794" y="307124"/>
                </a:lnTo>
                <a:lnTo>
                  <a:pt x="333794" y="306603"/>
                </a:lnTo>
                <a:close/>
              </a:path>
              <a:path w="408304" h="309245">
                <a:moveTo>
                  <a:pt x="334098" y="105397"/>
                </a:moveTo>
                <a:lnTo>
                  <a:pt x="333476" y="104775"/>
                </a:lnTo>
                <a:lnTo>
                  <a:pt x="331927" y="104775"/>
                </a:lnTo>
                <a:lnTo>
                  <a:pt x="331304" y="105397"/>
                </a:lnTo>
                <a:lnTo>
                  <a:pt x="331304" y="106934"/>
                </a:lnTo>
                <a:lnTo>
                  <a:pt x="331927" y="107556"/>
                </a:lnTo>
                <a:lnTo>
                  <a:pt x="332701" y="107556"/>
                </a:lnTo>
                <a:lnTo>
                  <a:pt x="333476" y="107556"/>
                </a:lnTo>
                <a:lnTo>
                  <a:pt x="334098" y="106934"/>
                </a:lnTo>
                <a:lnTo>
                  <a:pt x="334098" y="105397"/>
                </a:lnTo>
                <a:close/>
              </a:path>
              <a:path w="408304" h="309245">
                <a:moveTo>
                  <a:pt x="334797" y="206019"/>
                </a:moveTo>
                <a:lnTo>
                  <a:pt x="334391" y="205625"/>
                </a:lnTo>
                <a:lnTo>
                  <a:pt x="333400" y="205625"/>
                </a:lnTo>
                <a:lnTo>
                  <a:pt x="332994" y="206019"/>
                </a:lnTo>
                <a:lnTo>
                  <a:pt x="332994" y="207010"/>
                </a:lnTo>
                <a:lnTo>
                  <a:pt x="333400" y="207416"/>
                </a:lnTo>
                <a:lnTo>
                  <a:pt x="333895" y="207416"/>
                </a:lnTo>
                <a:lnTo>
                  <a:pt x="334391" y="207416"/>
                </a:lnTo>
                <a:lnTo>
                  <a:pt x="334797" y="207010"/>
                </a:lnTo>
                <a:lnTo>
                  <a:pt x="334797" y="206019"/>
                </a:lnTo>
                <a:close/>
              </a:path>
              <a:path w="408304" h="309245">
                <a:moveTo>
                  <a:pt x="341528" y="55232"/>
                </a:moveTo>
                <a:lnTo>
                  <a:pt x="340906" y="54610"/>
                </a:lnTo>
                <a:lnTo>
                  <a:pt x="339356" y="54610"/>
                </a:lnTo>
                <a:lnTo>
                  <a:pt x="338734" y="55232"/>
                </a:lnTo>
                <a:lnTo>
                  <a:pt x="338734" y="56769"/>
                </a:lnTo>
                <a:lnTo>
                  <a:pt x="339356" y="57391"/>
                </a:lnTo>
                <a:lnTo>
                  <a:pt x="340131" y="57391"/>
                </a:lnTo>
                <a:lnTo>
                  <a:pt x="340906" y="57391"/>
                </a:lnTo>
                <a:lnTo>
                  <a:pt x="341528" y="56769"/>
                </a:lnTo>
                <a:lnTo>
                  <a:pt x="341528" y="55232"/>
                </a:lnTo>
                <a:close/>
              </a:path>
              <a:path w="408304" h="309245">
                <a:moveTo>
                  <a:pt x="349897" y="256438"/>
                </a:moveTo>
                <a:lnTo>
                  <a:pt x="349681" y="256235"/>
                </a:lnTo>
                <a:lnTo>
                  <a:pt x="349173" y="256235"/>
                </a:lnTo>
                <a:lnTo>
                  <a:pt x="348970" y="256438"/>
                </a:lnTo>
                <a:lnTo>
                  <a:pt x="348970" y="256959"/>
                </a:lnTo>
                <a:lnTo>
                  <a:pt x="349173" y="257162"/>
                </a:lnTo>
                <a:lnTo>
                  <a:pt x="349427" y="257162"/>
                </a:lnTo>
                <a:lnTo>
                  <a:pt x="349681" y="257162"/>
                </a:lnTo>
                <a:lnTo>
                  <a:pt x="349897" y="256959"/>
                </a:lnTo>
                <a:lnTo>
                  <a:pt x="349897" y="256438"/>
                </a:lnTo>
                <a:close/>
              </a:path>
              <a:path w="408304" h="309245">
                <a:moveTo>
                  <a:pt x="351586" y="155829"/>
                </a:moveTo>
                <a:lnTo>
                  <a:pt x="351167" y="155422"/>
                </a:lnTo>
                <a:lnTo>
                  <a:pt x="350139" y="155422"/>
                </a:lnTo>
                <a:lnTo>
                  <a:pt x="349732" y="155829"/>
                </a:lnTo>
                <a:lnTo>
                  <a:pt x="349732" y="156857"/>
                </a:lnTo>
                <a:lnTo>
                  <a:pt x="350139" y="157276"/>
                </a:lnTo>
                <a:lnTo>
                  <a:pt x="350659" y="157276"/>
                </a:lnTo>
                <a:lnTo>
                  <a:pt x="351167" y="157276"/>
                </a:lnTo>
                <a:lnTo>
                  <a:pt x="351586" y="156857"/>
                </a:lnTo>
                <a:lnTo>
                  <a:pt x="351586" y="155829"/>
                </a:lnTo>
                <a:close/>
              </a:path>
              <a:path w="408304" h="309245">
                <a:moveTo>
                  <a:pt x="367080" y="105664"/>
                </a:moveTo>
                <a:lnTo>
                  <a:pt x="366661" y="105244"/>
                </a:lnTo>
                <a:lnTo>
                  <a:pt x="365633" y="105244"/>
                </a:lnTo>
                <a:lnTo>
                  <a:pt x="365226" y="105664"/>
                </a:lnTo>
                <a:lnTo>
                  <a:pt x="365226" y="106680"/>
                </a:lnTo>
                <a:lnTo>
                  <a:pt x="365633" y="107099"/>
                </a:lnTo>
                <a:lnTo>
                  <a:pt x="366153" y="107099"/>
                </a:lnTo>
                <a:lnTo>
                  <a:pt x="366661" y="107099"/>
                </a:lnTo>
                <a:lnTo>
                  <a:pt x="367080" y="106680"/>
                </a:lnTo>
                <a:lnTo>
                  <a:pt x="367080" y="105664"/>
                </a:lnTo>
                <a:close/>
              </a:path>
              <a:path w="408304" h="309245">
                <a:moveTo>
                  <a:pt x="367195" y="206273"/>
                </a:moveTo>
                <a:lnTo>
                  <a:pt x="367004" y="206082"/>
                </a:lnTo>
                <a:lnTo>
                  <a:pt x="366509" y="206082"/>
                </a:lnTo>
                <a:lnTo>
                  <a:pt x="366306" y="206273"/>
                </a:lnTo>
                <a:lnTo>
                  <a:pt x="366306" y="206768"/>
                </a:lnTo>
                <a:lnTo>
                  <a:pt x="366509" y="206971"/>
                </a:lnTo>
                <a:lnTo>
                  <a:pt x="366750" y="206971"/>
                </a:lnTo>
                <a:lnTo>
                  <a:pt x="367004" y="206971"/>
                </a:lnTo>
                <a:lnTo>
                  <a:pt x="367195" y="206768"/>
                </a:lnTo>
                <a:lnTo>
                  <a:pt x="367195" y="206273"/>
                </a:lnTo>
                <a:close/>
              </a:path>
              <a:path w="408304" h="309245">
                <a:moveTo>
                  <a:pt x="374815" y="55486"/>
                </a:moveTo>
                <a:lnTo>
                  <a:pt x="374396" y="55067"/>
                </a:lnTo>
                <a:lnTo>
                  <a:pt x="373367" y="55067"/>
                </a:lnTo>
                <a:lnTo>
                  <a:pt x="372960" y="55486"/>
                </a:lnTo>
                <a:lnTo>
                  <a:pt x="372960" y="56502"/>
                </a:lnTo>
                <a:lnTo>
                  <a:pt x="373367" y="56921"/>
                </a:lnTo>
                <a:lnTo>
                  <a:pt x="373888" y="56921"/>
                </a:lnTo>
                <a:lnTo>
                  <a:pt x="374396" y="56921"/>
                </a:lnTo>
                <a:lnTo>
                  <a:pt x="374815" y="56502"/>
                </a:lnTo>
                <a:lnTo>
                  <a:pt x="374815" y="55486"/>
                </a:lnTo>
                <a:close/>
              </a:path>
              <a:path w="408304" h="309245">
                <a:moveTo>
                  <a:pt x="383946" y="156083"/>
                </a:moveTo>
                <a:lnTo>
                  <a:pt x="383743" y="155879"/>
                </a:lnTo>
                <a:lnTo>
                  <a:pt x="383235" y="155879"/>
                </a:lnTo>
                <a:lnTo>
                  <a:pt x="383019" y="156083"/>
                </a:lnTo>
                <a:lnTo>
                  <a:pt x="383019" y="156591"/>
                </a:lnTo>
                <a:lnTo>
                  <a:pt x="383235" y="156806"/>
                </a:lnTo>
                <a:lnTo>
                  <a:pt x="383489" y="156806"/>
                </a:lnTo>
                <a:lnTo>
                  <a:pt x="383743" y="156806"/>
                </a:lnTo>
                <a:lnTo>
                  <a:pt x="383946" y="156591"/>
                </a:lnTo>
                <a:lnTo>
                  <a:pt x="383946" y="156083"/>
                </a:lnTo>
                <a:close/>
              </a:path>
              <a:path w="408304" h="309245">
                <a:moveTo>
                  <a:pt x="400075" y="105918"/>
                </a:moveTo>
                <a:lnTo>
                  <a:pt x="399859" y="105714"/>
                </a:lnTo>
                <a:lnTo>
                  <a:pt x="399351" y="105714"/>
                </a:lnTo>
                <a:lnTo>
                  <a:pt x="399135" y="105918"/>
                </a:lnTo>
                <a:lnTo>
                  <a:pt x="399135" y="106426"/>
                </a:lnTo>
                <a:lnTo>
                  <a:pt x="399351" y="106641"/>
                </a:lnTo>
                <a:lnTo>
                  <a:pt x="399605" y="106641"/>
                </a:lnTo>
                <a:lnTo>
                  <a:pt x="399859" y="106641"/>
                </a:lnTo>
                <a:lnTo>
                  <a:pt x="400075" y="106426"/>
                </a:lnTo>
                <a:lnTo>
                  <a:pt x="400075" y="105918"/>
                </a:lnTo>
                <a:close/>
              </a:path>
              <a:path w="408304" h="309245">
                <a:moveTo>
                  <a:pt x="408127" y="55740"/>
                </a:moveTo>
                <a:lnTo>
                  <a:pt x="407911" y="55537"/>
                </a:lnTo>
                <a:lnTo>
                  <a:pt x="407403" y="55537"/>
                </a:lnTo>
                <a:lnTo>
                  <a:pt x="407187" y="55740"/>
                </a:lnTo>
                <a:lnTo>
                  <a:pt x="407187" y="56261"/>
                </a:lnTo>
                <a:lnTo>
                  <a:pt x="407403" y="56464"/>
                </a:lnTo>
                <a:lnTo>
                  <a:pt x="407657" y="56464"/>
                </a:lnTo>
                <a:lnTo>
                  <a:pt x="407911" y="56464"/>
                </a:lnTo>
                <a:lnTo>
                  <a:pt x="408127" y="56261"/>
                </a:lnTo>
                <a:lnTo>
                  <a:pt x="408127" y="55740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7419937" y="2993809"/>
            <a:ext cx="433070" cy="269240"/>
          </a:xfrm>
          <a:custGeom>
            <a:avLst/>
            <a:gdLst/>
            <a:ahLst/>
            <a:cxnLst/>
            <a:rect l="l" t="t" r="r" b="b"/>
            <a:pathLst>
              <a:path w="433070" h="269239">
                <a:moveTo>
                  <a:pt x="11645" y="212598"/>
                </a:moveTo>
                <a:lnTo>
                  <a:pt x="9042" y="209994"/>
                </a:lnTo>
                <a:lnTo>
                  <a:pt x="2616" y="209994"/>
                </a:lnTo>
                <a:lnTo>
                  <a:pt x="0" y="212598"/>
                </a:lnTo>
                <a:lnTo>
                  <a:pt x="0" y="219036"/>
                </a:lnTo>
                <a:lnTo>
                  <a:pt x="2616" y="221640"/>
                </a:lnTo>
                <a:lnTo>
                  <a:pt x="5829" y="221640"/>
                </a:lnTo>
                <a:lnTo>
                  <a:pt x="9042" y="221640"/>
                </a:lnTo>
                <a:lnTo>
                  <a:pt x="11645" y="219036"/>
                </a:lnTo>
                <a:lnTo>
                  <a:pt x="11645" y="212598"/>
                </a:lnTo>
                <a:close/>
              </a:path>
              <a:path w="433070" h="269239">
                <a:moveTo>
                  <a:pt x="17094" y="3022"/>
                </a:moveTo>
                <a:lnTo>
                  <a:pt x="14071" y="0"/>
                </a:lnTo>
                <a:lnTo>
                  <a:pt x="6604" y="0"/>
                </a:lnTo>
                <a:lnTo>
                  <a:pt x="3581" y="3022"/>
                </a:lnTo>
                <a:lnTo>
                  <a:pt x="3581" y="10490"/>
                </a:lnTo>
                <a:lnTo>
                  <a:pt x="6604" y="13512"/>
                </a:lnTo>
                <a:lnTo>
                  <a:pt x="10337" y="13512"/>
                </a:lnTo>
                <a:lnTo>
                  <a:pt x="14071" y="13512"/>
                </a:lnTo>
                <a:lnTo>
                  <a:pt x="17094" y="10490"/>
                </a:lnTo>
                <a:lnTo>
                  <a:pt x="17094" y="3022"/>
                </a:lnTo>
                <a:close/>
              </a:path>
              <a:path w="433070" h="269239">
                <a:moveTo>
                  <a:pt x="24257" y="162306"/>
                </a:moveTo>
                <a:lnTo>
                  <a:pt x="21551" y="159600"/>
                </a:lnTo>
                <a:lnTo>
                  <a:pt x="14871" y="159600"/>
                </a:lnTo>
                <a:lnTo>
                  <a:pt x="12179" y="162306"/>
                </a:lnTo>
                <a:lnTo>
                  <a:pt x="12179" y="168973"/>
                </a:lnTo>
                <a:lnTo>
                  <a:pt x="14871" y="171678"/>
                </a:lnTo>
                <a:lnTo>
                  <a:pt x="18211" y="171678"/>
                </a:lnTo>
                <a:lnTo>
                  <a:pt x="21551" y="171678"/>
                </a:lnTo>
                <a:lnTo>
                  <a:pt x="24257" y="168973"/>
                </a:lnTo>
                <a:lnTo>
                  <a:pt x="24257" y="162306"/>
                </a:lnTo>
                <a:close/>
              </a:path>
              <a:path w="433070" h="269239">
                <a:moveTo>
                  <a:pt x="28600" y="112128"/>
                </a:moveTo>
                <a:lnTo>
                  <a:pt x="25895" y="109423"/>
                </a:lnTo>
                <a:lnTo>
                  <a:pt x="19215" y="109423"/>
                </a:lnTo>
                <a:lnTo>
                  <a:pt x="16510" y="112128"/>
                </a:lnTo>
                <a:lnTo>
                  <a:pt x="16510" y="118808"/>
                </a:lnTo>
                <a:lnTo>
                  <a:pt x="19215" y="121500"/>
                </a:lnTo>
                <a:lnTo>
                  <a:pt x="22555" y="121500"/>
                </a:lnTo>
                <a:lnTo>
                  <a:pt x="25895" y="121500"/>
                </a:lnTo>
                <a:lnTo>
                  <a:pt x="28600" y="118808"/>
                </a:lnTo>
                <a:lnTo>
                  <a:pt x="28600" y="112128"/>
                </a:lnTo>
                <a:close/>
              </a:path>
              <a:path w="433070" h="269239">
                <a:moveTo>
                  <a:pt x="32931" y="53594"/>
                </a:moveTo>
                <a:lnTo>
                  <a:pt x="30226" y="50888"/>
                </a:lnTo>
                <a:lnTo>
                  <a:pt x="23545" y="50888"/>
                </a:lnTo>
                <a:lnTo>
                  <a:pt x="20840" y="53594"/>
                </a:lnTo>
                <a:lnTo>
                  <a:pt x="20840" y="60261"/>
                </a:lnTo>
                <a:lnTo>
                  <a:pt x="23545" y="62966"/>
                </a:lnTo>
                <a:lnTo>
                  <a:pt x="26885" y="62966"/>
                </a:lnTo>
                <a:lnTo>
                  <a:pt x="30226" y="62966"/>
                </a:lnTo>
                <a:lnTo>
                  <a:pt x="32931" y="60261"/>
                </a:lnTo>
                <a:lnTo>
                  <a:pt x="32931" y="53594"/>
                </a:lnTo>
                <a:close/>
              </a:path>
              <a:path w="433070" h="269239">
                <a:moveTo>
                  <a:pt x="44653" y="212852"/>
                </a:moveTo>
                <a:lnTo>
                  <a:pt x="42252" y="210439"/>
                </a:lnTo>
                <a:lnTo>
                  <a:pt x="36309" y="210439"/>
                </a:lnTo>
                <a:lnTo>
                  <a:pt x="33909" y="212852"/>
                </a:lnTo>
                <a:lnTo>
                  <a:pt x="33909" y="218795"/>
                </a:lnTo>
                <a:lnTo>
                  <a:pt x="36309" y="221195"/>
                </a:lnTo>
                <a:lnTo>
                  <a:pt x="39281" y="221195"/>
                </a:lnTo>
                <a:lnTo>
                  <a:pt x="42252" y="221195"/>
                </a:lnTo>
                <a:lnTo>
                  <a:pt x="44653" y="218795"/>
                </a:lnTo>
                <a:lnTo>
                  <a:pt x="44653" y="212852"/>
                </a:lnTo>
                <a:close/>
              </a:path>
              <a:path w="433070" h="269239">
                <a:moveTo>
                  <a:pt x="49733" y="3289"/>
                </a:moveTo>
                <a:lnTo>
                  <a:pt x="46926" y="482"/>
                </a:lnTo>
                <a:lnTo>
                  <a:pt x="39992" y="482"/>
                </a:lnTo>
                <a:lnTo>
                  <a:pt x="37185" y="3289"/>
                </a:lnTo>
                <a:lnTo>
                  <a:pt x="37185" y="10223"/>
                </a:lnTo>
                <a:lnTo>
                  <a:pt x="39992" y="13030"/>
                </a:lnTo>
                <a:lnTo>
                  <a:pt x="43459" y="13030"/>
                </a:lnTo>
                <a:lnTo>
                  <a:pt x="46926" y="13030"/>
                </a:lnTo>
                <a:lnTo>
                  <a:pt x="49733" y="10223"/>
                </a:lnTo>
                <a:lnTo>
                  <a:pt x="49733" y="3289"/>
                </a:lnTo>
                <a:close/>
              </a:path>
              <a:path w="433070" h="269239">
                <a:moveTo>
                  <a:pt x="56934" y="162560"/>
                </a:moveTo>
                <a:lnTo>
                  <a:pt x="54432" y="160070"/>
                </a:lnTo>
                <a:lnTo>
                  <a:pt x="48272" y="160070"/>
                </a:lnTo>
                <a:lnTo>
                  <a:pt x="45783" y="162560"/>
                </a:lnTo>
                <a:lnTo>
                  <a:pt x="45783" y="168719"/>
                </a:lnTo>
                <a:lnTo>
                  <a:pt x="48272" y="171221"/>
                </a:lnTo>
                <a:lnTo>
                  <a:pt x="51358" y="171221"/>
                </a:lnTo>
                <a:lnTo>
                  <a:pt x="54432" y="171221"/>
                </a:lnTo>
                <a:lnTo>
                  <a:pt x="56934" y="168719"/>
                </a:lnTo>
                <a:lnTo>
                  <a:pt x="56934" y="162560"/>
                </a:lnTo>
                <a:close/>
              </a:path>
              <a:path w="433070" h="269239">
                <a:moveTo>
                  <a:pt x="61582" y="112382"/>
                </a:moveTo>
                <a:lnTo>
                  <a:pt x="59080" y="109893"/>
                </a:lnTo>
                <a:lnTo>
                  <a:pt x="52933" y="109893"/>
                </a:lnTo>
                <a:lnTo>
                  <a:pt x="50431" y="112382"/>
                </a:lnTo>
                <a:lnTo>
                  <a:pt x="50431" y="118541"/>
                </a:lnTo>
                <a:lnTo>
                  <a:pt x="52933" y="121043"/>
                </a:lnTo>
                <a:lnTo>
                  <a:pt x="56007" y="121043"/>
                </a:lnTo>
                <a:lnTo>
                  <a:pt x="59080" y="121043"/>
                </a:lnTo>
                <a:lnTo>
                  <a:pt x="61582" y="118541"/>
                </a:lnTo>
                <a:lnTo>
                  <a:pt x="61582" y="112382"/>
                </a:lnTo>
                <a:close/>
              </a:path>
              <a:path w="433070" h="269239">
                <a:moveTo>
                  <a:pt x="66217" y="53848"/>
                </a:moveTo>
                <a:lnTo>
                  <a:pt x="63728" y="51358"/>
                </a:lnTo>
                <a:lnTo>
                  <a:pt x="57569" y="51358"/>
                </a:lnTo>
                <a:lnTo>
                  <a:pt x="55067" y="53848"/>
                </a:lnTo>
                <a:lnTo>
                  <a:pt x="55067" y="60007"/>
                </a:lnTo>
                <a:lnTo>
                  <a:pt x="57569" y="62509"/>
                </a:lnTo>
                <a:lnTo>
                  <a:pt x="60642" y="62509"/>
                </a:lnTo>
                <a:lnTo>
                  <a:pt x="63728" y="62509"/>
                </a:lnTo>
                <a:lnTo>
                  <a:pt x="66217" y="60007"/>
                </a:lnTo>
                <a:lnTo>
                  <a:pt x="66217" y="53848"/>
                </a:lnTo>
                <a:close/>
              </a:path>
              <a:path w="433070" h="269239">
                <a:moveTo>
                  <a:pt x="77660" y="213093"/>
                </a:moveTo>
                <a:lnTo>
                  <a:pt x="75450" y="210896"/>
                </a:lnTo>
                <a:lnTo>
                  <a:pt x="70015" y="210896"/>
                </a:lnTo>
                <a:lnTo>
                  <a:pt x="67805" y="213093"/>
                </a:lnTo>
                <a:lnTo>
                  <a:pt x="67805" y="218541"/>
                </a:lnTo>
                <a:lnTo>
                  <a:pt x="70015" y="220751"/>
                </a:lnTo>
                <a:lnTo>
                  <a:pt x="72732" y="220751"/>
                </a:lnTo>
                <a:lnTo>
                  <a:pt x="75450" y="220751"/>
                </a:lnTo>
                <a:lnTo>
                  <a:pt x="77660" y="218541"/>
                </a:lnTo>
                <a:lnTo>
                  <a:pt x="77660" y="213093"/>
                </a:lnTo>
                <a:close/>
              </a:path>
              <a:path w="433070" h="269239">
                <a:moveTo>
                  <a:pt x="82384" y="3556"/>
                </a:moveTo>
                <a:lnTo>
                  <a:pt x="79794" y="965"/>
                </a:lnTo>
                <a:lnTo>
                  <a:pt x="73393" y="965"/>
                </a:lnTo>
                <a:lnTo>
                  <a:pt x="70802" y="3556"/>
                </a:lnTo>
                <a:lnTo>
                  <a:pt x="70802" y="9956"/>
                </a:lnTo>
                <a:lnTo>
                  <a:pt x="73393" y="12547"/>
                </a:lnTo>
                <a:lnTo>
                  <a:pt x="76593" y="12547"/>
                </a:lnTo>
                <a:lnTo>
                  <a:pt x="79794" y="12547"/>
                </a:lnTo>
                <a:lnTo>
                  <a:pt x="82384" y="9956"/>
                </a:lnTo>
                <a:lnTo>
                  <a:pt x="82384" y="3556"/>
                </a:lnTo>
                <a:close/>
              </a:path>
              <a:path w="433070" h="269239">
                <a:moveTo>
                  <a:pt x="89598" y="162814"/>
                </a:moveTo>
                <a:lnTo>
                  <a:pt x="87312" y="160528"/>
                </a:lnTo>
                <a:lnTo>
                  <a:pt x="81673" y="160528"/>
                </a:lnTo>
                <a:lnTo>
                  <a:pt x="79387" y="162814"/>
                </a:lnTo>
                <a:lnTo>
                  <a:pt x="79387" y="168465"/>
                </a:lnTo>
                <a:lnTo>
                  <a:pt x="81673" y="170751"/>
                </a:lnTo>
                <a:lnTo>
                  <a:pt x="84493" y="170751"/>
                </a:lnTo>
                <a:lnTo>
                  <a:pt x="87312" y="170751"/>
                </a:lnTo>
                <a:lnTo>
                  <a:pt x="89598" y="168465"/>
                </a:lnTo>
                <a:lnTo>
                  <a:pt x="89598" y="162814"/>
                </a:lnTo>
                <a:close/>
              </a:path>
              <a:path w="433070" h="269239">
                <a:moveTo>
                  <a:pt x="94576" y="112649"/>
                </a:moveTo>
                <a:lnTo>
                  <a:pt x="92278" y="110363"/>
                </a:lnTo>
                <a:lnTo>
                  <a:pt x="86639" y="110363"/>
                </a:lnTo>
                <a:lnTo>
                  <a:pt x="84353" y="112649"/>
                </a:lnTo>
                <a:lnTo>
                  <a:pt x="84353" y="118300"/>
                </a:lnTo>
                <a:lnTo>
                  <a:pt x="86639" y="120586"/>
                </a:lnTo>
                <a:lnTo>
                  <a:pt x="89458" y="120586"/>
                </a:lnTo>
                <a:lnTo>
                  <a:pt x="92278" y="120586"/>
                </a:lnTo>
                <a:lnTo>
                  <a:pt x="94576" y="118300"/>
                </a:lnTo>
                <a:lnTo>
                  <a:pt x="94576" y="112649"/>
                </a:lnTo>
                <a:close/>
              </a:path>
              <a:path w="433070" h="269239">
                <a:moveTo>
                  <a:pt x="99517" y="54102"/>
                </a:moveTo>
                <a:lnTo>
                  <a:pt x="97231" y="51816"/>
                </a:lnTo>
                <a:lnTo>
                  <a:pt x="91592" y="51816"/>
                </a:lnTo>
                <a:lnTo>
                  <a:pt x="89293" y="54102"/>
                </a:lnTo>
                <a:lnTo>
                  <a:pt x="89293" y="59753"/>
                </a:lnTo>
                <a:lnTo>
                  <a:pt x="91592" y="62039"/>
                </a:lnTo>
                <a:lnTo>
                  <a:pt x="94411" y="62039"/>
                </a:lnTo>
                <a:lnTo>
                  <a:pt x="97231" y="62039"/>
                </a:lnTo>
                <a:lnTo>
                  <a:pt x="99517" y="59753"/>
                </a:lnTo>
                <a:lnTo>
                  <a:pt x="99517" y="54102"/>
                </a:lnTo>
                <a:close/>
              </a:path>
              <a:path w="433070" h="269239">
                <a:moveTo>
                  <a:pt x="110667" y="213347"/>
                </a:moveTo>
                <a:lnTo>
                  <a:pt x="108661" y="211340"/>
                </a:lnTo>
                <a:lnTo>
                  <a:pt x="103708" y="211340"/>
                </a:lnTo>
                <a:lnTo>
                  <a:pt x="101701" y="213347"/>
                </a:lnTo>
                <a:lnTo>
                  <a:pt x="101701" y="218287"/>
                </a:lnTo>
                <a:lnTo>
                  <a:pt x="103708" y="220294"/>
                </a:lnTo>
                <a:lnTo>
                  <a:pt x="106184" y="220294"/>
                </a:lnTo>
                <a:lnTo>
                  <a:pt x="108661" y="220294"/>
                </a:lnTo>
                <a:lnTo>
                  <a:pt x="110667" y="218287"/>
                </a:lnTo>
                <a:lnTo>
                  <a:pt x="110667" y="213347"/>
                </a:lnTo>
                <a:close/>
              </a:path>
              <a:path w="433070" h="269239">
                <a:moveTo>
                  <a:pt x="115023" y="3835"/>
                </a:moveTo>
                <a:lnTo>
                  <a:pt x="112649" y="1460"/>
                </a:lnTo>
                <a:lnTo>
                  <a:pt x="106781" y="1460"/>
                </a:lnTo>
                <a:lnTo>
                  <a:pt x="104406" y="3835"/>
                </a:lnTo>
                <a:lnTo>
                  <a:pt x="104406" y="9690"/>
                </a:lnTo>
                <a:lnTo>
                  <a:pt x="106781" y="12065"/>
                </a:lnTo>
                <a:lnTo>
                  <a:pt x="109715" y="12065"/>
                </a:lnTo>
                <a:lnTo>
                  <a:pt x="112649" y="12065"/>
                </a:lnTo>
                <a:lnTo>
                  <a:pt x="115023" y="9690"/>
                </a:lnTo>
                <a:lnTo>
                  <a:pt x="115023" y="3835"/>
                </a:lnTo>
                <a:close/>
              </a:path>
              <a:path w="433070" h="269239">
                <a:moveTo>
                  <a:pt x="122288" y="163080"/>
                </a:moveTo>
                <a:lnTo>
                  <a:pt x="120205" y="161010"/>
                </a:lnTo>
                <a:lnTo>
                  <a:pt x="115074" y="161010"/>
                </a:lnTo>
                <a:lnTo>
                  <a:pt x="112991" y="163080"/>
                </a:lnTo>
                <a:lnTo>
                  <a:pt x="112991" y="168211"/>
                </a:lnTo>
                <a:lnTo>
                  <a:pt x="115074" y="170294"/>
                </a:lnTo>
                <a:lnTo>
                  <a:pt x="117640" y="170294"/>
                </a:lnTo>
                <a:lnTo>
                  <a:pt x="120205" y="170294"/>
                </a:lnTo>
                <a:lnTo>
                  <a:pt x="122288" y="168211"/>
                </a:lnTo>
                <a:lnTo>
                  <a:pt x="122288" y="163080"/>
                </a:lnTo>
                <a:close/>
              </a:path>
              <a:path w="433070" h="269239">
                <a:moveTo>
                  <a:pt x="127558" y="112903"/>
                </a:moveTo>
                <a:lnTo>
                  <a:pt x="125476" y="110820"/>
                </a:lnTo>
                <a:lnTo>
                  <a:pt x="120345" y="110820"/>
                </a:lnTo>
                <a:lnTo>
                  <a:pt x="118262" y="112903"/>
                </a:lnTo>
                <a:lnTo>
                  <a:pt x="118262" y="118033"/>
                </a:lnTo>
                <a:lnTo>
                  <a:pt x="120345" y="120116"/>
                </a:lnTo>
                <a:lnTo>
                  <a:pt x="122910" y="120116"/>
                </a:lnTo>
                <a:lnTo>
                  <a:pt x="125476" y="120116"/>
                </a:lnTo>
                <a:lnTo>
                  <a:pt x="127558" y="118033"/>
                </a:lnTo>
                <a:lnTo>
                  <a:pt x="127558" y="112903"/>
                </a:lnTo>
                <a:close/>
              </a:path>
              <a:path w="433070" h="269239">
                <a:moveTo>
                  <a:pt x="132816" y="54368"/>
                </a:moveTo>
                <a:lnTo>
                  <a:pt x="130733" y="52298"/>
                </a:lnTo>
                <a:lnTo>
                  <a:pt x="125603" y="52298"/>
                </a:lnTo>
                <a:lnTo>
                  <a:pt x="123520" y="54368"/>
                </a:lnTo>
                <a:lnTo>
                  <a:pt x="123520" y="59499"/>
                </a:lnTo>
                <a:lnTo>
                  <a:pt x="125603" y="61582"/>
                </a:lnTo>
                <a:lnTo>
                  <a:pt x="128168" y="61582"/>
                </a:lnTo>
                <a:lnTo>
                  <a:pt x="130733" y="61582"/>
                </a:lnTo>
                <a:lnTo>
                  <a:pt x="132816" y="59499"/>
                </a:lnTo>
                <a:lnTo>
                  <a:pt x="132816" y="54368"/>
                </a:lnTo>
                <a:close/>
              </a:path>
              <a:path w="433070" h="269239">
                <a:moveTo>
                  <a:pt x="143649" y="213588"/>
                </a:moveTo>
                <a:lnTo>
                  <a:pt x="141846" y="211785"/>
                </a:lnTo>
                <a:lnTo>
                  <a:pt x="137401" y="211785"/>
                </a:lnTo>
                <a:lnTo>
                  <a:pt x="135597" y="213588"/>
                </a:lnTo>
                <a:lnTo>
                  <a:pt x="135597" y="218046"/>
                </a:lnTo>
                <a:lnTo>
                  <a:pt x="137401" y="219849"/>
                </a:lnTo>
                <a:lnTo>
                  <a:pt x="139623" y="219849"/>
                </a:lnTo>
                <a:lnTo>
                  <a:pt x="141846" y="219849"/>
                </a:lnTo>
                <a:lnTo>
                  <a:pt x="143649" y="218046"/>
                </a:lnTo>
                <a:lnTo>
                  <a:pt x="143649" y="213588"/>
                </a:lnTo>
                <a:close/>
              </a:path>
              <a:path w="433070" h="269239">
                <a:moveTo>
                  <a:pt x="147675" y="4089"/>
                </a:moveTo>
                <a:lnTo>
                  <a:pt x="145516" y="1930"/>
                </a:lnTo>
                <a:lnTo>
                  <a:pt x="140182" y="1930"/>
                </a:lnTo>
                <a:lnTo>
                  <a:pt x="138023" y="4089"/>
                </a:lnTo>
                <a:lnTo>
                  <a:pt x="138023" y="9423"/>
                </a:lnTo>
                <a:lnTo>
                  <a:pt x="140182" y="11582"/>
                </a:lnTo>
                <a:lnTo>
                  <a:pt x="142849" y="11582"/>
                </a:lnTo>
                <a:lnTo>
                  <a:pt x="145516" y="11582"/>
                </a:lnTo>
                <a:lnTo>
                  <a:pt x="147675" y="9423"/>
                </a:lnTo>
                <a:lnTo>
                  <a:pt x="147675" y="4089"/>
                </a:lnTo>
                <a:close/>
              </a:path>
              <a:path w="433070" h="269239">
                <a:moveTo>
                  <a:pt x="154952" y="163334"/>
                </a:moveTo>
                <a:lnTo>
                  <a:pt x="153085" y="161467"/>
                </a:lnTo>
                <a:lnTo>
                  <a:pt x="148463" y="161467"/>
                </a:lnTo>
                <a:lnTo>
                  <a:pt x="146596" y="163334"/>
                </a:lnTo>
                <a:lnTo>
                  <a:pt x="146596" y="167957"/>
                </a:lnTo>
                <a:lnTo>
                  <a:pt x="148463" y="169824"/>
                </a:lnTo>
                <a:lnTo>
                  <a:pt x="150774" y="169824"/>
                </a:lnTo>
                <a:lnTo>
                  <a:pt x="153085" y="169824"/>
                </a:lnTo>
                <a:lnTo>
                  <a:pt x="154952" y="167957"/>
                </a:lnTo>
                <a:lnTo>
                  <a:pt x="154952" y="163334"/>
                </a:lnTo>
                <a:close/>
              </a:path>
              <a:path w="433070" h="269239">
                <a:moveTo>
                  <a:pt x="160528" y="113157"/>
                </a:moveTo>
                <a:lnTo>
                  <a:pt x="158661" y="111277"/>
                </a:lnTo>
                <a:lnTo>
                  <a:pt x="154038" y="111277"/>
                </a:lnTo>
                <a:lnTo>
                  <a:pt x="152171" y="113157"/>
                </a:lnTo>
                <a:lnTo>
                  <a:pt x="152171" y="117779"/>
                </a:lnTo>
                <a:lnTo>
                  <a:pt x="154038" y="119646"/>
                </a:lnTo>
                <a:lnTo>
                  <a:pt x="156349" y="119646"/>
                </a:lnTo>
                <a:lnTo>
                  <a:pt x="158661" y="119646"/>
                </a:lnTo>
                <a:lnTo>
                  <a:pt x="160528" y="117779"/>
                </a:lnTo>
                <a:lnTo>
                  <a:pt x="160528" y="113157"/>
                </a:lnTo>
                <a:close/>
              </a:path>
              <a:path w="433070" h="269239">
                <a:moveTo>
                  <a:pt x="166103" y="54622"/>
                </a:moveTo>
                <a:lnTo>
                  <a:pt x="164236" y="52755"/>
                </a:lnTo>
                <a:lnTo>
                  <a:pt x="159613" y="52755"/>
                </a:lnTo>
                <a:lnTo>
                  <a:pt x="157746" y="54622"/>
                </a:lnTo>
                <a:lnTo>
                  <a:pt x="157746" y="59245"/>
                </a:lnTo>
                <a:lnTo>
                  <a:pt x="159613" y="61112"/>
                </a:lnTo>
                <a:lnTo>
                  <a:pt x="161925" y="61112"/>
                </a:lnTo>
                <a:lnTo>
                  <a:pt x="164236" y="61112"/>
                </a:lnTo>
                <a:lnTo>
                  <a:pt x="166103" y="59245"/>
                </a:lnTo>
                <a:lnTo>
                  <a:pt x="166103" y="54622"/>
                </a:lnTo>
                <a:close/>
              </a:path>
              <a:path w="433070" h="269239">
                <a:moveTo>
                  <a:pt x="176657" y="213842"/>
                </a:moveTo>
                <a:lnTo>
                  <a:pt x="175056" y="212242"/>
                </a:lnTo>
                <a:lnTo>
                  <a:pt x="171094" y="212242"/>
                </a:lnTo>
                <a:lnTo>
                  <a:pt x="169494" y="213842"/>
                </a:lnTo>
                <a:lnTo>
                  <a:pt x="169494" y="217805"/>
                </a:lnTo>
                <a:lnTo>
                  <a:pt x="171094" y="219405"/>
                </a:lnTo>
                <a:lnTo>
                  <a:pt x="173075" y="219405"/>
                </a:lnTo>
                <a:lnTo>
                  <a:pt x="175056" y="219405"/>
                </a:lnTo>
                <a:lnTo>
                  <a:pt x="176657" y="217805"/>
                </a:lnTo>
                <a:lnTo>
                  <a:pt x="176657" y="213842"/>
                </a:lnTo>
                <a:close/>
              </a:path>
              <a:path w="433070" h="269239">
                <a:moveTo>
                  <a:pt x="180314" y="4356"/>
                </a:moveTo>
                <a:lnTo>
                  <a:pt x="178371" y="2413"/>
                </a:lnTo>
                <a:lnTo>
                  <a:pt x="173570" y="2413"/>
                </a:lnTo>
                <a:lnTo>
                  <a:pt x="171627" y="4356"/>
                </a:lnTo>
                <a:lnTo>
                  <a:pt x="171627" y="9156"/>
                </a:lnTo>
                <a:lnTo>
                  <a:pt x="173570" y="11099"/>
                </a:lnTo>
                <a:lnTo>
                  <a:pt x="175971" y="11099"/>
                </a:lnTo>
                <a:lnTo>
                  <a:pt x="178371" y="11099"/>
                </a:lnTo>
                <a:lnTo>
                  <a:pt x="180314" y="9156"/>
                </a:lnTo>
                <a:lnTo>
                  <a:pt x="180314" y="4356"/>
                </a:lnTo>
                <a:close/>
              </a:path>
              <a:path w="433070" h="269239">
                <a:moveTo>
                  <a:pt x="187642" y="163588"/>
                </a:moveTo>
                <a:lnTo>
                  <a:pt x="185978" y="161925"/>
                </a:lnTo>
                <a:lnTo>
                  <a:pt x="181864" y="161925"/>
                </a:lnTo>
                <a:lnTo>
                  <a:pt x="180213" y="163588"/>
                </a:lnTo>
                <a:lnTo>
                  <a:pt x="180213" y="167690"/>
                </a:lnTo>
                <a:lnTo>
                  <a:pt x="181864" y="169354"/>
                </a:lnTo>
                <a:lnTo>
                  <a:pt x="183921" y="169354"/>
                </a:lnTo>
                <a:lnTo>
                  <a:pt x="185978" y="169354"/>
                </a:lnTo>
                <a:lnTo>
                  <a:pt x="187642" y="167690"/>
                </a:lnTo>
                <a:lnTo>
                  <a:pt x="187642" y="163588"/>
                </a:lnTo>
                <a:close/>
              </a:path>
              <a:path w="433070" h="269239">
                <a:moveTo>
                  <a:pt x="193522" y="113423"/>
                </a:moveTo>
                <a:lnTo>
                  <a:pt x="191858" y="111760"/>
                </a:lnTo>
                <a:lnTo>
                  <a:pt x="187744" y="111760"/>
                </a:lnTo>
                <a:lnTo>
                  <a:pt x="186080" y="113423"/>
                </a:lnTo>
                <a:lnTo>
                  <a:pt x="186080" y="117525"/>
                </a:lnTo>
                <a:lnTo>
                  <a:pt x="187744" y="119189"/>
                </a:lnTo>
                <a:lnTo>
                  <a:pt x="189801" y="119189"/>
                </a:lnTo>
                <a:lnTo>
                  <a:pt x="191858" y="119189"/>
                </a:lnTo>
                <a:lnTo>
                  <a:pt x="193522" y="117525"/>
                </a:lnTo>
                <a:lnTo>
                  <a:pt x="193522" y="113423"/>
                </a:lnTo>
                <a:close/>
              </a:path>
              <a:path w="433070" h="269239">
                <a:moveTo>
                  <a:pt x="199415" y="54876"/>
                </a:moveTo>
                <a:lnTo>
                  <a:pt x="197751" y="53213"/>
                </a:lnTo>
                <a:lnTo>
                  <a:pt x="193636" y="53213"/>
                </a:lnTo>
                <a:lnTo>
                  <a:pt x="191985" y="54876"/>
                </a:lnTo>
                <a:lnTo>
                  <a:pt x="191985" y="58978"/>
                </a:lnTo>
                <a:lnTo>
                  <a:pt x="193636" y="60642"/>
                </a:lnTo>
                <a:lnTo>
                  <a:pt x="195694" y="60642"/>
                </a:lnTo>
                <a:lnTo>
                  <a:pt x="197751" y="60642"/>
                </a:lnTo>
                <a:lnTo>
                  <a:pt x="199415" y="58978"/>
                </a:lnTo>
                <a:lnTo>
                  <a:pt x="199415" y="54876"/>
                </a:lnTo>
                <a:close/>
              </a:path>
              <a:path w="433070" h="269239">
                <a:moveTo>
                  <a:pt x="209664" y="214096"/>
                </a:moveTo>
                <a:lnTo>
                  <a:pt x="208254" y="212686"/>
                </a:lnTo>
                <a:lnTo>
                  <a:pt x="204800" y="212686"/>
                </a:lnTo>
                <a:lnTo>
                  <a:pt x="203390" y="214096"/>
                </a:lnTo>
                <a:lnTo>
                  <a:pt x="203390" y="217551"/>
                </a:lnTo>
                <a:lnTo>
                  <a:pt x="204800" y="218960"/>
                </a:lnTo>
                <a:lnTo>
                  <a:pt x="206527" y="218960"/>
                </a:lnTo>
                <a:lnTo>
                  <a:pt x="208254" y="218960"/>
                </a:lnTo>
                <a:lnTo>
                  <a:pt x="209664" y="217551"/>
                </a:lnTo>
                <a:lnTo>
                  <a:pt x="209664" y="214096"/>
                </a:lnTo>
                <a:close/>
              </a:path>
              <a:path w="433070" h="269239">
                <a:moveTo>
                  <a:pt x="212966" y="4622"/>
                </a:moveTo>
                <a:lnTo>
                  <a:pt x="211239" y="2895"/>
                </a:lnTo>
                <a:lnTo>
                  <a:pt x="206971" y="2895"/>
                </a:lnTo>
                <a:lnTo>
                  <a:pt x="205244" y="4622"/>
                </a:lnTo>
                <a:lnTo>
                  <a:pt x="205244" y="8890"/>
                </a:lnTo>
                <a:lnTo>
                  <a:pt x="206971" y="10617"/>
                </a:lnTo>
                <a:lnTo>
                  <a:pt x="209105" y="10617"/>
                </a:lnTo>
                <a:lnTo>
                  <a:pt x="211239" y="10617"/>
                </a:lnTo>
                <a:lnTo>
                  <a:pt x="212966" y="8890"/>
                </a:lnTo>
                <a:lnTo>
                  <a:pt x="212966" y="4622"/>
                </a:lnTo>
                <a:close/>
              </a:path>
              <a:path w="433070" h="269239">
                <a:moveTo>
                  <a:pt x="220306" y="163855"/>
                </a:moveTo>
                <a:lnTo>
                  <a:pt x="218846" y="162394"/>
                </a:lnTo>
                <a:lnTo>
                  <a:pt x="215252" y="162394"/>
                </a:lnTo>
                <a:lnTo>
                  <a:pt x="213804" y="163855"/>
                </a:lnTo>
                <a:lnTo>
                  <a:pt x="213804" y="167436"/>
                </a:lnTo>
                <a:lnTo>
                  <a:pt x="215252" y="168897"/>
                </a:lnTo>
                <a:lnTo>
                  <a:pt x="217055" y="168897"/>
                </a:lnTo>
                <a:lnTo>
                  <a:pt x="218846" y="168897"/>
                </a:lnTo>
                <a:lnTo>
                  <a:pt x="220306" y="167436"/>
                </a:lnTo>
                <a:lnTo>
                  <a:pt x="220306" y="163855"/>
                </a:lnTo>
                <a:close/>
              </a:path>
              <a:path w="433070" h="269239">
                <a:moveTo>
                  <a:pt x="226504" y="113677"/>
                </a:moveTo>
                <a:lnTo>
                  <a:pt x="225044" y="112217"/>
                </a:lnTo>
                <a:lnTo>
                  <a:pt x="221449" y="112217"/>
                </a:lnTo>
                <a:lnTo>
                  <a:pt x="220002" y="113677"/>
                </a:lnTo>
                <a:lnTo>
                  <a:pt x="220002" y="117259"/>
                </a:lnTo>
                <a:lnTo>
                  <a:pt x="221449" y="118719"/>
                </a:lnTo>
                <a:lnTo>
                  <a:pt x="223253" y="118719"/>
                </a:lnTo>
                <a:lnTo>
                  <a:pt x="225044" y="118719"/>
                </a:lnTo>
                <a:lnTo>
                  <a:pt x="226504" y="117259"/>
                </a:lnTo>
                <a:lnTo>
                  <a:pt x="226504" y="113677"/>
                </a:lnTo>
                <a:close/>
              </a:path>
              <a:path w="433070" h="269239">
                <a:moveTo>
                  <a:pt x="232702" y="55143"/>
                </a:moveTo>
                <a:lnTo>
                  <a:pt x="231254" y="53682"/>
                </a:lnTo>
                <a:lnTo>
                  <a:pt x="227660" y="53682"/>
                </a:lnTo>
                <a:lnTo>
                  <a:pt x="226199" y="55143"/>
                </a:lnTo>
                <a:lnTo>
                  <a:pt x="226199" y="58724"/>
                </a:lnTo>
                <a:lnTo>
                  <a:pt x="227660" y="60185"/>
                </a:lnTo>
                <a:lnTo>
                  <a:pt x="229450" y="60185"/>
                </a:lnTo>
                <a:lnTo>
                  <a:pt x="231254" y="60185"/>
                </a:lnTo>
                <a:lnTo>
                  <a:pt x="232702" y="58724"/>
                </a:lnTo>
                <a:lnTo>
                  <a:pt x="232702" y="55143"/>
                </a:lnTo>
                <a:close/>
              </a:path>
              <a:path w="433070" h="269239">
                <a:moveTo>
                  <a:pt x="236093" y="264502"/>
                </a:moveTo>
                <a:lnTo>
                  <a:pt x="234899" y="263309"/>
                </a:lnTo>
                <a:lnTo>
                  <a:pt x="231927" y="263309"/>
                </a:lnTo>
                <a:lnTo>
                  <a:pt x="230720" y="264502"/>
                </a:lnTo>
                <a:lnTo>
                  <a:pt x="230720" y="267474"/>
                </a:lnTo>
                <a:lnTo>
                  <a:pt x="231927" y="268681"/>
                </a:lnTo>
                <a:lnTo>
                  <a:pt x="233413" y="268681"/>
                </a:lnTo>
                <a:lnTo>
                  <a:pt x="234899" y="268681"/>
                </a:lnTo>
                <a:lnTo>
                  <a:pt x="236093" y="267474"/>
                </a:lnTo>
                <a:lnTo>
                  <a:pt x="236093" y="264502"/>
                </a:lnTo>
                <a:close/>
              </a:path>
              <a:path w="433070" h="269239">
                <a:moveTo>
                  <a:pt x="242658" y="214337"/>
                </a:moveTo>
                <a:lnTo>
                  <a:pt x="241465" y="213131"/>
                </a:lnTo>
                <a:lnTo>
                  <a:pt x="238493" y="213131"/>
                </a:lnTo>
                <a:lnTo>
                  <a:pt x="237286" y="214337"/>
                </a:lnTo>
                <a:lnTo>
                  <a:pt x="237286" y="217297"/>
                </a:lnTo>
                <a:lnTo>
                  <a:pt x="238493" y="218503"/>
                </a:lnTo>
                <a:lnTo>
                  <a:pt x="239979" y="218503"/>
                </a:lnTo>
                <a:lnTo>
                  <a:pt x="241465" y="218503"/>
                </a:lnTo>
                <a:lnTo>
                  <a:pt x="242658" y="217297"/>
                </a:lnTo>
                <a:lnTo>
                  <a:pt x="242658" y="214337"/>
                </a:lnTo>
                <a:close/>
              </a:path>
              <a:path w="433070" h="269239">
                <a:moveTo>
                  <a:pt x="245605" y="4889"/>
                </a:moveTo>
                <a:lnTo>
                  <a:pt x="244094" y="3378"/>
                </a:lnTo>
                <a:lnTo>
                  <a:pt x="240360" y="3378"/>
                </a:lnTo>
                <a:lnTo>
                  <a:pt x="238848" y="4889"/>
                </a:lnTo>
                <a:lnTo>
                  <a:pt x="238848" y="8623"/>
                </a:lnTo>
                <a:lnTo>
                  <a:pt x="240360" y="10134"/>
                </a:lnTo>
                <a:lnTo>
                  <a:pt x="242227" y="10134"/>
                </a:lnTo>
                <a:lnTo>
                  <a:pt x="244094" y="10134"/>
                </a:lnTo>
                <a:lnTo>
                  <a:pt x="245605" y="8623"/>
                </a:lnTo>
                <a:lnTo>
                  <a:pt x="245605" y="4889"/>
                </a:lnTo>
                <a:close/>
              </a:path>
              <a:path w="433070" h="269239">
                <a:moveTo>
                  <a:pt x="252984" y="164109"/>
                </a:moveTo>
                <a:lnTo>
                  <a:pt x="251739" y="162852"/>
                </a:lnTo>
                <a:lnTo>
                  <a:pt x="248666" y="162852"/>
                </a:lnTo>
                <a:lnTo>
                  <a:pt x="247421" y="164109"/>
                </a:lnTo>
                <a:lnTo>
                  <a:pt x="247421" y="167182"/>
                </a:lnTo>
                <a:lnTo>
                  <a:pt x="248666" y="168427"/>
                </a:lnTo>
                <a:lnTo>
                  <a:pt x="250202" y="168427"/>
                </a:lnTo>
                <a:lnTo>
                  <a:pt x="251739" y="168427"/>
                </a:lnTo>
                <a:lnTo>
                  <a:pt x="252984" y="167182"/>
                </a:lnTo>
                <a:lnTo>
                  <a:pt x="252984" y="164109"/>
                </a:lnTo>
                <a:close/>
              </a:path>
              <a:path w="433070" h="269239">
                <a:moveTo>
                  <a:pt x="259486" y="113919"/>
                </a:moveTo>
                <a:lnTo>
                  <a:pt x="258241" y="112674"/>
                </a:lnTo>
                <a:lnTo>
                  <a:pt x="255168" y="112674"/>
                </a:lnTo>
                <a:lnTo>
                  <a:pt x="253923" y="113919"/>
                </a:lnTo>
                <a:lnTo>
                  <a:pt x="253923" y="117005"/>
                </a:lnTo>
                <a:lnTo>
                  <a:pt x="255168" y="118249"/>
                </a:lnTo>
                <a:lnTo>
                  <a:pt x="256705" y="118249"/>
                </a:lnTo>
                <a:lnTo>
                  <a:pt x="258241" y="118249"/>
                </a:lnTo>
                <a:lnTo>
                  <a:pt x="259486" y="117005"/>
                </a:lnTo>
                <a:lnTo>
                  <a:pt x="259486" y="113919"/>
                </a:lnTo>
                <a:close/>
              </a:path>
              <a:path w="433070" h="269239">
                <a:moveTo>
                  <a:pt x="265988" y="55397"/>
                </a:moveTo>
                <a:lnTo>
                  <a:pt x="264744" y="54140"/>
                </a:lnTo>
                <a:lnTo>
                  <a:pt x="261670" y="54140"/>
                </a:lnTo>
                <a:lnTo>
                  <a:pt x="260426" y="55397"/>
                </a:lnTo>
                <a:lnTo>
                  <a:pt x="260426" y="58470"/>
                </a:lnTo>
                <a:lnTo>
                  <a:pt x="261670" y="59715"/>
                </a:lnTo>
                <a:lnTo>
                  <a:pt x="263207" y="59715"/>
                </a:lnTo>
                <a:lnTo>
                  <a:pt x="264744" y="59715"/>
                </a:lnTo>
                <a:lnTo>
                  <a:pt x="265988" y="58470"/>
                </a:lnTo>
                <a:lnTo>
                  <a:pt x="265988" y="55397"/>
                </a:lnTo>
                <a:close/>
              </a:path>
              <a:path w="433070" h="269239">
                <a:moveTo>
                  <a:pt x="268795" y="264756"/>
                </a:moveTo>
                <a:lnTo>
                  <a:pt x="267792" y="263753"/>
                </a:lnTo>
                <a:lnTo>
                  <a:pt x="265315" y="263753"/>
                </a:lnTo>
                <a:lnTo>
                  <a:pt x="264312" y="264756"/>
                </a:lnTo>
                <a:lnTo>
                  <a:pt x="264312" y="267233"/>
                </a:lnTo>
                <a:lnTo>
                  <a:pt x="265315" y="268236"/>
                </a:lnTo>
                <a:lnTo>
                  <a:pt x="266560" y="268236"/>
                </a:lnTo>
                <a:lnTo>
                  <a:pt x="267792" y="268236"/>
                </a:lnTo>
                <a:lnTo>
                  <a:pt x="268795" y="267233"/>
                </a:lnTo>
                <a:lnTo>
                  <a:pt x="268795" y="264756"/>
                </a:lnTo>
                <a:close/>
              </a:path>
              <a:path w="433070" h="269239">
                <a:moveTo>
                  <a:pt x="275666" y="214591"/>
                </a:moveTo>
                <a:lnTo>
                  <a:pt x="274662" y="213575"/>
                </a:lnTo>
                <a:lnTo>
                  <a:pt x="272199" y="213575"/>
                </a:lnTo>
                <a:lnTo>
                  <a:pt x="271183" y="214591"/>
                </a:lnTo>
                <a:lnTo>
                  <a:pt x="271183" y="217055"/>
                </a:lnTo>
                <a:lnTo>
                  <a:pt x="272199" y="218059"/>
                </a:lnTo>
                <a:lnTo>
                  <a:pt x="273431" y="218059"/>
                </a:lnTo>
                <a:lnTo>
                  <a:pt x="274662" y="218059"/>
                </a:lnTo>
                <a:lnTo>
                  <a:pt x="275666" y="217055"/>
                </a:lnTo>
                <a:lnTo>
                  <a:pt x="275666" y="214591"/>
                </a:lnTo>
                <a:close/>
              </a:path>
              <a:path w="433070" h="269239">
                <a:moveTo>
                  <a:pt x="278257" y="5156"/>
                </a:moveTo>
                <a:lnTo>
                  <a:pt x="276961" y="3860"/>
                </a:lnTo>
                <a:lnTo>
                  <a:pt x="273761" y="3860"/>
                </a:lnTo>
                <a:lnTo>
                  <a:pt x="272465" y="5156"/>
                </a:lnTo>
                <a:lnTo>
                  <a:pt x="272465" y="8356"/>
                </a:lnTo>
                <a:lnTo>
                  <a:pt x="273761" y="9652"/>
                </a:lnTo>
                <a:lnTo>
                  <a:pt x="275361" y="9652"/>
                </a:lnTo>
                <a:lnTo>
                  <a:pt x="276961" y="9652"/>
                </a:lnTo>
                <a:lnTo>
                  <a:pt x="278257" y="8356"/>
                </a:lnTo>
                <a:lnTo>
                  <a:pt x="278257" y="5156"/>
                </a:lnTo>
                <a:close/>
              </a:path>
              <a:path w="433070" h="269239">
                <a:moveTo>
                  <a:pt x="285661" y="164350"/>
                </a:moveTo>
                <a:lnTo>
                  <a:pt x="284619" y="163309"/>
                </a:lnTo>
                <a:lnTo>
                  <a:pt x="282054" y="163309"/>
                </a:lnTo>
                <a:lnTo>
                  <a:pt x="281012" y="164350"/>
                </a:lnTo>
                <a:lnTo>
                  <a:pt x="281012" y="166916"/>
                </a:lnTo>
                <a:lnTo>
                  <a:pt x="282054" y="167957"/>
                </a:lnTo>
                <a:lnTo>
                  <a:pt x="283337" y="167957"/>
                </a:lnTo>
                <a:lnTo>
                  <a:pt x="284619" y="167957"/>
                </a:lnTo>
                <a:lnTo>
                  <a:pt x="285661" y="166916"/>
                </a:lnTo>
                <a:lnTo>
                  <a:pt x="285661" y="164350"/>
                </a:lnTo>
                <a:close/>
              </a:path>
              <a:path w="433070" h="269239">
                <a:moveTo>
                  <a:pt x="292481" y="114185"/>
                </a:moveTo>
                <a:lnTo>
                  <a:pt x="291439" y="113144"/>
                </a:lnTo>
                <a:lnTo>
                  <a:pt x="288874" y="113144"/>
                </a:lnTo>
                <a:lnTo>
                  <a:pt x="287832" y="114185"/>
                </a:lnTo>
                <a:lnTo>
                  <a:pt x="287832" y="116751"/>
                </a:lnTo>
                <a:lnTo>
                  <a:pt x="288874" y="117792"/>
                </a:lnTo>
                <a:lnTo>
                  <a:pt x="290156" y="117792"/>
                </a:lnTo>
                <a:lnTo>
                  <a:pt x="291439" y="117792"/>
                </a:lnTo>
                <a:lnTo>
                  <a:pt x="292481" y="116751"/>
                </a:lnTo>
                <a:lnTo>
                  <a:pt x="292481" y="114185"/>
                </a:lnTo>
                <a:close/>
              </a:path>
              <a:path w="433070" h="269239">
                <a:moveTo>
                  <a:pt x="299288" y="55638"/>
                </a:moveTo>
                <a:lnTo>
                  <a:pt x="298246" y="54597"/>
                </a:lnTo>
                <a:lnTo>
                  <a:pt x="295681" y="54597"/>
                </a:lnTo>
                <a:lnTo>
                  <a:pt x="294640" y="55638"/>
                </a:lnTo>
                <a:lnTo>
                  <a:pt x="294640" y="58204"/>
                </a:lnTo>
                <a:lnTo>
                  <a:pt x="295681" y="59245"/>
                </a:lnTo>
                <a:lnTo>
                  <a:pt x="296964" y="59245"/>
                </a:lnTo>
                <a:lnTo>
                  <a:pt x="298246" y="59245"/>
                </a:lnTo>
                <a:lnTo>
                  <a:pt x="299288" y="58204"/>
                </a:lnTo>
                <a:lnTo>
                  <a:pt x="299288" y="55638"/>
                </a:lnTo>
                <a:close/>
              </a:path>
              <a:path w="433070" h="269239">
                <a:moveTo>
                  <a:pt x="301498" y="264998"/>
                </a:moveTo>
                <a:lnTo>
                  <a:pt x="300697" y="264198"/>
                </a:lnTo>
                <a:lnTo>
                  <a:pt x="298716" y="264198"/>
                </a:lnTo>
                <a:lnTo>
                  <a:pt x="297916" y="264998"/>
                </a:lnTo>
                <a:lnTo>
                  <a:pt x="297916" y="266979"/>
                </a:lnTo>
                <a:lnTo>
                  <a:pt x="298716" y="267779"/>
                </a:lnTo>
                <a:lnTo>
                  <a:pt x="299707" y="267779"/>
                </a:lnTo>
                <a:lnTo>
                  <a:pt x="300697" y="267779"/>
                </a:lnTo>
                <a:lnTo>
                  <a:pt x="301498" y="266979"/>
                </a:lnTo>
                <a:lnTo>
                  <a:pt x="301498" y="264998"/>
                </a:lnTo>
                <a:close/>
              </a:path>
              <a:path w="433070" h="269239">
                <a:moveTo>
                  <a:pt x="308673" y="214833"/>
                </a:moveTo>
                <a:lnTo>
                  <a:pt x="307873" y="214033"/>
                </a:lnTo>
                <a:lnTo>
                  <a:pt x="305892" y="214033"/>
                </a:lnTo>
                <a:lnTo>
                  <a:pt x="305092" y="214833"/>
                </a:lnTo>
                <a:lnTo>
                  <a:pt x="305092" y="216814"/>
                </a:lnTo>
                <a:lnTo>
                  <a:pt x="305892" y="217614"/>
                </a:lnTo>
                <a:lnTo>
                  <a:pt x="306882" y="217614"/>
                </a:lnTo>
                <a:lnTo>
                  <a:pt x="307873" y="217614"/>
                </a:lnTo>
                <a:lnTo>
                  <a:pt x="308673" y="216814"/>
                </a:lnTo>
                <a:lnTo>
                  <a:pt x="308673" y="214833"/>
                </a:lnTo>
                <a:close/>
              </a:path>
              <a:path w="433070" h="269239">
                <a:moveTo>
                  <a:pt x="310896" y="5422"/>
                </a:moveTo>
                <a:lnTo>
                  <a:pt x="309816" y="4343"/>
                </a:lnTo>
                <a:lnTo>
                  <a:pt x="307149" y="4343"/>
                </a:lnTo>
                <a:lnTo>
                  <a:pt x="306070" y="5422"/>
                </a:lnTo>
                <a:lnTo>
                  <a:pt x="306070" y="8089"/>
                </a:lnTo>
                <a:lnTo>
                  <a:pt x="307149" y="9169"/>
                </a:lnTo>
                <a:lnTo>
                  <a:pt x="308483" y="9169"/>
                </a:lnTo>
                <a:lnTo>
                  <a:pt x="309816" y="9169"/>
                </a:lnTo>
                <a:lnTo>
                  <a:pt x="310896" y="8089"/>
                </a:lnTo>
                <a:lnTo>
                  <a:pt x="310896" y="5422"/>
                </a:lnTo>
                <a:close/>
              </a:path>
              <a:path w="433070" h="269239">
                <a:moveTo>
                  <a:pt x="318338" y="164617"/>
                </a:moveTo>
                <a:lnTo>
                  <a:pt x="317512" y="163791"/>
                </a:lnTo>
                <a:lnTo>
                  <a:pt x="315455" y="163791"/>
                </a:lnTo>
                <a:lnTo>
                  <a:pt x="314629" y="164617"/>
                </a:lnTo>
                <a:lnTo>
                  <a:pt x="314629" y="166674"/>
                </a:lnTo>
                <a:lnTo>
                  <a:pt x="315455" y="167500"/>
                </a:lnTo>
                <a:lnTo>
                  <a:pt x="316484" y="167500"/>
                </a:lnTo>
                <a:lnTo>
                  <a:pt x="317512" y="167500"/>
                </a:lnTo>
                <a:lnTo>
                  <a:pt x="318338" y="166674"/>
                </a:lnTo>
                <a:lnTo>
                  <a:pt x="318338" y="164617"/>
                </a:lnTo>
                <a:close/>
              </a:path>
              <a:path w="433070" h="269239">
                <a:moveTo>
                  <a:pt x="325462" y="114439"/>
                </a:moveTo>
                <a:lnTo>
                  <a:pt x="324637" y="113614"/>
                </a:lnTo>
                <a:lnTo>
                  <a:pt x="322580" y="113614"/>
                </a:lnTo>
                <a:lnTo>
                  <a:pt x="321754" y="114439"/>
                </a:lnTo>
                <a:lnTo>
                  <a:pt x="321754" y="116497"/>
                </a:lnTo>
                <a:lnTo>
                  <a:pt x="322580" y="117322"/>
                </a:lnTo>
                <a:lnTo>
                  <a:pt x="323608" y="117322"/>
                </a:lnTo>
                <a:lnTo>
                  <a:pt x="324637" y="117322"/>
                </a:lnTo>
                <a:lnTo>
                  <a:pt x="325462" y="116497"/>
                </a:lnTo>
                <a:lnTo>
                  <a:pt x="325462" y="114439"/>
                </a:lnTo>
                <a:close/>
              </a:path>
              <a:path w="433070" h="269239">
                <a:moveTo>
                  <a:pt x="332587" y="55905"/>
                </a:moveTo>
                <a:lnTo>
                  <a:pt x="331762" y="55079"/>
                </a:lnTo>
                <a:lnTo>
                  <a:pt x="329704" y="55079"/>
                </a:lnTo>
                <a:lnTo>
                  <a:pt x="328879" y="55905"/>
                </a:lnTo>
                <a:lnTo>
                  <a:pt x="328879" y="57962"/>
                </a:lnTo>
                <a:lnTo>
                  <a:pt x="329704" y="58788"/>
                </a:lnTo>
                <a:lnTo>
                  <a:pt x="330733" y="58788"/>
                </a:lnTo>
                <a:lnTo>
                  <a:pt x="331762" y="58788"/>
                </a:lnTo>
                <a:lnTo>
                  <a:pt x="332587" y="57962"/>
                </a:lnTo>
                <a:lnTo>
                  <a:pt x="332587" y="55905"/>
                </a:lnTo>
                <a:close/>
              </a:path>
              <a:path w="433070" h="269239">
                <a:moveTo>
                  <a:pt x="334213" y="265252"/>
                </a:moveTo>
                <a:lnTo>
                  <a:pt x="333616" y="264655"/>
                </a:lnTo>
                <a:lnTo>
                  <a:pt x="332130" y="264655"/>
                </a:lnTo>
                <a:lnTo>
                  <a:pt x="331520" y="265252"/>
                </a:lnTo>
                <a:lnTo>
                  <a:pt x="331520" y="266738"/>
                </a:lnTo>
                <a:lnTo>
                  <a:pt x="332130" y="267335"/>
                </a:lnTo>
                <a:lnTo>
                  <a:pt x="332867" y="267335"/>
                </a:lnTo>
                <a:lnTo>
                  <a:pt x="333616" y="267335"/>
                </a:lnTo>
                <a:lnTo>
                  <a:pt x="334213" y="266738"/>
                </a:lnTo>
                <a:lnTo>
                  <a:pt x="334213" y="265252"/>
                </a:lnTo>
                <a:close/>
              </a:path>
              <a:path w="433070" h="269239">
                <a:moveTo>
                  <a:pt x="341680" y="215061"/>
                </a:moveTo>
                <a:lnTo>
                  <a:pt x="341071" y="214464"/>
                </a:lnTo>
                <a:lnTo>
                  <a:pt x="339585" y="214464"/>
                </a:lnTo>
                <a:lnTo>
                  <a:pt x="338988" y="215061"/>
                </a:lnTo>
                <a:lnTo>
                  <a:pt x="338988" y="216560"/>
                </a:lnTo>
                <a:lnTo>
                  <a:pt x="339585" y="217157"/>
                </a:lnTo>
                <a:lnTo>
                  <a:pt x="340334" y="217157"/>
                </a:lnTo>
                <a:lnTo>
                  <a:pt x="341071" y="217157"/>
                </a:lnTo>
                <a:lnTo>
                  <a:pt x="341680" y="216560"/>
                </a:lnTo>
                <a:lnTo>
                  <a:pt x="341680" y="215061"/>
                </a:lnTo>
                <a:close/>
              </a:path>
              <a:path w="433070" h="269239">
                <a:moveTo>
                  <a:pt x="343547" y="5689"/>
                </a:moveTo>
                <a:lnTo>
                  <a:pt x="342684" y="4826"/>
                </a:lnTo>
                <a:lnTo>
                  <a:pt x="340550" y="4826"/>
                </a:lnTo>
                <a:lnTo>
                  <a:pt x="339686" y="5689"/>
                </a:lnTo>
                <a:lnTo>
                  <a:pt x="339686" y="7823"/>
                </a:lnTo>
                <a:lnTo>
                  <a:pt x="340550" y="8686"/>
                </a:lnTo>
                <a:lnTo>
                  <a:pt x="341617" y="8686"/>
                </a:lnTo>
                <a:lnTo>
                  <a:pt x="342684" y="8686"/>
                </a:lnTo>
                <a:lnTo>
                  <a:pt x="343547" y="7823"/>
                </a:lnTo>
                <a:lnTo>
                  <a:pt x="343547" y="5689"/>
                </a:lnTo>
                <a:close/>
              </a:path>
              <a:path w="433070" h="269239">
                <a:moveTo>
                  <a:pt x="351015" y="164884"/>
                </a:moveTo>
                <a:lnTo>
                  <a:pt x="350393" y="164249"/>
                </a:lnTo>
                <a:lnTo>
                  <a:pt x="348843" y="164249"/>
                </a:lnTo>
                <a:lnTo>
                  <a:pt x="348221" y="164884"/>
                </a:lnTo>
                <a:lnTo>
                  <a:pt x="348221" y="166420"/>
                </a:lnTo>
                <a:lnTo>
                  <a:pt x="348843" y="167043"/>
                </a:lnTo>
                <a:lnTo>
                  <a:pt x="349618" y="167043"/>
                </a:lnTo>
                <a:lnTo>
                  <a:pt x="350393" y="167043"/>
                </a:lnTo>
                <a:lnTo>
                  <a:pt x="351015" y="166420"/>
                </a:lnTo>
                <a:lnTo>
                  <a:pt x="351015" y="164884"/>
                </a:lnTo>
                <a:close/>
              </a:path>
              <a:path w="433070" h="269239">
                <a:moveTo>
                  <a:pt x="358457" y="114706"/>
                </a:moveTo>
                <a:lnTo>
                  <a:pt x="357835" y="114084"/>
                </a:lnTo>
                <a:lnTo>
                  <a:pt x="356285" y="114084"/>
                </a:lnTo>
                <a:lnTo>
                  <a:pt x="355663" y="114706"/>
                </a:lnTo>
                <a:lnTo>
                  <a:pt x="355663" y="116243"/>
                </a:lnTo>
                <a:lnTo>
                  <a:pt x="356285" y="116865"/>
                </a:lnTo>
                <a:lnTo>
                  <a:pt x="357060" y="116865"/>
                </a:lnTo>
                <a:lnTo>
                  <a:pt x="357835" y="116865"/>
                </a:lnTo>
                <a:lnTo>
                  <a:pt x="358457" y="116243"/>
                </a:lnTo>
                <a:lnTo>
                  <a:pt x="358457" y="114706"/>
                </a:lnTo>
                <a:close/>
              </a:path>
              <a:path w="433070" h="269239">
                <a:moveTo>
                  <a:pt x="365887" y="56172"/>
                </a:moveTo>
                <a:lnTo>
                  <a:pt x="365264" y="55537"/>
                </a:lnTo>
                <a:lnTo>
                  <a:pt x="363715" y="55537"/>
                </a:lnTo>
                <a:lnTo>
                  <a:pt x="363093" y="56172"/>
                </a:lnTo>
                <a:lnTo>
                  <a:pt x="363093" y="57708"/>
                </a:lnTo>
                <a:lnTo>
                  <a:pt x="363715" y="58331"/>
                </a:lnTo>
                <a:lnTo>
                  <a:pt x="364490" y="58331"/>
                </a:lnTo>
                <a:lnTo>
                  <a:pt x="365264" y="58331"/>
                </a:lnTo>
                <a:lnTo>
                  <a:pt x="365887" y="57708"/>
                </a:lnTo>
                <a:lnTo>
                  <a:pt x="365887" y="56172"/>
                </a:lnTo>
                <a:close/>
              </a:path>
              <a:path w="433070" h="269239">
                <a:moveTo>
                  <a:pt x="366915" y="265493"/>
                </a:moveTo>
                <a:lnTo>
                  <a:pt x="366509" y="265099"/>
                </a:lnTo>
                <a:lnTo>
                  <a:pt x="365518" y="265099"/>
                </a:lnTo>
                <a:lnTo>
                  <a:pt x="365112" y="265493"/>
                </a:lnTo>
                <a:lnTo>
                  <a:pt x="365112" y="266484"/>
                </a:lnTo>
                <a:lnTo>
                  <a:pt x="365518" y="266890"/>
                </a:lnTo>
                <a:lnTo>
                  <a:pt x="366014" y="266890"/>
                </a:lnTo>
                <a:lnTo>
                  <a:pt x="366509" y="266890"/>
                </a:lnTo>
                <a:lnTo>
                  <a:pt x="366915" y="266484"/>
                </a:lnTo>
                <a:lnTo>
                  <a:pt x="366915" y="265493"/>
                </a:lnTo>
                <a:close/>
              </a:path>
              <a:path w="433070" h="269239">
                <a:moveTo>
                  <a:pt x="374688" y="215328"/>
                </a:moveTo>
                <a:lnTo>
                  <a:pt x="374281" y="214922"/>
                </a:lnTo>
                <a:lnTo>
                  <a:pt x="373291" y="214922"/>
                </a:lnTo>
                <a:lnTo>
                  <a:pt x="372884" y="215328"/>
                </a:lnTo>
                <a:lnTo>
                  <a:pt x="372884" y="216319"/>
                </a:lnTo>
                <a:lnTo>
                  <a:pt x="373291" y="216712"/>
                </a:lnTo>
                <a:lnTo>
                  <a:pt x="373786" y="216712"/>
                </a:lnTo>
                <a:lnTo>
                  <a:pt x="374281" y="216712"/>
                </a:lnTo>
                <a:lnTo>
                  <a:pt x="374688" y="216319"/>
                </a:lnTo>
                <a:lnTo>
                  <a:pt x="374688" y="215328"/>
                </a:lnTo>
                <a:close/>
              </a:path>
              <a:path w="433070" h="269239">
                <a:moveTo>
                  <a:pt x="376186" y="5956"/>
                </a:moveTo>
                <a:lnTo>
                  <a:pt x="375539" y="5308"/>
                </a:lnTo>
                <a:lnTo>
                  <a:pt x="373938" y="5308"/>
                </a:lnTo>
                <a:lnTo>
                  <a:pt x="373291" y="5956"/>
                </a:lnTo>
                <a:lnTo>
                  <a:pt x="373291" y="7556"/>
                </a:lnTo>
                <a:lnTo>
                  <a:pt x="373938" y="8204"/>
                </a:lnTo>
                <a:lnTo>
                  <a:pt x="374738" y="8204"/>
                </a:lnTo>
                <a:lnTo>
                  <a:pt x="375539" y="8204"/>
                </a:lnTo>
                <a:lnTo>
                  <a:pt x="376186" y="7556"/>
                </a:lnTo>
                <a:lnTo>
                  <a:pt x="376186" y="5956"/>
                </a:lnTo>
                <a:close/>
              </a:path>
              <a:path w="433070" h="269239">
                <a:moveTo>
                  <a:pt x="383692" y="165125"/>
                </a:moveTo>
                <a:lnTo>
                  <a:pt x="383273" y="164719"/>
                </a:lnTo>
                <a:lnTo>
                  <a:pt x="382244" y="164719"/>
                </a:lnTo>
                <a:lnTo>
                  <a:pt x="381838" y="165125"/>
                </a:lnTo>
                <a:lnTo>
                  <a:pt x="381838" y="166154"/>
                </a:lnTo>
                <a:lnTo>
                  <a:pt x="382244" y="166573"/>
                </a:lnTo>
                <a:lnTo>
                  <a:pt x="382765" y="166573"/>
                </a:lnTo>
                <a:lnTo>
                  <a:pt x="383273" y="166573"/>
                </a:lnTo>
                <a:lnTo>
                  <a:pt x="383692" y="166154"/>
                </a:lnTo>
                <a:lnTo>
                  <a:pt x="383692" y="165125"/>
                </a:lnTo>
                <a:close/>
              </a:path>
              <a:path w="433070" h="269239">
                <a:moveTo>
                  <a:pt x="391426" y="114960"/>
                </a:moveTo>
                <a:lnTo>
                  <a:pt x="391007" y="114541"/>
                </a:lnTo>
                <a:lnTo>
                  <a:pt x="389991" y="114541"/>
                </a:lnTo>
                <a:lnTo>
                  <a:pt x="389572" y="114960"/>
                </a:lnTo>
                <a:lnTo>
                  <a:pt x="389572" y="115976"/>
                </a:lnTo>
                <a:lnTo>
                  <a:pt x="389991" y="116395"/>
                </a:lnTo>
                <a:lnTo>
                  <a:pt x="390499" y="116395"/>
                </a:lnTo>
                <a:lnTo>
                  <a:pt x="391007" y="116395"/>
                </a:lnTo>
                <a:lnTo>
                  <a:pt x="391426" y="115976"/>
                </a:lnTo>
                <a:lnTo>
                  <a:pt x="391426" y="114960"/>
                </a:lnTo>
                <a:close/>
              </a:path>
              <a:path w="433070" h="269239">
                <a:moveTo>
                  <a:pt x="399173" y="56413"/>
                </a:moveTo>
                <a:lnTo>
                  <a:pt x="398767" y="56007"/>
                </a:lnTo>
                <a:lnTo>
                  <a:pt x="397738" y="56007"/>
                </a:lnTo>
                <a:lnTo>
                  <a:pt x="397319" y="56413"/>
                </a:lnTo>
                <a:lnTo>
                  <a:pt x="397319" y="57442"/>
                </a:lnTo>
                <a:lnTo>
                  <a:pt x="397738" y="57861"/>
                </a:lnTo>
                <a:lnTo>
                  <a:pt x="398246" y="57861"/>
                </a:lnTo>
                <a:lnTo>
                  <a:pt x="398767" y="57861"/>
                </a:lnTo>
                <a:lnTo>
                  <a:pt x="399173" y="57442"/>
                </a:lnTo>
                <a:lnTo>
                  <a:pt x="399173" y="56413"/>
                </a:lnTo>
                <a:close/>
              </a:path>
              <a:path w="433070" h="269239">
                <a:moveTo>
                  <a:pt x="399605" y="265747"/>
                </a:moveTo>
                <a:lnTo>
                  <a:pt x="399415" y="265544"/>
                </a:lnTo>
                <a:lnTo>
                  <a:pt x="398907" y="265544"/>
                </a:lnTo>
                <a:lnTo>
                  <a:pt x="398716" y="265747"/>
                </a:lnTo>
                <a:lnTo>
                  <a:pt x="398716" y="266242"/>
                </a:lnTo>
                <a:lnTo>
                  <a:pt x="398907" y="266446"/>
                </a:lnTo>
                <a:lnTo>
                  <a:pt x="399161" y="266446"/>
                </a:lnTo>
                <a:lnTo>
                  <a:pt x="399415" y="266446"/>
                </a:lnTo>
                <a:lnTo>
                  <a:pt x="399605" y="266242"/>
                </a:lnTo>
                <a:lnTo>
                  <a:pt x="399605" y="265747"/>
                </a:lnTo>
                <a:close/>
              </a:path>
              <a:path w="433070" h="269239">
                <a:moveTo>
                  <a:pt x="407670" y="215569"/>
                </a:moveTo>
                <a:lnTo>
                  <a:pt x="407479" y="215379"/>
                </a:lnTo>
                <a:lnTo>
                  <a:pt x="406971" y="215379"/>
                </a:lnTo>
                <a:lnTo>
                  <a:pt x="406781" y="215569"/>
                </a:lnTo>
                <a:lnTo>
                  <a:pt x="406781" y="216065"/>
                </a:lnTo>
                <a:lnTo>
                  <a:pt x="406971" y="216268"/>
                </a:lnTo>
                <a:lnTo>
                  <a:pt x="407225" y="216268"/>
                </a:lnTo>
                <a:lnTo>
                  <a:pt x="407479" y="216268"/>
                </a:lnTo>
                <a:lnTo>
                  <a:pt x="407670" y="216065"/>
                </a:lnTo>
                <a:lnTo>
                  <a:pt x="407670" y="215569"/>
                </a:lnTo>
                <a:close/>
              </a:path>
              <a:path w="433070" h="269239">
                <a:moveTo>
                  <a:pt x="408838" y="6223"/>
                </a:moveTo>
                <a:lnTo>
                  <a:pt x="408406" y="5791"/>
                </a:lnTo>
                <a:lnTo>
                  <a:pt x="407339" y="5791"/>
                </a:lnTo>
                <a:lnTo>
                  <a:pt x="406908" y="6223"/>
                </a:lnTo>
                <a:lnTo>
                  <a:pt x="406908" y="7289"/>
                </a:lnTo>
                <a:lnTo>
                  <a:pt x="407339" y="7721"/>
                </a:lnTo>
                <a:lnTo>
                  <a:pt x="407873" y="7721"/>
                </a:lnTo>
                <a:lnTo>
                  <a:pt x="408406" y="7721"/>
                </a:lnTo>
                <a:lnTo>
                  <a:pt x="408838" y="7289"/>
                </a:lnTo>
                <a:lnTo>
                  <a:pt x="408838" y="6223"/>
                </a:lnTo>
                <a:close/>
              </a:path>
              <a:path w="433070" h="269239">
                <a:moveTo>
                  <a:pt x="416369" y="165379"/>
                </a:moveTo>
                <a:lnTo>
                  <a:pt x="416153" y="165176"/>
                </a:lnTo>
                <a:lnTo>
                  <a:pt x="415645" y="165176"/>
                </a:lnTo>
                <a:lnTo>
                  <a:pt x="415429" y="165379"/>
                </a:lnTo>
                <a:lnTo>
                  <a:pt x="415429" y="165887"/>
                </a:lnTo>
                <a:lnTo>
                  <a:pt x="415645" y="166103"/>
                </a:lnTo>
                <a:lnTo>
                  <a:pt x="415899" y="166103"/>
                </a:lnTo>
                <a:lnTo>
                  <a:pt x="416153" y="166103"/>
                </a:lnTo>
                <a:lnTo>
                  <a:pt x="416369" y="165887"/>
                </a:lnTo>
                <a:lnTo>
                  <a:pt x="416369" y="165379"/>
                </a:lnTo>
                <a:close/>
              </a:path>
              <a:path w="433070" h="269239">
                <a:moveTo>
                  <a:pt x="424421" y="115201"/>
                </a:moveTo>
                <a:lnTo>
                  <a:pt x="424205" y="114998"/>
                </a:lnTo>
                <a:lnTo>
                  <a:pt x="423697" y="114998"/>
                </a:lnTo>
                <a:lnTo>
                  <a:pt x="423494" y="115201"/>
                </a:lnTo>
                <a:lnTo>
                  <a:pt x="423494" y="115722"/>
                </a:lnTo>
                <a:lnTo>
                  <a:pt x="423697" y="115925"/>
                </a:lnTo>
                <a:lnTo>
                  <a:pt x="423951" y="115925"/>
                </a:lnTo>
                <a:lnTo>
                  <a:pt x="424205" y="115925"/>
                </a:lnTo>
                <a:lnTo>
                  <a:pt x="424421" y="115722"/>
                </a:lnTo>
                <a:lnTo>
                  <a:pt x="424421" y="115201"/>
                </a:lnTo>
                <a:close/>
              </a:path>
              <a:path w="433070" h="269239">
                <a:moveTo>
                  <a:pt x="432460" y="56667"/>
                </a:moveTo>
                <a:lnTo>
                  <a:pt x="432257" y="56464"/>
                </a:lnTo>
                <a:lnTo>
                  <a:pt x="431749" y="56464"/>
                </a:lnTo>
                <a:lnTo>
                  <a:pt x="431533" y="56667"/>
                </a:lnTo>
                <a:lnTo>
                  <a:pt x="431533" y="57175"/>
                </a:lnTo>
                <a:lnTo>
                  <a:pt x="431749" y="57391"/>
                </a:lnTo>
                <a:lnTo>
                  <a:pt x="432003" y="57391"/>
                </a:lnTo>
                <a:lnTo>
                  <a:pt x="432257" y="57391"/>
                </a:lnTo>
                <a:lnTo>
                  <a:pt x="432460" y="57175"/>
                </a:lnTo>
                <a:lnTo>
                  <a:pt x="432460" y="56667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7427379" y="2743415"/>
            <a:ext cx="450215" cy="258445"/>
          </a:xfrm>
          <a:custGeom>
            <a:avLst/>
            <a:gdLst/>
            <a:ahLst/>
            <a:cxnLst/>
            <a:rect l="l" t="t" r="r" b="b"/>
            <a:pathLst>
              <a:path w="450215" h="258444">
                <a:moveTo>
                  <a:pt x="13512" y="203238"/>
                </a:moveTo>
                <a:lnTo>
                  <a:pt x="10490" y="200215"/>
                </a:lnTo>
                <a:lnTo>
                  <a:pt x="3022" y="200215"/>
                </a:lnTo>
                <a:lnTo>
                  <a:pt x="0" y="203238"/>
                </a:lnTo>
                <a:lnTo>
                  <a:pt x="0" y="210705"/>
                </a:lnTo>
                <a:lnTo>
                  <a:pt x="3022" y="213728"/>
                </a:lnTo>
                <a:lnTo>
                  <a:pt x="6756" y="213728"/>
                </a:lnTo>
                <a:lnTo>
                  <a:pt x="10490" y="213728"/>
                </a:lnTo>
                <a:lnTo>
                  <a:pt x="13512" y="210705"/>
                </a:lnTo>
                <a:lnTo>
                  <a:pt x="13512" y="203238"/>
                </a:lnTo>
                <a:close/>
              </a:path>
              <a:path w="450215" h="258444">
                <a:moveTo>
                  <a:pt x="13512" y="153073"/>
                </a:moveTo>
                <a:lnTo>
                  <a:pt x="10490" y="150050"/>
                </a:lnTo>
                <a:lnTo>
                  <a:pt x="3022" y="150050"/>
                </a:lnTo>
                <a:lnTo>
                  <a:pt x="0" y="153073"/>
                </a:lnTo>
                <a:lnTo>
                  <a:pt x="0" y="160528"/>
                </a:lnTo>
                <a:lnTo>
                  <a:pt x="3022" y="163550"/>
                </a:lnTo>
                <a:lnTo>
                  <a:pt x="6756" y="163550"/>
                </a:lnTo>
                <a:lnTo>
                  <a:pt x="10490" y="163550"/>
                </a:lnTo>
                <a:lnTo>
                  <a:pt x="13512" y="160528"/>
                </a:lnTo>
                <a:lnTo>
                  <a:pt x="13512" y="153073"/>
                </a:lnTo>
                <a:close/>
              </a:path>
              <a:path w="450215" h="258444">
                <a:moveTo>
                  <a:pt x="17360" y="102882"/>
                </a:moveTo>
                <a:lnTo>
                  <a:pt x="14338" y="99872"/>
                </a:lnTo>
                <a:lnTo>
                  <a:pt x="6870" y="99872"/>
                </a:lnTo>
                <a:lnTo>
                  <a:pt x="3848" y="102882"/>
                </a:lnTo>
                <a:lnTo>
                  <a:pt x="3848" y="110350"/>
                </a:lnTo>
                <a:lnTo>
                  <a:pt x="6870" y="113372"/>
                </a:lnTo>
                <a:lnTo>
                  <a:pt x="10604" y="113372"/>
                </a:lnTo>
                <a:lnTo>
                  <a:pt x="14338" y="113372"/>
                </a:lnTo>
                <a:lnTo>
                  <a:pt x="17360" y="110350"/>
                </a:lnTo>
                <a:lnTo>
                  <a:pt x="17360" y="102882"/>
                </a:lnTo>
                <a:close/>
              </a:path>
              <a:path w="450215" h="258444">
                <a:moveTo>
                  <a:pt x="17360" y="52717"/>
                </a:moveTo>
                <a:lnTo>
                  <a:pt x="14338" y="49707"/>
                </a:lnTo>
                <a:lnTo>
                  <a:pt x="6870" y="49707"/>
                </a:lnTo>
                <a:lnTo>
                  <a:pt x="3848" y="52717"/>
                </a:lnTo>
                <a:lnTo>
                  <a:pt x="3848" y="60185"/>
                </a:lnTo>
                <a:lnTo>
                  <a:pt x="6870" y="63207"/>
                </a:lnTo>
                <a:lnTo>
                  <a:pt x="10604" y="63207"/>
                </a:lnTo>
                <a:lnTo>
                  <a:pt x="14338" y="63207"/>
                </a:lnTo>
                <a:lnTo>
                  <a:pt x="17360" y="60185"/>
                </a:lnTo>
                <a:lnTo>
                  <a:pt x="17360" y="52717"/>
                </a:lnTo>
                <a:close/>
              </a:path>
              <a:path w="450215" h="258444">
                <a:moveTo>
                  <a:pt x="25565" y="2806"/>
                </a:moveTo>
                <a:lnTo>
                  <a:pt x="22758" y="0"/>
                </a:lnTo>
                <a:lnTo>
                  <a:pt x="15824" y="0"/>
                </a:lnTo>
                <a:lnTo>
                  <a:pt x="13017" y="2806"/>
                </a:lnTo>
                <a:lnTo>
                  <a:pt x="13017" y="9740"/>
                </a:lnTo>
                <a:lnTo>
                  <a:pt x="15824" y="12547"/>
                </a:lnTo>
                <a:lnTo>
                  <a:pt x="19291" y="12547"/>
                </a:lnTo>
                <a:lnTo>
                  <a:pt x="22758" y="12547"/>
                </a:lnTo>
                <a:lnTo>
                  <a:pt x="25565" y="9740"/>
                </a:lnTo>
                <a:lnTo>
                  <a:pt x="25565" y="2806"/>
                </a:lnTo>
                <a:close/>
              </a:path>
              <a:path w="450215" h="258444">
                <a:moveTo>
                  <a:pt x="46469" y="203504"/>
                </a:moveTo>
                <a:lnTo>
                  <a:pt x="43662" y="200698"/>
                </a:lnTo>
                <a:lnTo>
                  <a:pt x="36728" y="200698"/>
                </a:lnTo>
                <a:lnTo>
                  <a:pt x="33921" y="203504"/>
                </a:lnTo>
                <a:lnTo>
                  <a:pt x="33921" y="210439"/>
                </a:lnTo>
                <a:lnTo>
                  <a:pt x="36728" y="213245"/>
                </a:lnTo>
                <a:lnTo>
                  <a:pt x="40195" y="213245"/>
                </a:lnTo>
                <a:lnTo>
                  <a:pt x="43662" y="213245"/>
                </a:lnTo>
                <a:lnTo>
                  <a:pt x="46469" y="210439"/>
                </a:lnTo>
                <a:lnTo>
                  <a:pt x="46469" y="203504"/>
                </a:lnTo>
                <a:close/>
              </a:path>
              <a:path w="450215" h="258444">
                <a:moveTo>
                  <a:pt x="46469" y="153327"/>
                </a:moveTo>
                <a:lnTo>
                  <a:pt x="43662" y="150520"/>
                </a:lnTo>
                <a:lnTo>
                  <a:pt x="36728" y="150520"/>
                </a:lnTo>
                <a:lnTo>
                  <a:pt x="33921" y="153327"/>
                </a:lnTo>
                <a:lnTo>
                  <a:pt x="33921" y="160261"/>
                </a:lnTo>
                <a:lnTo>
                  <a:pt x="36728" y="163068"/>
                </a:lnTo>
                <a:lnTo>
                  <a:pt x="40195" y="163068"/>
                </a:lnTo>
                <a:lnTo>
                  <a:pt x="43662" y="163068"/>
                </a:lnTo>
                <a:lnTo>
                  <a:pt x="46469" y="160261"/>
                </a:lnTo>
                <a:lnTo>
                  <a:pt x="46469" y="153327"/>
                </a:lnTo>
                <a:close/>
              </a:path>
              <a:path w="450215" h="258444">
                <a:moveTo>
                  <a:pt x="50660" y="103149"/>
                </a:moveTo>
                <a:lnTo>
                  <a:pt x="47853" y="100355"/>
                </a:lnTo>
                <a:lnTo>
                  <a:pt x="40919" y="100355"/>
                </a:lnTo>
                <a:lnTo>
                  <a:pt x="38112" y="103149"/>
                </a:lnTo>
                <a:lnTo>
                  <a:pt x="38112" y="110083"/>
                </a:lnTo>
                <a:lnTo>
                  <a:pt x="40919" y="112890"/>
                </a:lnTo>
                <a:lnTo>
                  <a:pt x="44386" y="112890"/>
                </a:lnTo>
                <a:lnTo>
                  <a:pt x="47853" y="112890"/>
                </a:lnTo>
                <a:lnTo>
                  <a:pt x="50660" y="110083"/>
                </a:lnTo>
                <a:lnTo>
                  <a:pt x="50660" y="103149"/>
                </a:lnTo>
                <a:close/>
              </a:path>
              <a:path w="450215" h="258444">
                <a:moveTo>
                  <a:pt x="50660" y="52984"/>
                </a:moveTo>
                <a:lnTo>
                  <a:pt x="47853" y="50177"/>
                </a:lnTo>
                <a:lnTo>
                  <a:pt x="40919" y="50177"/>
                </a:lnTo>
                <a:lnTo>
                  <a:pt x="38112" y="52984"/>
                </a:lnTo>
                <a:lnTo>
                  <a:pt x="38112" y="59918"/>
                </a:lnTo>
                <a:lnTo>
                  <a:pt x="40919" y="62725"/>
                </a:lnTo>
                <a:lnTo>
                  <a:pt x="44386" y="62725"/>
                </a:lnTo>
                <a:lnTo>
                  <a:pt x="47853" y="62725"/>
                </a:lnTo>
                <a:lnTo>
                  <a:pt x="50660" y="59918"/>
                </a:lnTo>
                <a:lnTo>
                  <a:pt x="50660" y="52984"/>
                </a:lnTo>
                <a:close/>
              </a:path>
              <a:path w="450215" h="258444">
                <a:moveTo>
                  <a:pt x="58864" y="3060"/>
                </a:moveTo>
                <a:lnTo>
                  <a:pt x="56261" y="457"/>
                </a:lnTo>
                <a:lnTo>
                  <a:pt x="49834" y="457"/>
                </a:lnTo>
                <a:lnTo>
                  <a:pt x="47231" y="3060"/>
                </a:lnTo>
                <a:lnTo>
                  <a:pt x="47231" y="9486"/>
                </a:lnTo>
                <a:lnTo>
                  <a:pt x="49834" y="12103"/>
                </a:lnTo>
                <a:lnTo>
                  <a:pt x="53047" y="12103"/>
                </a:lnTo>
                <a:lnTo>
                  <a:pt x="56261" y="12103"/>
                </a:lnTo>
                <a:lnTo>
                  <a:pt x="58864" y="9486"/>
                </a:lnTo>
                <a:lnTo>
                  <a:pt x="58864" y="3060"/>
                </a:lnTo>
                <a:close/>
              </a:path>
              <a:path w="450215" h="258444">
                <a:moveTo>
                  <a:pt x="79438" y="203771"/>
                </a:moveTo>
                <a:lnTo>
                  <a:pt x="76847" y="201180"/>
                </a:lnTo>
                <a:lnTo>
                  <a:pt x="70446" y="201180"/>
                </a:lnTo>
                <a:lnTo>
                  <a:pt x="67856" y="203771"/>
                </a:lnTo>
                <a:lnTo>
                  <a:pt x="67856" y="210172"/>
                </a:lnTo>
                <a:lnTo>
                  <a:pt x="70446" y="212763"/>
                </a:lnTo>
                <a:lnTo>
                  <a:pt x="73647" y="212763"/>
                </a:lnTo>
                <a:lnTo>
                  <a:pt x="76847" y="212763"/>
                </a:lnTo>
                <a:lnTo>
                  <a:pt x="79438" y="210172"/>
                </a:lnTo>
                <a:lnTo>
                  <a:pt x="79438" y="203771"/>
                </a:lnTo>
                <a:close/>
              </a:path>
              <a:path w="450215" h="258444">
                <a:moveTo>
                  <a:pt x="79438" y="153593"/>
                </a:moveTo>
                <a:lnTo>
                  <a:pt x="76847" y="151003"/>
                </a:lnTo>
                <a:lnTo>
                  <a:pt x="70446" y="151003"/>
                </a:lnTo>
                <a:lnTo>
                  <a:pt x="67856" y="153593"/>
                </a:lnTo>
                <a:lnTo>
                  <a:pt x="67856" y="159994"/>
                </a:lnTo>
                <a:lnTo>
                  <a:pt x="70446" y="162585"/>
                </a:lnTo>
                <a:lnTo>
                  <a:pt x="73647" y="162585"/>
                </a:lnTo>
                <a:lnTo>
                  <a:pt x="76847" y="162585"/>
                </a:lnTo>
                <a:lnTo>
                  <a:pt x="79438" y="159994"/>
                </a:lnTo>
                <a:lnTo>
                  <a:pt x="79438" y="153593"/>
                </a:lnTo>
                <a:close/>
              </a:path>
              <a:path w="450215" h="258444">
                <a:moveTo>
                  <a:pt x="83947" y="103428"/>
                </a:moveTo>
                <a:lnTo>
                  <a:pt x="81356" y="100838"/>
                </a:lnTo>
                <a:lnTo>
                  <a:pt x="74955" y="100838"/>
                </a:lnTo>
                <a:lnTo>
                  <a:pt x="72364" y="103428"/>
                </a:lnTo>
                <a:lnTo>
                  <a:pt x="72364" y="109829"/>
                </a:lnTo>
                <a:lnTo>
                  <a:pt x="74955" y="112420"/>
                </a:lnTo>
                <a:lnTo>
                  <a:pt x="78155" y="112420"/>
                </a:lnTo>
                <a:lnTo>
                  <a:pt x="81356" y="112420"/>
                </a:lnTo>
                <a:lnTo>
                  <a:pt x="83947" y="109829"/>
                </a:lnTo>
                <a:lnTo>
                  <a:pt x="83947" y="103428"/>
                </a:lnTo>
                <a:close/>
              </a:path>
              <a:path w="450215" h="258444">
                <a:moveTo>
                  <a:pt x="83947" y="53238"/>
                </a:moveTo>
                <a:lnTo>
                  <a:pt x="81356" y="50647"/>
                </a:lnTo>
                <a:lnTo>
                  <a:pt x="74955" y="50647"/>
                </a:lnTo>
                <a:lnTo>
                  <a:pt x="72364" y="53238"/>
                </a:lnTo>
                <a:lnTo>
                  <a:pt x="72364" y="59639"/>
                </a:lnTo>
                <a:lnTo>
                  <a:pt x="74955" y="62230"/>
                </a:lnTo>
                <a:lnTo>
                  <a:pt x="78155" y="62230"/>
                </a:lnTo>
                <a:lnTo>
                  <a:pt x="81356" y="62230"/>
                </a:lnTo>
                <a:lnTo>
                  <a:pt x="83947" y="59639"/>
                </a:lnTo>
                <a:lnTo>
                  <a:pt x="83947" y="53238"/>
                </a:lnTo>
                <a:close/>
              </a:path>
              <a:path w="450215" h="258444">
                <a:moveTo>
                  <a:pt x="92163" y="3302"/>
                </a:moveTo>
                <a:lnTo>
                  <a:pt x="89763" y="901"/>
                </a:lnTo>
                <a:lnTo>
                  <a:pt x="83820" y="901"/>
                </a:lnTo>
                <a:lnTo>
                  <a:pt x="81419" y="3302"/>
                </a:lnTo>
                <a:lnTo>
                  <a:pt x="81419" y="9245"/>
                </a:lnTo>
                <a:lnTo>
                  <a:pt x="83820" y="11645"/>
                </a:lnTo>
                <a:lnTo>
                  <a:pt x="86791" y="11645"/>
                </a:lnTo>
                <a:lnTo>
                  <a:pt x="89763" y="11645"/>
                </a:lnTo>
                <a:lnTo>
                  <a:pt x="92163" y="9245"/>
                </a:lnTo>
                <a:lnTo>
                  <a:pt x="92163" y="3302"/>
                </a:lnTo>
                <a:close/>
              </a:path>
              <a:path w="450215" h="258444">
                <a:moveTo>
                  <a:pt x="112407" y="204050"/>
                </a:moveTo>
                <a:lnTo>
                  <a:pt x="110032" y="201676"/>
                </a:lnTo>
                <a:lnTo>
                  <a:pt x="104165" y="201676"/>
                </a:lnTo>
                <a:lnTo>
                  <a:pt x="101790" y="204050"/>
                </a:lnTo>
                <a:lnTo>
                  <a:pt x="101790" y="209905"/>
                </a:lnTo>
                <a:lnTo>
                  <a:pt x="104165" y="212280"/>
                </a:lnTo>
                <a:lnTo>
                  <a:pt x="107099" y="212280"/>
                </a:lnTo>
                <a:lnTo>
                  <a:pt x="110032" y="212280"/>
                </a:lnTo>
                <a:lnTo>
                  <a:pt x="112407" y="209905"/>
                </a:lnTo>
                <a:lnTo>
                  <a:pt x="112407" y="204050"/>
                </a:lnTo>
                <a:close/>
              </a:path>
              <a:path w="450215" h="258444">
                <a:moveTo>
                  <a:pt x="112407" y="153873"/>
                </a:moveTo>
                <a:lnTo>
                  <a:pt x="110032" y="151485"/>
                </a:lnTo>
                <a:lnTo>
                  <a:pt x="104165" y="151485"/>
                </a:lnTo>
                <a:lnTo>
                  <a:pt x="101790" y="153873"/>
                </a:lnTo>
                <a:lnTo>
                  <a:pt x="101790" y="159727"/>
                </a:lnTo>
                <a:lnTo>
                  <a:pt x="104165" y="162102"/>
                </a:lnTo>
                <a:lnTo>
                  <a:pt x="107099" y="162102"/>
                </a:lnTo>
                <a:lnTo>
                  <a:pt x="110032" y="162102"/>
                </a:lnTo>
                <a:lnTo>
                  <a:pt x="112407" y="159727"/>
                </a:lnTo>
                <a:lnTo>
                  <a:pt x="112407" y="153873"/>
                </a:lnTo>
                <a:close/>
              </a:path>
              <a:path w="450215" h="258444">
                <a:moveTo>
                  <a:pt x="117233" y="103695"/>
                </a:moveTo>
                <a:lnTo>
                  <a:pt x="114858" y="101320"/>
                </a:lnTo>
                <a:lnTo>
                  <a:pt x="108991" y="101320"/>
                </a:lnTo>
                <a:lnTo>
                  <a:pt x="106616" y="103695"/>
                </a:lnTo>
                <a:lnTo>
                  <a:pt x="106616" y="109562"/>
                </a:lnTo>
                <a:lnTo>
                  <a:pt x="108991" y="111937"/>
                </a:lnTo>
                <a:lnTo>
                  <a:pt x="111925" y="111937"/>
                </a:lnTo>
                <a:lnTo>
                  <a:pt x="114858" y="111937"/>
                </a:lnTo>
                <a:lnTo>
                  <a:pt x="117233" y="109562"/>
                </a:lnTo>
                <a:lnTo>
                  <a:pt x="117233" y="103695"/>
                </a:lnTo>
                <a:close/>
              </a:path>
              <a:path w="450215" h="258444">
                <a:moveTo>
                  <a:pt x="117233" y="53517"/>
                </a:moveTo>
                <a:lnTo>
                  <a:pt x="114858" y="51142"/>
                </a:lnTo>
                <a:lnTo>
                  <a:pt x="108991" y="51142"/>
                </a:lnTo>
                <a:lnTo>
                  <a:pt x="106616" y="53517"/>
                </a:lnTo>
                <a:lnTo>
                  <a:pt x="106616" y="59385"/>
                </a:lnTo>
                <a:lnTo>
                  <a:pt x="108991" y="61760"/>
                </a:lnTo>
                <a:lnTo>
                  <a:pt x="111925" y="61760"/>
                </a:lnTo>
                <a:lnTo>
                  <a:pt x="114858" y="61760"/>
                </a:lnTo>
                <a:lnTo>
                  <a:pt x="117233" y="59385"/>
                </a:lnTo>
                <a:lnTo>
                  <a:pt x="117233" y="53517"/>
                </a:lnTo>
                <a:close/>
              </a:path>
              <a:path w="450215" h="258444">
                <a:moveTo>
                  <a:pt x="125463" y="3556"/>
                </a:moveTo>
                <a:lnTo>
                  <a:pt x="123253" y="1346"/>
                </a:lnTo>
                <a:lnTo>
                  <a:pt x="117817" y="1346"/>
                </a:lnTo>
                <a:lnTo>
                  <a:pt x="115608" y="3556"/>
                </a:lnTo>
                <a:lnTo>
                  <a:pt x="115608" y="8991"/>
                </a:lnTo>
                <a:lnTo>
                  <a:pt x="117817" y="11201"/>
                </a:lnTo>
                <a:lnTo>
                  <a:pt x="120535" y="11201"/>
                </a:lnTo>
                <a:lnTo>
                  <a:pt x="123253" y="11201"/>
                </a:lnTo>
                <a:lnTo>
                  <a:pt x="125463" y="8991"/>
                </a:lnTo>
                <a:lnTo>
                  <a:pt x="125463" y="3556"/>
                </a:lnTo>
                <a:close/>
              </a:path>
              <a:path w="450215" h="258444">
                <a:moveTo>
                  <a:pt x="145376" y="204317"/>
                </a:moveTo>
                <a:lnTo>
                  <a:pt x="143217" y="202145"/>
                </a:lnTo>
                <a:lnTo>
                  <a:pt x="137883" y="202145"/>
                </a:lnTo>
                <a:lnTo>
                  <a:pt x="135724" y="204317"/>
                </a:lnTo>
                <a:lnTo>
                  <a:pt x="135724" y="209638"/>
                </a:lnTo>
                <a:lnTo>
                  <a:pt x="137883" y="211797"/>
                </a:lnTo>
                <a:lnTo>
                  <a:pt x="140550" y="211797"/>
                </a:lnTo>
                <a:lnTo>
                  <a:pt x="143217" y="211797"/>
                </a:lnTo>
                <a:lnTo>
                  <a:pt x="145376" y="209638"/>
                </a:lnTo>
                <a:lnTo>
                  <a:pt x="145376" y="204317"/>
                </a:lnTo>
                <a:close/>
              </a:path>
              <a:path w="450215" h="258444">
                <a:moveTo>
                  <a:pt x="145376" y="154139"/>
                </a:moveTo>
                <a:lnTo>
                  <a:pt x="143217" y="151968"/>
                </a:lnTo>
                <a:lnTo>
                  <a:pt x="137883" y="151968"/>
                </a:lnTo>
                <a:lnTo>
                  <a:pt x="135724" y="154139"/>
                </a:lnTo>
                <a:lnTo>
                  <a:pt x="135724" y="159461"/>
                </a:lnTo>
                <a:lnTo>
                  <a:pt x="137883" y="161620"/>
                </a:lnTo>
                <a:lnTo>
                  <a:pt x="140550" y="161620"/>
                </a:lnTo>
                <a:lnTo>
                  <a:pt x="143217" y="161620"/>
                </a:lnTo>
                <a:lnTo>
                  <a:pt x="145376" y="159461"/>
                </a:lnTo>
                <a:lnTo>
                  <a:pt x="145376" y="154139"/>
                </a:lnTo>
                <a:close/>
              </a:path>
              <a:path w="450215" h="258444">
                <a:moveTo>
                  <a:pt x="150520" y="103949"/>
                </a:moveTo>
                <a:lnTo>
                  <a:pt x="148361" y="101790"/>
                </a:lnTo>
                <a:lnTo>
                  <a:pt x="143027" y="101790"/>
                </a:lnTo>
                <a:lnTo>
                  <a:pt x="140868" y="103949"/>
                </a:lnTo>
                <a:lnTo>
                  <a:pt x="140868" y="109283"/>
                </a:lnTo>
                <a:lnTo>
                  <a:pt x="143027" y="111442"/>
                </a:lnTo>
                <a:lnTo>
                  <a:pt x="145694" y="111442"/>
                </a:lnTo>
                <a:lnTo>
                  <a:pt x="148361" y="111442"/>
                </a:lnTo>
                <a:lnTo>
                  <a:pt x="150520" y="109283"/>
                </a:lnTo>
                <a:lnTo>
                  <a:pt x="150520" y="103949"/>
                </a:lnTo>
                <a:close/>
              </a:path>
              <a:path w="450215" h="258444">
                <a:moveTo>
                  <a:pt x="150520" y="53784"/>
                </a:moveTo>
                <a:lnTo>
                  <a:pt x="148361" y="51625"/>
                </a:lnTo>
                <a:lnTo>
                  <a:pt x="143027" y="51625"/>
                </a:lnTo>
                <a:lnTo>
                  <a:pt x="140868" y="53784"/>
                </a:lnTo>
                <a:lnTo>
                  <a:pt x="140868" y="59118"/>
                </a:lnTo>
                <a:lnTo>
                  <a:pt x="143027" y="61277"/>
                </a:lnTo>
                <a:lnTo>
                  <a:pt x="145694" y="61277"/>
                </a:lnTo>
                <a:lnTo>
                  <a:pt x="148361" y="61277"/>
                </a:lnTo>
                <a:lnTo>
                  <a:pt x="150520" y="59118"/>
                </a:lnTo>
                <a:lnTo>
                  <a:pt x="150520" y="53784"/>
                </a:lnTo>
                <a:close/>
              </a:path>
              <a:path w="450215" h="258444">
                <a:moveTo>
                  <a:pt x="158775" y="3797"/>
                </a:moveTo>
                <a:lnTo>
                  <a:pt x="156768" y="1790"/>
                </a:lnTo>
                <a:lnTo>
                  <a:pt x="151815" y="1790"/>
                </a:lnTo>
                <a:lnTo>
                  <a:pt x="149809" y="3797"/>
                </a:lnTo>
                <a:lnTo>
                  <a:pt x="149809" y="8750"/>
                </a:lnTo>
                <a:lnTo>
                  <a:pt x="151815" y="10756"/>
                </a:lnTo>
                <a:lnTo>
                  <a:pt x="154292" y="10756"/>
                </a:lnTo>
                <a:lnTo>
                  <a:pt x="156768" y="10756"/>
                </a:lnTo>
                <a:lnTo>
                  <a:pt x="158775" y="8750"/>
                </a:lnTo>
                <a:lnTo>
                  <a:pt x="158775" y="3797"/>
                </a:lnTo>
                <a:close/>
              </a:path>
              <a:path w="450215" h="258444">
                <a:moveTo>
                  <a:pt x="178346" y="204571"/>
                </a:moveTo>
                <a:lnTo>
                  <a:pt x="176403" y="202628"/>
                </a:lnTo>
                <a:lnTo>
                  <a:pt x="171602" y="202628"/>
                </a:lnTo>
                <a:lnTo>
                  <a:pt x="169659" y="204571"/>
                </a:lnTo>
                <a:lnTo>
                  <a:pt x="169659" y="209372"/>
                </a:lnTo>
                <a:lnTo>
                  <a:pt x="171602" y="211315"/>
                </a:lnTo>
                <a:lnTo>
                  <a:pt x="174002" y="211315"/>
                </a:lnTo>
                <a:lnTo>
                  <a:pt x="176403" y="211315"/>
                </a:lnTo>
                <a:lnTo>
                  <a:pt x="178346" y="209372"/>
                </a:lnTo>
                <a:lnTo>
                  <a:pt x="178346" y="204571"/>
                </a:lnTo>
                <a:close/>
              </a:path>
              <a:path w="450215" h="258444">
                <a:moveTo>
                  <a:pt x="178346" y="154393"/>
                </a:moveTo>
                <a:lnTo>
                  <a:pt x="176403" y="152450"/>
                </a:lnTo>
                <a:lnTo>
                  <a:pt x="171602" y="152450"/>
                </a:lnTo>
                <a:lnTo>
                  <a:pt x="169659" y="154393"/>
                </a:lnTo>
                <a:lnTo>
                  <a:pt x="169659" y="159194"/>
                </a:lnTo>
                <a:lnTo>
                  <a:pt x="171602" y="161137"/>
                </a:lnTo>
                <a:lnTo>
                  <a:pt x="174002" y="161137"/>
                </a:lnTo>
                <a:lnTo>
                  <a:pt x="176403" y="161137"/>
                </a:lnTo>
                <a:lnTo>
                  <a:pt x="178346" y="159194"/>
                </a:lnTo>
                <a:lnTo>
                  <a:pt x="178346" y="154393"/>
                </a:lnTo>
                <a:close/>
              </a:path>
              <a:path w="450215" h="258444">
                <a:moveTo>
                  <a:pt x="183807" y="104216"/>
                </a:moveTo>
                <a:lnTo>
                  <a:pt x="181864" y="102273"/>
                </a:lnTo>
                <a:lnTo>
                  <a:pt x="177063" y="102273"/>
                </a:lnTo>
                <a:lnTo>
                  <a:pt x="175120" y="104216"/>
                </a:lnTo>
                <a:lnTo>
                  <a:pt x="175120" y="109016"/>
                </a:lnTo>
                <a:lnTo>
                  <a:pt x="177063" y="110959"/>
                </a:lnTo>
                <a:lnTo>
                  <a:pt x="179463" y="110959"/>
                </a:lnTo>
                <a:lnTo>
                  <a:pt x="181864" y="110959"/>
                </a:lnTo>
                <a:lnTo>
                  <a:pt x="183807" y="109016"/>
                </a:lnTo>
                <a:lnTo>
                  <a:pt x="183807" y="104216"/>
                </a:lnTo>
                <a:close/>
              </a:path>
              <a:path w="450215" h="258444">
                <a:moveTo>
                  <a:pt x="183807" y="54051"/>
                </a:moveTo>
                <a:lnTo>
                  <a:pt x="181864" y="52108"/>
                </a:lnTo>
                <a:lnTo>
                  <a:pt x="177063" y="52108"/>
                </a:lnTo>
                <a:lnTo>
                  <a:pt x="175120" y="54051"/>
                </a:lnTo>
                <a:lnTo>
                  <a:pt x="175120" y="58851"/>
                </a:lnTo>
                <a:lnTo>
                  <a:pt x="177063" y="60794"/>
                </a:lnTo>
                <a:lnTo>
                  <a:pt x="179463" y="60794"/>
                </a:lnTo>
                <a:lnTo>
                  <a:pt x="181864" y="60794"/>
                </a:lnTo>
                <a:lnTo>
                  <a:pt x="183807" y="58851"/>
                </a:lnTo>
                <a:lnTo>
                  <a:pt x="183807" y="54051"/>
                </a:lnTo>
                <a:close/>
              </a:path>
              <a:path w="450215" h="258444">
                <a:moveTo>
                  <a:pt x="192074" y="4051"/>
                </a:moveTo>
                <a:lnTo>
                  <a:pt x="190258" y="2247"/>
                </a:lnTo>
                <a:lnTo>
                  <a:pt x="185813" y="2247"/>
                </a:lnTo>
                <a:lnTo>
                  <a:pt x="184010" y="4051"/>
                </a:lnTo>
                <a:lnTo>
                  <a:pt x="184010" y="8509"/>
                </a:lnTo>
                <a:lnTo>
                  <a:pt x="185813" y="10312"/>
                </a:lnTo>
                <a:lnTo>
                  <a:pt x="188036" y="10312"/>
                </a:lnTo>
                <a:lnTo>
                  <a:pt x="190258" y="10312"/>
                </a:lnTo>
                <a:lnTo>
                  <a:pt x="192074" y="8509"/>
                </a:lnTo>
                <a:lnTo>
                  <a:pt x="192074" y="4051"/>
                </a:lnTo>
                <a:close/>
              </a:path>
              <a:path w="450215" h="258444">
                <a:moveTo>
                  <a:pt x="211315" y="204838"/>
                </a:moveTo>
                <a:lnTo>
                  <a:pt x="209588" y="203111"/>
                </a:lnTo>
                <a:lnTo>
                  <a:pt x="205320" y="203111"/>
                </a:lnTo>
                <a:lnTo>
                  <a:pt x="203593" y="204838"/>
                </a:lnTo>
                <a:lnTo>
                  <a:pt x="203593" y="209105"/>
                </a:lnTo>
                <a:lnTo>
                  <a:pt x="205320" y="210832"/>
                </a:lnTo>
                <a:lnTo>
                  <a:pt x="207454" y="210832"/>
                </a:lnTo>
                <a:lnTo>
                  <a:pt x="209588" y="210832"/>
                </a:lnTo>
                <a:lnTo>
                  <a:pt x="211315" y="209105"/>
                </a:lnTo>
                <a:lnTo>
                  <a:pt x="211315" y="204838"/>
                </a:lnTo>
                <a:close/>
              </a:path>
              <a:path w="450215" h="258444">
                <a:moveTo>
                  <a:pt x="211315" y="154660"/>
                </a:moveTo>
                <a:lnTo>
                  <a:pt x="209588" y="152933"/>
                </a:lnTo>
                <a:lnTo>
                  <a:pt x="205320" y="152933"/>
                </a:lnTo>
                <a:lnTo>
                  <a:pt x="203593" y="154660"/>
                </a:lnTo>
                <a:lnTo>
                  <a:pt x="203593" y="158927"/>
                </a:lnTo>
                <a:lnTo>
                  <a:pt x="205320" y="160655"/>
                </a:lnTo>
                <a:lnTo>
                  <a:pt x="207454" y="160655"/>
                </a:lnTo>
                <a:lnTo>
                  <a:pt x="209588" y="160655"/>
                </a:lnTo>
                <a:lnTo>
                  <a:pt x="211315" y="158927"/>
                </a:lnTo>
                <a:lnTo>
                  <a:pt x="211315" y="154660"/>
                </a:lnTo>
                <a:close/>
              </a:path>
              <a:path w="450215" h="258444">
                <a:moveTo>
                  <a:pt x="217106" y="104482"/>
                </a:moveTo>
                <a:lnTo>
                  <a:pt x="215379" y="102768"/>
                </a:lnTo>
                <a:lnTo>
                  <a:pt x="211112" y="102768"/>
                </a:lnTo>
                <a:lnTo>
                  <a:pt x="209384" y="104482"/>
                </a:lnTo>
                <a:lnTo>
                  <a:pt x="209384" y="108750"/>
                </a:lnTo>
                <a:lnTo>
                  <a:pt x="211112" y="110477"/>
                </a:lnTo>
                <a:lnTo>
                  <a:pt x="213245" y="110477"/>
                </a:lnTo>
                <a:lnTo>
                  <a:pt x="215379" y="110477"/>
                </a:lnTo>
                <a:lnTo>
                  <a:pt x="217106" y="108750"/>
                </a:lnTo>
                <a:lnTo>
                  <a:pt x="217106" y="104482"/>
                </a:lnTo>
                <a:close/>
              </a:path>
              <a:path w="450215" h="258444">
                <a:moveTo>
                  <a:pt x="217106" y="54317"/>
                </a:moveTo>
                <a:lnTo>
                  <a:pt x="215379" y="52590"/>
                </a:lnTo>
                <a:lnTo>
                  <a:pt x="211112" y="52590"/>
                </a:lnTo>
                <a:lnTo>
                  <a:pt x="209384" y="54317"/>
                </a:lnTo>
                <a:lnTo>
                  <a:pt x="209384" y="58585"/>
                </a:lnTo>
                <a:lnTo>
                  <a:pt x="211112" y="60312"/>
                </a:lnTo>
                <a:lnTo>
                  <a:pt x="213245" y="60312"/>
                </a:lnTo>
                <a:lnTo>
                  <a:pt x="215379" y="60312"/>
                </a:lnTo>
                <a:lnTo>
                  <a:pt x="217106" y="58585"/>
                </a:lnTo>
                <a:lnTo>
                  <a:pt x="217106" y="54317"/>
                </a:lnTo>
                <a:close/>
              </a:path>
              <a:path w="450215" h="258444">
                <a:moveTo>
                  <a:pt x="225361" y="4292"/>
                </a:moveTo>
                <a:lnTo>
                  <a:pt x="223761" y="2692"/>
                </a:lnTo>
                <a:lnTo>
                  <a:pt x="219798" y="2692"/>
                </a:lnTo>
                <a:lnTo>
                  <a:pt x="218198" y="4292"/>
                </a:lnTo>
                <a:lnTo>
                  <a:pt x="218198" y="8255"/>
                </a:lnTo>
                <a:lnTo>
                  <a:pt x="219798" y="9855"/>
                </a:lnTo>
                <a:lnTo>
                  <a:pt x="221780" y="9855"/>
                </a:lnTo>
                <a:lnTo>
                  <a:pt x="223761" y="9855"/>
                </a:lnTo>
                <a:lnTo>
                  <a:pt x="225361" y="8255"/>
                </a:lnTo>
                <a:lnTo>
                  <a:pt x="225361" y="4292"/>
                </a:lnTo>
                <a:close/>
              </a:path>
              <a:path w="450215" h="258444">
                <a:moveTo>
                  <a:pt x="244284" y="205105"/>
                </a:moveTo>
                <a:lnTo>
                  <a:pt x="242773" y="203593"/>
                </a:lnTo>
                <a:lnTo>
                  <a:pt x="239039" y="203593"/>
                </a:lnTo>
                <a:lnTo>
                  <a:pt x="237528" y="205105"/>
                </a:lnTo>
                <a:lnTo>
                  <a:pt x="237528" y="208838"/>
                </a:lnTo>
                <a:lnTo>
                  <a:pt x="239039" y="210350"/>
                </a:lnTo>
                <a:lnTo>
                  <a:pt x="240906" y="210350"/>
                </a:lnTo>
                <a:lnTo>
                  <a:pt x="242773" y="210350"/>
                </a:lnTo>
                <a:lnTo>
                  <a:pt x="244284" y="208838"/>
                </a:lnTo>
                <a:lnTo>
                  <a:pt x="244284" y="205105"/>
                </a:lnTo>
                <a:close/>
              </a:path>
              <a:path w="450215" h="258444">
                <a:moveTo>
                  <a:pt x="244284" y="154927"/>
                </a:moveTo>
                <a:lnTo>
                  <a:pt x="242773" y="153416"/>
                </a:lnTo>
                <a:lnTo>
                  <a:pt x="239039" y="153416"/>
                </a:lnTo>
                <a:lnTo>
                  <a:pt x="237528" y="154927"/>
                </a:lnTo>
                <a:lnTo>
                  <a:pt x="237528" y="158661"/>
                </a:lnTo>
                <a:lnTo>
                  <a:pt x="239039" y="160172"/>
                </a:lnTo>
                <a:lnTo>
                  <a:pt x="240906" y="160172"/>
                </a:lnTo>
                <a:lnTo>
                  <a:pt x="242773" y="160172"/>
                </a:lnTo>
                <a:lnTo>
                  <a:pt x="244284" y="158661"/>
                </a:lnTo>
                <a:lnTo>
                  <a:pt x="244284" y="154927"/>
                </a:lnTo>
                <a:close/>
              </a:path>
              <a:path w="450215" h="258444">
                <a:moveTo>
                  <a:pt x="250393" y="104749"/>
                </a:moveTo>
                <a:lnTo>
                  <a:pt x="248881" y="103238"/>
                </a:lnTo>
                <a:lnTo>
                  <a:pt x="245148" y="103238"/>
                </a:lnTo>
                <a:lnTo>
                  <a:pt x="243636" y="104749"/>
                </a:lnTo>
                <a:lnTo>
                  <a:pt x="243636" y="108483"/>
                </a:lnTo>
                <a:lnTo>
                  <a:pt x="245148" y="109994"/>
                </a:lnTo>
                <a:lnTo>
                  <a:pt x="247015" y="109994"/>
                </a:lnTo>
                <a:lnTo>
                  <a:pt x="248881" y="109994"/>
                </a:lnTo>
                <a:lnTo>
                  <a:pt x="250393" y="108483"/>
                </a:lnTo>
                <a:lnTo>
                  <a:pt x="250393" y="104749"/>
                </a:lnTo>
                <a:close/>
              </a:path>
              <a:path w="450215" h="258444">
                <a:moveTo>
                  <a:pt x="250393" y="54584"/>
                </a:moveTo>
                <a:lnTo>
                  <a:pt x="248881" y="53073"/>
                </a:lnTo>
                <a:lnTo>
                  <a:pt x="245148" y="53073"/>
                </a:lnTo>
                <a:lnTo>
                  <a:pt x="243636" y="54584"/>
                </a:lnTo>
                <a:lnTo>
                  <a:pt x="243636" y="58318"/>
                </a:lnTo>
                <a:lnTo>
                  <a:pt x="245148" y="59829"/>
                </a:lnTo>
                <a:lnTo>
                  <a:pt x="247015" y="59829"/>
                </a:lnTo>
                <a:lnTo>
                  <a:pt x="248881" y="59829"/>
                </a:lnTo>
                <a:lnTo>
                  <a:pt x="250393" y="58318"/>
                </a:lnTo>
                <a:lnTo>
                  <a:pt x="250393" y="54584"/>
                </a:lnTo>
                <a:close/>
              </a:path>
              <a:path w="450215" h="258444">
                <a:moveTo>
                  <a:pt x="258673" y="4546"/>
                </a:moveTo>
                <a:lnTo>
                  <a:pt x="257263" y="3136"/>
                </a:lnTo>
                <a:lnTo>
                  <a:pt x="253809" y="3136"/>
                </a:lnTo>
                <a:lnTo>
                  <a:pt x="252399" y="4546"/>
                </a:lnTo>
                <a:lnTo>
                  <a:pt x="252399" y="8013"/>
                </a:lnTo>
                <a:lnTo>
                  <a:pt x="253809" y="9410"/>
                </a:lnTo>
                <a:lnTo>
                  <a:pt x="255536" y="9410"/>
                </a:lnTo>
                <a:lnTo>
                  <a:pt x="257263" y="9410"/>
                </a:lnTo>
                <a:lnTo>
                  <a:pt x="258673" y="8013"/>
                </a:lnTo>
                <a:lnTo>
                  <a:pt x="258673" y="4546"/>
                </a:lnTo>
                <a:close/>
              </a:path>
              <a:path w="450215" h="258444">
                <a:moveTo>
                  <a:pt x="277241" y="205371"/>
                </a:moveTo>
                <a:lnTo>
                  <a:pt x="275945" y="204076"/>
                </a:lnTo>
                <a:lnTo>
                  <a:pt x="272745" y="204076"/>
                </a:lnTo>
                <a:lnTo>
                  <a:pt x="271449" y="205371"/>
                </a:lnTo>
                <a:lnTo>
                  <a:pt x="271449" y="208572"/>
                </a:lnTo>
                <a:lnTo>
                  <a:pt x="272745" y="209867"/>
                </a:lnTo>
                <a:lnTo>
                  <a:pt x="274345" y="209867"/>
                </a:lnTo>
                <a:lnTo>
                  <a:pt x="275945" y="209867"/>
                </a:lnTo>
                <a:lnTo>
                  <a:pt x="277241" y="208572"/>
                </a:lnTo>
                <a:lnTo>
                  <a:pt x="277241" y="205371"/>
                </a:lnTo>
                <a:close/>
              </a:path>
              <a:path w="450215" h="258444">
                <a:moveTo>
                  <a:pt x="277241" y="155194"/>
                </a:moveTo>
                <a:lnTo>
                  <a:pt x="275945" y="153898"/>
                </a:lnTo>
                <a:lnTo>
                  <a:pt x="272745" y="153898"/>
                </a:lnTo>
                <a:lnTo>
                  <a:pt x="271449" y="155194"/>
                </a:lnTo>
                <a:lnTo>
                  <a:pt x="271449" y="158394"/>
                </a:lnTo>
                <a:lnTo>
                  <a:pt x="272745" y="159689"/>
                </a:lnTo>
                <a:lnTo>
                  <a:pt x="274345" y="159689"/>
                </a:lnTo>
                <a:lnTo>
                  <a:pt x="275945" y="159689"/>
                </a:lnTo>
                <a:lnTo>
                  <a:pt x="277241" y="158394"/>
                </a:lnTo>
                <a:lnTo>
                  <a:pt x="277241" y="155194"/>
                </a:lnTo>
                <a:close/>
              </a:path>
              <a:path w="450215" h="258444">
                <a:moveTo>
                  <a:pt x="283679" y="105029"/>
                </a:moveTo>
                <a:lnTo>
                  <a:pt x="282384" y="103733"/>
                </a:lnTo>
                <a:lnTo>
                  <a:pt x="279184" y="103733"/>
                </a:lnTo>
                <a:lnTo>
                  <a:pt x="277888" y="105029"/>
                </a:lnTo>
                <a:lnTo>
                  <a:pt x="277888" y="108229"/>
                </a:lnTo>
                <a:lnTo>
                  <a:pt x="279184" y="109524"/>
                </a:lnTo>
                <a:lnTo>
                  <a:pt x="280784" y="109524"/>
                </a:lnTo>
                <a:lnTo>
                  <a:pt x="282384" y="109524"/>
                </a:lnTo>
                <a:lnTo>
                  <a:pt x="283679" y="108229"/>
                </a:lnTo>
                <a:lnTo>
                  <a:pt x="283679" y="105029"/>
                </a:lnTo>
                <a:close/>
              </a:path>
              <a:path w="450215" h="258444">
                <a:moveTo>
                  <a:pt x="283679" y="54851"/>
                </a:moveTo>
                <a:lnTo>
                  <a:pt x="282384" y="53555"/>
                </a:lnTo>
                <a:lnTo>
                  <a:pt x="279184" y="53555"/>
                </a:lnTo>
                <a:lnTo>
                  <a:pt x="277888" y="54851"/>
                </a:lnTo>
                <a:lnTo>
                  <a:pt x="277888" y="58051"/>
                </a:lnTo>
                <a:lnTo>
                  <a:pt x="279184" y="59347"/>
                </a:lnTo>
                <a:lnTo>
                  <a:pt x="280784" y="59347"/>
                </a:lnTo>
                <a:lnTo>
                  <a:pt x="282384" y="59347"/>
                </a:lnTo>
                <a:lnTo>
                  <a:pt x="283679" y="58051"/>
                </a:lnTo>
                <a:lnTo>
                  <a:pt x="283679" y="54851"/>
                </a:lnTo>
                <a:close/>
              </a:path>
              <a:path w="450215" h="258444">
                <a:moveTo>
                  <a:pt x="291973" y="4787"/>
                </a:moveTo>
                <a:lnTo>
                  <a:pt x="290766" y="3594"/>
                </a:lnTo>
                <a:lnTo>
                  <a:pt x="287794" y="3594"/>
                </a:lnTo>
                <a:lnTo>
                  <a:pt x="286588" y="4787"/>
                </a:lnTo>
                <a:lnTo>
                  <a:pt x="286588" y="7759"/>
                </a:lnTo>
                <a:lnTo>
                  <a:pt x="287794" y="8966"/>
                </a:lnTo>
                <a:lnTo>
                  <a:pt x="289280" y="8966"/>
                </a:lnTo>
                <a:lnTo>
                  <a:pt x="290766" y="8966"/>
                </a:lnTo>
                <a:lnTo>
                  <a:pt x="291973" y="7759"/>
                </a:lnTo>
                <a:lnTo>
                  <a:pt x="291973" y="4787"/>
                </a:lnTo>
                <a:close/>
              </a:path>
              <a:path w="450215" h="258444">
                <a:moveTo>
                  <a:pt x="310210" y="205651"/>
                </a:moveTo>
                <a:lnTo>
                  <a:pt x="309130" y="204558"/>
                </a:lnTo>
                <a:lnTo>
                  <a:pt x="306463" y="204558"/>
                </a:lnTo>
                <a:lnTo>
                  <a:pt x="305384" y="205651"/>
                </a:lnTo>
                <a:lnTo>
                  <a:pt x="305384" y="208305"/>
                </a:lnTo>
                <a:lnTo>
                  <a:pt x="306463" y="209384"/>
                </a:lnTo>
                <a:lnTo>
                  <a:pt x="307797" y="209384"/>
                </a:lnTo>
                <a:lnTo>
                  <a:pt x="309130" y="209384"/>
                </a:lnTo>
                <a:lnTo>
                  <a:pt x="310210" y="208305"/>
                </a:lnTo>
                <a:lnTo>
                  <a:pt x="310210" y="205651"/>
                </a:lnTo>
                <a:close/>
              </a:path>
              <a:path w="450215" h="258444">
                <a:moveTo>
                  <a:pt x="310210" y="155460"/>
                </a:moveTo>
                <a:lnTo>
                  <a:pt x="309130" y="154381"/>
                </a:lnTo>
                <a:lnTo>
                  <a:pt x="306463" y="154381"/>
                </a:lnTo>
                <a:lnTo>
                  <a:pt x="305384" y="155460"/>
                </a:lnTo>
                <a:lnTo>
                  <a:pt x="305384" y="158127"/>
                </a:lnTo>
                <a:lnTo>
                  <a:pt x="306463" y="159207"/>
                </a:lnTo>
                <a:lnTo>
                  <a:pt x="307797" y="159207"/>
                </a:lnTo>
                <a:lnTo>
                  <a:pt x="309130" y="159207"/>
                </a:lnTo>
                <a:lnTo>
                  <a:pt x="310210" y="158127"/>
                </a:lnTo>
                <a:lnTo>
                  <a:pt x="310210" y="155460"/>
                </a:lnTo>
                <a:close/>
              </a:path>
              <a:path w="450215" h="258444">
                <a:moveTo>
                  <a:pt x="316966" y="105295"/>
                </a:moveTo>
                <a:lnTo>
                  <a:pt x="315887" y="104216"/>
                </a:lnTo>
                <a:lnTo>
                  <a:pt x="313220" y="104216"/>
                </a:lnTo>
                <a:lnTo>
                  <a:pt x="312140" y="105295"/>
                </a:lnTo>
                <a:lnTo>
                  <a:pt x="312140" y="107962"/>
                </a:lnTo>
                <a:lnTo>
                  <a:pt x="313220" y="109042"/>
                </a:lnTo>
                <a:lnTo>
                  <a:pt x="314553" y="109042"/>
                </a:lnTo>
                <a:lnTo>
                  <a:pt x="315887" y="109042"/>
                </a:lnTo>
                <a:lnTo>
                  <a:pt x="316966" y="107962"/>
                </a:lnTo>
                <a:lnTo>
                  <a:pt x="316966" y="105295"/>
                </a:lnTo>
                <a:close/>
              </a:path>
              <a:path w="450215" h="258444">
                <a:moveTo>
                  <a:pt x="316966" y="55118"/>
                </a:moveTo>
                <a:lnTo>
                  <a:pt x="315887" y="54038"/>
                </a:lnTo>
                <a:lnTo>
                  <a:pt x="313220" y="54038"/>
                </a:lnTo>
                <a:lnTo>
                  <a:pt x="312140" y="55118"/>
                </a:lnTo>
                <a:lnTo>
                  <a:pt x="312140" y="57785"/>
                </a:lnTo>
                <a:lnTo>
                  <a:pt x="313220" y="58864"/>
                </a:lnTo>
                <a:lnTo>
                  <a:pt x="314553" y="58864"/>
                </a:lnTo>
                <a:lnTo>
                  <a:pt x="315887" y="58864"/>
                </a:lnTo>
                <a:lnTo>
                  <a:pt x="316966" y="57785"/>
                </a:lnTo>
                <a:lnTo>
                  <a:pt x="316966" y="55118"/>
                </a:lnTo>
                <a:close/>
              </a:path>
              <a:path w="450215" h="258444">
                <a:moveTo>
                  <a:pt x="325272" y="5029"/>
                </a:moveTo>
                <a:lnTo>
                  <a:pt x="324269" y="4025"/>
                </a:lnTo>
                <a:lnTo>
                  <a:pt x="321805" y="4025"/>
                </a:lnTo>
                <a:lnTo>
                  <a:pt x="320789" y="5029"/>
                </a:lnTo>
                <a:lnTo>
                  <a:pt x="320789" y="7505"/>
                </a:lnTo>
                <a:lnTo>
                  <a:pt x="321805" y="8509"/>
                </a:lnTo>
                <a:lnTo>
                  <a:pt x="323037" y="8509"/>
                </a:lnTo>
                <a:lnTo>
                  <a:pt x="324269" y="8509"/>
                </a:lnTo>
                <a:lnTo>
                  <a:pt x="325272" y="7505"/>
                </a:lnTo>
                <a:lnTo>
                  <a:pt x="325272" y="5029"/>
                </a:lnTo>
                <a:close/>
              </a:path>
              <a:path w="450215" h="258444">
                <a:moveTo>
                  <a:pt x="343179" y="205905"/>
                </a:moveTo>
                <a:lnTo>
                  <a:pt x="342315" y="205041"/>
                </a:lnTo>
                <a:lnTo>
                  <a:pt x="340182" y="205041"/>
                </a:lnTo>
                <a:lnTo>
                  <a:pt x="339318" y="205905"/>
                </a:lnTo>
                <a:lnTo>
                  <a:pt x="339318" y="208038"/>
                </a:lnTo>
                <a:lnTo>
                  <a:pt x="340182" y="208902"/>
                </a:lnTo>
                <a:lnTo>
                  <a:pt x="341249" y="208902"/>
                </a:lnTo>
                <a:lnTo>
                  <a:pt x="342315" y="208902"/>
                </a:lnTo>
                <a:lnTo>
                  <a:pt x="343179" y="208038"/>
                </a:lnTo>
                <a:lnTo>
                  <a:pt x="343179" y="205905"/>
                </a:lnTo>
                <a:close/>
              </a:path>
              <a:path w="450215" h="258444">
                <a:moveTo>
                  <a:pt x="343179" y="155727"/>
                </a:moveTo>
                <a:lnTo>
                  <a:pt x="342315" y="154863"/>
                </a:lnTo>
                <a:lnTo>
                  <a:pt x="340182" y="154863"/>
                </a:lnTo>
                <a:lnTo>
                  <a:pt x="339318" y="155727"/>
                </a:lnTo>
                <a:lnTo>
                  <a:pt x="339318" y="157861"/>
                </a:lnTo>
                <a:lnTo>
                  <a:pt x="340182" y="158724"/>
                </a:lnTo>
                <a:lnTo>
                  <a:pt x="341249" y="158724"/>
                </a:lnTo>
                <a:lnTo>
                  <a:pt x="342315" y="158724"/>
                </a:lnTo>
                <a:lnTo>
                  <a:pt x="343179" y="157861"/>
                </a:lnTo>
                <a:lnTo>
                  <a:pt x="343179" y="155727"/>
                </a:lnTo>
                <a:close/>
              </a:path>
              <a:path w="450215" h="258444">
                <a:moveTo>
                  <a:pt x="350253" y="105549"/>
                </a:moveTo>
                <a:lnTo>
                  <a:pt x="349389" y="104686"/>
                </a:lnTo>
                <a:lnTo>
                  <a:pt x="347256" y="104686"/>
                </a:lnTo>
                <a:lnTo>
                  <a:pt x="346392" y="105549"/>
                </a:lnTo>
                <a:lnTo>
                  <a:pt x="346392" y="107683"/>
                </a:lnTo>
                <a:lnTo>
                  <a:pt x="347256" y="108546"/>
                </a:lnTo>
                <a:lnTo>
                  <a:pt x="348322" y="108546"/>
                </a:lnTo>
                <a:lnTo>
                  <a:pt x="349389" y="108546"/>
                </a:lnTo>
                <a:lnTo>
                  <a:pt x="350253" y="107683"/>
                </a:lnTo>
                <a:lnTo>
                  <a:pt x="350253" y="105549"/>
                </a:lnTo>
                <a:close/>
              </a:path>
              <a:path w="450215" h="258444">
                <a:moveTo>
                  <a:pt x="350253" y="55384"/>
                </a:moveTo>
                <a:lnTo>
                  <a:pt x="349389" y="54521"/>
                </a:lnTo>
                <a:lnTo>
                  <a:pt x="347256" y="54521"/>
                </a:lnTo>
                <a:lnTo>
                  <a:pt x="346392" y="55384"/>
                </a:lnTo>
                <a:lnTo>
                  <a:pt x="346392" y="57518"/>
                </a:lnTo>
                <a:lnTo>
                  <a:pt x="347256" y="58381"/>
                </a:lnTo>
                <a:lnTo>
                  <a:pt x="348322" y="58381"/>
                </a:lnTo>
                <a:lnTo>
                  <a:pt x="349389" y="58381"/>
                </a:lnTo>
                <a:lnTo>
                  <a:pt x="350253" y="57518"/>
                </a:lnTo>
                <a:lnTo>
                  <a:pt x="350253" y="55384"/>
                </a:lnTo>
                <a:close/>
              </a:path>
              <a:path w="450215" h="258444">
                <a:moveTo>
                  <a:pt x="358571" y="5283"/>
                </a:moveTo>
                <a:lnTo>
                  <a:pt x="357771" y="4483"/>
                </a:lnTo>
                <a:lnTo>
                  <a:pt x="355790" y="4483"/>
                </a:lnTo>
                <a:lnTo>
                  <a:pt x="354990" y="5283"/>
                </a:lnTo>
                <a:lnTo>
                  <a:pt x="354990" y="7264"/>
                </a:lnTo>
                <a:lnTo>
                  <a:pt x="355790" y="8064"/>
                </a:lnTo>
                <a:lnTo>
                  <a:pt x="356781" y="8064"/>
                </a:lnTo>
                <a:lnTo>
                  <a:pt x="357771" y="8064"/>
                </a:lnTo>
                <a:lnTo>
                  <a:pt x="358571" y="7264"/>
                </a:lnTo>
                <a:lnTo>
                  <a:pt x="358571" y="5283"/>
                </a:lnTo>
                <a:close/>
              </a:path>
              <a:path w="450215" h="258444">
                <a:moveTo>
                  <a:pt x="376148" y="206171"/>
                </a:moveTo>
                <a:lnTo>
                  <a:pt x="375500" y="205524"/>
                </a:lnTo>
                <a:lnTo>
                  <a:pt x="373900" y="205524"/>
                </a:lnTo>
                <a:lnTo>
                  <a:pt x="373253" y="206171"/>
                </a:lnTo>
                <a:lnTo>
                  <a:pt x="373253" y="207772"/>
                </a:lnTo>
                <a:lnTo>
                  <a:pt x="373900" y="208419"/>
                </a:lnTo>
                <a:lnTo>
                  <a:pt x="374700" y="208419"/>
                </a:lnTo>
                <a:lnTo>
                  <a:pt x="375500" y="208419"/>
                </a:lnTo>
                <a:lnTo>
                  <a:pt x="376148" y="207772"/>
                </a:lnTo>
                <a:lnTo>
                  <a:pt x="376148" y="206171"/>
                </a:lnTo>
                <a:close/>
              </a:path>
              <a:path w="450215" h="258444">
                <a:moveTo>
                  <a:pt x="376148" y="156006"/>
                </a:moveTo>
                <a:lnTo>
                  <a:pt x="375500" y="155359"/>
                </a:lnTo>
                <a:lnTo>
                  <a:pt x="373900" y="155359"/>
                </a:lnTo>
                <a:lnTo>
                  <a:pt x="373253" y="156006"/>
                </a:lnTo>
                <a:lnTo>
                  <a:pt x="373253" y="157607"/>
                </a:lnTo>
                <a:lnTo>
                  <a:pt x="373900" y="158254"/>
                </a:lnTo>
                <a:lnTo>
                  <a:pt x="374700" y="158254"/>
                </a:lnTo>
                <a:lnTo>
                  <a:pt x="375500" y="158254"/>
                </a:lnTo>
                <a:lnTo>
                  <a:pt x="376148" y="157607"/>
                </a:lnTo>
                <a:lnTo>
                  <a:pt x="376148" y="156006"/>
                </a:lnTo>
                <a:close/>
              </a:path>
              <a:path w="450215" h="258444">
                <a:moveTo>
                  <a:pt x="383540" y="105816"/>
                </a:moveTo>
                <a:lnTo>
                  <a:pt x="382892" y="105168"/>
                </a:lnTo>
                <a:lnTo>
                  <a:pt x="381292" y="105168"/>
                </a:lnTo>
                <a:lnTo>
                  <a:pt x="380644" y="105816"/>
                </a:lnTo>
                <a:lnTo>
                  <a:pt x="380644" y="107416"/>
                </a:lnTo>
                <a:lnTo>
                  <a:pt x="381292" y="108064"/>
                </a:lnTo>
                <a:lnTo>
                  <a:pt x="382092" y="108064"/>
                </a:lnTo>
                <a:lnTo>
                  <a:pt x="382892" y="108064"/>
                </a:lnTo>
                <a:lnTo>
                  <a:pt x="383540" y="107416"/>
                </a:lnTo>
                <a:lnTo>
                  <a:pt x="383540" y="105816"/>
                </a:lnTo>
                <a:close/>
              </a:path>
              <a:path w="450215" h="258444">
                <a:moveTo>
                  <a:pt x="383540" y="55651"/>
                </a:moveTo>
                <a:lnTo>
                  <a:pt x="382892" y="55003"/>
                </a:lnTo>
                <a:lnTo>
                  <a:pt x="381292" y="55003"/>
                </a:lnTo>
                <a:lnTo>
                  <a:pt x="380644" y="55651"/>
                </a:lnTo>
                <a:lnTo>
                  <a:pt x="380644" y="57251"/>
                </a:lnTo>
                <a:lnTo>
                  <a:pt x="381292" y="57899"/>
                </a:lnTo>
                <a:lnTo>
                  <a:pt x="382092" y="57899"/>
                </a:lnTo>
                <a:lnTo>
                  <a:pt x="382892" y="57899"/>
                </a:lnTo>
                <a:lnTo>
                  <a:pt x="383540" y="57251"/>
                </a:lnTo>
                <a:lnTo>
                  <a:pt x="383540" y="55651"/>
                </a:lnTo>
                <a:close/>
              </a:path>
              <a:path w="450215" h="258444">
                <a:moveTo>
                  <a:pt x="391871" y="5537"/>
                </a:moveTo>
                <a:lnTo>
                  <a:pt x="391261" y="4940"/>
                </a:lnTo>
                <a:lnTo>
                  <a:pt x="389788" y="4940"/>
                </a:lnTo>
                <a:lnTo>
                  <a:pt x="389178" y="5537"/>
                </a:lnTo>
                <a:lnTo>
                  <a:pt x="389178" y="7023"/>
                </a:lnTo>
                <a:lnTo>
                  <a:pt x="389788" y="7620"/>
                </a:lnTo>
                <a:lnTo>
                  <a:pt x="390525" y="7620"/>
                </a:lnTo>
                <a:lnTo>
                  <a:pt x="391261" y="7620"/>
                </a:lnTo>
                <a:lnTo>
                  <a:pt x="391871" y="7023"/>
                </a:lnTo>
                <a:lnTo>
                  <a:pt x="391871" y="5537"/>
                </a:lnTo>
                <a:close/>
              </a:path>
              <a:path w="450215" h="258444">
                <a:moveTo>
                  <a:pt x="401396" y="256616"/>
                </a:moveTo>
                <a:lnTo>
                  <a:pt x="400964" y="256184"/>
                </a:lnTo>
                <a:lnTo>
                  <a:pt x="399897" y="256184"/>
                </a:lnTo>
                <a:lnTo>
                  <a:pt x="399465" y="256616"/>
                </a:lnTo>
                <a:lnTo>
                  <a:pt x="399465" y="257683"/>
                </a:lnTo>
                <a:lnTo>
                  <a:pt x="399897" y="258114"/>
                </a:lnTo>
                <a:lnTo>
                  <a:pt x="400431" y="258114"/>
                </a:lnTo>
                <a:lnTo>
                  <a:pt x="400964" y="258114"/>
                </a:lnTo>
                <a:lnTo>
                  <a:pt x="401396" y="257683"/>
                </a:lnTo>
                <a:lnTo>
                  <a:pt x="401396" y="256616"/>
                </a:lnTo>
                <a:close/>
              </a:path>
              <a:path w="450215" h="258444">
                <a:moveTo>
                  <a:pt x="409117" y="206438"/>
                </a:moveTo>
                <a:lnTo>
                  <a:pt x="408686" y="206006"/>
                </a:lnTo>
                <a:lnTo>
                  <a:pt x="407619" y="206006"/>
                </a:lnTo>
                <a:lnTo>
                  <a:pt x="407187" y="206438"/>
                </a:lnTo>
                <a:lnTo>
                  <a:pt x="407187" y="207505"/>
                </a:lnTo>
                <a:lnTo>
                  <a:pt x="407619" y="207937"/>
                </a:lnTo>
                <a:lnTo>
                  <a:pt x="408152" y="207937"/>
                </a:lnTo>
                <a:lnTo>
                  <a:pt x="408686" y="207937"/>
                </a:lnTo>
                <a:lnTo>
                  <a:pt x="409117" y="207505"/>
                </a:lnTo>
                <a:lnTo>
                  <a:pt x="409117" y="206438"/>
                </a:lnTo>
                <a:close/>
              </a:path>
              <a:path w="450215" h="258444">
                <a:moveTo>
                  <a:pt x="409117" y="156260"/>
                </a:moveTo>
                <a:lnTo>
                  <a:pt x="408686" y="155829"/>
                </a:lnTo>
                <a:lnTo>
                  <a:pt x="407619" y="155829"/>
                </a:lnTo>
                <a:lnTo>
                  <a:pt x="407187" y="156260"/>
                </a:lnTo>
                <a:lnTo>
                  <a:pt x="407187" y="157327"/>
                </a:lnTo>
                <a:lnTo>
                  <a:pt x="407619" y="157759"/>
                </a:lnTo>
                <a:lnTo>
                  <a:pt x="408152" y="157759"/>
                </a:lnTo>
                <a:lnTo>
                  <a:pt x="408686" y="157759"/>
                </a:lnTo>
                <a:lnTo>
                  <a:pt x="409117" y="157327"/>
                </a:lnTo>
                <a:lnTo>
                  <a:pt x="409117" y="156260"/>
                </a:lnTo>
                <a:close/>
              </a:path>
              <a:path w="450215" h="258444">
                <a:moveTo>
                  <a:pt x="416839" y="106095"/>
                </a:moveTo>
                <a:lnTo>
                  <a:pt x="416407" y="105664"/>
                </a:lnTo>
                <a:lnTo>
                  <a:pt x="415340" y="105664"/>
                </a:lnTo>
                <a:lnTo>
                  <a:pt x="414909" y="106095"/>
                </a:lnTo>
                <a:lnTo>
                  <a:pt x="414909" y="107162"/>
                </a:lnTo>
                <a:lnTo>
                  <a:pt x="415340" y="107594"/>
                </a:lnTo>
                <a:lnTo>
                  <a:pt x="415874" y="107594"/>
                </a:lnTo>
                <a:lnTo>
                  <a:pt x="416407" y="107594"/>
                </a:lnTo>
                <a:lnTo>
                  <a:pt x="416839" y="107162"/>
                </a:lnTo>
                <a:lnTo>
                  <a:pt x="416839" y="106095"/>
                </a:lnTo>
                <a:close/>
              </a:path>
              <a:path w="450215" h="258444">
                <a:moveTo>
                  <a:pt x="416839" y="55918"/>
                </a:moveTo>
                <a:lnTo>
                  <a:pt x="416407" y="55486"/>
                </a:lnTo>
                <a:lnTo>
                  <a:pt x="415340" y="55486"/>
                </a:lnTo>
                <a:lnTo>
                  <a:pt x="414909" y="55918"/>
                </a:lnTo>
                <a:lnTo>
                  <a:pt x="414909" y="56984"/>
                </a:lnTo>
                <a:lnTo>
                  <a:pt x="415340" y="57416"/>
                </a:lnTo>
                <a:lnTo>
                  <a:pt x="415874" y="57416"/>
                </a:lnTo>
                <a:lnTo>
                  <a:pt x="416407" y="57416"/>
                </a:lnTo>
                <a:lnTo>
                  <a:pt x="416839" y="56984"/>
                </a:lnTo>
                <a:lnTo>
                  <a:pt x="416839" y="55918"/>
                </a:lnTo>
                <a:close/>
              </a:path>
              <a:path w="450215" h="258444">
                <a:moveTo>
                  <a:pt x="425183" y="5791"/>
                </a:moveTo>
                <a:lnTo>
                  <a:pt x="424776" y="5384"/>
                </a:lnTo>
                <a:lnTo>
                  <a:pt x="423786" y="5384"/>
                </a:lnTo>
                <a:lnTo>
                  <a:pt x="423379" y="5791"/>
                </a:lnTo>
                <a:lnTo>
                  <a:pt x="423379" y="6769"/>
                </a:lnTo>
                <a:lnTo>
                  <a:pt x="423786" y="7175"/>
                </a:lnTo>
                <a:lnTo>
                  <a:pt x="424281" y="7175"/>
                </a:lnTo>
                <a:lnTo>
                  <a:pt x="424776" y="7175"/>
                </a:lnTo>
                <a:lnTo>
                  <a:pt x="425183" y="6769"/>
                </a:lnTo>
                <a:lnTo>
                  <a:pt x="425183" y="5791"/>
                </a:lnTo>
                <a:close/>
              </a:path>
              <a:path w="450215" h="258444">
                <a:moveTo>
                  <a:pt x="434035" y="256882"/>
                </a:moveTo>
                <a:lnTo>
                  <a:pt x="433819" y="256667"/>
                </a:lnTo>
                <a:lnTo>
                  <a:pt x="433285" y="256667"/>
                </a:lnTo>
                <a:lnTo>
                  <a:pt x="433070" y="256882"/>
                </a:lnTo>
                <a:lnTo>
                  <a:pt x="433070" y="257416"/>
                </a:lnTo>
                <a:lnTo>
                  <a:pt x="433285" y="257632"/>
                </a:lnTo>
                <a:lnTo>
                  <a:pt x="433552" y="257632"/>
                </a:lnTo>
                <a:lnTo>
                  <a:pt x="433819" y="257632"/>
                </a:lnTo>
                <a:lnTo>
                  <a:pt x="434035" y="257416"/>
                </a:lnTo>
                <a:lnTo>
                  <a:pt x="434035" y="256882"/>
                </a:lnTo>
                <a:close/>
              </a:path>
              <a:path w="450215" h="258444">
                <a:moveTo>
                  <a:pt x="442087" y="206705"/>
                </a:moveTo>
                <a:lnTo>
                  <a:pt x="441871" y="206489"/>
                </a:lnTo>
                <a:lnTo>
                  <a:pt x="441337" y="206489"/>
                </a:lnTo>
                <a:lnTo>
                  <a:pt x="441121" y="206705"/>
                </a:lnTo>
                <a:lnTo>
                  <a:pt x="441121" y="207238"/>
                </a:lnTo>
                <a:lnTo>
                  <a:pt x="441337" y="207454"/>
                </a:lnTo>
                <a:lnTo>
                  <a:pt x="441604" y="207454"/>
                </a:lnTo>
                <a:lnTo>
                  <a:pt x="441871" y="207454"/>
                </a:lnTo>
                <a:lnTo>
                  <a:pt x="442087" y="207238"/>
                </a:lnTo>
                <a:lnTo>
                  <a:pt x="442087" y="206705"/>
                </a:lnTo>
                <a:close/>
              </a:path>
              <a:path w="450215" h="258444">
                <a:moveTo>
                  <a:pt x="442087" y="156527"/>
                </a:moveTo>
                <a:lnTo>
                  <a:pt x="441871" y="156311"/>
                </a:lnTo>
                <a:lnTo>
                  <a:pt x="441337" y="156311"/>
                </a:lnTo>
                <a:lnTo>
                  <a:pt x="441121" y="156527"/>
                </a:lnTo>
                <a:lnTo>
                  <a:pt x="441121" y="157060"/>
                </a:lnTo>
                <a:lnTo>
                  <a:pt x="441337" y="157276"/>
                </a:lnTo>
                <a:lnTo>
                  <a:pt x="441604" y="157276"/>
                </a:lnTo>
                <a:lnTo>
                  <a:pt x="441871" y="157276"/>
                </a:lnTo>
                <a:lnTo>
                  <a:pt x="442087" y="157060"/>
                </a:lnTo>
                <a:lnTo>
                  <a:pt x="442087" y="156527"/>
                </a:lnTo>
                <a:close/>
              </a:path>
              <a:path w="450215" h="258444">
                <a:moveTo>
                  <a:pt x="450126" y="106362"/>
                </a:moveTo>
                <a:lnTo>
                  <a:pt x="449910" y="106146"/>
                </a:lnTo>
                <a:lnTo>
                  <a:pt x="449376" y="106146"/>
                </a:lnTo>
                <a:lnTo>
                  <a:pt x="449160" y="106362"/>
                </a:lnTo>
                <a:lnTo>
                  <a:pt x="449160" y="106895"/>
                </a:lnTo>
                <a:lnTo>
                  <a:pt x="449376" y="107111"/>
                </a:lnTo>
                <a:lnTo>
                  <a:pt x="449643" y="107111"/>
                </a:lnTo>
                <a:lnTo>
                  <a:pt x="449910" y="107111"/>
                </a:lnTo>
                <a:lnTo>
                  <a:pt x="450126" y="106895"/>
                </a:lnTo>
                <a:lnTo>
                  <a:pt x="450126" y="106362"/>
                </a:lnTo>
                <a:close/>
              </a:path>
              <a:path w="450215" h="258444">
                <a:moveTo>
                  <a:pt x="450126" y="56184"/>
                </a:moveTo>
                <a:lnTo>
                  <a:pt x="449910" y="55968"/>
                </a:lnTo>
                <a:lnTo>
                  <a:pt x="449376" y="55968"/>
                </a:lnTo>
                <a:lnTo>
                  <a:pt x="449160" y="56184"/>
                </a:lnTo>
                <a:lnTo>
                  <a:pt x="449160" y="56718"/>
                </a:lnTo>
                <a:lnTo>
                  <a:pt x="449376" y="56934"/>
                </a:lnTo>
                <a:lnTo>
                  <a:pt x="449643" y="56934"/>
                </a:lnTo>
                <a:lnTo>
                  <a:pt x="449910" y="56934"/>
                </a:lnTo>
                <a:lnTo>
                  <a:pt x="450126" y="56718"/>
                </a:lnTo>
                <a:lnTo>
                  <a:pt x="450126" y="56184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7440397" y="2693238"/>
            <a:ext cx="445770" cy="57785"/>
          </a:xfrm>
          <a:custGeom>
            <a:avLst/>
            <a:gdLst/>
            <a:ahLst/>
            <a:cxnLst/>
            <a:rect l="l" t="t" r="r" b="b"/>
            <a:pathLst>
              <a:path w="445770" h="57785">
                <a:moveTo>
                  <a:pt x="12547" y="2806"/>
                </a:moveTo>
                <a:lnTo>
                  <a:pt x="9740" y="0"/>
                </a:lnTo>
                <a:lnTo>
                  <a:pt x="2806" y="0"/>
                </a:lnTo>
                <a:lnTo>
                  <a:pt x="0" y="2806"/>
                </a:lnTo>
                <a:lnTo>
                  <a:pt x="0" y="9740"/>
                </a:lnTo>
                <a:lnTo>
                  <a:pt x="2806" y="12547"/>
                </a:lnTo>
                <a:lnTo>
                  <a:pt x="6273" y="12547"/>
                </a:lnTo>
                <a:lnTo>
                  <a:pt x="9740" y="12547"/>
                </a:lnTo>
                <a:lnTo>
                  <a:pt x="12547" y="9740"/>
                </a:lnTo>
                <a:lnTo>
                  <a:pt x="12547" y="2806"/>
                </a:lnTo>
                <a:close/>
              </a:path>
              <a:path w="445770" h="57785">
                <a:moveTo>
                  <a:pt x="45847" y="3073"/>
                </a:moveTo>
                <a:lnTo>
                  <a:pt x="43243" y="457"/>
                </a:lnTo>
                <a:lnTo>
                  <a:pt x="36817" y="457"/>
                </a:lnTo>
                <a:lnTo>
                  <a:pt x="34213" y="3073"/>
                </a:lnTo>
                <a:lnTo>
                  <a:pt x="34213" y="9499"/>
                </a:lnTo>
                <a:lnTo>
                  <a:pt x="36817" y="12103"/>
                </a:lnTo>
                <a:lnTo>
                  <a:pt x="40030" y="12103"/>
                </a:lnTo>
                <a:lnTo>
                  <a:pt x="43243" y="12103"/>
                </a:lnTo>
                <a:lnTo>
                  <a:pt x="45847" y="9499"/>
                </a:lnTo>
                <a:lnTo>
                  <a:pt x="45847" y="3073"/>
                </a:lnTo>
                <a:close/>
              </a:path>
              <a:path w="445770" h="57785">
                <a:moveTo>
                  <a:pt x="79146" y="3302"/>
                </a:moveTo>
                <a:lnTo>
                  <a:pt x="76746" y="889"/>
                </a:lnTo>
                <a:lnTo>
                  <a:pt x="70802" y="889"/>
                </a:lnTo>
                <a:lnTo>
                  <a:pt x="68402" y="3302"/>
                </a:lnTo>
                <a:lnTo>
                  <a:pt x="68402" y="9245"/>
                </a:lnTo>
                <a:lnTo>
                  <a:pt x="70802" y="11645"/>
                </a:lnTo>
                <a:lnTo>
                  <a:pt x="73774" y="11645"/>
                </a:lnTo>
                <a:lnTo>
                  <a:pt x="76746" y="11645"/>
                </a:lnTo>
                <a:lnTo>
                  <a:pt x="79146" y="9245"/>
                </a:lnTo>
                <a:lnTo>
                  <a:pt x="79146" y="3302"/>
                </a:lnTo>
                <a:close/>
              </a:path>
              <a:path w="445770" h="57785">
                <a:moveTo>
                  <a:pt x="112445" y="3543"/>
                </a:moveTo>
                <a:lnTo>
                  <a:pt x="110236" y="1346"/>
                </a:lnTo>
                <a:lnTo>
                  <a:pt x="104800" y="1346"/>
                </a:lnTo>
                <a:lnTo>
                  <a:pt x="102590" y="3543"/>
                </a:lnTo>
                <a:lnTo>
                  <a:pt x="102590" y="8991"/>
                </a:lnTo>
                <a:lnTo>
                  <a:pt x="104800" y="11201"/>
                </a:lnTo>
                <a:lnTo>
                  <a:pt x="107518" y="11201"/>
                </a:lnTo>
                <a:lnTo>
                  <a:pt x="110236" y="11201"/>
                </a:lnTo>
                <a:lnTo>
                  <a:pt x="112445" y="8991"/>
                </a:lnTo>
                <a:lnTo>
                  <a:pt x="112445" y="3543"/>
                </a:lnTo>
                <a:close/>
              </a:path>
              <a:path w="445770" h="57785">
                <a:moveTo>
                  <a:pt x="145757" y="3797"/>
                </a:moveTo>
                <a:lnTo>
                  <a:pt x="143751" y="1790"/>
                </a:lnTo>
                <a:lnTo>
                  <a:pt x="138798" y="1790"/>
                </a:lnTo>
                <a:lnTo>
                  <a:pt x="136791" y="3797"/>
                </a:lnTo>
                <a:lnTo>
                  <a:pt x="136791" y="8750"/>
                </a:lnTo>
                <a:lnTo>
                  <a:pt x="138798" y="10756"/>
                </a:lnTo>
                <a:lnTo>
                  <a:pt x="141274" y="10756"/>
                </a:lnTo>
                <a:lnTo>
                  <a:pt x="143751" y="10756"/>
                </a:lnTo>
                <a:lnTo>
                  <a:pt x="145757" y="8750"/>
                </a:lnTo>
                <a:lnTo>
                  <a:pt x="145757" y="3797"/>
                </a:lnTo>
                <a:close/>
              </a:path>
              <a:path w="445770" h="57785">
                <a:moveTo>
                  <a:pt x="179057" y="4038"/>
                </a:moveTo>
                <a:lnTo>
                  <a:pt x="177241" y="2235"/>
                </a:lnTo>
                <a:lnTo>
                  <a:pt x="172796" y="2235"/>
                </a:lnTo>
                <a:lnTo>
                  <a:pt x="170992" y="4038"/>
                </a:lnTo>
                <a:lnTo>
                  <a:pt x="170992" y="8496"/>
                </a:lnTo>
                <a:lnTo>
                  <a:pt x="172796" y="10299"/>
                </a:lnTo>
                <a:lnTo>
                  <a:pt x="175018" y="10299"/>
                </a:lnTo>
                <a:lnTo>
                  <a:pt x="177241" y="10299"/>
                </a:lnTo>
                <a:lnTo>
                  <a:pt x="179057" y="8496"/>
                </a:lnTo>
                <a:lnTo>
                  <a:pt x="179057" y="4038"/>
                </a:lnTo>
                <a:close/>
              </a:path>
              <a:path w="445770" h="57785">
                <a:moveTo>
                  <a:pt x="212344" y="4292"/>
                </a:moveTo>
                <a:lnTo>
                  <a:pt x="210743" y="2692"/>
                </a:lnTo>
                <a:lnTo>
                  <a:pt x="206781" y="2692"/>
                </a:lnTo>
                <a:lnTo>
                  <a:pt x="205181" y="4292"/>
                </a:lnTo>
                <a:lnTo>
                  <a:pt x="205181" y="8255"/>
                </a:lnTo>
                <a:lnTo>
                  <a:pt x="206781" y="9855"/>
                </a:lnTo>
                <a:lnTo>
                  <a:pt x="208762" y="9855"/>
                </a:lnTo>
                <a:lnTo>
                  <a:pt x="210743" y="9855"/>
                </a:lnTo>
                <a:lnTo>
                  <a:pt x="212344" y="8255"/>
                </a:lnTo>
                <a:lnTo>
                  <a:pt x="212344" y="4292"/>
                </a:lnTo>
                <a:close/>
              </a:path>
              <a:path w="445770" h="57785">
                <a:moveTo>
                  <a:pt x="245656" y="4546"/>
                </a:moveTo>
                <a:lnTo>
                  <a:pt x="244246" y="3136"/>
                </a:lnTo>
                <a:lnTo>
                  <a:pt x="240792" y="3136"/>
                </a:lnTo>
                <a:lnTo>
                  <a:pt x="239382" y="4546"/>
                </a:lnTo>
                <a:lnTo>
                  <a:pt x="239382" y="8013"/>
                </a:lnTo>
                <a:lnTo>
                  <a:pt x="240792" y="9410"/>
                </a:lnTo>
                <a:lnTo>
                  <a:pt x="242519" y="9410"/>
                </a:lnTo>
                <a:lnTo>
                  <a:pt x="244246" y="9410"/>
                </a:lnTo>
                <a:lnTo>
                  <a:pt x="245656" y="8013"/>
                </a:lnTo>
                <a:lnTo>
                  <a:pt x="245656" y="4546"/>
                </a:lnTo>
                <a:close/>
              </a:path>
              <a:path w="445770" h="57785">
                <a:moveTo>
                  <a:pt x="278955" y="4787"/>
                </a:moveTo>
                <a:lnTo>
                  <a:pt x="277749" y="3594"/>
                </a:lnTo>
                <a:lnTo>
                  <a:pt x="274777" y="3594"/>
                </a:lnTo>
                <a:lnTo>
                  <a:pt x="273570" y="4787"/>
                </a:lnTo>
                <a:lnTo>
                  <a:pt x="273570" y="7759"/>
                </a:lnTo>
                <a:lnTo>
                  <a:pt x="274777" y="8966"/>
                </a:lnTo>
                <a:lnTo>
                  <a:pt x="276263" y="8966"/>
                </a:lnTo>
                <a:lnTo>
                  <a:pt x="277749" y="8966"/>
                </a:lnTo>
                <a:lnTo>
                  <a:pt x="278955" y="7759"/>
                </a:lnTo>
                <a:lnTo>
                  <a:pt x="278955" y="4787"/>
                </a:lnTo>
                <a:close/>
              </a:path>
              <a:path w="445770" h="57785">
                <a:moveTo>
                  <a:pt x="312254" y="5041"/>
                </a:moveTo>
                <a:lnTo>
                  <a:pt x="311251" y="4038"/>
                </a:lnTo>
                <a:lnTo>
                  <a:pt x="308787" y="4038"/>
                </a:lnTo>
                <a:lnTo>
                  <a:pt x="307771" y="5041"/>
                </a:lnTo>
                <a:lnTo>
                  <a:pt x="307771" y="7518"/>
                </a:lnTo>
                <a:lnTo>
                  <a:pt x="308787" y="8521"/>
                </a:lnTo>
                <a:lnTo>
                  <a:pt x="310019" y="8521"/>
                </a:lnTo>
                <a:lnTo>
                  <a:pt x="311251" y="8521"/>
                </a:lnTo>
                <a:lnTo>
                  <a:pt x="312254" y="7518"/>
                </a:lnTo>
                <a:lnTo>
                  <a:pt x="312254" y="5041"/>
                </a:lnTo>
                <a:close/>
              </a:path>
              <a:path w="445770" h="57785">
                <a:moveTo>
                  <a:pt x="345554" y="5283"/>
                </a:moveTo>
                <a:lnTo>
                  <a:pt x="344754" y="4483"/>
                </a:lnTo>
                <a:lnTo>
                  <a:pt x="342773" y="4483"/>
                </a:lnTo>
                <a:lnTo>
                  <a:pt x="341972" y="5283"/>
                </a:lnTo>
                <a:lnTo>
                  <a:pt x="341972" y="7264"/>
                </a:lnTo>
                <a:lnTo>
                  <a:pt x="342773" y="8064"/>
                </a:lnTo>
                <a:lnTo>
                  <a:pt x="343763" y="8064"/>
                </a:lnTo>
                <a:lnTo>
                  <a:pt x="344754" y="8064"/>
                </a:lnTo>
                <a:lnTo>
                  <a:pt x="345554" y="7264"/>
                </a:lnTo>
                <a:lnTo>
                  <a:pt x="345554" y="5283"/>
                </a:lnTo>
                <a:close/>
              </a:path>
              <a:path w="445770" h="57785">
                <a:moveTo>
                  <a:pt x="378853" y="5537"/>
                </a:moveTo>
                <a:lnTo>
                  <a:pt x="378244" y="4940"/>
                </a:lnTo>
                <a:lnTo>
                  <a:pt x="376770" y="4940"/>
                </a:lnTo>
                <a:lnTo>
                  <a:pt x="376161" y="5537"/>
                </a:lnTo>
                <a:lnTo>
                  <a:pt x="376161" y="7023"/>
                </a:lnTo>
                <a:lnTo>
                  <a:pt x="376770" y="7620"/>
                </a:lnTo>
                <a:lnTo>
                  <a:pt x="377507" y="7620"/>
                </a:lnTo>
                <a:lnTo>
                  <a:pt x="378244" y="7620"/>
                </a:lnTo>
                <a:lnTo>
                  <a:pt x="378853" y="7023"/>
                </a:lnTo>
                <a:lnTo>
                  <a:pt x="378853" y="5537"/>
                </a:lnTo>
                <a:close/>
              </a:path>
              <a:path w="445770" h="57785">
                <a:moveTo>
                  <a:pt x="412165" y="55968"/>
                </a:moveTo>
                <a:lnTo>
                  <a:pt x="411759" y="55562"/>
                </a:lnTo>
                <a:lnTo>
                  <a:pt x="410768" y="55562"/>
                </a:lnTo>
                <a:lnTo>
                  <a:pt x="410362" y="55968"/>
                </a:lnTo>
                <a:lnTo>
                  <a:pt x="410362" y="56946"/>
                </a:lnTo>
                <a:lnTo>
                  <a:pt x="410768" y="57353"/>
                </a:lnTo>
                <a:lnTo>
                  <a:pt x="411264" y="57353"/>
                </a:lnTo>
                <a:lnTo>
                  <a:pt x="411759" y="57353"/>
                </a:lnTo>
                <a:lnTo>
                  <a:pt x="412165" y="56946"/>
                </a:lnTo>
                <a:lnTo>
                  <a:pt x="412165" y="55968"/>
                </a:lnTo>
                <a:close/>
              </a:path>
              <a:path w="445770" h="57785">
                <a:moveTo>
                  <a:pt x="412165" y="5778"/>
                </a:moveTo>
                <a:lnTo>
                  <a:pt x="411759" y="5384"/>
                </a:lnTo>
                <a:lnTo>
                  <a:pt x="410768" y="5384"/>
                </a:lnTo>
                <a:lnTo>
                  <a:pt x="410362" y="5778"/>
                </a:lnTo>
                <a:lnTo>
                  <a:pt x="410362" y="6769"/>
                </a:lnTo>
                <a:lnTo>
                  <a:pt x="410768" y="7175"/>
                </a:lnTo>
                <a:lnTo>
                  <a:pt x="411264" y="7175"/>
                </a:lnTo>
                <a:lnTo>
                  <a:pt x="411759" y="7175"/>
                </a:lnTo>
                <a:lnTo>
                  <a:pt x="412165" y="6769"/>
                </a:lnTo>
                <a:lnTo>
                  <a:pt x="412165" y="5778"/>
                </a:lnTo>
                <a:close/>
              </a:path>
              <a:path w="445770" h="57785">
                <a:moveTo>
                  <a:pt x="445452" y="56197"/>
                </a:moveTo>
                <a:lnTo>
                  <a:pt x="445262" y="55994"/>
                </a:lnTo>
                <a:lnTo>
                  <a:pt x="444754" y="55994"/>
                </a:lnTo>
                <a:lnTo>
                  <a:pt x="444563" y="56197"/>
                </a:lnTo>
                <a:lnTo>
                  <a:pt x="444563" y="56692"/>
                </a:lnTo>
                <a:lnTo>
                  <a:pt x="444754" y="56896"/>
                </a:lnTo>
                <a:lnTo>
                  <a:pt x="445008" y="56896"/>
                </a:lnTo>
                <a:lnTo>
                  <a:pt x="445262" y="56896"/>
                </a:lnTo>
                <a:lnTo>
                  <a:pt x="445452" y="56692"/>
                </a:lnTo>
                <a:lnTo>
                  <a:pt x="445452" y="56197"/>
                </a:lnTo>
                <a:close/>
              </a:path>
              <a:path w="445770" h="57785">
                <a:moveTo>
                  <a:pt x="445452" y="6032"/>
                </a:moveTo>
                <a:lnTo>
                  <a:pt x="445262" y="5829"/>
                </a:lnTo>
                <a:lnTo>
                  <a:pt x="444754" y="5829"/>
                </a:lnTo>
                <a:lnTo>
                  <a:pt x="444563" y="6032"/>
                </a:lnTo>
                <a:lnTo>
                  <a:pt x="444563" y="6527"/>
                </a:lnTo>
                <a:lnTo>
                  <a:pt x="444754" y="6731"/>
                </a:lnTo>
                <a:lnTo>
                  <a:pt x="445008" y="6731"/>
                </a:lnTo>
                <a:lnTo>
                  <a:pt x="445262" y="6731"/>
                </a:lnTo>
                <a:lnTo>
                  <a:pt x="445452" y="6527"/>
                </a:lnTo>
                <a:lnTo>
                  <a:pt x="445452" y="6032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3336353" y="1177137"/>
            <a:ext cx="325120" cy="565785"/>
          </a:xfrm>
          <a:custGeom>
            <a:avLst/>
            <a:gdLst/>
            <a:ahLst/>
            <a:cxnLst/>
            <a:rect l="l" t="t" r="r" b="b"/>
            <a:pathLst>
              <a:path w="325120" h="565785">
                <a:moveTo>
                  <a:pt x="863" y="501916"/>
                </a:moveTo>
                <a:lnTo>
                  <a:pt x="673" y="501726"/>
                </a:lnTo>
                <a:lnTo>
                  <a:pt x="190" y="501726"/>
                </a:lnTo>
                <a:lnTo>
                  <a:pt x="0" y="501916"/>
                </a:lnTo>
                <a:lnTo>
                  <a:pt x="0" y="502386"/>
                </a:lnTo>
                <a:lnTo>
                  <a:pt x="190" y="502589"/>
                </a:lnTo>
                <a:lnTo>
                  <a:pt x="431" y="502589"/>
                </a:lnTo>
                <a:lnTo>
                  <a:pt x="673" y="502589"/>
                </a:lnTo>
                <a:lnTo>
                  <a:pt x="863" y="502386"/>
                </a:lnTo>
                <a:lnTo>
                  <a:pt x="863" y="501916"/>
                </a:lnTo>
                <a:close/>
              </a:path>
              <a:path w="325120" h="565785">
                <a:moveTo>
                  <a:pt x="25095" y="451751"/>
                </a:moveTo>
                <a:lnTo>
                  <a:pt x="24904" y="451561"/>
                </a:lnTo>
                <a:lnTo>
                  <a:pt x="24447" y="451561"/>
                </a:lnTo>
                <a:lnTo>
                  <a:pt x="24257" y="451751"/>
                </a:lnTo>
                <a:lnTo>
                  <a:pt x="24257" y="452208"/>
                </a:lnTo>
                <a:lnTo>
                  <a:pt x="24447" y="452399"/>
                </a:lnTo>
                <a:lnTo>
                  <a:pt x="24676" y="452399"/>
                </a:lnTo>
                <a:lnTo>
                  <a:pt x="24904" y="452399"/>
                </a:lnTo>
                <a:lnTo>
                  <a:pt x="25095" y="452208"/>
                </a:lnTo>
                <a:lnTo>
                  <a:pt x="25095" y="451751"/>
                </a:lnTo>
                <a:close/>
              </a:path>
              <a:path w="325120" h="565785">
                <a:moveTo>
                  <a:pt x="35039" y="501675"/>
                </a:moveTo>
                <a:lnTo>
                  <a:pt x="34658" y="501281"/>
                </a:lnTo>
                <a:lnTo>
                  <a:pt x="33693" y="501281"/>
                </a:lnTo>
                <a:lnTo>
                  <a:pt x="33312" y="501675"/>
                </a:lnTo>
                <a:lnTo>
                  <a:pt x="33312" y="502627"/>
                </a:lnTo>
                <a:lnTo>
                  <a:pt x="33693" y="503008"/>
                </a:lnTo>
                <a:lnTo>
                  <a:pt x="34175" y="503008"/>
                </a:lnTo>
                <a:lnTo>
                  <a:pt x="34658" y="503008"/>
                </a:lnTo>
                <a:lnTo>
                  <a:pt x="35039" y="502627"/>
                </a:lnTo>
                <a:lnTo>
                  <a:pt x="35039" y="501675"/>
                </a:lnTo>
                <a:close/>
              </a:path>
              <a:path w="325120" h="565785">
                <a:moveTo>
                  <a:pt x="50469" y="401561"/>
                </a:moveTo>
                <a:lnTo>
                  <a:pt x="50279" y="401370"/>
                </a:lnTo>
                <a:lnTo>
                  <a:pt x="49796" y="401370"/>
                </a:lnTo>
                <a:lnTo>
                  <a:pt x="49606" y="401561"/>
                </a:lnTo>
                <a:lnTo>
                  <a:pt x="49606" y="402043"/>
                </a:lnTo>
                <a:lnTo>
                  <a:pt x="49796" y="402234"/>
                </a:lnTo>
                <a:lnTo>
                  <a:pt x="50038" y="402234"/>
                </a:lnTo>
                <a:lnTo>
                  <a:pt x="50279" y="402234"/>
                </a:lnTo>
                <a:lnTo>
                  <a:pt x="50469" y="402043"/>
                </a:lnTo>
                <a:lnTo>
                  <a:pt x="50469" y="401561"/>
                </a:lnTo>
                <a:close/>
              </a:path>
              <a:path w="325120" h="565785">
                <a:moveTo>
                  <a:pt x="58407" y="451510"/>
                </a:moveTo>
                <a:lnTo>
                  <a:pt x="58026" y="451142"/>
                </a:lnTo>
                <a:lnTo>
                  <a:pt x="57111" y="451142"/>
                </a:lnTo>
                <a:lnTo>
                  <a:pt x="56730" y="451510"/>
                </a:lnTo>
                <a:lnTo>
                  <a:pt x="56730" y="452437"/>
                </a:lnTo>
                <a:lnTo>
                  <a:pt x="57111" y="452805"/>
                </a:lnTo>
                <a:lnTo>
                  <a:pt x="57569" y="452805"/>
                </a:lnTo>
                <a:lnTo>
                  <a:pt x="58026" y="452805"/>
                </a:lnTo>
                <a:lnTo>
                  <a:pt x="58407" y="452437"/>
                </a:lnTo>
                <a:lnTo>
                  <a:pt x="58407" y="451510"/>
                </a:lnTo>
                <a:close/>
              </a:path>
              <a:path w="325120" h="565785">
                <a:moveTo>
                  <a:pt x="69215" y="501434"/>
                </a:moveTo>
                <a:lnTo>
                  <a:pt x="68630" y="500862"/>
                </a:lnTo>
                <a:lnTo>
                  <a:pt x="67208" y="500862"/>
                </a:lnTo>
                <a:lnTo>
                  <a:pt x="66624" y="501434"/>
                </a:lnTo>
                <a:lnTo>
                  <a:pt x="66624" y="502869"/>
                </a:lnTo>
                <a:lnTo>
                  <a:pt x="67208" y="503453"/>
                </a:lnTo>
                <a:lnTo>
                  <a:pt x="67919" y="503453"/>
                </a:lnTo>
                <a:lnTo>
                  <a:pt x="68630" y="503453"/>
                </a:lnTo>
                <a:lnTo>
                  <a:pt x="69215" y="502869"/>
                </a:lnTo>
                <a:lnTo>
                  <a:pt x="69215" y="501434"/>
                </a:lnTo>
                <a:close/>
              </a:path>
              <a:path w="325120" h="565785">
                <a:moveTo>
                  <a:pt x="75552" y="351396"/>
                </a:moveTo>
                <a:lnTo>
                  <a:pt x="75361" y="351205"/>
                </a:lnTo>
                <a:lnTo>
                  <a:pt x="74904" y="351205"/>
                </a:lnTo>
                <a:lnTo>
                  <a:pt x="74714" y="351396"/>
                </a:lnTo>
                <a:lnTo>
                  <a:pt x="74714" y="351853"/>
                </a:lnTo>
                <a:lnTo>
                  <a:pt x="74904" y="352044"/>
                </a:lnTo>
                <a:lnTo>
                  <a:pt x="75133" y="352044"/>
                </a:lnTo>
                <a:lnTo>
                  <a:pt x="75361" y="352044"/>
                </a:lnTo>
                <a:lnTo>
                  <a:pt x="75552" y="351853"/>
                </a:lnTo>
                <a:lnTo>
                  <a:pt x="75552" y="351396"/>
                </a:lnTo>
                <a:close/>
              </a:path>
              <a:path w="325120" h="565785">
                <a:moveTo>
                  <a:pt x="84061" y="401320"/>
                </a:moveTo>
                <a:lnTo>
                  <a:pt x="83680" y="400939"/>
                </a:lnTo>
                <a:lnTo>
                  <a:pt x="82715" y="400939"/>
                </a:lnTo>
                <a:lnTo>
                  <a:pt x="82334" y="401320"/>
                </a:lnTo>
                <a:lnTo>
                  <a:pt x="82334" y="402272"/>
                </a:lnTo>
                <a:lnTo>
                  <a:pt x="82715" y="402666"/>
                </a:lnTo>
                <a:lnTo>
                  <a:pt x="83197" y="402666"/>
                </a:lnTo>
                <a:lnTo>
                  <a:pt x="83680" y="402666"/>
                </a:lnTo>
                <a:lnTo>
                  <a:pt x="84061" y="402272"/>
                </a:lnTo>
                <a:lnTo>
                  <a:pt x="84061" y="401320"/>
                </a:lnTo>
                <a:close/>
              </a:path>
              <a:path w="325120" h="565785">
                <a:moveTo>
                  <a:pt x="91719" y="451281"/>
                </a:moveTo>
                <a:lnTo>
                  <a:pt x="91160" y="450710"/>
                </a:lnTo>
                <a:lnTo>
                  <a:pt x="89776" y="450710"/>
                </a:lnTo>
                <a:lnTo>
                  <a:pt x="89204" y="451281"/>
                </a:lnTo>
                <a:lnTo>
                  <a:pt x="89204" y="452666"/>
                </a:lnTo>
                <a:lnTo>
                  <a:pt x="89776" y="453224"/>
                </a:lnTo>
                <a:lnTo>
                  <a:pt x="90462" y="453224"/>
                </a:lnTo>
                <a:lnTo>
                  <a:pt x="91160" y="453224"/>
                </a:lnTo>
                <a:lnTo>
                  <a:pt x="91719" y="452666"/>
                </a:lnTo>
                <a:lnTo>
                  <a:pt x="91719" y="451281"/>
                </a:lnTo>
                <a:close/>
              </a:path>
              <a:path w="325120" h="565785">
                <a:moveTo>
                  <a:pt x="103378" y="501205"/>
                </a:moveTo>
                <a:lnTo>
                  <a:pt x="102603" y="500430"/>
                </a:lnTo>
                <a:lnTo>
                  <a:pt x="100698" y="500430"/>
                </a:lnTo>
                <a:lnTo>
                  <a:pt x="99923" y="501205"/>
                </a:lnTo>
                <a:lnTo>
                  <a:pt x="99923" y="503110"/>
                </a:lnTo>
                <a:lnTo>
                  <a:pt x="100698" y="503885"/>
                </a:lnTo>
                <a:lnTo>
                  <a:pt x="101650" y="503885"/>
                </a:lnTo>
                <a:lnTo>
                  <a:pt x="102603" y="503885"/>
                </a:lnTo>
                <a:lnTo>
                  <a:pt x="103378" y="503110"/>
                </a:lnTo>
                <a:lnTo>
                  <a:pt x="103378" y="501205"/>
                </a:lnTo>
                <a:close/>
              </a:path>
              <a:path w="325120" h="565785">
                <a:moveTo>
                  <a:pt x="109143" y="351167"/>
                </a:moveTo>
                <a:lnTo>
                  <a:pt x="108762" y="350786"/>
                </a:lnTo>
                <a:lnTo>
                  <a:pt x="107848" y="350786"/>
                </a:lnTo>
                <a:lnTo>
                  <a:pt x="107467" y="351167"/>
                </a:lnTo>
                <a:lnTo>
                  <a:pt x="107467" y="352094"/>
                </a:lnTo>
                <a:lnTo>
                  <a:pt x="107848" y="352463"/>
                </a:lnTo>
                <a:lnTo>
                  <a:pt x="108305" y="352463"/>
                </a:lnTo>
                <a:lnTo>
                  <a:pt x="108762" y="352463"/>
                </a:lnTo>
                <a:lnTo>
                  <a:pt x="109143" y="352094"/>
                </a:lnTo>
                <a:lnTo>
                  <a:pt x="109143" y="351167"/>
                </a:lnTo>
                <a:close/>
              </a:path>
              <a:path w="325120" h="565785">
                <a:moveTo>
                  <a:pt x="109562" y="301218"/>
                </a:moveTo>
                <a:lnTo>
                  <a:pt x="109372" y="301040"/>
                </a:lnTo>
                <a:lnTo>
                  <a:pt x="108915" y="301040"/>
                </a:lnTo>
                <a:lnTo>
                  <a:pt x="108724" y="301218"/>
                </a:lnTo>
                <a:lnTo>
                  <a:pt x="108724" y="301675"/>
                </a:lnTo>
                <a:lnTo>
                  <a:pt x="108915" y="301866"/>
                </a:lnTo>
                <a:lnTo>
                  <a:pt x="109143" y="301866"/>
                </a:lnTo>
                <a:lnTo>
                  <a:pt x="109372" y="301866"/>
                </a:lnTo>
                <a:lnTo>
                  <a:pt x="109562" y="301675"/>
                </a:lnTo>
                <a:lnTo>
                  <a:pt x="109562" y="301218"/>
                </a:lnTo>
                <a:close/>
              </a:path>
              <a:path w="325120" h="565785">
                <a:moveTo>
                  <a:pt x="117652" y="401078"/>
                </a:moveTo>
                <a:lnTo>
                  <a:pt x="117068" y="400494"/>
                </a:lnTo>
                <a:lnTo>
                  <a:pt x="115646" y="400494"/>
                </a:lnTo>
                <a:lnTo>
                  <a:pt x="115062" y="401078"/>
                </a:lnTo>
                <a:lnTo>
                  <a:pt x="115062" y="402513"/>
                </a:lnTo>
                <a:lnTo>
                  <a:pt x="115646" y="403098"/>
                </a:lnTo>
                <a:lnTo>
                  <a:pt x="116357" y="403098"/>
                </a:lnTo>
                <a:lnTo>
                  <a:pt x="117068" y="403098"/>
                </a:lnTo>
                <a:lnTo>
                  <a:pt x="117652" y="402513"/>
                </a:lnTo>
                <a:lnTo>
                  <a:pt x="117652" y="401078"/>
                </a:lnTo>
                <a:close/>
              </a:path>
              <a:path w="325120" h="565785">
                <a:moveTo>
                  <a:pt x="125031" y="451053"/>
                </a:moveTo>
                <a:lnTo>
                  <a:pt x="124282" y="450303"/>
                </a:lnTo>
                <a:lnTo>
                  <a:pt x="122428" y="450303"/>
                </a:lnTo>
                <a:lnTo>
                  <a:pt x="121678" y="451053"/>
                </a:lnTo>
                <a:lnTo>
                  <a:pt x="121678" y="452894"/>
                </a:lnTo>
                <a:lnTo>
                  <a:pt x="122428" y="453644"/>
                </a:lnTo>
                <a:lnTo>
                  <a:pt x="123355" y="453644"/>
                </a:lnTo>
                <a:lnTo>
                  <a:pt x="124282" y="453644"/>
                </a:lnTo>
                <a:lnTo>
                  <a:pt x="125031" y="452894"/>
                </a:lnTo>
                <a:lnTo>
                  <a:pt x="125031" y="451053"/>
                </a:lnTo>
                <a:close/>
              </a:path>
              <a:path w="325120" h="565785">
                <a:moveTo>
                  <a:pt x="134353" y="251053"/>
                </a:moveTo>
                <a:lnTo>
                  <a:pt x="134175" y="250863"/>
                </a:lnTo>
                <a:lnTo>
                  <a:pt x="133718" y="250863"/>
                </a:lnTo>
                <a:lnTo>
                  <a:pt x="133540" y="251053"/>
                </a:lnTo>
                <a:lnTo>
                  <a:pt x="133540" y="251498"/>
                </a:lnTo>
                <a:lnTo>
                  <a:pt x="133718" y="251675"/>
                </a:lnTo>
                <a:lnTo>
                  <a:pt x="133946" y="251675"/>
                </a:lnTo>
                <a:lnTo>
                  <a:pt x="134175" y="251675"/>
                </a:lnTo>
                <a:lnTo>
                  <a:pt x="134353" y="251498"/>
                </a:lnTo>
                <a:lnTo>
                  <a:pt x="134353" y="251053"/>
                </a:lnTo>
                <a:close/>
              </a:path>
              <a:path w="325120" h="565785">
                <a:moveTo>
                  <a:pt x="137553" y="500951"/>
                </a:moveTo>
                <a:lnTo>
                  <a:pt x="136588" y="499986"/>
                </a:lnTo>
                <a:lnTo>
                  <a:pt x="134200" y="499986"/>
                </a:lnTo>
                <a:lnTo>
                  <a:pt x="133235" y="500951"/>
                </a:lnTo>
                <a:lnTo>
                  <a:pt x="133235" y="503339"/>
                </a:lnTo>
                <a:lnTo>
                  <a:pt x="134200" y="504317"/>
                </a:lnTo>
                <a:lnTo>
                  <a:pt x="135394" y="504317"/>
                </a:lnTo>
                <a:lnTo>
                  <a:pt x="136588" y="504317"/>
                </a:lnTo>
                <a:lnTo>
                  <a:pt x="137553" y="503339"/>
                </a:lnTo>
                <a:lnTo>
                  <a:pt x="137553" y="500951"/>
                </a:lnTo>
                <a:close/>
              </a:path>
              <a:path w="325120" h="565785">
                <a:moveTo>
                  <a:pt x="142735" y="350939"/>
                </a:moveTo>
                <a:lnTo>
                  <a:pt x="142163" y="350380"/>
                </a:lnTo>
                <a:lnTo>
                  <a:pt x="140779" y="350380"/>
                </a:lnTo>
                <a:lnTo>
                  <a:pt x="140220" y="350939"/>
                </a:lnTo>
                <a:lnTo>
                  <a:pt x="140220" y="352323"/>
                </a:lnTo>
                <a:lnTo>
                  <a:pt x="140779" y="352882"/>
                </a:lnTo>
                <a:lnTo>
                  <a:pt x="141478" y="352882"/>
                </a:lnTo>
                <a:lnTo>
                  <a:pt x="142163" y="352882"/>
                </a:lnTo>
                <a:lnTo>
                  <a:pt x="142735" y="352323"/>
                </a:lnTo>
                <a:lnTo>
                  <a:pt x="142735" y="350939"/>
                </a:lnTo>
                <a:close/>
              </a:path>
              <a:path w="325120" h="565785">
                <a:moveTo>
                  <a:pt x="143154" y="559295"/>
                </a:moveTo>
                <a:lnTo>
                  <a:pt x="142024" y="558177"/>
                </a:lnTo>
                <a:lnTo>
                  <a:pt x="139255" y="558177"/>
                </a:lnTo>
                <a:lnTo>
                  <a:pt x="138125" y="559295"/>
                </a:lnTo>
                <a:lnTo>
                  <a:pt x="138125" y="562076"/>
                </a:lnTo>
                <a:lnTo>
                  <a:pt x="139255" y="563194"/>
                </a:lnTo>
                <a:lnTo>
                  <a:pt x="140639" y="563194"/>
                </a:lnTo>
                <a:lnTo>
                  <a:pt x="142024" y="563194"/>
                </a:lnTo>
                <a:lnTo>
                  <a:pt x="143154" y="562076"/>
                </a:lnTo>
                <a:lnTo>
                  <a:pt x="143154" y="559295"/>
                </a:lnTo>
                <a:close/>
              </a:path>
              <a:path w="325120" h="565785">
                <a:moveTo>
                  <a:pt x="143700" y="300990"/>
                </a:moveTo>
                <a:lnTo>
                  <a:pt x="143319" y="300609"/>
                </a:lnTo>
                <a:lnTo>
                  <a:pt x="142405" y="300609"/>
                </a:lnTo>
                <a:lnTo>
                  <a:pt x="142024" y="300990"/>
                </a:lnTo>
                <a:lnTo>
                  <a:pt x="142024" y="301904"/>
                </a:lnTo>
                <a:lnTo>
                  <a:pt x="142405" y="302285"/>
                </a:lnTo>
                <a:lnTo>
                  <a:pt x="142862" y="302285"/>
                </a:lnTo>
                <a:lnTo>
                  <a:pt x="143319" y="302285"/>
                </a:lnTo>
                <a:lnTo>
                  <a:pt x="143700" y="301904"/>
                </a:lnTo>
                <a:lnTo>
                  <a:pt x="143700" y="300990"/>
                </a:lnTo>
                <a:close/>
              </a:path>
              <a:path w="325120" h="565785">
                <a:moveTo>
                  <a:pt x="151244" y="400850"/>
                </a:moveTo>
                <a:lnTo>
                  <a:pt x="150469" y="400075"/>
                </a:lnTo>
                <a:lnTo>
                  <a:pt x="148564" y="400075"/>
                </a:lnTo>
                <a:lnTo>
                  <a:pt x="147789" y="400850"/>
                </a:lnTo>
                <a:lnTo>
                  <a:pt x="147789" y="402755"/>
                </a:lnTo>
                <a:lnTo>
                  <a:pt x="148564" y="403529"/>
                </a:lnTo>
                <a:lnTo>
                  <a:pt x="149517" y="403529"/>
                </a:lnTo>
                <a:lnTo>
                  <a:pt x="150469" y="403529"/>
                </a:lnTo>
                <a:lnTo>
                  <a:pt x="151244" y="402755"/>
                </a:lnTo>
                <a:lnTo>
                  <a:pt x="151244" y="400850"/>
                </a:lnTo>
                <a:close/>
              </a:path>
              <a:path w="325120" h="565785">
                <a:moveTo>
                  <a:pt x="158343" y="450811"/>
                </a:moveTo>
                <a:lnTo>
                  <a:pt x="157403" y="449872"/>
                </a:lnTo>
                <a:lnTo>
                  <a:pt x="155092" y="449872"/>
                </a:lnTo>
                <a:lnTo>
                  <a:pt x="154152" y="450811"/>
                </a:lnTo>
                <a:lnTo>
                  <a:pt x="154152" y="453123"/>
                </a:lnTo>
                <a:lnTo>
                  <a:pt x="155092" y="454063"/>
                </a:lnTo>
                <a:lnTo>
                  <a:pt x="156248" y="454063"/>
                </a:lnTo>
                <a:lnTo>
                  <a:pt x="157403" y="454063"/>
                </a:lnTo>
                <a:lnTo>
                  <a:pt x="158343" y="453123"/>
                </a:lnTo>
                <a:lnTo>
                  <a:pt x="158343" y="450811"/>
                </a:lnTo>
                <a:close/>
              </a:path>
              <a:path w="325120" h="565785">
                <a:moveTo>
                  <a:pt x="168097" y="200875"/>
                </a:moveTo>
                <a:lnTo>
                  <a:pt x="167906" y="200685"/>
                </a:lnTo>
                <a:lnTo>
                  <a:pt x="167449" y="200685"/>
                </a:lnTo>
                <a:lnTo>
                  <a:pt x="167259" y="200875"/>
                </a:lnTo>
                <a:lnTo>
                  <a:pt x="167259" y="201333"/>
                </a:lnTo>
                <a:lnTo>
                  <a:pt x="167449" y="201523"/>
                </a:lnTo>
                <a:lnTo>
                  <a:pt x="167678" y="201523"/>
                </a:lnTo>
                <a:lnTo>
                  <a:pt x="167906" y="201523"/>
                </a:lnTo>
                <a:lnTo>
                  <a:pt x="168097" y="201333"/>
                </a:lnTo>
                <a:lnTo>
                  <a:pt x="168097" y="200875"/>
                </a:lnTo>
                <a:close/>
              </a:path>
              <a:path w="325120" h="565785">
                <a:moveTo>
                  <a:pt x="168211" y="250825"/>
                </a:moveTo>
                <a:lnTo>
                  <a:pt x="167843" y="250469"/>
                </a:lnTo>
                <a:lnTo>
                  <a:pt x="166954" y="250469"/>
                </a:lnTo>
                <a:lnTo>
                  <a:pt x="166585" y="250825"/>
                </a:lnTo>
                <a:lnTo>
                  <a:pt x="166585" y="251726"/>
                </a:lnTo>
                <a:lnTo>
                  <a:pt x="166954" y="252082"/>
                </a:lnTo>
                <a:lnTo>
                  <a:pt x="167398" y="252082"/>
                </a:lnTo>
                <a:lnTo>
                  <a:pt x="167843" y="252082"/>
                </a:lnTo>
                <a:lnTo>
                  <a:pt x="168211" y="251726"/>
                </a:lnTo>
                <a:lnTo>
                  <a:pt x="168211" y="250825"/>
                </a:lnTo>
                <a:close/>
              </a:path>
              <a:path w="325120" h="565785">
                <a:moveTo>
                  <a:pt x="171716" y="500722"/>
                </a:moveTo>
                <a:lnTo>
                  <a:pt x="170561" y="499554"/>
                </a:lnTo>
                <a:lnTo>
                  <a:pt x="167690" y="499554"/>
                </a:lnTo>
                <a:lnTo>
                  <a:pt x="166535" y="500722"/>
                </a:lnTo>
                <a:lnTo>
                  <a:pt x="166535" y="503593"/>
                </a:lnTo>
                <a:lnTo>
                  <a:pt x="167690" y="504748"/>
                </a:lnTo>
                <a:lnTo>
                  <a:pt x="169125" y="504748"/>
                </a:lnTo>
                <a:lnTo>
                  <a:pt x="170561" y="504748"/>
                </a:lnTo>
                <a:lnTo>
                  <a:pt x="171716" y="503593"/>
                </a:lnTo>
                <a:lnTo>
                  <a:pt x="171716" y="500722"/>
                </a:lnTo>
                <a:close/>
              </a:path>
              <a:path w="325120" h="565785">
                <a:moveTo>
                  <a:pt x="176326" y="350697"/>
                </a:moveTo>
                <a:lnTo>
                  <a:pt x="175577" y="349948"/>
                </a:lnTo>
                <a:lnTo>
                  <a:pt x="173723" y="349948"/>
                </a:lnTo>
                <a:lnTo>
                  <a:pt x="172974" y="350697"/>
                </a:lnTo>
                <a:lnTo>
                  <a:pt x="172974" y="352552"/>
                </a:lnTo>
                <a:lnTo>
                  <a:pt x="173723" y="353301"/>
                </a:lnTo>
                <a:lnTo>
                  <a:pt x="174650" y="353301"/>
                </a:lnTo>
                <a:lnTo>
                  <a:pt x="175577" y="353301"/>
                </a:lnTo>
                <a:lnTo>
                  <a:pt x="176326" y="352552"/>
                </a:lnTo>
                <a:lnTo>
                  <a:pt x="176326" y="350697"/>
                </a:lnTo>
                <a:close/>
              </a:path>
              <a:path w="325120" h="565785">
                <a:moveTo>
                  <a:pt x="176733" y="559066"/>
                </a:moveTo>
                <a:lnTo>
                  <a:pt x="175425" y="557758"/>
                </a:lnTo>
                <a:lnTo>
                  <a:pt x="172199" y="557758"/>
                </a:lnTo>
                <a:lnTo>
                  <a:pt x="170891" y="559066"/>
                </a:lnTo>
                <a:lnTo>
                  <a:pt x="170891" y="562292"/>
                </a:lnTo>
                <a:lnTo>
                  <a:pt x="172199" y="563613"/>
                </a:lnTo>
                <a:lnTo>
                  <a:pt x="173812" y="563613"/>
                </a:lnTo>
                <a:lnTo>
                  <a:pt x="175425" y="563613"/>
                </a:lnTo>
                <a:lnTo>
                  <a:pt x="176733" y="562292"/>
                </a:lnTo>
                <a:lnTo>
                  <a:pt x="176733" y="559066"/>
                </a:lnTo>
                <a:close/>
              </a:path>
              <a:path w="325120" h="565785">
                <a:moveTo>
                  <a:pt x="177850" y="300761"/>
                </a:moveTo>
                <a:lnTo>
                  <a:pt x="177292" y="300202"/>
                </a:lnTo>
                <a:lnTo>
                  <a:pt x="175907" y="300202"/>
                </a:lnTo>
                <a:lnTo>
                  <a:pt x="175336" y="300761"/>
                </a:lnTo>
                <a:lnTo>
                  <a:pt x="175336" y="302145"/>
                </a:lnTo>
                <a:lnTo>
                  <a:pt x="175907" y="302704"/>
                </a:lnTo>
                <a:lnTo>
                  <a:pt x="176593" y="302704"/>
                </a:lnTo>
                <a:lnTo>
                  <a:pt x="177292" y="302704"/>
                </a:lnTo>
                <a:lnTo>
                  <a:pt x="177850" y="302145"/>
                </a:lnTo>
                <a:lnTo>
                  <a:pt x="177850" y="300761"/>
                </a:lnTo>
                <a:close/>
              </a:path>
              <a:path w="325120" h="565785">
                <a:moveTo>
                  <a:pt x="184835" y="400608"/>
                </a:moveTo>
                <a:lnTo>
                  <a:pt x="183870" y="399643"/>
                </a:lnTo>
                <a:lnTo>
                  <a:pt x="181483" y="399643"/>
                </a:lnTo>
                <a:lnTo>
                  <a:pt x="180517" y="400608"/>
                </a:lnTo>
                <a:lnTo>
                  <a:pt x="180517" y="402996"/>
                </a:lnTo>
                <a:lnTo>
                  <a:pt x="181483" y="403961"/>
                </a:lnTo>
                <a:lnTo>
                  <a:pt x="182676" y="403961"/>
                </a:lnTo>
                <a:lnTo>
                  <a:pt x="183870" y="403961"/>
                </a:lnTo>
                <a:lnTo>
                  <a:pt x="184835" y="402996"/>
                </a:lnTo>
                <a:lnTo>
                  <a:pt x="184835" y="400608"/>
                </a:lnTo>
                <a:close/>
              </a:path>
              <a:path w="325120" h="565785">
                <a:moveTo>
                  <a:pt x="191655" y="450583"/>
                </a:moveTo>
                <a:lnTo>
                  <a:pt x="190525" y="449465"/>
                </a:lnTo>
                <a:lnTo>
                  <a:pt x="187756" y="449465"/>
                </a:lnTo>
                <a:lnTo>
                  <a:pt x="186626" y="450583"/>
                </a:lnTo>
                <a:lnTo>
                  <a:pt x="186626" y="453364"/>
                </a:lnTo>
                <a:lnTo>
                  <a:pt x="187756" y="454482"/>
                </a:lnTo>
                <a:lnTo>
                  <a:pt x="189141" y="454482"/>
                </a:lnTo>
                <a:lnTo>
                  <a:pt x="190525" y="454482"/>
                </a:lnTo>
                <a:lnTo>
                  <a:pt x="191655" y="453364"/>
                </a:lnTo>
                <a:lnTo>
                  <a:pt x="191655" y="450583"/>
                </a:lnTo>
                <a:close/>
              </a:path>
              <a:path w="325120" h="565785">
                <a:moveTo>
                  <a:pt x="201269" y="150698"/>
                </a:moveTo>
                <a:lnTo>
                  <a:pt x="201079" y="150507"/>
                </a:lnTo>
                <a:lnTo>
                  <a:pt x="200621" y="150507"/>
                </a:lnTo>
                <a:lnTo>
                  <a:pt x="200431" y="150698"/>
                </a:lnTo>
                <a:lnTo>
                  <a:pt x="200431" y="151155"/>
                </a:lnTo>
                <a:lnTo>
                  <a:pt x="200621" y="151345"/>
                </a:lnTo>
                <a:lnTo>
                  <a:pt x="200850" y="151345"/>
                </a:lnTo>
                <a:lnTo>
                  <a:pt x="201079" y="151345"/>
                </a:lnTo>
                <a:lnTo>
                  <a:pt x="201269" y="151155"/>
                </a:lnTo>
                <a:lnTo>
                  <a:pt x="201269" y="150698"/>
                </a:lnTo>
                <a:close/>
              </a:path>
              <a:path w="325120" h="565785">
                <a:moveTo>
                  <a:pt x="202057" y="250609"/>
                </a:moveTo>
                <a:lnTo>
                  <a:pt x="201523" y="250063"/>
                </a:lnTo>
                <a:lnTo>
                  <a:pt x="200177" y="250063"/>
                </a:lnTo>
                <a:lnTo>
                  <a:pt x="199631" y="250609"/>
                </a:lnTo>
                <a:lnTo>
                  <a:pt x="199631" y="251942"/>
                </a:lnTo>
                <a:lnTo>
                  <a:pt x="200177" y="252488"/>
                </a:lnTo>
                <a:lnTo>
                  <a:pt x="200850" y="252488"/>
                </a:lnTo>
                <a:lnTo>
                  <a:pt x="201523" y="252488"/>
                </a:lnTo>
                <a:lnTo>
                  <a:pt x="202057" y="251942"/>
                </a:lnTo>
                <a:lnTo>
                  <a:pt x="202057" y="250609"/>
                </a:lnTo>
                <a:close/>
              </a:path>
              <a:path w="325120" h="565785">
                <a:moveTo>
                  <a:pt x="202247" y="200634"/>
                </a:moveTo>
                <a:lnTo>
                  <a:pt x="201866" y="200266"/>
                </a:lnTo>
                <a:lnTo>
                  <a:pt x="200952" y="200266"/>
                </a:lnTo>
                <a:lnTo>
                  <a:pt x="200571" y="200634"/>
                </a:lnTo>
                <a:lnTo>
                  <a:pt x="200571" y="201561"/>
                </a:lnTo>
                <a:lnTo>
                  <a:pt x="200952" y="201930"/>
                </a:lnTo>
                <a:lnTo>
                  <a:pt x="201409" y="201930"/>
                </a:lnTo>
                <a:lnTo>
                  <a:pt x="201866" y="201930"/>
                </a:lnTo>
                <a:lnTo>
                  <a:pt x="202247" y="201561"/>
                </a:lnTo>
                <a:lnTo>
                  <a:pt x="202247" y="200634"/>
                </a:lnTo>
                <a:close/>
              </a:path>
              <a:path w="325120" h="565785">
                <a:moveTo>
                  <a:pt x="205892" y="500481"/>
                </a:moveTo>
                <a:lnTo>
                  <a:pt x="204546" y="499122"/>
                </a:lnTo>
                <a:lnTo>
                  <a:pt x="201193" y="499122"/>
                </a:lnTo>
                <a:lnTo>
                  <a:pt x="199834" y="500481"/>
                </a:lnTo>
                <a:lnTo>
                  <a:pt x="199834" y="503834"/>
                </a:lnTo>
                <a:lnTo>
                  <a:pt x="201193" y="505180"/>
                </a:lnTo>
                <a:lnTo>
                  <a:pt x="202869" y="505180"/>
                </a:lnTo>
                <a:lnTo>
                  <a:pt x="204546" y="505180"/>
                </a:lnTo>
                <a:lnTo>
                  <a:pt x="205892" y="503834"/>
                </a:lnTo>
                <a:lnTo>
                  <a:pt x="205892" y="500481"/>
                </a:lnTo>
                <a:close/>
              </a:path>
              <a:path w="325120" h="565785">
                <a:moveTo>
                  <a:pt x="209905" y="350481"/>
                </a:moveTo>
                <a:lnTo>
                  <a:pt x="208965" y="349542"/>
                </a:lnTo>
                <a:lnTo>
                  <a:pt x="206654" y="349542"/>
                </a:lnTo>
                <a:lnTo>
                  <a:pt x="205714" y="350481"/>
                </a:lnTo>
                <a:lnTo>
                  <a:pt x="205714" y="352780"/>
                </a:lnTo>
                <a:lnTo>
                  <a:pt x="206654" y="353720"/>
                </a:lnTo>
                <a:lnTo>
                  <a:pt x="207810" y="353720"/>
                </a:lnTo>
                <a:lnTo>
                  <a:pt x="208965" y="353720"/>
                </a:lnTo>
                <a:lnTo>
                  <a:pt x="209905" y="352780"/>
                </a:lnTo>
                <a:lnTo>
                  <a:pt x="209905" y="350481"/>
                </a:lnTo>
                <a:close/>
              </a:path>
              <a:path w="325120" h="565785">
                <a:moveTo>
                  <a:pt x="210324" y="558838"/>
                </a:moveTo>
                <a:lnTo>
                  <a:pt x="208826" y="557339"/>
                </a:lnTo>
                <a:lnTo>
                  <a:pt x="205130" y="557339"/>
                </a:lnTo>
                <a:lnTo>
                  <a:pt x="203644" y="558838"/>
                </a:lnTo>
                <a:lnTo>
                  <a:pt x="203644" y="562533"/>
                </a:lnTo>
                <a:lnTo>
                  <a:pt x="205130" y="564032"/>
                </a:lnTo>
                <a:lnTo>
                  <a:pt x="206984" y="564032"/>
                </a:lnTo>
                <a:lnTo>
                  <a:pt x="208826" y="564032"/>
                </a:lnTo>
                <a:lnTo>
                  <a:pt x="210324" y="562533"/>
                </a:lnTo>
                <a:lnTo>
                  <a:pt x="210324" y="558838"/>
                </a:lnTo>
                <a:close/>
              </a:path>
              <a:path w="325120" h="565785">
                <a:moveTo>
                  <a:pt x="212001" y="300520"/>
                </a:moveTo>
                <a:lnTo>
                  <a:pt x="211251" y="299770"/>
                </a:lnTo>
                <a:lnTo>
                  <a:pt x="209397" y="299770"/>
                </a:lnTo>
                <a:lnTo>
                  <a:pt x="208648" y="300520"/>
                </a:lnTo>
                <a:lnTo>
                  <a:pt x="208648" y="302374"/>
                </a:lnTo>
                <a:lnTo>
                  <a:pt x="209397" y="303123"/>
                </a:lnTo>
                <a:lnTo>
                  <a:pt x="210324" y="303123"/>
                </a:lnTo>
                <a:lnTo>
                  <a:pt x="211251" y="303123"/>
                </a:lnTo>
                <a:lnTo>
                  <a:pt x="212001" y="302374"/>
                </a:lnTo>
                <a:lnTo>
                  <a:pt x="212001" y="300520"/>
                </a:lnTo>
                <a:close/>
              </a:path>
              <a:path w="325120" h="565785">
                <a:moveTo>
                  <a:pt x="218427" y="400367"/>
                </a:moveTo>
                <a:lnTo>
                  <a:pt x="217271" y="399199"/>
                </a:lnTo>
                <a:lnTo>
                  <a:pt x="214401" y="399199"/>
                </a:lnTo>
                <a:lnTo>
                  <a:pt x="213245" y="400367"/>
                </a:lnTo>
                <a:lnTo>
                  <a:pt x="213245" y="403237"/>
                </a:lnTo>
                <a:lnTo>
                  <a:pt x="214401" y="404393"/>
                </a:lnTo>
                <a:lnTo>
                  <a:pt x="215836" y="404393"/>
                </a:lnTo>
                <a:lnTo>
                  <a:pt x="217271" y="404393"/>
                </a:lnTo>
                <a:lnTo>
                  <a:pt x="218427" y="403237"/>
                </a:lnTo>
                <a:lnTo>
                  <a:pt x="218427" y="400367"/>
                </a:lnTo>
                <a:close/>
              </a:path>
              <a:path w="325120" h="565785">
                <a:moveTo>
                  <a:pt x="224967" y="450354"/>
                </a:moveTo>
                <a:lnTo>
                  <a:pt x="223647" y="449046"/>
                </a:lnTo>
                <a:lnTo>
                  <a:pt x="220421" y="449046"/>
                </a:lnTo>
                <a:lnTo>
                  <a:pt x="219113" y="450354"/>
                </a:lnTo>
                <a:lnTo>
                  <a:pt x="219113" y="453580"/>
                </a:lnTo>
                <a:lnTo>
                  <a:pt x="220421" y="454901"/>
                </a:lnTo>
                <a:lnTo>
                  <a:pt x="222034" y="454901"/>
                </a:lnTo>
                <a:lnTo>
                  <a:pt x="223647" y="454901"/>
                </a:lnTo>
                <a:lnTo>
                  <a:pt x="224967" y="453580"/>
                </a:lnTo>
                <a:lnTo>
                  <a:pt x="224967" y="450354"/>
                </a:lnTo>
                <a:close/>
              </a:path>
              <a:path w="325120" h="565785">
                <a:moveTo>
                  <a:pt x="235013" y="100507"/>
                </a:moveTo>
                <a:lnTo>
                  <a:pt x="234823" y="100317"/>
                </a:lnTo>
                <a:lnTo>
                  <a:pt x="234340" y="100317"/>
                </a:lnTo>
                <a:lnTo>
                  <a:pt x="234149" y="100507"/>
                </a:lnTo>
                <a:lnTo>
                  <a:pt x="234149" y="100990"/>
                </a:lnTo>
                <a:lnTo>
                  <a:pt x="234340" y="101180"/>
                </a:lnTo>
                <a:lnTo>
                  <a:pt x="234581" y="101180"/>
                </a:lnTo>
                <a:lnTo>
                  <a:pt x="234823" y="101180"/>
                </a:lnTo>
                <a:lnTo>
                  <a:pt x="235013" y="100990"/>
                </a:lnTo>
                <a:lnTo>
                  <a:pt x="235013" y="100507"/>
                </a:lnTo>
                <a:close/>
              </a:path>
              <a:path w="325120" h="565785">
                <a:moveTo>
                  <a:pt x="235140" y="150469"/>
                </a:moveTo>
                <a:lnTo>
                  <a:pt x="234759" y="150088"/>
                </a:lnTo>
                <a:lnTo>
                  <a:pt x="233845" y="150088"/>
                </a:lnTo>
                <a:lnTo>
                  <a:pt x="233464" y="150469"/>
                </a:lnTo>
                <a:lnTo>
                  <a:pt x="233464" y="151396"/>
                </a:lnTo>
                <a:lnTo>
                  <a:pt x="233845" y="151765"/>
                </a:lnTo>
                <a:lnTo>
                  <a:pt x="234302" y="151765"/>
                </a:lnTo>
                <a:lnTo>
                  <a:pt x="234759" y="151765"/>
                </a:lnTo>
                <a:lnTo>
                  <a:pt x="235140" y="151396"/>
                </a:lnTo>
                <a:lnTo>
                  <a:pt x="235140" y="150469"/>
                </a:lnTo>
                <a:close/>
              </a:path>
              <a:path w="325120" h="565785">
                <a:moveTo>
                  <a:pt x="235915" y="250380"/>
                </a:moveTo>
                <a:lnTo>
                  <a:pt x="235191" y="249656"/>
                </a:lnTo>
                <a:lnTo>
                  <a:pt x="233413" y="249656"/>
                </a:lnTo>
                <a:lnTo>
                  <a:pt x="232689" y="250380"/>
                </a:lnTo>
                <a:lnTo>
                  <a:pt x="232689" y="252171"/>
                </a:lnTo>
                <a:lnTo>
                  <a:pt x="233413" y="252895"/>
                </a:lnTo>
                <a:lnTo>
                  <a:pt x="234302" y="252895"/>
                </a:lnTo>
                <a:lnTo>
                  <a:pt x="235191" y="252895"/>
                </a:lnTo>
                <a:lnTo>
                  <a:pt x="235915" y="252171"/>
                </a:lnTo>
                <a:lnTo>
                  <a:pt x="235915" y="250380"/>
                </a:lnTo>
                <a:close/>
              </a:path>
              <a:path w="325120" h="565785">
                <a:moveTo>
                  <a:pt x="236397" y="200418"/>
                </a:moveTo>
                <a:lnTo>
                  <a:pt x="235826" y="199847"/>
                </a:lnTo>
                <a:lnTo>
                  <a:pt x="234442" y="199847"/>
                </a:lnTo>
                <a:lnTo>
                  <a:pt x="233883" y="200418"/>
                </a:lnTo>
                <a:lnTo>
                  <a:pt x="233883" y="201803"/>
                </a:lnTo>
                <a:lnTo>
                  <a:pt x="234442" y="202361"/>
                </a:lnTo>
                <a:lnTo>
                  <a:pt x="235140" y="202361"/>
                </a:lnTo>
                <a:lnTo>
                  <a:pt x="235826" y="202361"/>
                </a:lnTo>
                <a:lnTo>
                  <a:pt x="236397" y="201803"/>
                </a:lnTo>
                <a:lnTo>
                  <a:pt x="236397" y="200418"/>
                </a:lnTo>
                <a:close/>
              </a:path>
              <a:path w="325120" h="565785">
                <a:moveTo>
                  <a:pt x="240055" y="500240"/>
                </a:moveTo>
                <a:lnTo>
                  <a:pt x="238506" y="498690"/>
                </a:lnTo>
                <a:lnTo>
                  <a:pt x="234696" y="498690"/>
                </a:lnTo>
                <a:lnTo>
                  <a:pt x="233146" y="500240"/>
                </a:lnTo>
                <a:lnTo>
                  <a:pt x="233146" y="504063"/>
                </a:lnTo>
                <a:lnTo>
                  <a:pt x="234696" y="505612"/>
                </a:lnTo>
                <a:lnTo>
                  <a:pt x="236601" y="505612"/>
                </a:lnTo>
                <a:lnTo>
                  <a:pt x="238506" y="505612"/>
                </a:lnTo>
                <a:lnTo>
                  <a:pt x="240055" y="504063"/>
                </a:lnTo>
                <a:lnTo>
                  <a:pt x="240055" y="500240"/>
                </a:lnTo>
                <a:close/>
              </a:path>
              <a:path w="325120" h="565785">
                <a:moveTo>
                  <a:pt x="243497" y="350240"/>
                </a:moveTo>
                <a:lnTo>
                  <a:pt x="242366" y="349123"/>
                </a:lnTo>
                <a:lnTo>
                  <a:pt x="239598" y="349123"/>
                </a:lnTo>
                <a:lnTo>
                  <a:pt x="238467" y="350240"/>
                </a:lnTo>
                <a:lnTo>
                  <a:pt x="238467" y="353021"/>
                </a:lnTo>
                <a:lnTo>
                  <a:pt x="239598" y="354139"/>
                </a:lnTo>
                <a:lnTo>
                  <a:pt x="240982" y="354139"/>
                </a:lnTo>
                <a:lnTo>
                  <a:pt x="242366" y="354139"/>
                </a:lnTo>
                <a:lnTo>
                  <a:pt x="243497" y="353021"/>
                </a:lnTo>
                <a:lnTo>
                  <a:pt x="243497" y="350240"/>
                </a:lnTo>
                <a:close/>
              </a:path>
              <a:path w="325120" h="565785">
                <a:moveTo>
                  <a:pt x="243916" y="558609"/>
                </a:moveTo>
                <a:lnTo>
                  <a:pt x="242239" y="556933"/>
                </a:lnTo>
                <a:lnTo>
                  <a:pt x="238074" y="556933"/>
                </a:lnTo>
                <a:lnTo>
                  <a:pt x="236397" y="558609"/>
                </a:lnTo>
                <a:lnTo>
                  <a:pt x="236397" y="562775"/>
                </a:lnTo>
                <a:lnTo>
                  <a:pt x="238074" y="564451"/>
                </a:lnTo>
                <a:lnTo>
                  <a:pt x="240157" y="564451"/>
                </a:lnTo>
                <a:lnTo>
                  <a:pt x="242239" y="564451"/>
                </a:lnTo>
                <a:lnTo>
                  <a:pt x="243916" y="562775"/>
                </a:lnTo>
                <a:lnTo>
                  <a:pt x="243916" y="558609"/>
                </a:lnTo>
                <a:close/>
              </a:path>
              <a:path w="325120" h="565785">
                <a:moveTo>
                  <a:pt x="246151" y="300304"/>
                </a:moveTo>
                <a:lnTo>
                  <a:pt x="245211" y="299364"/>
                </a:lnTo>
                <a:lnTo>
                  <a:pt x="242900" y="299364"/>
                </a:lnTo>
                <a:lnTo>
                  <a:pt x="241960" y="300304"/>
                </a:lnTo>
                <a:lnTo>
                  <a:pt x="241960" y="302602"/>
                </a:lnTo>
                <a:lnTo>
                  <a:pt x="242900" y="303542"/>
                </a:lnTo>
                <a:lnTo>
                  <a:pt x="244055" y="303542"/>
                </a:lnTo>
                <a:lnTo>
                  <a:pt x="245211" y="303542"/>
                </a:lnTo>
                <a:lnTo>
                  <a:pt x="246151" y="302602"/>
                </a:lnTo>
                <a:lnTo>
                  <a:pt x="246151" y="300304"/>
                </a:lnTo>
                <a:close/>
              </a:path>
              <a:path w="325120" h="565785">
                <a:moveTo>
                  <a:pt x="252044" y="400126"/>
                </a:moveTo>
                <a:lnTo>
                  <a:pt x="250685" y="398767"/>
                </a:lnTo>
                <a:lnTo>
                  <a:pt x="247332" y="398767"/>
                </a:lnTo>
                <a:lnTo>
                  <a:pt x="245986" y="400126"/>
                </a:lnTo>
                <a:lnTo>
                  <a:pt x="245986" y="403466"/>
                </a:lnTo>
                <a:lnTo>
                  <a:pt x="247332" y="404825"/>
                </a:lnTo>
                <a:lnTo>
                  <a:pt x="249008" y="404825"/>
                </a:lnTo>
                <a:lnTo>
                  <a:pt x="250685" y="404825"/>
                </a:lnTo>
                <a:lnTo>
                  <a:pt x="252044" y="403466"/>
                </a:lnTo>
                <a:lnTo>
                  <a:pt x="252044" y="400126"/>
                </a:lnTo>
                <a:close/>
              </a:path>
              <a:path w="325120" h="565785">
                <a:moveTo>
                  <a:pt x="258267" y="450126"/>
                </a:moveTo>
                <a:lnTo>
                  <a:pt x="256781" y="448627"/>
                </a:lnTo>
                <a:lnTo>
                  <a:pt x="253072" y="448627"/>
                </a:lnTo>
                <a:lnTo>
                  <a:pt x="251587" y="450126"/>
                </a:lnTo>
                <a:lnTo>
                  <a:pt x="251587" y="453821"/>
                </a:lnTo>
                <a:lnTo>
                  <a:pt x="253072" y="455320"/>
                </a:lnTo>
                <a:lnTo>
                  <a:pt x="254927" y="455320"/>
                </a:lnTo>
                <a:lnTo>
                  <a:pt x="256781" y="455320"/>
                </a:lnTo>
                <a:lnTo>
                  <a:pt x="258267" y="453821"/>
                </a:lnTo>
                <a:lnTo>
                  <a:pt x="258267" y="450126"/>
                </a:lnTo>
                <a:close/>
              </a:path>
              <a:path w="325120" h="565785">
                <a:moveTo>
                  <a:pt x="268439" y="50342"/>
                </a:moveTo>
                <a:lnTo>
                  <a:pt x="268249" y="50152"/>
                </a:lnTo>
                <a:lnTo>
                  <a:pt x="267792" y="50152"/>
                </a:lnTo>
                <a:lnTo>
                  <a:pt x="267601" y="50342"/>
                </a:lnTo>
                <a:lnTo>
                  <a:pt x="267601" y="50800"/>
                </a:lnTo>
                <a:lnTo>
                  <a:pt x="267792" y="50990"/>
                </a:lnTo>
                <a:lnTo>
                  <a:pt x="268020" y="50990"/>
                </a:lnTo>
                <a:lnTo>
                  <a:pt x="268249" y="50990"/>
                </a:lnTo>
                <a:lnTo>
                  <a:pt x="268439" y="50800"/>
                </a:lnTo>
                <a:lnTo>
                  <a:pt x="268439" y="50342"/>
                </a:lnTo>
                <a:close/>
              </a:path>
              <a:path w="325120" h="565785">
                <a:moveTo>
                  <a:pt x="268998" y="150241"/>
                </a:moveTo>
                <a:lnTo>
                  <a:pt x="268439" y="149669"/>
                </a:lnTo>
                <a:lnTo>
                  <a:pt x="267055" y="149669"/>
                </a:lnTo>
                <a:lnTo>
                  <a:pt x="266484" y="150241"/>
                </a:lnTo>
                <a:lnTo>
                  <a:pt x="266484" y="151625"/>
                </a:lnTo>
                <a:lnTo>
                  <a:pt x="267055" y="152184"/>
                </a:lnTo>
                <a:lnTo>
                  <a:pt x="267741" y="152184"/>
                </a:lnTo>
                <a:lnTo>
                  <a:pt x="268439" y="152184"/>
                </a:lnTo>
                <a:lnTo>
                  <a:pt x="268998" y="151625"/>
                </a:lnTo>
                <a:lnTo>
                  <a:pt x="268998" y="150241"/>
                </a:lnTo>
                <a:close/>
              </a:path>
              <a:path w="325120" h="565785">
                <a:moveTo>
                  <a:pt x="269189" y="100266"/>
                </a:moveTo>
                <a:lnTo>
                  <a:pt x="268808" y="99885"/>
                </a:lnTo>
                <a:lnTo>
                  <a:pt x="267843" y="99885"/>
                </a:lnTo>
                <a:lnTo>
                  <a:pt x="267462" y="100266"/>
                </a:lnTo>
                <a:lnTo>
                  <a:pt x="267462" y="101219"/>
                </a:lnTo>
                <a:lnTo>
                  <a:pt x="267843" y="101612"/>
                </a:lnTo>
                <a:lnTo>
                  <a:pt x="268325" y="101612"/>
                </a:lnTo>
                <a:lnTo>
                  <a:pt x="268808" y="101612"/>
                </a:lnTo>
                <a:lnTo>
                  <a:pt x="269189" y="101219"/>
                </a:lnTo>
                <a:lnTo>
                  <a:pt x="269189" y="100266"/>
                </a:lnTo>
                <a:close/>
              </a:path>
              <a:path w="325120" h="565785">
                <a:moveTo>
                  <a:pt x="269760" y="250164"/>
                </a:moveTo>
                <a:lnTo>
                  <a:pt x="268859" y="249262"/>
                </a:lnTo>
                <a:lnTo>
                  <a:pt x="266623" y="249262"/>
                </a:lnTo>
                <a:lnTo>
                  <a:pt x="265722" y="250164"/>
                </a:lnTo>
                <a:lnTo>
                  <a:pt x="265722" y="252399"/>
                </a:lnTo>
                <a:lnTo>
                  <a:pt x="266623" y="253301"/>
                </a:lnTo>
                <a:lnTo>
                  <a:pt x="267741" y="253301"/>
                </a:lnTo>
                <a:lnTo>
                  <a:pt x="268859" y="253301"/>
                </a:lnTo>
                <a:lnTo>
                  <a:pt x="269760" y="252399"/>
                </a:lnTo>
                <a:lnTo>
                  <a:pt x="269760" y="250164"/>
                </a:lnTo>
                <a:close/>
              </a:path>
              <a:path w="325120" h="565785">
                <a:moveTo>
                  <a:pt x="270535" y="200177"/>
                </a:moveTo>
                <a:lnTo>
                  <a:pt x="269786" y="199428"/>
                </a:lnTo>
                <a:lnTo>
                  <a:pt x="267931" y="199428"/>
                </a:lnTo>
                <a:lnTo>
                  <a:pt x="267182" y="200177"/>
                </a:lnTo>
                <a:lnTo>
                  <a:pt x="267182" y="202018"/>
                </a:lnTo>
                <a:lnTo>
                  <a:pt x="267931" y="202768"/>
                </a:lnTo>
                <a:lnTo>
                  <a:pt x="268859" y="202768"/>
                </a:lnTo>
                <a:lnTo>
                  <a:pt x="269786" y="202768"/>
                </a:lnTo>
                <a:lnTo>
                  <a:pt x="270535" y="202018"/>
                </a:lnTo>
                <a:lnTo>
                  <a:pt x="270535" y="200177"/>
                </a:lnTo>
                <a:close/>
              </a:path>
              <a:path w="325120" h="565785">
                <a:moveTo>
                  <a:pt x="274231" y="499999"/>
                </a:moveTo>
                <a:lnTo>
                  <a:pt x="272491" y="498259"/>
                </a:lnTo>
                <a:lnTo>
                  <a:pt x="268198" y="498259"/>
                </a:lnTo>
                <a:lnTo>
                  <a:pt x="266446" y="499999"/>
                </a:lnTo>
                <a:lnTo>
                  <a:pt x="266446" y="504304"/>
                </a:lnTo>
                <a:lnTo>
                  <a:pt x="268198" y="506044"/>
                </a:lnTo>
                <a:lnTo>
                  <a:pt x="270344" y="506044"/>
                </a:lnTo>
                <a:lnTo>
                  <a:pt x="272491" y="506044"/>
                </a:lnTo>
                <a:lnTo>
                  <a:pt x="274231" y="504304"/>
                </a:lnTo>
                <a:lnTo>
                  <a:pt x="274231" y="499999"/>
                </a:lnTo>
                <a:close/>
              </a:path>
              <a:path w="325120" h="565785">
                <a:moveTo>
                  <a:pt x="277075" y="350012"/>
                </a:moveTo>
                <a:lnTo>
                  <a:pt x="275767" y="348691"/>
                </a:lnTo>
                <a:lnTo>
                  <a:pt x="272542" y="348691"/>
                </a:lnTo>
                <a:lnTo>
                  <a:pt x="271233" y="350012"/>
                </a:lnTo>
                <a:lnTo>
                  <a:pt x="271233" y="353237"/>
                </a:lnTo>
                <a:lnTo>
                  <a:pt x="272542" y="354545"/>
                </a:lnTo>
                <a:lnTo>
                  <a:pt x="274154" y="354545"/>
                </a:lnTo>
                <a:lnTo>
                  <a:pt x="275767" y="354545"/>
                </a:lnTo>
                <a:lnTo>
                  <a:pt x="277075" y="353237"/>
                </a:lnTo>
                <a:lnTo>
                  <a:pt x="277075" y="350012"/>
                </a:lnTo>
                <a:close/>
              </a:path>
              <a:path w="325120" h="565785">
                <a:moveTo>
                  <a:pt x="277495" y="558380"/>
                </a:moveTo>
                <a:lnTo>
                  <a:pt x="275628" y="556501"/>
                </a:lnTo>
                <a:lnTo>
                  <a:pt x="271005" y="556501"/>
                </a:lnTo>
                <a:lnTo>
                  <a:pt x="269138" y="558380"/>
                </a:lnTo>
                <a:lnTo>
                  <a:pt x="269138" y="563003"/>
                </a:lnTo>
                <a:lnTo>
                  <a:pt x="271005" y="564870"/>
                </a:lnTo>
                <a:lnTo>
                  <a:pt x="273316" y="564870"/>
                </a:lnTo>
                <a:lnTo>
                  <a:pt x="275628" y="564870"/>
                </a:lnTo>
                <a:lnTo>
                  <a:pt x="277495" y="563003"/>
                </a:lnTo>
                <a:lnTo>
                  <a:pt x="277495" y="558380"/>
                </a:lnTo>
                <a:close/>
              </a:path>
              <a:path w="325120" h="565785">
                <a:moveTo>
                  <a:pt x="280301" y="300062"/>
                </a:moveTo>
                <a:lnTo>
                  <a:pt x="279171" y="298932"/>
                </a:lnTo>
                <a:lnTo>
                  <a:pt x="276402" y="298932"/>
                </a:lnTo>
                <a:lnTo>
                  <a:pt x="275272" y="300062"/>
                </a:lnTo>
                <a:lnTo>
                  <a:pt x="275272" y="302831"/>
                </a:lnTo>
                <a:lnTo>
                  <a:pt x="276402" y="303961"/>
                </a:lnTo>
                <a:lnTo>
                  <a:pt x="277787" y="303961"/>
                </a:lnTo>
                <a:lnTo>
                  <a:pt x="279171" y="303961"/>
                </a:lnTo>
                <a:lnTo>
                  <a:pt x="280301" y="302831"/>
                </a:lnTo>
                <a:lnTo>
                  <a:pt x="280301" y="300062"/>
                </a:lnTo>
                <a:close/>
              </a:path>
              <a:path w="325120" h="565785">
                <a:moveTo>
                  <a:pt x="285623" y="399884"/>
                </a:moveTo>
                <a:lnTo>
                  <a:pt x="284086" y="398335"/>
                </a:lnTo>
                <a:lnTo>
                  <a:pt x="280263" y="398335"/>
                </a:lnTo>
                <a:lnTo>
                  <a:pt x="278714" y="399884"/>
                </a:lnTo>
                <a:lnTo>
                  <a:pt x="278714" y="403707"/>
                </a:lnTo>
                <a:lnTo>
                  <a:pt x="280263" y="405257"/>
                </a:lnTo>
                <a:lnTo>
                  <a:pt x="282168" y="405257"/>
                </a:lnTo>
                <a:lnTo>
                  <a:pt x="284086" y="405257"/>
                </a:lnTo>
                <a:lnTo>
                  <a:pt x="285623" y="403707"/>
                </a:lnTo>
                <a:lnTo>
                  <a:pt x="285623" y="399884"/>
                </a:lnTo>
                <a:close/>
              </a:path>
              <a:path w="325120" h="565785">
                <a:moveTo>
                  <a:pt x="291579" y="449910"/>
                </a:moveTo>
                <a:lnTo>
                  <a:pt x="289902" y="448221"/>
                </a:lnTo>
                <a:lnTo>
                  <a:pt x="285737" y="448221"/>
                </a:lnTo>
                <a:lnTo>
                  <a:pt x="284060" y="449910"/>
                </a:lnTo>
                <a:lnTo>
                  <a:pt x="284060" y="454063"/>
                </a:lnTo>
                <a:lnTo>
                  <a:pt x="285737" y="455739"/>
                </a:lnTo>
                <a:lnTo>
                  <a:pt x="287820" y="455739"/>
                </a:lnTo>
                <a:lnTo>
                  <a:pt x="289902" y="455739"/>
                </a:lnTo>
                <a:lnTo>
                  <a:pt x="291579" y="454063"/>
                </a:lnTo>
                <a:lnTo>
                  <a:pt x="291579" y="449910"/>
                </a:lnTo>
                <a:close/>
              </a:path>
              <a:path w="325120" h="565785">
                <a:moveTo>
                  <a:pt x="302590" y="50101"/>
                </a:moveTo>
                <a:lnTo>
                  <a:pt x="302209" y="49733"/>
                </a:lnTo>
                <a:lnTo>
                  <a:pt x="301282" y="49733"/>
                </a:lnTo>
                <a:lnTo>
                  <a:pt x="300913" y="50101"/>
                </a:lnTo>
                <a:lnTo>
                  <a:pt x="300913" y="51028"/>
                </a:lnTo>
                <a:lnTo>
                  <a:pt x="301282" y="51409"/>
                </a:lnTo>
                <a:lnTo>
                  <a:pt x="301752" y="51409"/>
                </a:lnTo>
                <a:lnTo>
                  <a:pt x="302209" y="51409"/>
                </a:lnTo>
                <a:lnTo>
                  <a:pt x="302590" y="51028"/>
                </a:lnTo>
                <a:lnTo>
                  <a:pt x="302590" y="50101"/>
                </a:lnTo>
                <a:close/>
              </a:path>
              <a:path w="325120" h="565785">
                <a:moveTo>
                  <a:pt x="302869" y="149999"/>
                </a:moveTo>
                <a:lnTo>
                  <a:pt x="302120" y="149263"/>
                </a:lnTo>
                <a:lnTo>
                  <a:pt x="300266" y="149263"/>
                </a:lnTo>
                <a:lnTo>
                  <a:pt x="299516" y="149999"/>
                </a:lnTo>
                <a:lnTo>
                  <a:pt x="299516" y="151853"/>
                </a:lnTo>
                <a:lnTo>
                  <a:pt x="300266" y="152603"/>
                </a:lnTo>
                <a:lnTo>
                  <a:pt x="301193" y="152603"/>
                </a:lnTo>
                <a:lnTo>
                  <a:pt x="302120" y="152603"/>
                </a:lnTo>
                <a:lnTo>
                  <a:pt x="302869" y="151853"/>
                </a:lnTo>
                <a:lnTo>
                  <a:pt x="302869" y="149999"/>
                </a:lnTo>
                <a:close/>
              </a:path>
              <a:path w="325120" h="565785">
                <a:moveTo>
                  <a:pt x="303364" y="100037"/>
                </a:moveTo>
                <a:lnTo>
                  <a:pt x="302780" y="99453"/>
                </a:lnTo>
                <a:lnTo>
                  <a:pt x="301358" y="99453"/>
                </a:lnTo>
                <a:lnTo>
                  <a:pt x="300774" y="100037"/>
                </a:lnTo>
                <a:lnTo>
                  <a:pt x="300774" y="101473"/>
                </a:lnTo>
                <a:lnTo>
                  <a:pt x="301358" y="102044"/>
                </a:lnTo>
                <a:lnTo>
                  <a:pt x="302069" y="102044"/>
                </a:lnTo>
                <a:lnTo>
                  <a:pt x="302780" y="102044"/>
                </a:lnTo>
                <a:lnTo>
                  <a:pt x="303364" y="101473"/>
                </a:lnTo>
                <a:lnTo>
                  <a:pt x="303364" y="100037"/>
                </a:lnTo>
                <a:close/>
              </a:path>
              <a:path w="325120" h="565785">
                <a:moveTo>
                  <a:pt x="303618" y="249948"/>
                </a:moveTo>
                <a:lnTo>
                  <a:pt x="302526" y="248856"/>
                </a:lnTo>
                <a:lnTo>
                  <a:pt x="299847" y="248856"/>
                </a:lnTo>
                <a:lnTo>
                  <a:pt x="298767" y="249948"/>
                </a:lnTo>
                <a:lnTo>
                  <a:pt x="298767" y="252628"/>
                </a:lnTo>
                <a:lnTo>
                  <a:pt x="299847" y="253707"/>
                </a:lnTo>
                <a:lnTo>
                  <a:pt x="301193" y="253707"/>
                </a:lnTo>
                <a:lnTo>
                  <a:pt x="302526" y="253707"/>
                </a:lnTo>
                <a:lnTo>
                  <a:pt x="303618" y="252628"/>
                </a:lnTo>
                <a:lnTo>
                  <a:pt x="303618" y="249948"/>
                </a:lnTo>
                <a:close/>
              </a:path>
              <a:path w="325120" h="565785">
                <a:moveTo>
                  <a:pt x="304685" y="199936"/>
                </a:moveTo>
                <a:lnTo>
                  <a:pt x="303745" y="198996"/>
                </a:lnTo>
                <a:lnTo>
                  <a:pt x="301434" y="198996"/>
                </a:lnTo>
                <a:lnTo>
                  <a:pt x="300494" y="199936"/>
                </a:lnTo>
                <a:lnTo>
                  <a:pt x="300494" y="202247"/>
                </a:lnTo>
                <a:lnTo>
                  <a:pt x="301434" y="203187"/>
                </a:lnTo>
                <a:lnTo>
                  <a:pt x="302590" y="203187"/>
                </a:lnTo>
                <a:lnTo>
                  <a:pt x="303745" y="203187"/>
                </a:lnTo>
                <a:lnTo>
                  <a:pt x="304685" y="202247"/>
                </a:lnTo>
                <a:lnTo>
                  <a:pt x="304685" y="199936"/>
                </a:lnTo>
                <a:close/>
              </a:path>
              <a:path w="325120" h="565785">
                <a:moveTo>
                  <a:pt x="308406" y="499770"/>
                </a:moveTo>
                <a:lnTo>
                  <a:pt x="306463" y="497827"/>
                </a:lnTo>
                <a:lnTo>
                  <a:pt x="301688" y="497827"/>
                </a:lnTo>
                <a:lnTo>
                  <a:pt x="299745" y="499770"/>
                </a:lnTo>
                <a:lnTo>
                  <a:pt x="299745" y="504545"/>
                </a:lnTo>
                <a:lnTo>
                  <a:pt x="301688" y="506476"/>
                </a:lnTo>
                <a:lnTo>
                  <a:pt x="304076" y="506476"/>
                </a:lnTo>
                <a:lnTo>
                  <a:pt x="306463" y="506476"/>
                </a:lnTo>
                <a:lnTo>
                  <a:pt x="308406" y="504545"/>
                </a:lnTo>
                <a:lnTo>
                  <a:pt x="308406" y="499770"/>
                </a:lnTo>
                <a:close/>
              </a:path>
              <a:path w="325120" h="565785">
                <a:moveTo>
                  <a:pt x="309689" y="177"/>
                </a:moveTo>
                <a:lnTo>
                  <a:pt x="309511" y="0"/>
                </a:lnTo>
                <a:lnTo>
                  <a:pt x="309079" y="0"/>
                </a:lnTo>
                <a:lnTo>
                  <a:pt x="308902" y="177"/>
                </a:lnTo>
                <a:lnTo>
                  <a:pt x="308902" y="609"/>
                </a:lnTo>
                <a:lnTo>
                  <a:pt x="309079" y="787"/>
                </a:lnTo>
                <a:lnTo>
                  <a:pt x="309295" y="787"/>
                </a:lnTo>
                <a:lnTo>
                  <a:pt x="309511" y="787"/>
                </a:lnTo>
                <a:lnTo>
                  <a:pt x="309689" y="609"/>
                </a:lnTo>
                <a:lnTo>
                  <a:pt x="309689" y="177"/>
                </a:lnTo>
                <a:close/>
              </a:path>
              <a:path w="325120" h="565785">
                <a:moveTo>
                  <a:pt x="310667" y="349783"/>
                </a:moveTo>
                <a:lnTo>
                  <a:pt x="309181" y="348284"/>
                </a:lnTo>
                <a:lnTo>
                  <a:pt x="305485" y="348284"/>
                </a:lnTo>
                <a:lnTo>
                  <a:pt x="303987" y="349783"/>
                </a:lnTo>
                <a:lnTo>
                  <a:pt x="303987" y="353479"/>
                </a:lnTo>
                <a:lnTo>
                  <a:pt x="305485" y="354977"/>
                </a:lnTo>
                <a:lnTo>
                  <a:pt x="307327" y="354977"/>
                </a:lnTo>
                <a:lnTo>
                  <a:pt x="309181" y="354977"/>
                </a:lnTo>
                <a:lnTo>
                  <a:pt x="310667" y="353479"/>
                </a:lnTo>
                <a:lnTo>
                  <a:pt x="310667" y="349783"/>
                </a:lnTo>
                <a:close/>
              </a:path>
              <a:path w="325120" h="565785">
                <a:moveTo>
                  <a:pt x="311086" y="558152"/>
                </a:moveTo>
                <a:lnTo>
                  <a:pt x="309029" y="556094"/>
                </a:lnTo>
                <a:lnTo>
                  <a:pt x="303949" y="556094"/>
                </a:lnTo>
                <a:lnTo>
                  <a:pt x="301891" y="558152"/>
                </a:lnTo>
                <a:lnTo>
                  <a:pt x="301891" y="563232"/>
                </a:lnTo>
                <a:lnTo>
                  <a:pt x="303949" y="565289"/>
                </a:lnTo>
                <a:lnTo>
                  <a:pt x="306489" y="565289"/>
                </a:lnTo>
                <a:lnTo>
                  <a:pt x="309029" y="565289"/>
                </a:lnTo>
                <a:lnTo>
                  <a:pt x="311086" y="563232"/>
                </a:lnTo>
                <a:lnTo>
                  <a:pt x="311086" y="558152"/>
                </a:lnTo>
                <a:close/>
              </a:path>
              <a:path w="325120" h="565785">
                <a:moveTo>
                  <a:pt x="314426" y="299834"/>
                </a:moveTo>
                <a:lnTo>
                  <a:pt x="313118" y="298526"/>
                </a:lnTo>
                <a:lnTo>
                  <a:pt x="309892" y="298526"/>
                </a:lnTo>
                <a:lnTo>
                  <a:pt x="308584" y="299834"/>
                </a:lnTo>
                <a:lnTo>
                  <a:pt x="308584" y="303072"/>
                </a:lnTo>
                <a:lnTo>
                  <a:pt x="309892" y="304380"/>
                </a:lnTo>
                <a:lnTo>
                  <a:pt x="311505" y="304380"/>
                </a:lnTo>
                <a:lnTo>
                  <a:pt x="313118" y="304380"/>
                </a:lnTo>
                <a:lnTo>
                  <a:pt x="314426" y="303072"/>
                </a:lnTo>
                <a:lnTo>
                  <a:pt x="314426" y="299834"/>
                </a:lnTo>
                <a:close/>
              </a:path>
              <a:path w="325120" h="565785">
                <a:moveTo>
                  <a:pt x="319214" y="399643"/>
                </a:moveTo>
                <a:lnTo>
                  <a:pt x="317474" y="397903"/>
                </a:lnTo>
                <a:lnTo>
                  <a:pt x="313182" y="397903"/>
                </a:lnTo>
                <a:lnTo>
                  <a:pt x="311429" y="399643"/>
                </a:lnTo>
                <a:lnTo>
                  <a:pt x="311429" y="403948"/>
                </a:lnTo>
                <a:lnTo>
                  <a:pt x="313182" y="405688"/>
                </a:lnTo>
                <a:lnTo>
                  <a:pt x="315328" y="405688"/>
                </a:lnTo>
                <a:lnTo>
                  <a:pt x="317474" y="405688"/>
                </a:lnTo>
                <a:lnTo>
                  <a:pt x="319214" y="403948"/>
                </a:lnTo>
                <a:lnTo>
                  <a:pt x="319214" y="399643"/>
                </a:lnTo>
                <a:close/>
              </a:path>
              <a:path w="325120" h="565785">
                <a:moveTo>
                  <a:pt x="324891" y="449668"/>
                </a:moveTo>
                <a:lnTo>
                  <a:pt x="323024" y="447789"/>
                </a:lnTo>
                <a:lnTo>
                  <a:pt x="318401" y="447789"/>
                </a:lnTo>
                <a:lnTo>
                  <a:pt x="316534" y="449668"/>
                </a:lnTo>
                <a:lnTo>
                  <a:pt x="316534" y="454291"/>
                </a:lnTo>
                <a:lnTo>
                  <a:pt x="318401" y="456158"/>
                </a:lnTo>
                <a:lnTo>
                  <a:pt x="320713" y="456158"/>
                </a:lnTo>
                <a:lnTo>
                  <a:pt x="323024" y="456158"/>
                </a:lnTo>
                <a:lnTo>
                  <a:pt x="324891" y="454291"/>
                </a:lnTo>
                <a:lnTo>
                  <a:pt x="324891" y="449668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3218383" y="1735315"/>
            <a:ext cx="441325" cy="309880"/>
          </a:xfrm>
          <a:custGeom>
            <a:avLst/>
            <a:gdLst/>
            <a:ahLst/>
            <a:cxnLst/>
            <a:rect l="l" t="t" r="r" b="b"/>
            <a:pathLst>
              <a:path w="441325" h="309880">
                <a:moveTo>
                  <a:pt x="889" y="253136"/>
                </a:moveTo>
                <a:lnTo>
                  <a:pt x="698" y="252933"/>
                </a:lnTo>
                <a:lnTo>
                  <a:pt x="203" y="252933"/>
                </a:lnTo>
                <a:lnTo>
                  <a:pt x="0" y="253136"/>
                </a:lnTo>
                <a:lnTo>
                  <a:pt x="0" y="253631"/>
                </a:lnTo>
                <a:lnTo>
                  <a:pt x="203" y="253834"/>
                </a:lnTo>
                <a:lnTo>
                  <a:pt x="444" y="253834"/>
                </a:lnTo>
                <a:lnTo>
                  <a:pt x="698" y="253834"/>
                </a:lnTo>
                <a:lnTo>
                  <a:pt x="889" y="253631"/>
                </a:lnTo>
                <a:lnTo>
                  <a:pt x="889" y="253136"/>
                </a:lnTo>
                <a:close/>
              </a:path>
              <a:path w="441325" h="309880">
                <a:moveTo>
                  <a:pt x="18237" y="202946"/>
                </a:moveTo>
                <a:lnTo>
                  <a:pt x="18021" y="202742"/>
                </a:lnTo>
                <a:lnTo>
                  <a:pt x="17513" y="202742"/>
                </a:lnTo>
                <a:lnTo>
                  <a:pt x="17297" y="202946"/>
                </a:lnTo>
                <a:lnTo>
                  <a:pt x="17297" y="203466"/>
                </a:lnTo>
                <a:lnTo>
                  <a:pt x="17513" y="203669"/>
                </a:lnTo>
                <a:lnTo>
                  <a:pt x="17767" y="203669"/>
                </a:lnTo>
                <a:lnTo>
                  <a:pt x="18021" y="203669"/>
                </a:lnTo>
                <a:lnTo>
                  <a:pt x="18237" y="203466"/>
                </a:lnTo>
                <a:lnTo>
                  <a:pt x="18237" y="202946"/>
                </a:lnTo>
                <a:close/>
              </a:path>
              <a:path w="441325" h="309880">
                <a:moveTo>
                  <a:pt x="34201" y="252895"/>
                </a:moveTo>
                <a:lnTo>
                  <a:pt x="33794" y="252488"/>
                </a:lnTo>
                <a:lnTo>
                  <a:pt x="32804" y="252488"/>
                </a:lnTo>
                <a:lnTo>
                  <a:pt x="32397" y="252895"/>
                </a:lnTo>
                <a:lnTo>
                  <a:pt x="32397" y="253885"/>
                </a:lnTo>
                <a:lnTo>
                  <a:pt x="32804" y="254279"/>
                </a:lnTo>
                <a:lnTo>
                  <a:pt x="33299" y="254279"/>
                </a:lnTo>
                <a:lnTo>
                  <a:pt x="33794" y="254279"/>
                </a:lnTo>
                <a:lnTo>
                  <a:pt x="34201" y="253885"/>
                </a:lnTo>
                <a:lnTo>
                  <a:pt x="34201" y="252895"/>
                </a:lnTo>
                <a:close/>
              </a:path>
              <a:path w="441325" h="309880">
                <a:moveTo>
                  <a:pt x="34340" y="152793"/>
                </a:moveTo>
                <a:lnTo>
                  <a:pt x="34150" y="152603"/>
                </a:lnTo>
                <a:lnTo>
                  <a:pt x="33667" y="152603"/>
                </a:lnTo>
                <a:lnTo>
                  <a:pt x="33477" y="152793"/>
                </a:lnTo>
                <a:lnTo>
                  <a:pt x="33477" y="153276"/>
                </a:lnTo>
                <a:lnTo>
                  <a:pt x="33667" y="153466"/>
                </a:lnTo>
                <a:lnTo>
                  <a:pt x="33909" y="153466"/>
                </a:lnTo>
                <a:lnTo>
                  <a:pt x="34150" y="153466"/>
                </a:lnTo>
                <a:lnTo>
                  <a:pt x="34340" y="153276"/>
                </a:lnTo>
                <a:lnTo>
                  <a:pt x="34340" y="152793"/>
                </a:lnTo>
                <a:close/>
              </a:path>
              <a:path w="441325" h="309880">
                <a:moveTo>
                  <a:pt x="51079" y="102628"/>
                </a:moveTo>
                <a:lnTo>
                  <a:pt x="50888" y="102450"/>
                </a:lnTo>
                <a:lnTo>
                  <a:pt x="50431" y="102450"/>
                </a:lnTo>
                <a:lnTo>
                  <a:pt x="50241" y="102628"/>
                </a:lnTo>
                <a:lnTo>
                  <a:pt x="50241" y="103085"/>
                </a:lnTo>
                <a:lnTo>
                  <a:pt x="50431" y="103276"/>
                </a:lnTo>
                <a:lnTo>
                  <a:pt x="50660" y="103276"/>
                </a:lnTo>
                <a:lnTo>
                  <a:pt x="50888" y="103276"/>
                </a:lnTo>
                <a:lnTo>
                  <a:pt x="51079" y="103085"/>
                </a:lnTo>
                <a:lnTo>
                  <a:pt x="51079" y="102628"/>
                </a:lnTo>
                <a:close/>
              </a:path>
              <a:path w="441325" h="309880">
                <a:moveTo>
                  <a:pt x="52146" y="202704"/>
                </a:moveTo>
                <a:lnTo>
                  <a:pt x="51739" y="202285"/>
                </a:lnTo>
                <a:lnTo>
                  <a:pt x="50711" y="202285"/>
                </a:lnTo>
                <a:lnTo>
                  <a:pt x="50292" y="202704"/>
                </a:lnTo>
                <a:lnTo>
                  <a:pt x="50292" y="203720"/>
                </a:lnTo>
                <a:lnTo>
                  <a:pt x="50711" y="204139"/>
                </a:lnTo>
                <a:lnTo>
                  <a:pt x="51219" y="204139"/>
                </a:lnTo>
                <a:lnTo>
                  <a:pt x="51739" y="204139"/>
                </a:lnTo>
                <a:lnTo>
                  <a:pt x="52146" y="203720"/>
                </a:lnTo>
                <a:lnTo>
                  <a:pt x="52146" y="202704"/>
                </a:lnTo>
                <a:close/>
              </a:path>
              <a:path w="441325" h="309880">
                <a:moveTo>
                  <a:pt x="67500" y="252641"/>
                </a:moveTo>
                <a:lnTo>
                  <a:pt x="66890" y="252044"/>
                </a:lnTo>
                <a:lnTo>
                  <a:pt x="65405" y="252044"/>
                </a:lnTo>
                <a:lnTo>
                  <a:pt x="64808" y="252641"/>
                </a:lnTo>
                <a:lnTo>
                  <a:pt x="64808" y="254127"/>
                </a:lnTo>
                <a:lnTo>
                  <a:pt x="65405" y="254723"/>
                </a:lnTo>
                <a:lnTo>
                  <a:pt x="66154" y="254723"/>
                </a:lnTo>
                <a:lnTo>
                  <a:pt x="66890" y="254723"/>
                </a:lnTo>
                <a:lnTo>
                  <a:pt x="67500" y="254127"/>
                </a:lnTo>
                <a:lnTo>
                  <a:pt x="67500" y="252641"/>
                </a:lnTo>
                <a:close/>
              </a:path>
              <a:path w="441325" h="309880">
                <a:moveTo>
                  <a:pt x="67652" y="152552"/>
                </a:moveTo>
                <a:lnTo>
                  <a:pt x="67271" y="152171"/>
                </a:lnTo>
                <a:lnTo>
                  <a:pt x="66306" y="152171"/>
                </a:lnTo>
                <a:lnTo>
                  <a:pt x="65925" y="152552"/>
                </a:lnTo>
                <a:lnTo>
                  <a:pt x="65925" y="153504"/>
                </a:lnTo>
                <a:lnTo>
                  <a:pt x="66306" y="153898"/>
                </a:lnTo>
                <a:lnTo>
                  <a:pt x="66789" y="153898"/>
                </a:lnTo>
                <a:lnTo>
                  <a:pt x="67271" y="153898"/>
                </a:lnTo>
                <a:lnTo>
                  <a:pt x="67652" y="153504"/>
                </a:lnTo>
                <a:lnTo>
                  <a:pt x="67652" y="152552"/>
                </a:lnTo>
                <a:close/>
              </a:path>
              <a:path w="441325" h="309880">
                <a:moveTo>
                  <a:pt x="68376" y="52451"/>
                </a:moveTo>
                <a:lnTo>
                  <a:pt x="68186" y="52260"/>
                </a:lnTo>
                <a:lnTo>
                  <a:pt x="67703" y="52260"/>
                </a:lnTo>
                <a:lnTo>
                  <a:pt x="67513" y="52451"/>
                </a:lnTo>
                <a:lnTo>
                  <a:pt x="67513" y="52920"/>
                </a:lnTo>
                <a:lnTo>
                  <a:pt x="67703" y="53124"/>
                </a:lnTo>
                <a:lnTo>
                  <a:pt x="67945" y="53124"/>
                </a:lnTo>
                <a:lnTo>
                  <a:pt x="68186" y="53124"/>
                </a:lnTo>
                <a:lnTo>
                  <a:pt x="68376" y="52920"/>
                </a:lnTo>
                <a:lnTo>
                  <a:pt x="68376" y="52451"/>
                </a:lnTo>
                <a:close/>
              </a:path>
              <a:path w="441325" h="309880">
                <a:moveTo>
                  <a:pt x="84391" y="102400"/>
                </a:moveTo>
                <a:lnTo>
                  <a:pt x="84010" y="102019"/>
                </a:lnTo>
                <a:lnTo>
                  <a:pt x="83096" y="102019"/>
                </a:lnTo>
                <a:lnTo>
                  <a:pt x="82715" y="102400"/>
                </a:lnTo>
                <a:lnTo>
                  <a:pt x="82715" y="103314"/>
                </a:lnTo>
                <a:lnTo>
                  <a:pt x="83096" y="103695"/>
                </a:lnTo>
                <a:lnTo>
                  <a:pt x="83553" y="103695"/>
                </a:lnTo>
                <a:lnTo>
                  <a:pt x="84010" y="103695"/>
                </a:lnTo>
                <a:lnTo>
                  <a:pt x="84391" y="103314"/>
                </a:lnTo>
                <a:lnTo>
                  <a:pt x="84391" y="102400"/>
                </a:lnTo>
                <a:close/>
              </a:path>
              <a:path w="441325" h="309880">
                <a:moveTo>
                  <a:pt x="86067" y="202438"/>
                </a:moveTo>
                <a:lnTo>
                  <a:pt x="85445" y="201815"/>
                </a:lnTo>
                <a:lnTo>
                  <a:pt x="83896" y="201815"/>
                </a:lnTo>
                <a:lnTo>
                  <a:pt x="83273" y="202438"/>
                </a:lnTo>
                <a:lnTo>
                  <a:pt x="83273" y="203974"/>
                </a:lnTo>
                <a:lnTo>
                  <a:pt x="83896" y="204597"/>
                </a:lnTo>
                <a:lnTo>
                  <a:pt x="84670" y="204597"/>
                </a:lnTo>
                <a:lnTo>
                  <a:pt x="85445" y="204597"/>
                </a:lnTo>
                <a:lnTo>
                  <a:pt x="86067" y="203974"/>
                </a:lnTo>
                <a:lnTo>
                  <a:pt x="86067" y="202438"/>
                </a:lnTo>
                <a:close/>
              </a:path>
              <a:path w="441325" h="309880">
                <a:moveTo>
                  <a:pt x="93167" y="2286"/>
                </a:moveTo>
                <a:lnTo>
                  <a:pt x="92976" y="2095"/>
                </a:lnTo>
                <a:lnTo>
                  <a:pt x="92519" y="2095"/>
                </a:lnTo>
                <a:lnTo>
                  <a:pt x="92329" y="2286"/>
                </a:lnTo>
                <a:lnTo>
                  <a:pt x="92329" y="2743"/>
                </a:lnTo>
                <a:lnTo>
                  <a:pt x="92519" y="2933"/>
                </a:lnTo>
                <a:lnTo>
                  <a:pt x="92748" y="2933"/>
                </a:lnTo>
                <a:lnTo>
                  <a:pt x="92976" y="2933"/>
                </a:lnTo>
                <a:lnTo>
                  <a:pt x="93167" y="2743"/>
                </a:lnTo>
                <a:lnTo>
                  <a:pt x="93167" y="2286"/>
                </a:lnTo>
                <a:close/>
              </a:path>
              <a:path w="441325" h="309880">
                <a:moveTo>
                  <a:pt x="100787" y="252399"/>
                </a:moveTo>
                <a:lnTo>
                  <a:pt x="99987" y="251599"/>
                </a:lnTo>
                <a:lnTo>
                  <a:pt x="98005" y="251599"/>
                </a:lnTo>
                <a:lnTo>
                  <a:pt x="97205" y="252399"/>
                </a:lnTo>
                <a:lnTo>
                  <a:pt x="97205" y="254381"/>
                </a:lnTo>
                <a:lnTo>
                  <a:pt x="98005" y="255181"/>
                </a:lnTo>
                <a:lnTo>
                  <a:pt x="98996" y="255181"/>
                </a:lnTo>
                <a:lnTo>
                  <a:pt x="99987" y="255181"/>
                </a:lnTo>
                <a:lnTo>
                  <a:pt x="100787" y="254381"/>
                </a:lnTo>
                <a:lnTo>
                  <a:pt x="100787" y="252399"/>
                </a:lnTo>
                <a:close/>
              </a:path>
              <a:path w="441325" h="309880">
                <a:moveTo>
                  <a:pt x="100952" y="152311"/>
                </a:moveTo>
                <a:lnTo>
                  <a:pt x="100368" y="151726"/>
                </a:lnTo>
                <a:lnTo>
                  <a:pt x="98945" y="151726"/>
                </a:lnTo>
                <a:lnTo>
                  <a:pt x="98361" y="152311"/>
                </a:lnTo>
                <a:lnTo>
                  <a:pt x="98361" y="153746"/>
                </a:lnTo>
                <a:lnTo>
                  <a:pt x="98945" y="154330"/>
                </a:lnTo>
                <a:lnTo>
                  <a:pt x="99656" y="154330"/>
                </a:lnTo>
                <a:lnTo>
                  <a:pt x="100368" y="154330"/>
                </a:lnTo>
                <a:lnTo>
                  <a:pt x="100952" y="153746"/>
                </a:lnTo>
                <a:lnTo>
                  <a:pt x="100952" y="152311"/>
                </a:lnTo>
                <a:close/>
              </a:path>
              <a:path w="441325" h="309880">
                <a:moveTo>
                  <a:pt x="102260" y="52209"/>
                </a:moveTo>
                <a:lnTo>
                  <a:pt x="101879" y="51816"/>
                </a:lnTo>
                <a:lnTo>
                  <a:pt x="100914" y="51816"/>
                </a:lnTo>
                <a:lnTo>
                  <a:pt x="100533" y="52209"/>
                </a:lnTo>
                <a:lnTo>
                  <a:pt x="100533" y="53162"/>
                </a:lnTo>
                <a:lnTo>
                  <a:pt x="100914" y="53543"/>
                </a:lnTo>
                <a:lnTo>
                  <a:pt x="101396" y="53543"/>
                </a:lnTo>
                <a:lnTo>
                  <a:pt x="101879" y="53543"/>
                </a:lnTo>
                <a:lnTo>
                  <a:pt x="102260" y="53162"/>
                </a:lnTo>
                <a:lnTo>
                  <a:pt x="102260" y="52209"/>
                </a:lnTo>
                <a:close/>
              </a:path>
              <a:path w="441325" h="309880">
                <a:moveTo>
                  <a:pt x="117703" y="102171"/>
                </a:moveTo>
                <a:lnTo>
                  <a:pt x="117132" y="101612"/>
                </a:lnTo>
                <a:lnTo>
                  <a:pt x="115747" y="101612"/>
                </a:lnTo>
                <a:lnTo>
                  <a:pt x="115189" y="102171"/>
                </a:lnTo>
                <a:lnTo>
                  <a:pt x="115189" y="103555"/>
                </a:lnTo>
                <a:lnTo>
                  <a:pt x="115747" y="104114"/>
                </a:lnTo>
                <a:lnTo>
                  <a:pt x="116446" y="104114"/>
                </a:lnTo>
                <a:lnTo>
                  <a:pt x="117132" y="104114"/>
                </a:lnTo>
                <a:lnTo>
                  <a:pt x="117703" y="103555"/>
                </a:lnTo>
                <a:lnTo>
                  <a:pt x="117703" y="102171"/>
                </a:lnTo>
                <a:close/>
              </a:path>
              <a:path w="441325" h="309880">
                <a:moveTo>
                  <a:pt x="119976" y="202184"/>
                </a:moveTo>
                <a:lnTo>
                  <a:pt x="119151" y="201358"/>
                </a:lnTo>
                <a:lnTo>
                  <a:pt x="117094" y="201358"/>
                </a:lnTo>
                <a:lnTo>
                  <a:pt x="116268" y="202184"/>
                </a:lnTo>
                <a:lnTo>
                  <a:pt x="116268" y="204241"/>
                </a:lnTo>
                <a:lnTo>
                  <a:pt x="117094" y="205066"/>
                </a:lnTo>
                <a:lnTo>
                  <a:pt x="118122" y="205066"/>
                </a:lnTo>
                <a:lnTo>
                  <a:pt x="119151" y="205066"/>
                </a:lnTo>
                <a:lnTo>
                  <a:pt x="119976" y="204241"/>
                </a:lnTo>
                <a:lnTo>
                  <a:pt x="119976" y="202184"/>
                </a:lnTo>
                <a:close/>
              </a:path>
              <a:path w="441325" h="309880">
                <a:moveTo>
                  <a:pt x="126758" y="2044"/>
                </a:moveTo>
                <a:lnTo>
                  <a:pt x="126377" y="1676"/>
                </a:lnTo>
                <a:lnTo>
                  <a:pt x="125463" y="1676"/>
                </a:lnTo>
                <a:lnTo>
                  <a:pt x="125082" y="2044"/>
                </a:lnTo>
                <a:lnTo>
                  <a:pt x="125082" y="2971"/>
                </a:lnTo>
                <a:lnTo>
                  <a:pt x="125463" y="3340"/>
                </a:lnTo>
                <a:lnTo>
                  <a:pt x="125920" y="3340"/>
                </a:lnTo>
                <a:lnTo>
                  <a:pt x="126377" y="3340"/>
                </a:lnTo>
                <a:lnTo>
                  <a:pt x="126758" y="2971"/>
                </a:lnTo>
                <a:lnTo>
                  <a:pt x="126758" y="2044"/>
                </a:lnTo>
                <a:close/>
              </a:path>
              <a:path w="441325" h="309880">
                <a:moveTo>
                  <a:pt x="134086" y="252145"/>
                </a:moveTo>
                <a:lnTo>
                  <a:pt x="133083" y="251142"/>
                </a:lnTo>
                <a:lnTo>
                  <a:pt x="130619" y="251142"/>
                </a:lnTo>
                <a:lnTo>
                  <a:pt x="129603" y="252145"/>
                </a:lnTo>
                <a:lnTo>
                  <a:pt x="129603" y="254622"/>
                </a:lnTo>
                <a:lnTo>
                  <a:pt x="130619" y="255625"/>
                </a:lnTo>
                <a:lnTo>
                  <a:pt x="131851" y="255625"/>
                </a:lnTo>
                <a:lnTo>
                  <a:pt x="133083" y="255625"/>
                </a:lnTo>
                <a:lnTo>
                  <a:pt x="134086" y="254622"/>
                </a:lnTo>
                <a:lnTo>
                  <a:pt x="134086" y="252145"/>
                </a:lnTo>
                <a:close/>
              </a:path>
              <a:path w="441325" h="309880">
                <a:moveTo>
                  <a:pt x="134264" y="152082"/>
                </a:moveTo>
                <a:lnTo>
                  <a:pt x="133489" y="151307"/>
                </a:lnTo>
                <a:lnTo>
                  <a:pt x="131584" y="151307"/>
                </a:lnTo>
                <a:lnTo>
                  <a:pt x="130810" y="152082"/>
                </a:lnTo>
                <a:lnTo>
                  <a:pt x="130810" y="153987"/>
                </a:lnTo>
                <a:lnTo>
                  <a:pt x="131584" y="154762"/>
                </a:lnTo>
                <a:lnTo>
                  <a:pt x="132537" y="154762"/>
                </a:lnTo>
                <a:lnTo>
                  <a:pt x="133489" y="154762"/>
                </a:lnTo>
                <a:lnTo>
                  <a:pt x="134264" y="153987"/>
                </a:lnTo>
                <a:lnTo>
                  <a:pt x="134264" y="152082"/>
                </a:lnTo>
                <a:close/>
              </a:path>
              <a:path w="441325" h="309880">
                <a:moveTo>
                  <a:pt x="136131" y="51968"/>
                </a:moveTo>
                <a:lnTo>
                  <a:pt x="135547" y="51396"/>
                </a:lnTo>
                <a:lnTo>
                  <a:pt x="134124" y="51396"/>
                </a:lnTo>
                <a:lnTo>
                  <a:pt x="133540" y="51968"/>
                </a:lnTo>
                <a:lnTo>
                  <a:pt x="133540" y="53403"/>
                </a:lnTo>
                <a:lnTo>
                  <a:pt x="134124" y="53987"/>
                </a:lnTo>
                <a:lnTo>
                  <a:pt x="134835" y="53987"/>
                </a:lnTo>
                <a:lnTo>
                  <a:pt x="135547" y="53987"/>
                </a:lnTo>
                <a:lnTo>
                  <a:pt x="136131" y="53403"/>
                </a:lnTo>
                <a:lnTo>
                  <a:pt x="136131" y="51968"/>
                </a:lnTo>
                <a:close/>
              </a:path>
              <a:path w="441325" h="309880">
                <a:moveTo>
                  <a:pt x="151015" y="101930"/>
                </a:moveTo>
                <a:lnTo>
                  <a:pt x="150266" y="101180"/>
                </a:lnTo>
                <a:lnTo>
                  <a:pt x="148412" y="101180"/>
                </a:lnTo>
                <a:lnTo>
                  <a:pt x="147662" y="101930"/>
                </a:lnTo>
                <a:lnTo>
                  <a:pt x="147662" y="103784"/>
                </a:lnTo>
                <a:lnTo>
                  <a:pt x="148412" y="104533"/>
                </a:lnTo>
                <a:lnTo>
                  <a:pt x="149339" y="104533"/>
                </a:lnTo>
                <a:lnTo>
                  <a:pt x="150266" y="104533"/>
                </a:lnTo>
                <a:lnTo>
                  <a:pt x="151015" y="103784"/>
                </a:lnTo>
                <a:lnTo>
                  <a:pt x="151015" y="101930"/>
                </a:lnTo>
                <a:close/>
              </a:path>
              <a:path w="441325" h="309880">
                <a:moveTo>
                  <a:pt x="153885" y="201930"/>
                </a:moveTo>
                <a:lnTo>
                  <a:pt x="152844" y="200888"/>
                </a:lnTo>
                <a:lnTo>
                  <a:pt x="150279" y="200888"/>
                </a:lnTo>
                <a:lnTo>
                  <a:pt x="149237" y="201930"/>
                </a:lnTo>
                <a:lnTo>
                  <a:pt x="149237" y="204495"/>
                </a:lnTo>
                <a:lnTo>
                  <a:pt x="150279" y="205536"/>
                </a:lnTo>
                <a:lnTo>
                  <a:pt x="151561" y="205536"/>
                </a:lnTo>
                <a:lnTo>
                  <a:pt x="152844" y="205536"/>
                </a:lnTo>
                <a:lnTo>
                  <a:pt x="153885" y="204495"/>
                </a:lnTo>
                <a:lnTo>
                  <a:pt x="153885" y="201930"/>
                </a:lnTo>
                <a:close/>
              </a:path>
              <a:path w="441325" h="309880">
                <a:moveTo>
                  <a:pt x="160350" y="1828"/>
                </a:moveTo>
                <a:lnTo>
                  <a:pt x="159778" y="1257"/>
                </a:lnTo>
                <a:lnTo>
                  <a:pt x="158394" y="1257"/>
                </a:lnTo>
                <a:lnTo>
                  <a:pt x="157835" y="1828"/>
                </a:lnTo>
                <a:lnTo>
                  <a:pt x="157835" y="3213"/>
                </a:lnTo>
                <a:lnTo>
                  <a:pt x="158394" y="3771"/>
                </a:lnTo>
                <a:lnTo>
                  <a:pt x="159092" y="3771"/>
                </a:lnTo>
                <a:lnTo>
                  <a:pt x="159778" y="3771"/>
                </a:lnTo>
                <a:lnTo>
                  <a:pt x="160350" y="3213"/>
                </a:lnTo>
                <a:lnTo>
                  <a:pt x="160350" y="1828"/>
                </a:lnTo>
                <a:close/>
              </a:path>
              <a:path w="441325" h="309880">
                <a:moveTo>
                  <a:pt x="167398" y="251891"/>
                </a:moveTo>
                <a:lnTo>
                  <a:pt x="166192" y="250698"/>
                </a:lnTo>
                <a:lnTo>
                  <a:pt x="163220" y="250698"/>
                </a:lnTo>
                <a:lnTo>
                  <a:pt x="162026" y="251891"/>
                </a:lnTo>
                <a:lnTo>
                  <a:pt x="162026" y="254863"/>
                </a:lnTo>
                <a:lnTo>
                  <a:pt x="163220" y="256070"/>
                </a:lnTo>
                <a:lnTo>
                  <a:pt x="164706" y="256070"/>
                </a:lnTo>
                <a:lnTo>
                  <a:pt x="166192" y="256070"/>
                </a:lnTo>
                <a:lnTo>
                  <a:pt x="167398" y="254863"/>
                </a:lnTo>
                <a:lnTo>
                  <a:pt x="167398" y="251891"/>
                </a:lnTo>
                <a:close/>
              </a:path>
              <a:path w="441325" h="309880">
                <a:moveTo>
                  <a:pt x="167563" y="151841"/>
                </a:moveTo>
                <a:lnTo>
                  <a:pt x="166598" y="150876"/>
                </a:lnTo>
                <a:lnTo>
                  <a:pt x="164211" y="150876"/>
                </a:lnTo>
                <a:lnTo>
                  <a:pt x="163245" y="151841"/>
                </a:lnTo>
                <a:lnTo>
                  <a:pt x="163245" y="154228"/>
                </a:lnTo>
                <a:lnTo>
                  <a:pt x="164211" y="155194"/>
                </a:lnTo>
                <a:lnTo>
                  <a:pt x="165404" y="155194"/>
                </a:lnTo>
                <a:lnTo>
                  <a:pt x="166598" y="155194"/>
                </a:lnTo>
                <a:lnTo>
                  <a:pt x="167563" y="154228"/>
                </a:lnTo>
                <a:lnTo>
                  <a:pt x="167563" y="151841"/>
                </a:lnTo>
                <a:close/>
              </a:path>
              <a:path w="441325" h="309880">
                <a:moveTo>
                  <a:pt x="170014" y="51739"/>
                </a:moveTo>
                <a:lnTo>
                  <a:pt x="169240" y="50965"/>
                </a:lnTo>
                <a:lnTo>
                  <a:pt x="167335" y="50965"/>
                </a:lnTo>
                <a:lnTo>
                  <a:pt x="166560" y="51739"/>
                </a:lnTo>
                <a:lnTo>
                  <a:pt x="166560" y="53644"/>
                </a:lnTo>
                <a:lnTo>
                  <a:pt x="167335" y="54419"/>
                </a:lnTo>
                <a:lnTo>
                  <a:pt x="168287" y="54419"/>
                </a:lnTo>
                <a:lnTo>
                  <a:pt x="169240" y="54419"/>
                </a:lnTo>
                <a:lnTo>
                  <a:pt x="170014" y="53644"/>
                </a:lnTo>
                <a:lnTo>
                  <a:pt x="170014" y="51739"/>
                </a:lnTo>
                <a:close/>
              </a:path>
              <a:path w="441325" h="309880">
                <a:moveTo>
                  <a:pt x="184327" y="101714"/>
                </a:moveTo>
                <a:lnTo>
                  <a:pt x="183388" y="100774"/>
                </a:lnTo>
                <a:lnTo>
                  <a:pt x="181076" y="100774"/>
                </a:lnTo>
                <a:lnTo>
                  <a:pt x="180136" y="101714"/>
                </a:lnTo>
                <a:lnTo>
                  <a:pt x="180136" y="104013"/>
                </a:lnTo>
                <a:lnTo>
                  <a:pt x="181076" y="104952"/>
                </a:lnTo>
                <a:lnTo>
                  <a:pt x="182232" y="104952"/>
                </a:lnTo>
                <a:lnTo>
                  <a:pt x="183388" y="104952"/>
                </a:lnTo>
                <a:lnTo>
                  <a:pt x="184327" y="104013"/>
                </a:lnTo>
                <a:lnTo>
                  <a:pt x="184327" y="101714"/>
                </a:lnTo>
                <a:close/>
              </a:path>
              <a:path w="441325" h="309880">
                <a:moveTo>
                  <a:pt x="187794" y="201663"/>
                </a:moveTo>
                <a:lnTo>
                  <a:pt x="186550" y="200418"/>
                </a:lnTo>
                <a:lnTo>
                  <a:pt x="183476" y="200418"/>
                </a:lnTo>
                <a:lnTo>
                  <a:pt x="182232" y="201663"/>
                </a:lnTo>
                <a:lnTo>
                  <a:pt x="182232" y="204749"/>
                </a:lnTo>
                <a:lnTo>
                  <a:pt x="183476" y="205994"/>
                </a:lnTo>
                <a:lnTo>
                  <a:pt x="185013" y="205994"/>
                </a:lnTo>
                <a:lnTo>
                  <a:pt x="186550" y="205994"/>
                </a:lnTo>
                <a:lnTo>
                  <a:pt x="187794" y="204749"/>
                </a:lnTo>
                <a:lnTo>
                  <a:pt x="187794" y="201663"/>
                </a:lnTo>
                <a:close/>
              </a:path>
              <a:path w="441325" h="309880">
                <a:moveTo>
                  <a:pt x="193941" y="1587"/>
                </a:moveTo>
                <a:lnTo>
                  <a:pt x="193192" y="838"/>
                </a:lnTo>
                <a:lnTo>
                  <a:pt x="191338" y="838"/>
                </a:lnTo>
                <a:lnTo>
                  <a:pt x="190588" y="1587"/>
                </a:lnTo>
                <a:lnTo>
                  <a:pt x="190588" y="3429"/>
                </a:lnTo>
                <a:lnTo>
                  <a:pt x="191338" y="4178"/>
                </a:lnTo>
                <a:lnTo>
                  <a:pt x="192265" y="4178"/>
                </a:lnTo>
                <a:lnTo>
                  <a:pt x="193192" y="4178"/>
                </a:lnTo>
                <a:lnTo>
                  <a:pt x="193941" y="3429"/>
                </a:lnTo>
                <a:lnTo>
                  <a:pt x="193941" y="1587"/>
                </a:lnTo>
                <a:close/>
              </a:path>
              <a:path w="441325" h="309880">
                <a:moveTo>
                  <a:pt x="200698" y="251650"/>
                </a:moveTo>
                <a:lnTo>
                  <a:pt x="199288" y="250240"/>
                </a:lnTo>
                <a:lnTo>
                  <a:pt x="195834" y="250240"/>
                </a:lnTo>
                <a:lnTo>
                  <a:pt x="194424" y="251650"/>
                </a:lnTo>
                <a:lnTo>
                  <a:pt x="194424" y="255117"/>
                </a:lnTo>
                <a:lnTo>
                  <a:pt x="195834" y="256514"/>
                </a:lnTo>
                <a:lnTo>
                  <a:pt x="197561" y="256514"/>
                </a:lnTo>
                <a:lnTo>
                  <a:pt x="199288" y="256514"/>
                </a:lnTo>
                <a:lnTo>
                  <a:pt x="200698" y="255117"/>
                </a:lnTo>
                <a:lnTo>
                  <a:pt x="200698" y="251650"/>
                </a:lnTo>
                <a:close/>
              </a:path>
              <a:path w="441325" h="309880">
                <a:moveTo>
                  <a:pt x="200875" y="151612"/>
                </a:moveTo>
                <a:lnTo>
                  <a:pt x="199720" y="150444"/>
                </a:lnTo>
                <a:lnTo>
                  <a:pt x="196850" y="150444"/>
                </a:lnTo>
                <a:lnTo>
                  <a:pt x="195694" y="151612"/>
                </a:lnTo>
                <a:lnTo>
                  <a:pt x="195694" y="154470"/>
                </a:lnTo>
                <a:lnTo>
                  <a:pt x="196850" y="155638"/>
                </a:lnTo>
                <a:lnTo>
                  <a:pt x="198285" y="155638"/>
                </a:lnTo>
                <a:lnTo>
                  <a:pt x="199720" y="155638"/>
                </a:lnTo>
                <a:lnTo>
                  <a:pt x="200875" y="154470"/>
                </a:lnTo>
                <a:lnTo>
                  <a:pt x="200875" y="151612"/>
                </a:lnTo>
                <a:close/>
              </a:path>
              <a:path w="441325" h="309880">
                <a:moveTo>
                  <a:pt x="203898" y="51485"/>
                </a:moveTo>
                <a:lnTo>
                  <a:pt x="202933" y="50520"/>
                </a:lnTo>
                <a:lnTo>
                  <a:pt x="200545" y="50520"/>
                </a:lnTo>
                <a:lnTo>
                  <a:pt x="199580" y="51485"/>
                </a:lnTo>
                <a:lnTo>
                  <a:pt x="199580" y="53873"/>
                </a:lnTo>
                <a:lnTo>
                  <a:pt x="200545" y="54851"/>
                </a:lnTo>
                <a:lnTo>
                  <a:pt x="201739" y="54851"/>
                </a:lnTo>
                <a:lnTo>
                  <a:pt x="202933" y="54851"/>
                </a:lnTo>
                <a:lnTo>
                  <a:pt x="203898" y="53873"/>
                </a:lnTo>
                <a:lnTo>
                  <a:pt x="203898" y="51485"/>
                </a:lnTo>
                <a:close/>
              </a:path>
              <a:path w="441325" h="309880">
                <a:moveTo>
                  <a:pt x="217639" y="101473"/>
                </a:moveTo>
                <a:lnTo>
                  <a:pt x="216509" y="100342"/>
                </a:lnTo>
                <a:lnTo>
                  <a:pt x="213741" y="100342"/>
                </a:lnTo>
                <a:lnTo>
                  <a:pt x="212610" y="101473"/>
                </a:lnTo>
                <a:lnTo>
                  <a:pt x="212610" y="104241"/>
                </a:lnTo>
                <a:lnTo>
                  <a:pt x="213741" y="105371"/>
                </a:lnTo>
                <a:lnTo>
                  <a:pt x="215125" y="105371"/>
                </a:lnTo>
                <a:lnTo>
                  <a:pt x="216509" y="105371"/>
                </a:lnTo>
                <a:lnTo>
                  <a:pt x="217639" y="104241"/>
                </a:lnTo>
                <a:lnTo>
                  <a:pt x="217639" y="101473"/>
                </a:lnTo>
                <a:close/>
              </a:path>
              <a:path w="441325" h="309880">
                <a:moveTo>
                  <a:pt x="221716" y="201422"/>
                </a:moveTo>
                <a:lnTo>
                  <a:pt x="220256" y="199961"/>
                </a:lnTo>
                <a:lnTo>
                  <a:pt x="216674" y="199961"/>
                </a:lnTo>
                <a:lnTo>
                  <a:pt x="215214" y="201422"/>
                </a:lnTo>
                <a:lnTo>
                  <a:pt x="215214" y="205003"/>
                </a:lnTo>
                <a:lnTo>
                  <a:pt x="216674" y="206463"/>
                </a:lnTo>
                <a:lnTo>
                  <a:pt x="218465" y="206463"/>
                </a:lnTo>
                <a:lnTo>
                  <a:pt x="220256" y="206463"/>
                </a:lnTo>
                <a:lnTo>
                  <a:pt x="221716" y="205003"/>
                </a:lnTo>
                <a:lnTo>
                  <a:pt x="221716" y="201422"/>
                </a:lnTo>
                <a:close/>
              </a:path>
              <a:path w="441325" h="309880">
                <a:moveTo>
                  <a:pt x="227533" y="1346"/>
                </a:moveTo>
                <a:lnTo>
                  <a:pt x="226593" y="406"/>
                </a:lnTo>
                <a:lnTo>
                  <a:pt x="224282" y="406"/>
                </a:lnTo>
                <a:lnTo>
                  <a:pt x="223342" y="1346"/>
                </a:lnTo>
                <a:lnTo>
                  <a:pt x="223342" y="3657"/>
                </a:lnTo>
                <a:lnTo>
                  <a:pt x="224282" y="4597"/>
                </a:lnTo>
                <a:lnTo>
                  <a:pt x="225437" y="4597"/>
                </a:lnTo>
                <a:lnTo>
                  <a:pt x="226593" y="4597"/>
                </a:lnTo>
                <a:lnTo>
                  <a:pt x="227533" y="3657"/>
                </a:lnTo>
                <a:lnTo>
                  <a:pt x="227533" y="1346"/>
                </a:lnTo>
                <a:close/>
              </a:path>
              <a:path w="441325" h="309880">
                <a:moveTo>
                  <a:pt x="233997" y="251409"/>
                </a:moveTo>
                <a:lnTo>
                  <a:pt x="232397" y="249809"/>
                </a:lnTo>
                <a:lnTo>
                  <a:pt x="228434" y="249809"/>
                </a:lnTo>
                <a:lnTo>
                  <a:pt x="226834" y="251409"/>
                </a:lnTo>
                <a:lnTo>
                  <a:pt x="226834" y="255371"/>
                </a:lnTo>
                <a:lnTo>
                  <a:pt x="228434" y="256971"/>
                </a:lnTo>
                <a:lnTo>
                  <a:pt x="230416" y="256971"/>
                </a:lnTo>
                <a:lnTo>
                  <a:pt x="232397" y="256971"/>
                </a:lnTo>
                <a:lnTo>
                  <a:pt x="233997" y="255371"/>
                </a:lnTo>
                <a:lnTo>
                  <a:pt x="233997" y="251409"/>
                </a:lnTo>
                <a:close/>
              </a:path>
              <a:path w="441325" h="309880">
                <a:moveTo>
                  <a:pt x="234175" y="151371"/>
                </a:moveTo>
                <a:lnTo>
                  <a:pt x="232829" y="150012"/>
                </a:lnTo>
                <a:lnTo>
                  <a:pt x="229476" y="150012"/>
                </a:lnTo>
                <a:lnTo>
                  <a:pt x="228130" y="151371"/>
                </a:lnTo>
                <a:lnTo>
                  <a:pt x="228130" y="154711"/>
                </a:lnTo>
                <a:lnTo>
                  <a:pt x="229476" y="156070"/>
                </a:lnTo>
                <a:lnTo>
                  <a:pt x="231152" y="156070"/>
                </a:lnTo>
                <a:lnTo>
                  <a:pt x="232829" y="156070"/>
                </a:lnTo>
                <a:lnTo>
                  <a:pt x="234175" y="154711"/>
                </a:lnTo>
                <a:lnTo>
                  <a:pt x="234175" y="151371"/>
                </a:lnTo>
                <a:close/>
              </a:path>
              <a:path w="441325" h="309880">
                <a:moveTo>
                  <a:pt x="237782" y="51257"/>
                </a:moveTo>
                <a:lnTo>
                  <a:pt x="236626" y="50088"/>
                </a:lnTo>
                <a:lnTo>
                  <a:pt x="233756" y="50088"/>
                </a:lnTo>
                <a:lnTo>
                  <a:pt x="232600" y="51257"/>
                </a:lnTo>
                <a:lnTo>
                  <a:pt x="232600" y="54127"/>
                </a:lnTo>
                <a:lnTo>
                  <a:pt x="233756" y="55283"/>
                </a:lnTo>
                <a:lnTo>
                  <a:pt x="235191" y="55283"/>
                </a:lnTo>
                <a:lnTo>
                  <a:pt x="236626" y="55283"/>
                </a:lnTo>
                <a:lnTo>
                  <a:pt x="237782" y="54127"/>
                </a:lnTo>
                <a:lnTo>
                  <a:pt x="237782" y="51257"/>
                </a:lnTo>
                <a:close/>
              </a:path>
              <a:path w="441325" h="309880">
                <a:moveTo>
                  <a:pt x="250952" y="101244"/>
                </a:moveTo>
                <a:lnTo>
                  <a:pt x="249631" y="99936"/>
                </a:lnTo>
                <a:lnTo>
                  <a:pt x="246405" y="99936"/>
                </a:lnTo>
                <a:lnTo>
                  <a:pt x="245097" y="101244"/>
                </a:lnTo>
                <a:lnTo>
                  <a:pt x="245097" y="104482"/>
                </a:lnTo>
                <a:lnTo>
                  <a:pt x="246405" y="105791"/>
                </a:lnTo>
                <a:lnTo>
                  <a:pt x="248018" y="105791"/>
                </a:lnTo>
                <a:lnTo>
                  <a:pt x="249631" y="105791"/>
                </a:lnTo>
                <a:lnTo>
                  <a:pt x="250952" y="104482"/>
                </a:lnTo>
                <a:lnTo>
                  <a:pt x="250952" y="101244"/>
                </a:lnTo>
                <a:close/>
              </a:path>
              <a:path w="441325" h="309880">
                <a:moveTo>
                  <a:pt x="255638" y="201155"/>
                </a:moveTo>
                <a:lnTo>
                  <a:pt x="253974" y="199504"/>
                </a:lnTo>
                <a:lnTo>
                  <a:pt x="249859" y="199504"/>
                </a:lnTo>
                <a:lnTo>
                  <a:pt x="248196" y="201155"/>
                </a:lnTo>
                <a:lnTo>
                  <a:pt x="248196" y="205270"/>
                </a:lnTo>
                <a:lnTo>
                  <a:pt x="249859" y="206933"/>
                </a:lnTo>
                <a:lnTo>
                  <a:pt x="251917" y="206933"/>
                </a:lnTo>
                <a:lnTo>
                  <a:pt x="253974" y="206933"/>
                </a:lnTo>
                <a:lnTo>
                  <a:pt x="255638" y="205270"/>
                </a:lnTo>
                <a:lnTo>
                  <a:pt x="255638" y="201155"/>
                </a:lnTo>
                <a:close/>
              </a:path>
              <a:path w="441325" h="309880">
                <a:moveTo>
                  <a:pt x="261124" y="1117"/>
                </a:moveTo>
                <a:lnTo>
                  <a:pt x="259994" y="0"/>
                </a:lnTo>
                <a:lnTo>
                  <a:pt x="257225" y="0"/>
                </a:lnTo>
                <a:lnTo>
                  <a:pt x="256095" y="1117"/>
                </a:lnTo>
                <a:lnTo>
                  <a:pt x="256095" y="3898"/>
                </a:lnTo>
                <a:lnTo>
                  <a:pt x="257225" y="5016"/>
                </a:lnTo>
                <a:lnTo>
                  <a:pt x="258610" y="5016"/>
                </a:lnTo>
                <a:lnTo>
                  <a:pt x="259994" y="5016"/>
                </a:lnTo>
                <a:lnTo>
                  <a:pt x="261124" y="3898"/>
                </a:lnTo>
                <a:lnTo>
                  <a:pt x="261124" y="1117"/>
                </a:lnTo>
                <a:close/>
              </a:path>
              <a:path w="441325" h="309880">
                <a:moveTo>
                  <a:pt x="267309" y="251155"/>
                </a:moveTo>
                <a:lnTo>
                  <a:pt x="265506" y="249351"/>
                </a:lnTo>
                <a:lnTo>
                  <a:pt x="261048" y="249351"/>
                </a:lnTo>
                <a:lnTo>
                  <a:pt x="259245" y="251155"/>
                </a:lnTo>
                <a:lnTo>
                  <a:pt x="259245" y="255612"/>
                </a:lnTo>
                <a:lnTo>
                  <a:pt x="261048" y="257416"/>
                </a:lnTo>
                <a:lnTo>
                  <a:pt x="263271" y="257416"/>
                </a:lnTo>
                <a:lnTo>
                  <a:pt x="265506" y="257416"/>
                </a:lnTo>
                <a:lnTo>
                  <a:pt x="267309" y="255612"/>
                </a:lnTo>
                <a:lnTo>
                  <a:pt x="267309" y="251155"/>
                </a:lnTo>
                <a:close/>
              </a:path>
              <a:path w="441325" h="309880">
                <a:moveTo>
                  <a:pt x="267487" y="151117"/>
                </a:moveTo>
                <a:lnTo>
                  <a:pt x="265950" y="149567"/>
                </a:lnTo>
                <a:lnTo>
                  <a:pt x="262128" y="149567"/>
                </a:lnTo>
                <a:lnTo>
                  <a:pt x="260578" y="151117"/>
                </a:lnTo>
                <a:lnTo>
                  <a:pt x="260578" y="154940"/>
                </a:lnTo>
                <a:lnTo>
                  <a:pt x="262128" y="156489"/>
                </a:lnTo>
                <a:lnTo>
                  <a:pt x="264033" y="156489"/>
                </a:lnTo>
                <a:lnTo>
                  <a:pt x="265950" y="156489"/>
                </a:lnTo>
                <a:lnTo>
                  <a:pt x="267487" y="154940"/>
                </a:lnTo>
                <a:lnTo>
                  <a:pt x="267487" y="151117"/>
                </a:lnTo>
                <a:close/>
              </a:path>
              <a:path w="441325" h="309880">
                <a:moveTo>
                  <a:pt x="271678" y="51015"/>
                </a:moveTo>
                <a:lnTo>
                  <a:pt x="270319" y="49657"/>
                </a:lnTo>
                <a:lnTo>
                  <a:pt x="266966" y="49657"/>
                </a:lnTo>
                <a:lnTo>
                  <a:pt x="265620" y="51015"/>
                </a:lnTo>
                <a:lnTo>
                  <a:pt x="265620" y="54368"/>
                </a:lnTo>
                <a:lnTo>
                  <a:pt x="266966" y="55714"/>
                </a:lnTo>
                <a:lnTo>
                  <a:pt x="268643" y="55714"/>
                </a:lnTo>
                <a:lnTo>
                  <a:pt x="270319" y="55714"/>
                </a:lnTo>
                <a:lnTo>
                  <a:pt x="271678" y="54368"/>
                </a:lnTo>
                <a:lnTo>
                  <a:pt x="271678" y="51015"/>
                </a:lnTo>
                <a:close/>
              </a:path>
              <a:path w="441325" h="309880">
                <a:moveTo>
                  <a:pt x="284251" y="101003"/>
                </a:moveTo>
                <a:lnTo>
                  <a:pt x="282765" y="99517"/>
                </a:lnTo>
                <a:lnTo>
                  <a:pt x="279057" y="99517"/>
                </a:lnTo>
                <a:lnTo>
                  <a:pt x="277571" y="101003"/>
                </a:lnTo>
                <a:lnTo>
                  <a:pt x="277571" y="104698"/>
                </a:lnTo>
                <a:lnTo>
                  <a:pt x="279057" y="106197"/>
                </a:lnTo>
                <a:lnTo>
                  <a:pt x="280911" y="106197"/>
                </a:lnTo>
                <a:lnTo>
                  <a:pt x="282765" y="106197"/>
                </a:lnTo>
                <a:lnTo>
                  <a:pt x="284251" y="104698"/>
                </a:lnTo>
                <a:lnTo>
                  <a:pt x="284251" y="101003"/>
                </a:lnTo>
                <a:close/>
              </a:path>
              <a:path w="441325" h="309880">
                <a:moveTo>
                  <a:pt x="289547" y="200901"/>
                </a:moveTo>
                <a:lnTo>
                  <a:pt x="287680" y="199021"/>
                </a:lnTo>
                <a:lnTo>
                  <a:pt x="283057" y="199021"/>
                </a:lnTo>
                <a:lnTo>
                  <a:pt x="281190" y="200901"/>
                </a:lnTo>
                <a:lnTo>
                  <a:pt x="281190" y="205524"/>
                </a:lnTo>
                <a:lnTo>
                  <a:pt x="283057" y="207391"/>
                </a:lnTo>
                <a:lnTo>
                  <a:pt x="285369" y="207391"/>
                </a:lnTo>
                <a:lnTo>
                  <a:pt x="287680" y="207391"/>
                </a:lnTo>
                <a:lnTo>
                  <a:pt x="289547" y="205524"/>
                </a:lnTo>
                <a:lnTo>
                  <a:pt x="289547" y="200901"/>
                </a:lnTo>
                <a:close/>
              </a:path>
              <a:path w="441325" h="309880">
                <a:moveTo>
                  <a:pt x="300596" y="250913"/>
                </a:moveTo>
                <a:lnTo>
                  <a:pt x="298589" y="248894"/>
                </a:lnTo>
                <a:lnTo>
                  <a:pt x="293636" y="248894"/>
                </a:lnTo>
                <a:lnTo>
                  <a:pt x="291630" y="250913"/>
                </a:lnTo>
                <a:lnTo>
                  <a:pt x="291630" y="255854"/>
                </a:lnTo>
                <a:lnTo>
                  <a:pt x="293636" y="257860"/>
                </a:lnTo>
                <a:lnTo>
                  <a:pt x="296113" y="257860"/>
                </a:lnTo>
                <a:lnTo>
                  <a:pt x="298589" y="257860"/>
                </a:lnTo>
                <a:lnTo>
                  <a:pt x="300596" y="255854"/>
                </a:lnTo>
                <a:lnTo>
                  <a:pt x="300596" y="250913"/>
                </a:lnTo>
                <a:close/>
              </a:path>
              <a:path w="441325" h="309880">
                <a:moveTo>
                  <a:pt x="300786" y="150888"/>
                </a:moveTo>
                <a:lnTo>
                  <a:pt x="299046" y="149148"/>
                </a:lnTo>
                <a:lnTo>
                  <a:pt x="294754" y="149148"/>
                </a:lnTo>
                <a:lnTo>
                  <a:pt x="293001" y="150888"/>
                </a:lnTo>
                <a:lnTo>
                  <a:pt x="293001" y="155194"/>
                </a:lnTo>
                <a:lnTo>
                  <a:pt x="294754" y="156933"/>
                </a:lnTo>
                <a:lnTo>
                  <a:pt x="296900" y="156933"/>
                </a:lnTo>
                <a:lnTo>
                  <a:pt x="299046" y="156933"/>
                </a:lnTo>
                <a:lnTo>
                  <a:pt x="300786" y="155194"/>
                </a:lnTo>
                <a:lnTo>
                  <a:pt x="300786" y="150888"/>
                </a:lnTo>
                <a:close/>
              </a:path>
              <a:path w="441325" h="309880">
                <a:moveTo>
                  <a:pt x="305549" y="50774"/>
                </a:moveTo>
                <a:lnTo>
                  <a:pt x="303999" y="49225"/>
                </a:lnTo>
                <a:lnTo>
                  <a:pt x="300177" y="49225"/>
                </a:lnTo>
                <a:lnTo>
                  <a:pt x="298640" y="50774"/>
                </a:lnTo>
                <a:lnTo>
                  <a:pt x="298640" y="54597"/>
                </a:lnTo>
                <a:lnTo>
                  <a:pt x="300177" y="56146"/>
                </a:lnTo>
                <a:lnTo>
                  <a:pt x="302094" y="56146"/>
                </a:lnTo>
                <a:lnTo>
                  <a:pt x="303999" y="56146"/>
                </a:lnTo>
                <a:lnTo>
                  <a:pt x="305549" y="54597"/>
                </a:lnTo>
                <a:lnTo>
                  <a:pt x="305549" y="50774"/>
                </a:lnTo>
                <a:close/>
              </a:path>
              <a:path w="441325" h="309880">
                <a:moveTo>
                  <a:pt x="317563" y="100787"/>
                </a:moveTo>
                <a:lnTo>
                  <a:pt x="315887" y="99098"/>
                </a:lnTo>
                <a:lnTo>
                  <a:pt x="311721" y="99098"/>
                </a:lnTo>
                <a:lnTo>
                  <a:pt x="310045" y="100787"/>
                </a:lnTo>
                <a:lnTo>
                  <a:pt x="310045" y="104940"/>
                </a:lnTo>
                <a:lnTo>
                  <a:pt x="311721" y="106629"/>
                </a:lnTo>
                <a:lnTo>
                  <a:pt x="313804" y="106629"/>
                </a:lnTo>
                <a:lnTo>
                  <a:pt x="315887" y="106629"/>
                </a:lnTo>
                <a:lnTo>
                  <a:pt x="317563" y="104940"/>
                </a:lnTo>
                <a:lnTo>
                  <a:pt x="317563" y="100787"/>
                </a:lnTo>
                <a:close/>
              </a:path>
              <a:path w="441325" h="309880">
                <a:moveTo>
                  <a:pt x="323469" y="200647"/>
                </a:moveTo>
                <a:lnTo>
                  <a:pt x="321386" y="198564"/>
                </a:lnTo>
                <a:lnTo>
                  <a:pt x="316255" y="198564"/>
                </a:lnTo>
                <a:lnTo>
                  <a:pt x="314172" y="200647"/>
                </a:lnTo>
                <a:lnTo>
                  <a:pt x="314172" y="205778"/>
                </a:lnTo>
                <a:lnTo>
                  <a:pt x="316255" y="207860"/>
                </a:lnTo>
                <a:lnTo>
                  <a:pt x="318820" y="207860"/>
                </a:lnTo>
                <a:lnTo>
                  <a:pt x="321386" y="207860"/>
                </a:lnTo>
                <a:lnTo>
                  <a:pt x="323469" y="205778"/>
                </a:lnTo>
                <a:lnTo>
                  <a:pt x="323469" y="200647"/>
                </a:lnTo>
                <a:close/>
              </a:path>
              <a:path w="441325" h="309880">
                <a:moveTo>
                  <a:pt x="333895" y="250659"/>
                </a:moveTo>
                <a:lnTo>
                  <a:pt x="331685" y="248450"/>
                </a:lnTo>
                <a:lnTo>
                  <a:pt x="326250" y="248450"/>
                </a:lnTo>
                <a:lnTo>
                  <a:pt x="324040" y="250659"/>
                </a:lnTo>
                <a:lnTo>
                  <a:pt x="324040" y="256108"/>
                </a:lnTo>
                <a:lnTo>
                  <a:pt x="326250" y="258305"/>
                </a:lnTo>
                <a:lnTo>
                  <a:pt x="328968" y="258305"/>
                </a:lnTo>
                <a:lnTo>
                  <a:pt x="331685" y="258305"/>
                </a:lnTo>
                <a:lnTo>
                  <a:pt x="333895" y="256108"/>
                </a:lnTo>
                <a:lnTo>
                  <a:pt x="333895" y="250659"/>
                </a:lnTo>
                <a:close/>
              </a:path>
              <a:path w="441325" h="309880">
                <a:moveTo>
                  <a:pt x="334111" y="150647"/>
                </a:moveTo>
                <a:lnTo>
                  <a:pt x="332168" y="148717"/>
                </a:lnTo>
                <a:lnTo>
                  <a:pt x="327393" y="148717"/>
                </a:lnTo>
                <a:lnTo>
                  <a:pt x="325450" y="150647"/>
                </a:lnTo>
                <a:lnTo>
                  <a:pt x="325450" y="155435"/>
                </a:lnTo>
                <a:lnTo>
                  <a:pt x="327393" y="157365"/>
                </a:lnTo>
                <a:lnTo>
                  <a:pt x="329780" y="157365"/>
                </a:lnTo>
                <a:lnTo>
                  <a:pt x="332168" y="157365"/>
                </a:lnTo>
                <a:lnTo>
                  <a:pt x="334111" y="155435"/>
                </a:lnTo>
                <a:lnTo>
                  <a:pt x="334111" y="150647"/>
                </a:lnTo>
                <a:close/>
              </a:path>
              <a:path w="441325" h="309880">
                <a:moveTo>
                  <a:pt x="339432" y="50533"/>
                </a:moveTo>
                <a:lnTo>
                  <a:pt x="337693" y="48793"/>
                </a:lnTo>
                <a:lnTo>
                  <a:pt x="333400" y="48793"/>
                </a:lnTo>
                <a:lnTo>
                  <a:pt x="331647" y="50533"/>
                </a:lnTo>
                <a:lnTo>
                  <a:pt x="331647" y="54838"/>
                </a:lnTo>
                <a:lnTo>
                  <a:pt x="333400" y="56578"/>
                </a:lnTo>
                <a:lnTo>
                  <a:pt x="335546" y="56578"/>
                </a:lnTo>
                <a:lnTo>
                  <a:pt x="337693" y="56578"/>
                </a:lnTo>
                <a:lnTo>
                  <a:pt x="339432" y="54838"/>
                </a:lnTo>
                <a:lnTo>
                  <a:pt x="339432" y="50533"/>
                </a:lnTo>
                <a:close/>
              </a:path>
              <a:path w="441325" h="309880">
                <a:moveTo>
                  <a:pt x="350875" y="100545"/>
                </a:moveTo>
                <a:lnTo>
                  <a:pt x="349008" y="98679"/>
                </a:lnTo>
                <a:lnTo>
                  <a:pt x="344385" y="98679"/>
                </a:lnTo>
                <a:lnTo>
                  <a:pt x="342519" y="100545"/>
                </a:lnTo>
                <a:lnTo>
                  <a:pt x="342519" y="105168"/>
                </a:lnTo>
                <a:lnTo>
                  <a:pt x="344385" y="107035"/>
                </a:lnTo>
                <a:lnTo>
                  <a:pt x="346697" y="107035"/>
                </a:lnTo>
                <a:lnTo>
                  <a:pt x="349008" y="107035"/>
                </a:lnTo>
                <a:lnTo>
                  <a:pt x="350875" y="105168"/>
                </a:lnTo>
                <a:lnTo>
                  <a:pt x="350875" y="100545"/>
                </a:lnTo>
                <a:close/>
              </a:path>
              <a:path w="441325" h="309880">
                <a:moveTo>
                  <a:pt x="357378" y="200380"/>
                </a:moveTo>
                <a:lnTo>
                  <a:pt x="355092" y="198094"/>
                </a:lnTo>
                <a:lnTo>
                  <a:pt x="349453" y="198094"/>
                </a:lnTo>
                <a:lnTo>
                  <a:pt x="347167" y="200380"/>
                </a:lnTo>
                <a:lnTo>
                  <a:pt x="347167" y="206032"/>
                </a:lnTo>
                <a:lnTo>
                  <a:pt x="349453" y="208318"/>
                </a:lnTo>
                <a:lnTo>
                  <a:pt x="352272" y="208318"/>
                </a:lnTo>
                <a:lnTo>
                  <a:pt x="355092" y="208318"/>
                </a:lnTo>
                <a:lnTo>
                  <a:pt x="357378" y="206032"/>
                </a:lnTo>
                <a:lnTo>
                  <a:pt x="357378" y="200380"/>
                </a:lnTo>
                <a:close/>
              </a:path>
              <a:path w="441325" h="309880">
                <a:moveTo>
                  <a:pt x="367195" y="250418"/>
                </a:moveTo>
                <a:lnTo>
                  <a:pt x="364794" y="248005"/>
                </a:lnTo>
                <a:lnTo>
                  <a:pt x="358851" y="248005"/>
                </a:lnTo>
                <a:lnTo>
                  <a:pt x="356450" y="250418"/>
                </a:lnTo>
                <a:lnTo>
                  <a:pt x="356450" y="256349"/>
                </a:lnTo>
                <a:lnTo>
                  <a:pt x="358851" y="258762"/>
                </a:lnTo>
                <a:lnTo>
                  <a:pt x="361823" y="258762"/>
                </a:lnTo>
                <a:lnTo>
                  <a:pt x="364794" y="258762"/>
                </a:lnTo>
                <a:lnTo>
                  <a:pt x="367195" y="256349"/>
                </a:lnTo>
                <a:lnTo>
                  <a:pt x="367195" y="250418"/>
                </a:lnTo>
                <a:close/>
              </a:path>
              <a:path w="441325" h="309880">
                <a:moveTo>
                  <a:pt x="367411" y="150406"/>
                </a:moveTo>
                <a:lnTo>
                  <a:pt x="365277" y="148272"/>
                </a:lnTo>
                <a:lnTo>
                  <a:pt x="360019" y="148272"/>
                </a:lnTo>
                <a:lnTo>
                  <a:pt x="357886" y="150406"/>
                </a:lnTo>
                <a:lnTo>
                  <a:pt x="357886" y="155663"/>
                </a:lnTo>
                <a:lnTo>
                  <a:pt x="360019" y="157797"/>
                </a:lnTo>
                <a:lnTo>
                  <a:pt x="362648" y="157797"/>
                </a:lnTo>
                <a:lnTo>
                  <a:pt x="365277" y="157797"/>
                </a:lnTo>
                <a:lnTo>
                  <a:pt x="367411" y="155663"/>
                </a:lnTo>
                <a:lnTo>
                  <a:pt x="367411" y="150406"/>
                </a:lnTo>
                <a:close/>
              </a:path>
              <a:path w="441325" h="309880">
                <a:moveTo>
                  <a:pt x="373316" y="50304"/>
                </a:moveTo>
                <a:lnTo>
                  <a:pt x="371373" y="48361"/>
                </a:lnTo>
                <a:lnTo>
                  <a:pt x="366598" y="48361"/>
                </a:lnTo>
                <a:lnTo>
                  <a:pt x="364655" y="50304"/>
                </a:lnTo>
                <a:lnTo>
                  <a:pt x="364655" y="55079"/>
                </a:lnTo>
                <a:lnTo>
                  <a:pt x="366598" y="57010"/>
                </a:lnTo>
                <a:lnTo>
                  <a:pt x="368985" y="57010"/>
                </a:lnTo>
                <a:lnTo>
                  <a:pt x="371373" y="57010"/>
                </a:lnTo>
                <a:lnTo>
                  <a:pt x="373316" y="55079"/>
                </a:lnTo>
                <a:lnTo>
                  <a:pt x="373316" y="50304"/>
                </a:lnTo>
                <a:close/>
              </a:path>
              <a:path w="441325" h="309880">
                <a:moveTo>
                  <a:pt x="384187" y="100330"/>
                </a:moveTo>
                <a:lnTo>
                  <a:pt x="382130" y="98259"/>
                </a:lnTo>
                <a:lnTo>
                  <a:pt x="377050" y="98259"/>
                </a:lnTo>
                <a:lnTo>
                  <a:pt x="374992" y="100330"/>
                </a:lnTo>
                <a:lnTo>
                  <a:pt x="374992" y="105410"/>
                </a:lnTo>
                <a:lnTo>
                  <a:pt x="377050" y="107467"/>
                </a:lnTo>
                <a:lnTo>
                  <a:pt x="379590" y="107467"/>
                </a:lnTo>
                <a:lnTo>
                  <a:pt x="382130" y="107467"/>
                </a:lnTo>
                <a:lnTo>
                  <a:pt x="384187" y="105410"/>
                </a:lnTo>
                <a:lnTo>
                  <a:pt x="384187" y="100330"/>
                </a:lnTo>
                <a:close/>
              </a:path>
              <a:path w="441325" h="309880">
                <a:moveTo>
                  <a:pt x="391287" y="200126"/>
                </a:moveTo>
                <a:lnTo>
                  <a:pt x="388785" y="197637"/>
                </a:lnTo>
                <a:lnTo>
                  <a:pt x="382638" y="197637"/>
                </a:lnTo>
                <a:lnTo>
                  <a:pt x="380136" y="200126"/>
                </a:lnTo>
                <a:lnTo>
                  <a:pt x="380136" y="206286"/>
                </a:lnTo>
                <a:lnTo>
                  <a:pt x="382638" y="208788"/>
                </a:lnTo>
                <a:lnTo>
                  <a:pt x="385711" y="208788"/>
                </a:lnTo>
                <a:lnTo>
                  <a:pt x="388785" y="208788"/>
                </a:lnTo>
                <a:lnTo>
                  <a:pt x="391287" y="206286"/>
                </a:lnTo>
                <a:lnTo>
                  <a:pt x="391287" y="200126"/>
                </a:lnTo>
                <a:close/>
              </a:path>
              <a:path w="441325" h="309880">
                <a:moveTo>
                  <a:pt x="400494" y="250164"/>
                </a:moveTo>
                <a:lnTo>
                  <a:pt x="397891" y="247561"/>
                </a:lnTo>
                <a:lnTo>
                  <a:pt x="391464" y="247561"/>
                </a:lnTo>
                <a:lnTo>
                  <a:pt x="388861" y="250164"/>
                </a:lnTo>
                <a:lnTo>
                  <a:pt x="388861" y="256590"/>
                </a:lnTo>
                <a:lnTo>
                  <a:pt x="391464" y="259207"/>
                </a:lnTo>
                <a:lnTo>
                  <a:pt x="394677" y="259207"/>
                </a:lnTo>
                <a:lnTo>
                  <a:pt x="397891" y="259207"/>
                </a:lnTo>
                <a:lnTo>
                  <a:pt x="400494" y="256590"/>
                </a:lnTo>
                <a:lnTo>
                  <a:pt x="400494" y="250164"/>
                </a:lnTo>
                <a:close/>
              </a:path>
              <a:path w="441325" h="309880">
                <a:moveTo>
                  <a:pt x="400710" y="150177"/>
                </a:moveTo>
                <a:lnTo>
                  <a:pt x="398386" y="147853"/>
                </a:lnTo>
                <a:lnTo>
                  <a:pt x="392645" y="147853"/>
                </a:lnTo>
                <a:lnTo>
                  <a:pt x="390321" y="150177"/>
                </a:lnTo>
                <a:lnTo>
                  <a:pt x="390321" y="155905"/>
                </a:lnTo>
                <a:lnTo>
                  <a:pt x="392645" y="158229"/>
                </a:lnTo>
                <a:lnTo>
                  <a:pt x="395516" y="158229"/>
                </a:lnTo>
                <a:lnTo>
                  <a:pt x="398386" y="158229"/>
                </a:lnTo>
                <a:lnTo>
                  <a:pt x="400710" y="155905"/>
                </a:lnTo>
                <a:lnTo>
                  <a:pt x="400710" y="150177"/>
                </a:lnTo>
                <a:close/>
              </a:path>
              <a:path w="441325" h="309880">
                <a:moveTo>
                  <a:pt x="407212" y="50050"/>
                </a:moveTo>
                <a:lnTo>
                  <a:pt x="405079" y="47929"/>
                </a:lnTo>
                <a:lnTo>
                  <a:pt x="399821" y="47929"/>
                </a:lnTo>
                <a:lnTo>
                  <a:pt x="397687" y="50050"/>
                </a:lnTo>
                <a:lnTo>
                  <a:pt x="397687" y="55321"/>
                </a:lnTo>
                <a:lnTo>
                  <a:pt x="399821" y="57442"/>
                </a:lnTo>
                <a:lnTo>
                  <a:pt x="402450" y="57442"/>
                </a:lnTo>
                <a:lnTo>
                  <a:pt x="405079" y="57442"/>
                </a:lnTo>
                <a:lnTo>
                  <a:pt x="407212" y="55321"/>
                </a:lnTo>
                <a:lnTo>
                  <a:pt x="407212" y="50050"/>
                </a:lnTo>
                <a:close/>
              </a:path>
              <a:path w="441325" h="309880">
                <a:moveTo>
                  <a:pt x="417499" y="100088"/>
                </a:moveTo>
                <a:lnTo>
                  <a:pt x="415251" y="97840"/>
                </a:lnTo>
                <a:lnTo>
                  <a:pt x="409714" y="97840"/>
                </a:lnTo>
                <a:lnTo>
                  <a:pt x="407466" y="100088"/>
                </a:lnTo>
                <a:lnTo>
                  <a:pt x="407466" y="105625"/>
                </a:lnTo>
                <a:lnTo>
                  <a:pt x="409714" y="107873"/>
                </a:lnTo>
                <a:lnTo>
                  <a:pt x="412483" y="107873"/>
                </a:lnTo>
                <a:lnTo>
                  <a:pt x="415251" y="107873"/>
                </a:lnTo>
                <a:lnTo>
                  <a:pt x="417499" y="105625"/>
                </a:lnTo>
                <a:lnTo>
                  <a:pt x="417499" y="100088"/>
                </a:lnTo>
                <a:close/>
              </a:path>
              <a:path w="441325" h="309880">
                <a:moveTo>
                  <a:pt x="425196" y="199872"/>
                </a:moveTo>
                <a:lnTo>
                  <a:pt x="422490" y="197167"/>
                </a:lnTo>
                <a:lnTo>
                  <a:pt x="415823" y="197167"/>
                </a:lnTo>
                <a:lnTo>
                  <a:pt x="413118" y="199872"/>
                </a:lnTo>
                <a:lnTo>
                  <a:pt x="413118" y="206540"/>
                </a:lnTo>
                <a:lnTo>
                  <a:pt x="415823" y="209245"/>
                </a:lnTo>
                <a:lnTo>
                  <a:pt x="419163" y="209245"/>
                </a:lnTo>
                <a:lnTo>
                  <a:pt x="422490" y="209245"/>
                </a:lnTo>
                <a:lnTo>
                  <a:pt x="425196" y="206540"/>
                </a:lnTo>
                <a:lnTo>
                  <a:pt x="425196" y="199872"/>
                </a:lnTo>
                <a:close/>
              </a:path>
              <a:path w="441325" h="309880">
                <a:moveTo>
                  <a:pt x="425437" y="300088"/>
                </a:moveTo>
                <a:lnTo>
                  <a:pt x="422630" y="297294"/>
                </a:lnTo>
                <a:lnTo>
                  <a:pt x="415696" y="297294"/>
                </a:lnTo>
                <a:lnTo>
                  <a:pt x="412889" y="300088"/>
                </a:lnTo>
                <a:lnTo>
                  <a:pt x="412889" y="307022"/>
                </a:lnTo>
                <a:lnTo>
                  <a:pt x="415696" y="309829"/>
                </a:lnTo>
                <a:lnTo>
                  <a:pt x="419163" y="309829"/>
                </a:lnTo>
                <a:lnTo>
                  <a:pt x="422630" y="309829"/>
                </a:lnTo>
                <a:lnTo>
                  <a:pt x="425437" y="307022"/>
                </a:lnTo>
                <a:lnTo>
                  <a:pt x="425437" y="300088"/>
                </a:lnTo>
                <a:close/>
              </a:path>
              <a:path w="441325" h="309880">
                <a:moveTo>
                  <a:pt x="433806" y="249910"/>
                </a:moveTo>
                <a:lnTo>
                  <a:pt x="430999" y="247103"/>
                </a:lnTo>
                <a:lnTo>
                  <a:pt x="424065" y="247103"/>
                </a:lnTo>
                <a:lnTo>
                  <a:pt x="421259" y="249910"/>
                </a:lnTo>
                <a:lnTo>
                  <a:pt x="421259" y="256844"/>
                </a:lnTo>
                <a:lnTo>
                  <a:pt x="424065" y="259651"/>
                </a:lnTo>
                <a:lnTo>
                  <a:pt x="427532" y="259651"/>
                </a:lnTo>
                <a:lnTo>
                  <a:pt x="430999" y="259651"/>
                </a:lnTo>
                <a:lnTo>
                  <a:pt x="433806" y="256844"/>
                </a:lnTo>
                <a:lnTo>
                  <a:pt x="433806" y="249910"/>
                </a:lnTo>
                <a:close/>
              </a:path>
              <a:path w="441325" h="309880">
                <a:moveTo>
                  <a:pt x="434022" y="149936"/>
                </a:moveTo>
                <a:lnTo>
                  <a:pt x="431495" y="147421"/>
                </a:lnTo>
                <a:lnTo>
                  <a:pt x="425284" y="147421"/>
                </a:lnTo>
                <a:lnTo>
                  <a:pt x="422770" y="149936"/>
                </a:lnTo>
                <a:lnTo>
                  <a:pt x="422770" y="156146"/>
                </a:lnTo>
                <a:lnTo>
                  <a:pt x="425284" y="158661"/>
                </a:lnTo>
                <a:lnTo>
                  <a:pt x="428396" y="158661"/>
                </a:lnTo>
                <a:lnTo>
                  <a:pt x="431495" y="158661"/>
                </a:lnTo>
                <a:lnTo>
                  <a:pt x="434022" y="156146"/>
                </a:lnTo>
                <a:lnTo>
                  <a:pt x="434022" y="149936"/>
                </a:lnTo>
                <a:close/>
              </a:path>
              <a:path w="441325" h="309880">
                <a:moveTo>
                  <a:pt x="441083" y="49822"/>
                </a:moveTo>
                <a:lnTo>
                  <a:pt x="438759" y="47498"/>
                </a:lnTo>
                <a:lnTo>
                  <a:pt x="433019" y="47498"/>
                </a:lnTo>
                <a:lnTo>
                  <a:pt x="430695" y="49822"/>
                </a:lnTo>
                <a:lnTo>
                  <a:pt x="430695" y="55549"/>
                </a:lnTo>
                <a:lnTo>
                  <a:pt x="433019" y="57873"/>
                </a:lnTo>
                <a:lnTo>
                  <a:pt x="435889" y="57873"/>
                </a:lnTo>
                <a:lnTo>
                  <a:pt x="438759" y="57873"/>
                </a:lnTo>
                <a:lnTo>
                  <a:pt x="441083" y="55549"/>
                </a:lnTo>
                <a:lnTo>
                  <a:pt x="441083" y="49822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3168840" y="2032609"/>
            <a:ext cx="483870" cy="212725"/>
          </a:xfrm>
          <a:custGeom>
            <a:avLst/>
            <a:gdLst/>
            <a:ahLst/>
            <a:cxnLst/>
            <a:rect l="l" t="t" r="r" b="b"/>
            <a:pathLst>
              <a:path w="483870" h="212725">
                <a:moveTo>
                  <a:pt x="812" y="156578"/>
                </a:moveTo>
                <a:lnTo>
                  <a:pt x="635" y="156387"/>
                </a:lnTo>
                <a:lnTo>
                  <a:pt x="177" y="156387"/>
                </a:lnTo>
                <a:lnTo>
                  <a:pt x="0" y="156578"/>
                </a:lnTo>
                <a:lnTo>
                  <a:pt x="0" y="157022"/>
                </a:lnTo>
                <a:lnTo>
                  <a:pt x="177" y="157200"/>
                </a:lnTo>
                <a:lnTo>
                  <a:pt x="406" y="157200"/>
                </a:lnTo>
                <a:lnTo>
                  <a:pt x="635" y="157200"/>
                </a:lnTo>
                <a:lnTo>
                  <a:pt x="812" y="157022"/>
                </a:lnTo>
                <a:lnTo>
                  <a:pt x="812" y="156578"/>
                </a:lnTo>
                <a:close/>
              </a:path>
              <a:path w="483870" h="212725">
                <a:moveTo>
                  <a:pt x="812" y="106387"/>
                </a:moveTo>
                <a:lnTo>
                  <a:pt x="635" y="106210"/>
                </a:lnTo>
                <a:lnTo>
                  <a:pt x="177" y="106210"/>
                </a:lnTo>
                <a:lnTo>
                  <a:pt x="0" y="106387"/>
                </a:lnTo>
                <a:lnTo>
                  <a:pt x="0" y="106832"/>
                </a:lnTo>
                <a:lnTo>
                  <a:pt x="177" y="107022"/>
                </a:lnTo>
                <a:lnTo>
                  <a:pt x="406" y="107022"/>
                </a:lnTo>
                <a:lnTo>
                  <a:pt x="635" y="107022"/>
                </a:lnTo>
                <a:lnTo>
                  <a:pt x="812" y="106832"/>
                </a:lnTo>
                <a:lnTo>
                  <a:pt x="812" y="106387"/>
                </a:lnTo>
                <a:close/>
              </a:path>
              <a:path w="483870" h="212725">
                <a:moveTo>
                  <a:pt x="16992" y="56197"/>
                </a:moveTo>
                <a:lnTo>
                  <a:pt x="16802" y="56007"/>
                </a:lnTo>
                <a:lnTo>
                  <a:pt x="16319" y="56007"/>
                </a:lnTo>
                <a:lnTo>
                  <a:pt x="16129" y="56197"/>
                </a:lnTo>
                <a:lnTo>
                  <a:pt x="16129" y="56680"/>
                </a:lnTo>
                <a:lnTo>
                  <a:pt x="16319" y="56870"/>
                </a:lnTo>
                <a:lnTo>
                  <a:pt x="16560" y="56870"/>
                </a:lnTo>
                <a:lnTo>
                  <a:pt x="16802" y="56870"/>
                </a:lnTo>
                <a:lnTo>
                  <a:pt x="16992" y="56680"/>
                </a:lnTo>
                <a:lnTo>
                  <a:pt x="16992" y="56197"/>
                </a:lnTo>
                <a:close/>
              </a:path>
              <a:path w="483870" h="212725">
                <a:moveTo>
                  <a:pt x="34302" y="6019"/>
                </a:moveTo>
                <a:lnTo>
                  <a:pt x="34112" y="5829"/>
                </a:lnTo>
                <a:lnTo>
                  <a:pt x="33604" y="5829"/>
                </a:lnTo>
                <a:lnTo>
                  <a:pt x="33413" y="6019"/>
                </a:lnTo>
                <a:lnTo>
                  <a:pt x="33413" y="6515"/>
                </a:lnTo>
                <a:lnTo>
                  <a:pt x="33604" y="6718"/>
                </a:lnTo>
                <a:lnTo>
                  <a:pt x="33858" y="6718"/>
                </a:lnTo>
                <a:lnTo>
                  <a:pt x="34112" y="6718"/>
                </a:lnTo>
                <a:lnTo>
                  <a:pt x="34302" y="6515"/>
                </a:lnTo>
                <a:lnTo>
                  <a:pt x="34302" y="6019"/>
                </a:lnTo>
                <a:close/>
              </a:path>
              <a:path w="483870" h="212725">
                <a:moveTo>
                  <a:pt x="34671" y="156337"/>
                </a:moveTo>
                <a:lnTo>
                  <a:pt x="34302" y="155981"/>
                </a:lnTo>
                <a:lnTo>
                  <a:pt x="33413" y="155981"/>
                </a:lnTo>
                <a:lnTo>
                  <a:pt x="33045" y="156337"/>
                </a:lnTo>
                <a:lnTo>
                  <a:pt x="33045" y="157238"/>
                </a:lnTo>
                <a:lnTo>
                  <a:pt x="33413" y="157594"/>
                </a:lnTo>
                <a:lnTo>
                  <a:pt x="33858" y="157594"/>
                </a:lnTo>
                <a:lnTo>
                  <a:pt x="34302" y="157594"/>
                </a:lnTo>
                <a:lnTo>
                  <a:pt x="34671" y="157238"/>
                </a:lnTo>
                <a:lnTo>
                  <a:pt x="34671" y="156337"/>
                </a:lnTo>
                <a:close/>
              </a:path>
              <a:path w="483870" h="212725">
                <a:moveTo>
                  <a:pt x="34671" y="106172"/>
                </a:moveTo>
                <a:lnTo>
                  <a:pt x="34302" y="105816"/>
                </a:lnTo>
                <a:lnTo>
                  <a:pt x="33413" y="105816"/>
                </a:lnTo>
                <a:lnTo>
                  <a:pt x="33045" y="106172"/>
                </a:lnTo>
                <a:lnTo>
                  <a:pt x="33045" y="107061"/>
                </a:lnTo>
                <a:lnTo>
                  <a:pt x="33413" y="107429"/>
                </a:lnTo>
                <a:lnTo>
                  <a:pt x="33858" y="107429"/>
                </a:lnTo>
                <a:lnTo>
                  <a:pt x="34302" y="107429"/>
                </a:lnTo>
                <a:lnTo>
                  <a:pt x="34671" y="107061"/>
                </a:lnTo>
                <a:lnTo>
                  <a:pt x="34671" y="106172"/>
                </a:lnTo>
                <a:close/>
              </a:path>
              <a:path w="483870" h="212725">
                <a:moveTo>
                  <a:pt x="50292" y="55968"/>
                </a:moveTo>
                <a:lnTo>
                  <a:pt x="49911" y="55587"/>
                </a:lnTo>
                <a:lnTo>
                  <a:pt x="48945" y="55587"/>
                </a:lnTo>
                <a:lnTo>
                  <a:pt x="48564" y="55968"/>
                </a:lnTo>
                <a:lnTo>
                  <a:pt x="48564" y="56921"/>
                </a:lnTo>
                <a:lnTo>
                  <a:pt x="48945" y="57315"/>
                </a:lnTo>
                <a:lnTo>
                  <a:pt x="49428" y="57315"/>
                </a:lnTo>
                <a:lnTo>
                  <a:pt x="49911" y="57315"/>
                </a:lnTo>
                <a:lnTo>
                  <a:pt x="50292" y="56921"/>
                </a:lnTo>
                <a:lnTo>
                  <a:pt x="50292" y="55968"/>
                </a:lnTo>
                <a:close/>
              </a:path>
              <a:path w="483870" h="212725">
                <a:moveTo>
                  <a:pt x="68211" y="5778"/>
                </a:moveTo>
                <a:lnTo>
                  <a:pt x="67805" y="5372"/>
                </a:lnTo>
                <a:lnTo>
                  <a:pt x="66814" y="5372"/>
                </a:lnTo>
                <a:lnTo>
                  <a:pt x="66408" y="5778"/>
                </a:lnTo>
                <a:lnTo>
                  <a:pt x="66408" y="6769"/>
                </a:lnTo>
                <a:lnTo>
                  <a:pt x="66814" y="7162"/>
                </a:lnTo>
                <a:lnTo>
                  <a:pt x="67310" y="7162"/>
                </a:lnTo>
                <a:lnTo>
                  <a:pt x="67805" y="7162"/>
                </a:lnTo>
                <a:lnTo>
                  <a:pt x="68211" y="6769"/>
                </a:lnTo>
                <a:lnTo>
                  <a:pt x="68211" y="5778"/>
                </a:lnTo>
                <a:close/>
              </a:path>
              <a:path w="483870" h="212725">
                <a:moveTo>
                  <a:pt x="68516" y="156121"/>
                </a:moveTo>
                <a:lnTo>
                  <a:pt x="67983" y="155575"/>
                </a:lnTo>
                <a:lnTo>
                  <a:pt x="66636" y="155575"/>
                </a:lnTo>
                <a:lnTo>
                  <a:pt x="66103" y="156121"/>
                </a:lnTo>
                <a:lnTo>
                  <a:pt x="66103" y="157467"/>
                </a:lnTo>
                <a:lnTo>
                  <a:pt x="66636" y="158000"/>
                </a:lnTo>
                <a:lnTo>
                  <a:pt x="67310" y="158000"/>
                </a:lnTo>
                <a:lnTo>
                  <a:pt x="67983" y="158000"/>
                </a:lnTo>
                <a:lnTo>
                  <a:pt x="68516" y="157467"/>
                </a:lnTo>
                <a:lnTo>
                  <a:pt x="68516" y="156121"/>
                </a:lnTo>
                <a:close/>
              </a:path>
              <a:path w="483870" h="212725">
                <a:moveTo>
                  <a:pt x="68516" y="105956"/>
                </a:moveTo>
                <a:lnTo>
                  <a:pt x="67983" y="105410"/>
                </a:lnTo>
                <a:lnTo>
                  <a:pt x="66636" y="105410"/>
                </a:lnTo>
                <a:lnTo>
                  <a:pt x="66103" y="105956"/>
                </a:lnTo>
                <a:lnTo>
                  <a:pt x="66103" y="107302"/>
                </a:lnTo>
                <a:lnTo>
                  <a:pt x="66636" y="107835"/>
                </a:lnTo>
                <a:lnTo>
                  <a:pt x="67310" y="107835"/>
                </a:lnTo>
                <a:lnTo>
                  <a:pt x="67983" y="107835"/>
                </a:lnTo>
                <a:lnTo>
                  <a:pt x="68516" y="107302"/>
                </a:lnTo>
                <a:lnTo>
                  <a:pt x="68516" y="105956"/>
                </a:lnTo>
                <a:close/>
              </a:path>
              <a:path w="483870" h="212725">
                <a:moveTo>
                  <a:pt x="83604" y="55727"/>
                </a:moveTo>
                <a:lnTo>
                  <a:pt x="83019" y="55143"/>
                </a:lnTo>
                <a:lnTo>
                  <a:pt x="81597" y="55143"/>
                </a:lnTo>
                <a:lnTo>
                  <a:pt x="81013" y="55727"/>
                </a:lnTo>
                <a:lnTo>
                  <a:pt x="81013" y="57162"/>
                </a:lnTo>
                <a:lnTo>
                  <a:pt x="81597" y="57734"/>
                </a:lnTo>
                <a:lnTo>
                  <a:pt x="82308" y="57734"/>
                </a:lnTo>
                <a:lnTo>
                  <a:pt x="83019" y="57734"/>
                </a:lnTo>
                <a:lnTo>
                  <a:pt x="83604" y="57162"/>
                </a:lnTo>
                <a:lnTo>
                  <a:pt x="83604" y="55727"/>
                </a:lnTo>
                <a:close/>
              </a:path>
              <a:path w="483870" h="212725">
                <a:moveTo>
                  <a:pt x="85559" y="206121"/>
                </a:moveTo>
                <a:lnTo>
                  <a:pt x="84874" y="205447"/>
                </a:lnTo>
                <a:lnTo>
                  <a:pt x="83197" y="205447"/>
                </a:lnTo>
                <a:lnTo>
                  <a:pt x="82511" y="206121"/>
                </a:lnTo>
                <a:lnTo>
                  <a:pt x="82511" y="207797"/>
                </a:lnTo>
                <a:lnTo>
                  <a:pt x="83197" y="208483"/>
                </a:lnTo>
                <a:lnTo>
                  <a:pt x="84035" y="208483"/>
                </a:lnTo>
                <a:lnTo>
                  <a:pt x="84874" y="208483"/>
                </a:lnTo>
                <a:lnTo>
                  <a:pt x="85559" y="207797"/>
                </a:lnTo>
                <a:lnTo>
                  <a:pt x="85559" y="206121"/>
                </a:lnTo>
                <a:close/>
              </a:path>
              <a:path w="483870" h="212725">
                <a:moveTo>
                  <a:pt x="102108" y="5511"/>
                </a:moveTo>
                <a:lnTo>
                  <a:pt x="101511" y="4914"/>
                </a:lnTo>
                <a:lnTo>
                  <a:pt x="100025" y="4914"/>
                </a:lnTo>
                <a:lnTo>
                  <a:pt x="99415" y="5511"/>
                </a:lnTo>
                <a:lnTo>
                  <a:pt x="99415" y="7010"/>
                </a:lnTo>
                <a:lnTo>
                  <a:pt x="100025" y="7607"/>
                </a:lnTo>
                <a:lnTo>
                  <a:pt x="100761" y="7607"/>
                </a:lnTo>
                <a:lnTo>
                  <a:pt x="101511" y="7607"/>
                </a:lnTo>
                <a:lnTo>
                  <a:pt x="102108" y="7010"/>
                </a:lnTo>
                <a:lnTo>
                  <a:pt x="102108" y="5511"/>
                </a:lnTo>
                <a:close/>
              </a:path>
              <a:path w="483870" h="212725">
                <a:moveTo>
                  <a:pt x="102374" y="155892"/>
                </a:moveTo>
                <a:lnTo>
                  <a:pt x="101663" y="155168"/>
                </a:lnTo>
                <a:lnTo>
                  <a:pt x="99872" y="155168"/>
                </a:lnTo>
                <a:lnTo>
                  <a:pt x="99148" y="155892"/>
                </a:lnTo>
                <a:lnTo>
                  <a:pt x="99148" y="157683"/>
                </a:lnTo>
                <a:lnTo>
                  <a:pt x="99872" y="158407"/>
                </a:lnTo>
                <a:lnTo>
                  <a:pt x="100761" y="158407"/>
                </a:lnTo>
                <a:lnTo>
                  <a:pt x="101663" y="158407"/>
                </a:lnTo>
                <a:lnTo>
                  <a:pt x="102374" y="157683"/>
                </a:lnTo>
                <a:lnTo>
                  <a:pt x="102374" y="155892"/>
                </a:lnTo>
                <a:close/>
              </a:path>
              <a:path w="483870" h="212725">
                <a:moveTo>
                  <a:pt x="102374" y="105714"/>
                </a:moveTo>
                <a:lnTo>
                  <a:pt x="101663" y="104990"/>
                </a:lnTo>
                <a:lnTo>
                  <a:pt x="99872" y="104990"/>
                </a:lnTo>
                <a:lnTo>
                  <a:pt x="99148" y="105714"/>
                </a:lnTo>
                <a:lnTo>
                  <a:pt x="99148" y="107505"/>
                </a:lnTo>
                <a:lnTo>
                  <a:pt x="99872" y="108229"/>
                </a:lnTo>
                <a:lnTo>
                  <a:pt x="100761" y="108229"/>
                </a:lnTo>
                <a:lnTo>
                  <a:pt x="101663" y="108229"/>
                </a:lnTo>
                <a:lnTo>
                  <a:pt x="102374" y="107505"/>
                </a:lnTo>
                <a:lnTo>
                  <a:pt x="102374" y="105714"/>
                </a:lnTo>
                <a:close/>
              </a:path>
              <a:path w="483870" h="212725">
                <a:moveTo>
                  <a:pt x="116903" y="55486"/>
                </a:moveTo>
                <a:lnTo>
                  <a:pt x="116128" y="54711"/>
                </a:lnTo>
                <a:lnTo>
                  <a:pt x="114223" y="54711"/>
                </a:lnTo>
                <a:lnTo>
                  <a:pt x="113449" y="55486"/>
                </a:lnTo>
                <a:lnTo>
                  <a:pt x="113449" y="57391"/>
                </a:lnTo>
                <a:lnTo>
                  <a:pt x="114223" y="58166"/>
                </a:lnTo>
                <a:lnTo>
                  <a:pt x="115176" y="58166"/>
                </a:lnTo>
                <a:lnTo>
                  <a:pt x="116128" y="58166"/>
                </a:lnTo>
                <a:lnTo>
                  <a:pt x="116903" y="57391"/>
                </a:lnTo>
                <a:lnTo>
                  <a:pt x="116903" y="55486"/>
                </a:lnTo>
                <a:close/>
              </a:path>
              <a:path w="483870" h="212725">
                <a:moveTo>
                  <a:pt x="119392" y="205917"/>
                </a:moveTo>
                <a:lnTo>
                  <a:pt x="118541" y="205066"/>
                </a:lnTo>
                <a:lnTo>
                  <a:pt x="116433" y="205066"/>
                </a:lnTo>
                <a:lnTo>
                  <a:pt x="115582" y="205917"/>
                </a:lnTo>
                <a:lnTo>
                  <a:pt x="115582" y="208013"/>
                </a:lnTo>
                <a:lnTo>
                  <a:pt x="116433" y="208864"/>
                </a:lnTo>
                <a:lnTo>
                  <a:pt x="117487" y="208864"/>
                </a:lnTo>
                <a:lnTo>
                  <a:pt x="118541" y="208864"/>
                </a:lnTo>
                <a:lnTo>
                  <a:pt x="119392" y="208013"/>
                </a:lnTo>
                <a:lnTo>
                  <a:pt x="119392" y="205917"/>
                </a:lnTo>
                <a:close/>
              </a:path>
              <a:path w="483870" h="212725">
                <a:moveTo>
                  <a:pt x="136004" y="5283"/>
                </a:moveTo>
                <a:lnTo>
                  <a:pt x="135204" y="4483"/>
                </a:lnTo>
                <a:lnTo>
                  <a:pt x="133223" y="4483"/>
                </a:lnTo>
                <a:lnTo>
                  <a:pt x="132422" y="5283"/>
                </a:lnTo>
                <a:lnTo>
                  <a:pt x="132422" y="7264"/>
                </a:lnTo>
                <a:lnTo>
                  <a:pt x="133223" y="8064"/>
                </a:lnTo>
                <a:lnTo>
                  <a:pt x="134213" y="8064"/>
                </a:lnTo>
                <a:lnTo>
                  <a:pt x="135204" y="8064"/>
                </a:lnTo>
                <a:lnTo>
                  <a:pt x="136004" y="7264"/>
                </a:lnTo>
                <a:lnTo>
                  <a:pt x="136004" y="5283"/>
                </a:lnTo>
                <a:close/>
              </a:path>
              <a:path w="483870" h="212725">
                <a:moveTo>
                  <a:pt x="136232" y="155663"/>
                </a:moveTo>
                <a:lnTo>
                  <a:pt x="135331" y="154762"/>
                </a:lnTo>
                <a:lnTo>
                  <a:pt x="133096" y="154762"/>
                </a:lnTo>
                <a:lnTo>
                  <a:pt x="132194" y="155663"/>
                </a:lnTo>
                <a:lnTo>
                  <a:pt x="132194" y="157911"/>
                </a:lnTo>
                <a:lnTo>
                  <a:pt x="133096" y="158813"/>
                </a:lnTo>
                <a:lnTo>
                  <a:pt x="134213" y="158813"/>
                </a:lnTo>
                <a:lnTo>
                  <a:pt x="135331" y="158813"/>
                </a:lnTo>
                <a:lnTo>
                  <a:pt x="136232" y="157911"/>
                </a:lnTo>
                <a:lnTo>
                  <a:pt x="136232" y="155663"/>
                </a:lnTo>
                <a:close/>
              </a:path>
              <a:path w="483870" h="212725">
                <a:moveTo>
                  <a:pt x="136232" y="105498"/>
                </a:moveTo>
                <a:lnTo>
                  <a:pt x="135331" y="104597"/>
                </a:lnTo>
                <a:lnTo>
                  <a:pt x="133096" y="104597"/>
                </a:lnTo>
                <a:lnTo>
                  <a:pt x="132194" y="105498"/>
                </a:lnTo>
                <a:lnTo>
                  <a:pt x="132194" y="107746"/>
                </a:lnTo>
                <a:lnTo>
                  <a:pt x="133096" y="108648"/>
                </a:lnTo>
                <a:lnTo>
                  <a:pt x="134213" y="108648"/>
                </a:lnTo>
                <a:lnTo>
                  <a:pt x="135331" y="108648"/>
                </a:lnTo>
                <a:lnTo>
                  <a:pt x="136232" y="107746"/>
                </a:lnTo>
                <a:lnTo>
                  <a:pt x="136232" y="105498"/>
                </a:lnTo>
                <a:close/>
              </a:path>
              <a:path w="483870" h="212725">
                <a:moveTo>
                  <a:pt x="150215" y="55257"/>
                </a:moveTo>
                <a:lnTo>
                  <a:pt x="149250" y="54279"/>
                </a:lnTo>
                <a:lnTo>
                  <a:pt x="146862" y="54279"/>
                </a:lnTo>
                <a:lnTo>
                  <a:pt x="145897" y="55257"/>
                </a:lnTo>
                <a:lnTo>
                  <a:pt x="145897" y="57645"/>
                </a:lnTo>
                <a:lnTo>
                  <a:pt x="146862" y="58610"/>
                </a:lnTo>
                <a:lnTo>
                  <a:pt x="148056" y="58610"/>
                </a:lnTo>
                <a:lnTo>
                  <a:pt x="149250" y="58610"/>
                </a:lnTo>
                <a:lnTo>
                  <a:pt x="150215" y="57645"/>
                </a:lnTo>
                <a:lnTo>
                  <a:pt x="150215" y="55257"/>
                </a:lnTo>
                <a:close/>
              </a:path>
              <a:path w="483870" h="212725">
                <a:moveTo>
                  <a:pt x="153212" y="205701"/>
                </a:moveTo>
                <a:lnTo>
                  <a:pt x="152196" y="204685"/>
                </a:lnTo>
                <a:lnTo>
                  <a:pt x="149682" y="204685"/>
                </a:lnTo>
                <a:lnTo>
                  <a:pt x="148653" y="205701"/>
                </a:lnTo>
                <a:lnTo>
                  <a:pt x="148653" y="208216"/>
                </a:lnTo>
                <a:lnTo>
                  <a:pt x="149682" y="209245"/>
                </a:lnTo>
                <a:lnTo>
                  <a:pt x="150939" y="209245"/>
                </a:lnTo>
                <a:lnTo>
                  <a:pt x="152196" y="209245"/>
                </a:lnTo>
                <a:lnTo>
                  <a:pt x="153212" y="208216"/>
                </a:lnTo>
                <a:lnTo>
                  <a:pt x="153212" y="205701"/>
                </a:lnTo>
                <a:close/>
              </a:path>
              <a:path w="483870" h="212725">
                <a:moveTo>
                  <a:pt x="169913" y="5029"/>
                </a:moveTo>
                <a:lnTo>
                  <a:pt x="168897" y="4025"/>
                </a:lnTo>
                <a:lnTo>
                  <a:pt x="166433" y="4025"/>
                </a:lnTo>
                <a:lnTo>
                  <a:pt x="165417" y="5029"/>
                </a:lnTo>
                <a:lnTo>
                  <a:pt x="165417" y="7505"/>
                </a:lnTo>
                <a:lnTo>
                  <a:pt x="166433" y="8509"/>
                </a:lnTo>
                <a:lnTo>
                  <a:pt x="167665" y="8509"/>
                </a:lnTo>
                <a:lnTo>
                  <a:pt x="168897" y="8509"/>
                </a:lnTo>
                <a:lnTo>
                  <a:pt x="169913" y="7505"/>
                </a:lnTo>
                <a:lnTo>
                  <a:pt x="169913" y="5029"/>
                </a:lnTo>
                <a:close/>
              </a:path>
              <a:path w="483870" h="212725">
                <a:moveTo>
                  <a:pt x="170091" y="155448"/>
                </a:moveTo>
                <a:lnTo>
                  <a:pt x="168998" y="154368"/>
                </a:lnTo>
                <a:lnTo>
                  <a:pt x="166331" y="154368"/>
                </a:lnTo>
                <a:lnTo>
                  <a:pt x="165239" y="155448"/>
                </a:lnTo>
                <a:lnTo>
                  <a:pt x="165239" y="158140"/>
                </a:lnTo>
                <a:lnTo>
                  <a:pt x="166331" y="159219"/>
                </a:lnTo>
                <a:lnTo>
                  <a:pt x="167665" y="159219"/>
                </a:lnTo>
                <a:lnTo>
                  <a:pt x="168998" y="159219"/>
                </a:lnTo>
                <a:lnTo>
                  <a:pt x="170091" y="158140"/>
                </a:lnTo>
                <a:lnTo>
                  <a:pt x="170091" y="155448"/>
                </a:lnTo>
                <a:close/>
              </a:path>
              <a:path w="483870" h="212725">
                <a:moveTo>
                  <a:pt x="170091" y="105270"/>
                </a:moveTo>
                <a:lnTo>
                  <a:pt x="168998" y="104190"/>
                </a:lnTo>
                <a:lnTo>
                  <a:pt x="166331" y="104190"/>
                </a:lnTo>
                <a:lnTo>
                  <a:pt x="165239" y="105270"/>
                </a:lnTo>
                <a:lnTo>
                  <a:pt x="165239" y="107962"/>
                </a:lnTo>
                <a:lnTo>
                  <a:pt x="166331" y="109042"/>
                </a:lnTo>
                <a:lnTo>
                  <a:pt x="167665" y="109042"/>
                </a:lnTo>
                <a:lnTo>
                  <a:pt x="168998" y="109042"/>
                </a:lnTo>
                <a:lnTo>
                  <a:pt x="170091" y="107962"/>
                </a:lnTo>
                <a:lnTo>
                  <a:pt x="170091" y="105270"/>
                </a:lnTo>
                <a:close/>
              </a:path>
              <a:path w="483870" h="212725">
                <a:moveTo>
                  <a:pt x="183515" y="55016"/>
                </a:moveTo>
                <a:lnTo>
                  <a:pt x="182359" y="53848"/>
                </a:lnTo>
                <a:lnTo>
                  <a:pt x="179489" y="53848"/>
                </a:lnTo>
                <a:lnTo>
                  <a:pt x="178333" y="55016"/>
                </a:lnTo>
                <a:lnTo>
                  <a:pt x="178333" y="57873"/>
                </a:lnTo>
                <a:lnTo>
                  <a:pt x="179489" y="59042"/>
                </a:lnTo>
                <a:lnTo>
                  <a:pt x="180924" y="59042"/>
                </a:lnTo>
                <a:lnTo>
                  <a:pt x="182359" y="59042"/>
                </a:lnTo>
                <a:lnTo>
                  <a:pt x="183515" y="57873"/>
                </a:lnTo>
                <a:lnTo>
                  <a:pt x="183515" y="55016"/>
                </a:lnTo>
                <a:close/>
              </a:path>
              <a:path w="483870" h="212725">
                <a:moveTo>
                  <a:pt x="187032" y="205498"/>
                </a:moveTo>
                <a:lnTo>
                  <a:pt x="185851" y="204304"/>
                </a:lnTo>
                <a:lnTo>
                  <a:pt x="182905" y="204304"/>
                </a:lnTo>
                <a:lnTo>
                  <a:pt x="181724" y="205498"/>
                </a:lnTo>
                <a:lnTo>
                  <a:pt x="181724" y="208432"/>
                </a:lnTo>
                <a:lnTo>
                  <a:pt x="182905" y="209626"/>
                </a:lnTo>
                <a:lnTo>
                  <a:pt x="184378" y="209626"/>
                </a:lnTo>
                <a:lnTo>
                  <a:pt x="185851" y="209626"/>
                </a:lnTo>
                <a:lnTo>
                  <a:pt x="187032" y="208432"/>
                </a:lnTo>
                <a:lnTo>
                  <a:pt x="187032" y="205498"/>
                </a:lnTo>
                <a:close/>
              </a:path>
              <a:path w="483870" h="212725">
                <a:moveTo>
                  <a:pt x="203796" y="4787"/>
                </a:moveTo>
                <a:lnTo>
                  <a:pt x="202590" y="3581"/>
                </a:lnTo>
                <a:lnTo>
                  <a:pt x="199618" y="3581"/>
                </a:lnTo>
                <a:lnTo>
                  <a:pt x="198412" y="4787"/>
                </a:lnTo>
                <a:lnTo>
                  <a:pt x="198412" y="7747"/>
                </a:lnTo>
                <a:lnTo>
                  <a:pt x="199618" y="8953"/>
                </a:lnTo>
                <a:lnTo>
                  <a:pt x="201104" y="8953"/>
                </a:lnTo>
                <a:lnTo>
                  <a:pt x="202590" y="8953"/>
                </a:lnTo>
                <a:lnTo>
                  <a:pt x="203796" y="7747"/>
                </a:lnTo>
                <a:lnTo>
                  <a:pt x="203796" y="4787"/>
                </a:lnTo>
                <a:close/>
              </a:path>
              <a:path w="483870" h="212725">
                <a:moveTo>
                  <a:pt x="203936" y="155232"/>
                </a:moveTo>
                <a:lnTo>
                  <a:pt x="202666" y="153962"/>
                </a:lnTo>
                <a:lnTo>
                  <a:pt x="199542" y="153962"/>
                </a:lnTo>
                <a:lnTo>
                  <a:pt x="198272" y="155232"/>
                </a:lnTo>
                <a:lnTo>
                  <a:pt x="198272" y="158356"/>
                </a:lnTo>
                <a:lnTo>
                  <a:pt x="199542" y="159626"/>
                </a:lnTo>
                <a:lnTo>
                  <a:pt x="201104" y="159626"/>
                </a:lnTo>
                <a:lnTo>
                  <a:pt x="202666" y="159626"/>
                </a:lnTo>
                <a:lnTo>
                  <a:pt x="203936" y="158356"/>
                </a:lnTo>
                <a:lnTo>
                  <a:pt x="203936" y="155232"/>
                </a:lnTo>
                <a:close/>
              </a:path>
              <a:path w="483870" h="212725">
                <a:moveTo>
                  <a:pt x="203936" y="105054"/>
                </a:moveTo>
                <a:lnTo>
                  <a:pt x="202666" y="103784"/>
                </a:lnTo>
                <a:lnTo>
                  <a:pt x="199542" y="103784"/>
                </a:lnTo>
                <a:lnTo>
                  <a:pt x="198272" y="105054"/>
                </a:lnTo>
                <a:lnTo>
                  <a:pt x="198272" y="108178"/>
                </a:lnTo>
                <a:lnTo>
                  <a:pt x="199542" y="109448"/>
                </a:lnTo>
                <a:lnTo>
                  <a:pt x="201104" y="109448"/>
                </a:lnTo>
                <a:lnTo>
                  <a:pt x="202666" y="109448"/>
                </a:lnTo>
                <a:lnTo>
                  <a:pt x="203936" y="108178"/>
                </a:lnTo>
                <a:lnTo>
                  <a:pt x="203936" y="105054"/>
                </a:lnTo>
                <a:close/>
              </a:path>
              <a:path w="483870" h="212725">
                <a:moveTo>
                  <a:pt x="216827" y="54762"/>
                </a:moveTo>
                <a:lnTo>
                  <a:pt x="215468" y="53403"/>
                </a:lnTo>
                <a:lnTo>
                  <a:pt x="212115" y="53403"/>
                </a:lnTo>
                <a:lnTo>
                  <a:pt x="210769" y="54762"/>
                </a:lnTo>
                <a:lnTo>
                  <a:pt x="210769" y="58115"/>
                </a:lnTo>
                <a:lnTo>
                  <a:pt x="212115" y="59461"/>
                </a:lnTo>
                <a:lnTo>
                  <a:pt x="213791" y="59461"/>
                </a:lnTo>
                <a:lnTo>
                  <a:pt x="215468" y="59461"/>
                </a:lnTo>
                <a:lnTo>
                  <a:pt x="216827" y="58115"/>
                </a:lnTo>
                <a:lnTo>
                  <a:pt x="216827" y="54762"/>
                </a:lnTo>
                <a:close/>
              </a:path>
              <a:path w="483870" h="212725">
                <a:moveTo>
                  <a:pt x="220878" y="205282"/>
                </a:moveTo>
                <a:lnTo>
                  <a:pt x="219506" y="203923"/>
                </a:lnTo>
                <a:lnTo>
                  <a:pt x="216154" y="203923"/>
                </a:lnTo>
                <a:lnTo>
                  <a:pt x="214795" y="205282"/>
                </a:lnTo>
                <a:lnTo>
                  <a:pt x="214795" y="208648"/>
                </a:lnTo>
                <a:lnTo>
                  <a:pt x="216154" y="210007"/>
                </a:lnTo>
                <a:lnTo>
                  <a:pt x="217830" y="210007"/>
                </a:lnTo>
                <a:lnTo>
                  <a:pt x="219506" y="210007"/>
                </a:lnTo>
                <a:lnTo>
                  <a:pt x="220878" y="208648"/>
                </a:lnTo>
                <a:lnTo>
                  <a:pt x="220878" y="205282"/>
                </a:lnTo>
                <a:close/>
              </a:path>
              <a:path w="483870" h="212725">
                <a:moveTo>
                  <a:pt x="237693" y="4546"/>
                </a:moveTo>
                <a:lnTo>
                  <a:pt x="236283" y="3136"/>
                </a:lnTo>
                <a:lnTo>
                  <a:pt x="232829" y="3136"/>
                </a:lnTo>
                <a:lnTo>
                  <a:pt x="231419" y="4546"/>
                </a:lnTo>
                <a:lnTo>
                  <a:pt x="231419" y="8001"/>
                </a:lnTo>
                <a:lnTo>
                  <a:pt x="232829" y="9410"/>
                </a:lnTo>
                <a:lnTo>
                  <a:pt x="234556" y="9410"/>
                </a:lnTo>
                <a:lnTo>
                  <a:pt x="236283" y="9410"/>
                </a:lnTo>
                <a:lnTo>
                  <a:pt x="237693" y="8001"/>
                </a:lnTo>
                <a:lnTo>
                  <a:pt x="237693" y="4546"/>
                </a:lnTo>
                <a:close/>
              </a:path>
              <a:path w="483870" h="212725">
                <a:moveTo>
                  <a:pt x="237794" y="155003"/>
                </a:moveTo>
                <a:lnTo>
                  <a:pt x="236347" y="153555"/>
                </a:lnTo>
                <a:lnTo>
                  <a:pt x="232765" y="153555"/>
                </a:lnTo>
                <a:lnTo>
                  <a:pt x="231317" y="155003"/>
                </a:lnTo>
                <a:lnTo>
                  <a:pt x="231317" y="158584"/>
                </a:lnTo>
                <a:lnTo>
                  <a:pt x="232765" y="160032"/>
                </a:lnTo>
                <a:lnTo>
                  <a:pt x="234556" y="160032"/>
                </a:lnTo>
                <a:lnTo>
                  <a:pt x="236347" y="160032"/>
                </a:lnTo>
                <a:lnTo>
                  <a:pt x="237794" y="158584"/>
                </a:lnTo>
                <a:lnTo>
                  <a:pt x="237794" y="155003"/>
                </a:lnTo>
                <a:close/>
              </a:path>
              <a:path w="483870" h="212725">
                <a:moveTo>
                  <a:pt x="237794" y="104825"/>
                </a:moveTo>
                <a:lnTo>
                  <a:pt x="236347" y="103378"/>
                </a:lnTo>
                <a:lnTo>
                  <a:pt x="232765" y="103378"/>
                </a:lnTo>
                <a:lnTo>
                  <a:pt x="231317" y="104825"/>
                </a:lnTo>
                <a:lnTo>
                  <a:pt x="231317" y="108407"/>
                </a:lnTo>
                <a:lnTo>
                  <a:pt x="232765" y="109855"/>
                </a:lnTo>
                <a:lnTo>
                  <a:pt x="234556" y="109855"/>
                </a:lnTo>
                <a:lnTo>
                  <a:pt x="236347" y="109855"/>
                </a:lnTo>
                <a:lnTo>
                  <a:pt x="237794" y="108407"/>
                </a:lnTo>
                <a:lnTo>
                  <a:pt x="237794" y="104825"/>
                </a:lnTo>
                <a:close/>
              </a:path>
              <a:path w="483870" h="212725">
                <a:moveTo>
                  <a:pt x="250126" y="54533"/>
                </a:moveTo>
                <a:lnTo>
                  <a:pt x="248577" y="52984"/>
                </a:lnTo>
                <a:lnTo>
                  <a:pt x="244754" y="52984"/>
                </a:lnTo>
                <a:lnTo>
                  <a:pt x="243217" y="54533"/>
                </a:lnTo>
                <a:lnTo>
                  <a:pt x="243217" y="58356"/>
                </a:lnTo>
                <a:lnTo>
                  <a:pt x="244754" y="59905"/>
                </a:lnTo>
                <a:lnTo>
                  <a:pt x="246672" y="59905"/>
                </a:lnTo>
                <a:lnTo>
                  <a:pt x="248577" y="59905"/>
                </a:lnTo>
                <a:lnTo>
                  <a:pt x="250126" y="58356"/>
                </a:lnTo>
                <a:lnTo>
                  <a:pt x="250126" y="54533"/>
                </a:lnTo>
                <a:close/>
              </a:path>
              <a:path w="483870" h="212725">
                <a:moveTo>
                  <a:pt x="254698" y="205079"/>
                </a:moveTo>
                <a:lnTo>
                  <a:pt x="253174" y="203542"/>
                </a:lnTo>
                <a:lnTo>
                  <a:pt x="249389" y="203542"/>
                </a:lnTo>
                <a:lnTo>
                  <a:pt x="247853" y="205079"/>
                </a:lnTo>
                <a:lnTo>
                  <a:pt x="247853" y="208851"/>
                </a:lnTo>
                <a:lnTo>
                  <a:pt x="249389" y="210388"/>
                </a:lnTo>
                <a:lnTo>
                  <a:pt x="251282" y="210388"/>
                </a:lnTo>
                <a:lnTo>
                  <a:pt x="253174" y="210388"/>
                </a:lnTo>
                <a:lnTo>
                  <a:pt x="254698" y="208851"/>
                </a:lnTo>
                <a:lnTo>
                  <a:pt x="254698" y="205079"/>
                </a:lnTo>
                <a:close/>
              </a:path>
              <a:path w="483870" h="212725">
                <a:moveTo>
                  <a:pt x="271589" y="4292"/>
                </a:moveTo>
                <a:lnTo>
                  <a:pt x="269989" y="2692"/>
                </a:lnTo>
                <a:lnTo>
                  <a:pt x="266026" y="2692"/>
                </a:lnTo>
                <a:lnTo>
                  <a:pt x="264426" y="4292"/>
                </a:lnTo>
                <a:lnTo>
                  <a:pt x="264426" y="8255"/>
                </a:lnTo>
                <a:lnTo>
                  <a:pt x="266026" y="9855"/>
                </a:lnTo>
                <a:lnTo>
                  <a:pt x="268008" y="9855"/>
                </a:lnTo>
                <a:lnTo>
                  <a:pt x="269989" y="9855"/>
                </a:lnTo>
                <a:lnTo>
                  <a:pt x="271589" y="8255"/>
                </a:lnTo>
                <a:lnTo>
                  <a:pt x="271589" y="4292"/>
                </a:lnTo>
                <a:close/>
              </a:path>
              <a:path w="483870" h="212725">
                <a:moveTo>
                  <a:pt x="271653" y="154787"/>
                </a:moveTo>
                <a:lnTo>
                  <a:pt x="270014" y="153149"/>
                </a:lnTo>
                <a:lnTo>
                  <a:pt x="266001" y="153149"/>
                </a:lnTo>
                <a:lnTo>
                  <a:pt x="264363" y="154787"/>
                </a:lnTo>
                <a:lnTo>
                  <a:pt x="264363" y="158813"/>
                </a:lnTo>
                <a:lnTo>
                  <a:pt x="266001" y="160439"/>
                </a:lnTo>
                <a:lnTo>
                  <a:pt x="268008" y="160439"/>
                </a:lnTo>
                <a:lnTo>
                  <a:pt x="270014" y="160439"/>
                </a:lnTo>
                <a:lnTo>
                  <a:pt x="271653" y="158813"/>
                </a:lnTo>
                <a:lnTo>
                  <a:pt x="271653" y="154787"/>
                </a:lnTo>
                <a:close/>
              </a:path>
              <a:path w="483870" h="212725">
                <a:moveTo>
                  <a:pt x="271653" y="104609"/>
                </a:moveTo>
                <a:lnTo>
                  <a:pt x="270014" y="102971"/>
                </a:lnTo>
                <a:lnTo>
                  <a:pt x="266001" y="102971"/>
                </a:lnTo>
                <a:lnTo>
                  <a:pt x="264363" y="104609"/>
                </a:lnTo>
                <a:lnTo>
                  <a:pt x="264363" y="108635"/>
                </a:lnTo>
                <a:lnTo>
                  <a:pt x="266001" y="110261"/>
                </a:lnTo>
                <a:lnTo>
                  <a:pt x="268008" y="110261"/>
                </a:lnTo>
                <a:lnTo>
                  <a:pt x="270014" y="110261"/>
                </a:lnTo>
                <a:lnTo>
                  <a:pt x="271653" y="108635"/>
                </a:lnTo>
                <a:lnTo>
                  <a:pt x="271653" y="104609"/>
                </a:lnTo>
                <a:close/>
              </a:path>
              <a:path w="483870" h="212725">
                <a:moveTo>
                  <a:pt x="283425" y="54292"/>
                </a:moveTo>
                <a:lnTo>
                  <a:pt x="281686" y="52552"/>
                </a:lnTo>
                <a:lnTo>
                  <a:pt x="277393" y="52552"/>
                </a:lnTo>
                <a:lnTo>
                  <a:pt x="275640" y="54292"/>
                </a:lnTo>
                <a:lnTo>
                  <a:pt x="275640" y="58597"/>
                </a:lnTo>
                <a:lnTo>
                  <a:pt x="277393" y="60337"/>
                </a:lnTo>
                <a:lnTo>
                  <a:pt x="279539" y="60337"/>
                </a:lnTo>
                <a:lnTo>
                  <a:pt x="281686" y="60337"/>
                </a:lnTo>
                <a:lnTo>
                  <a:pt x="283425" y="58597"/>
                </a:lnTo>
                <a:lnTo>
                  <a:pt x="283425" y="54292"/>
                </a:lnTo>
                <a:close/>
              </a:path>
              <a:path w="483870" h="212725">
                <a:moveTo>
                  <a:pt x="288531" y="204863"/>
                </a:moveTo>
                <a:lnTo>
                  <a:pt x="286829" y="203161"/>
                </a:lnTo>
                <a:lnTo>
                  <a:pt x="282638" y="203161"/>
                </a:lnTo>
                <a:lnTo>
                  <a:pt x="280936" y="204863"/>
                </a:lnTo>
                <a:lnTo>
                  <a:pt x="280936" y="209067"/>
                </a:lnTo>
                <a:lnTo>
                  <a:pt x="282638" y="210769"/>
                </a:lnTo>
                <a:lnTo>
                  <a:pt x="284734" y="210769"/>
                </a:lnTo>
                <a:lnTo>
                  <a:pt x="286829" y="210769"/>
                </a:lnTo>
                <a:lnTo>
                  <a:pt x="288531" y="209067"/>
                </a:lnTo>
                <a:lnTo>
                  <a:pt x="288531" y="204863"/>
                </a:lnTo>
                <a:close/>
              </a:path>
              <a:path w="483870" h="212725">
                <a:moveTo>
                  <a:pt x="305485" y="4038"/>
                </a:moveTo>
                <a:lnTo>
                  <a:pt x="303682" y="2235"/>
                </a:lnTo>
                <a:lnTo>
                  <a:pt x="299237" y="2235"/>
                </a:lnTo>
                <a:lnTo>
                  <a:pt x="297434" y="4038"/>
                </a:lnTo>
                <a:lnTo>
                  <a:pt x="297434" y="8496"/>
                </a:lnTo>
                <a:lnTo>
                  <a:pt x="299237" y="10299"/>
                </a:lnTo>
                <a:lnTo>
                  <a:pt x="301459" y="10299"/>
                </a:lnTo>
                <a:lnTo>
                  <a:pt x="303682" y="10299"/>
                </a:lnTo>
                <a:lnTo>
                  <a:pt x="305485" y="8496"/>
                </a:lnTo>
                <a:lnTo>
                  <a:pt x="305485" y="4038"/>
                </a:lnTo>
                <a:close/>
              </a:path>
              <a:path w="483870" h="212725">
                <a:moveTo>
                  <a:pt x="305511" y="154546"/>
                </a:moveTo>
                <a:lnTo>
                  <a:pt x="303695" y="152742"/>
                </a:lnTo>
                <a:lnTo>
                  <a:pt x="299224" y="152742"/>
                </a:lnTo>
                <a:lnTo>
                  <a:pt x="297408" y="154546"/>
                </a:lnTo>
                <a:lnTo>
                  <a:pt x="297408" y="159016"/>
                </a:lnTo>
                <a:lnTo>
                  <a:pt x="299224" y="160832"/>
                </a:lnTo>
                <a:lnTo>
                  <a:pt x="301459" y="160832"/>
                </a:lnTo>
                <a:lnTo>
                  <a:pt x="303695" y="160832"/>
                </a:lnTo>
                <a:lnTo>
                  <a:pt x="305511" y="159016"/>
                </a:lnTo>
                <a:lnTo>
                  <a:pt x="305511" y="154546"/>
                </a:lnTo>
                <a:close/>
              </a:path>
              <a:path w="483870" h="212725">
                <a:moveTo>
                  <a:pt x="305511" y="104381"/>
                </a:moveTo>
                <a:lnTo>
                  <a:pt x="303695" y="102577"/>
                </a:lnTo>
                <a:lnTo>
                  <a:pt x="299224" y="102577"/>
                </a:lnTo>
                <a:lnTo>
                  <a:pt x="297408" y="104381"/>
                </a:lnTo>
                <a:lnTo>
                  <a:pt x="297408" y="108851"/>
                </a:lnTo>
                <a:lnTo>
                  <a:pt x="299224" y="110667"/>
                </a:lnTo>
                <a:lnTo>
                  <a:pt x="301459" y="110667"/>
                </a:lnTo>
                <a:lnTo>
                  <a:pt x="303695" y="110667"/>
                </a:lnTo>
                <a:lnTo>
                  <a:pt x="305511" y="108851"/>
                </a:lnTo>
                <a:lnTo>
                  <a:pt x="305511" y="104381"/>
                </a:lnTo>
                <a:close/>
              </a:path>
              <a:path w="483870" h="212725">
                <a:moveTo>
                  <a:pt x="316750" y="54051"/>
                </a:moveTo>
                <a:lnTo>
                  <a:pt x="314807" y="52120"/>
                </a:lnTo>
                <a:lnTo>
                  <a:pt x="310032" y="52120"/>
                </a:lnTo>
                <a:lnTo>
                  <a:pt x="308089" y="54051"/>
                </a:lnTo>
                <a:lnTo>
                  <a:pt x="308089" y="58826"/>
                </a:lnTo>
                <a:lnTo>
                  <a:pt x="310032" y="60769"/>
                </a:lnTo>
                <a:lnTo>
                  <a:pt x="312420" y="60769"/>
                </a:lnTo>
                <a:lnTo>
                  <a:pt x="314807" y="60769"/>
                </a:lnTo>
                <a:lnTo>
                  <a:pt x="316750" y="58826"/>
                </a:lnTo>
                <a:lnTo>
                  <a:pt x="316750" y="54051"/>
                </a:lnTo>
                <a:close/>
              </a:path>
              <a:path w="483870" h="212725">
                <a:moveTo>
                  <a:pt x="322364" y="204660"/>
                </a:moveTo>
                <a:lnTo>
                  <a:pt x="320497" y="202793"/>
                </a:lnTo>
                <a:lnTo>
                  <a:pt x="315874" y="202793"/>
                </a:lnTo>
                <a:lnTo>
                  <a:pt x="314007" y="204660"/>
                </a:lnTo>
                <a:lnTo>
                  <a:pt x="314007" y="209283"/>
                </a:lnTo>
                <a:lnTo>
                  <a:pt x="315874" y="211150"/>
                </a:lnTo>
                <a:lnTo>
                  <a:pt x="318185" y="211150"/>
                </a:lnTo>
                <a:lnTo>
                  <a:pt x="320497" y="211150"/>
                </a:lnTo>
                <a:lnTo>
                  <a:pt x="322364" y="209283"/>
                </a:lnTo>
                <a:lnTo>
                  <a:pt x="322364" y="204660"/>
                </a:lnTo>
                <a:close/>
              </a:path>
              <a:path w="483870" h="212725">
                <a:moveTo>
                  <a:pt x="339369" y="154330"/>
                </a:moveTo>
                <a:lnTo>
                  <a:pt x="337375" y="152336"/>
                </a:lnTo>
                <a:lnTo>
                  <a:pt x="332460" y="152336"/>
                </a:lnTo>
                <a:lnTo>
                  <a:pt x="330466" y="154330"/>
                </a:lnTo>
                <a:lnTo>
                  <a:pt x="330466" y="159245"/>
                </a:lnTo>
                <a:lnTo>
                  <a:pt x="332460" y="161239"/>
                </a:lnTo>
                <a:lnTo>
                  <a:pt x="334911" y="161239"/>
                </a:lnTo>
                <a:lnTo>
                  <a:pt x="337375" y="161239"/>
                </a:lnTo>
                <a:lnTo>
                  <a:pt x="339369" y="159245"/>
                </a:lnTo>
                <a:lnTo>
                  <a:pt x="339369" y="154330"/>
                </a:lnTo>
                <a:close/>
              </a:path>
              <a:path w="483870" h="212725">
                <a:moveTo>
                  <a:pt x="339369" y="104152"/>
                </a:moveTo>
                <a:lnTo>
                  <a:pt x="337375" y="102158"/>
                </a:lnTo>
                <a:lnTo>
                  <a:pt x="332460" y="102158"/>
                </a:lnTo>
                <a:lnTo>
                  <a:pt x="330466" y="104152"/>
                </a:lnTo>
                <a:lnTo>
                  <a:pt x="330466" y="109067"/>
                </a:lnTo>
                <a:lnTo>
                  <a:pt x="332460" y="111061"/>
                </a:lnTo>
                <a:lnTo>
                  <a:pt x="334911" y="111061"/>
                </a:lnTo>
                <a:lnTo>
                  <a:pt x="337375" y="111061"/>
                </a:lnTo>
                <a:lnTo>
                  <a:pt x="339369" y="109067"/>
                </a:lnTo>
                <a:lnTo>
                  <a:pt x="339369" y="104152"/>
                </a:lnTo>
                <a:close/>
              </a:path>
              <a:path w="483870" h="212725">
                <a:moveTo>
                  <a:pt x="339394" y="3797"/>
                </a:moveTo>
                <a:lnTo>
                  <a:pt x="337388" y="1790"/>
                </a:lnTo>
                <a:lnTo>
                  <a:pt x="332435" y="1790"/>
                </a:lnTo>
                <a:lnTo>
                  <a:pt x="330428" y="3797"/>
                </a:lnTo>
                <a:lnTo>
                  <a:pt x="330428" y="8737"/>
                </a:lnTo>
                <a:lnTo>
                  <a:pt x="332435" y="10744"/>
                </a:lnTo>
                <a:lnTo>
                  <a:pt x="334911" y="10744"/>
                </a:lnTo>
                <a:lnTo>
                  <a:pt x="337388" y="10744"/>
                </a:lnTo>
                <a:lnTo>
                  <a:pt x="339394" y="8737"/>
                </a:lnTo>
                <a:lnTo>
                  <a:pt x="339394" y="3797"/>
                </a:lnTo>
                <a:close/>
              </a:path>
              <a:path w="483870" h="212725">
                <a:moveTo>
                  <a:pt x="350050" y="53809"/>
                </a:moveTo>
                <a:lnTo>
                  <a:pt x="347916" y="51689"/>
                </a:lnTo>
                <a:lnTo>
                  <a:pt x="342658" y="51689"/>
                </a:lnTo>
                <a:lnTo>
                  <a:pt x="340525" y="53809"/>
                </a:lnTo>
                <a:lnTo>
                  <a:pt x="340525" y="59080"/>
                </a:lnTo>
                <a:lnTo>
                  <a:pt x="342658" y="61201"/>
                </a:lnTo>
                <a:lnTo>
                  <a:pt x="345287" y="61201"/>
                </a:lnTo>
                <a:lnTo>
                  <a:pt x="347916" y="61201"/>
                </a:lnTo>
                <a:lnTo>
                  <a:pt x="350050" y="59080"/>
                </a:lnTo>
                <a:lnTo>
                  <a:pt x="350050" y="53809"/>
                </a:lnTo>
                <a:close/>
              </a:path>
              <a:path w="483870" h="212725">
                <a:moveTo>
                  <a:pt x="356196" y="204457"/>
                </a:moveTo>
                <a:lnTo>
                  <a:pt x="354152" y="202412"/>
                </a:lnTo>
                <a:lnTo>
                  <a:pt x="349123" y="202412"/>
                </a:lnTo>
                <a:lnTo>
                  <a:pt x="347078" y="204457"/>
                </a:lnTo>
                <a:lnTo>
                  <a:pt x="347078" y="209486"/>
                </a:lnTo>
                <a:lnTo>
                  <a:pt x="349123" y="211531"/>
                </a:lnTo>
                <a:lnTo>
                  <a:pt x="351637" y="211531"/>
                </a:lnTo>
                <a:lnTo>
                  <a:pt x="354152" y="211531"/>
                </a:lnTo>
                <a:lnTo>
                  <a:pt x="356196" y="209486"/>
                </a:lnTo>
                <a:lnTo>
                  <a:pt x="356196" y="204457"/>
                </a:lnTo>
                <a:close/>
              </a:path>
              <a:path w="483870" h="212725">
                <a:moveTo>
                  <a:pt x="373214" y="154101"/>
                </a:moveTo>
                <a:lnTo>
                  <a:pt x="371043" y="151930"/>
                </a:lnTo>
                <a:lnTo>
                  <a:pt x="365683" y="151930"/>
                </a:lnTo>
                <a:lnTo>
                  <a:pt x="363512" y="154101"/>
                </a:lnTo>
                <a:lnTo>
                  <a:pt x="363512" y="159473"/>
                </a:lnTo>
                <a:lnTo>
                  <a:pt x="365683" y="161645"/>
                </a:lnTo>
                <a:lnTo>
                  <a:pt x="368363" y="161645"/>
                </a:lnTo>
                <a:lnTo>
                  <a:pt x="371043" y="161645"/>
                </a:lnTo>
                <a:lnTo>
                  <a:pt x="373214" y="159473"/>
                </a:lnTo>
                <a:lnTo>
                  <a:pt x="373214" y="154101"/>
                </a:lnTo>
                <a:close/>
              </a:path>
              <a:path w="483870" h="212725">
                <a:moveTo>
                  <a:pt x="373214" y="103936"/>
                </a:moveTo>
                <a:lnTo>
                  <a:pt x="371043" y="101752"/>
                </a:lnTo>
                <a:lnTo>
                  <a:pt x="365683" y="101752"/>
                </a:lnTo>
                <a:lnTo>
                  <a:pt x="363512" y="103936"/>
                </a:lnTo>
                <a:lnTo>
                  <a:pt x="363512" y="109296"/>
                </a:lnTo>
                <a:lnTo>
                  <a:pt x="365683" y="111467"/>
                </a:lnTo>
                <a:lnTo>
                  <a:pt x="368363" y="111467"/>
                </a:lnTo>
                <a:lnTo>
                  <a:pt x="371043" y="111467"/>
                </a:lnTo>
                <a:lnTo>
                  <a:pt x="373214" y="109296"/>
                </a:lnTo>
                <a:lnTo>
                  <a:pt x="373214" y="103936"/>
                </a:lnTo>
                <a:close/>
              </a:path>
              <a:path w="483870" h="212725">
                <a:moveTo>
                  <a:pt x="373291" y="3543"/>
                </a:moveTo>
                <a:lnTo>
                  <a:pt x="371081" y="1346"/>
                </a:lnTo>
                <a:lnTo>
                  <a:pt x="365645" y="1346"/>
                </a:lnTo>
                <a:lnTo>
                  <a:pt x="363435" y="3543"/>
                </a:lnTo>
                <a:lnTo>
                  <a:pt x="363435" y="8991"/>
                </a:lnTo>
                <a:lnTo>
                  <a:pt x="365645" y="11201"/>
                </a:lnTo>
                <a:lnTo>
                  <a:pt x="368363" y="11201"/>
                </a:lnTo>
                <a:lnTo>
                  <a:pt x="371081" y="11201"/>
                </a:lnTo>
                <a:lnTo>
                  <a:pt x="373291" y="8991"/>
                </a:lnTo>
                <a:lnTo>
                  <a:pt x="373291" y="3543"/>
                </a:lnTo>
                <a:close/>
              </a:path>
              <a:path w="483870" h="212725">
                <a:moveTo>
                  <a:pt x="383362" y="53581"/>
                </a:moveTo>
                <a:lnTo>
                  <a:pt x="381038" y="51257"/>
                </a:lnTo>
                <a:lnTo>
                  <a:pt x="375297" y="51257"/>
                </a:lnTo>
                <a:lnTo>
                  <a:pt x="372973" y="53581"/>
                </a:lnTo>
                <a:lnTo>
                  <a:pt x="372973" y="59309"/>
                </a:lnTo>
                <a:lnTo>
                  <a:pt x="375297" y="61633"/>
                </a:lnTo>
                <a:lnTo>
                  <a:pt x="378167" y="61633"/>
                </a:lnTo>
                <a:lnTo>
                  <a:pt x="381038" y="61633"/>
                </a:lnTo>
                <a:lnTo>
                  <a:pt x="383362" y="59309"/>
                </a:lnTo>
                <a:lnTo>
                  <a:pt x="383362" y="53581"/>
                </a:lnTo>
                <a:close/>
              </a:path>
              <a:path w="483870" h="212725">
                <a:moveTo>
                  <a:pt x="390029" y="204241"/>
                </a:moveTo>
                <a:lnTo>
                  <a:pt x="387819" y="202031"/>
                </a:lnTo>
                <a:lnTo>
                  <a:pt x="382358" y="202031"/>
                </a:lnTo>
                <a:lnTo>
                  <a:pt x="380149" y="204241"/>
                </a:lnTo>
                <a:lnTo>
                  <a:pt x="380149" y="209702"/>
                </a:lnTo>
                <a:lnTo>
                  <a:pt x="382358" y="211912"/>
                </a:lnTo>
                <a:lnTo>
                  <a:pt x="385089" y="211912"/>
                </a:lnTo>
                <a:lnTo>
                  <a:pt x="387819" y="211912"/>
                </a:lnTo>
                <a:lnTo>
                  <a:pt x="390029" y="209702"/>
                </a:lnTo>
                <a:lnTo>
                  <a:pt x="390029" y="204241"/>
                </a:lnTo>
                <a:close/>
              </a:path>
              <a:path w="483870" h="212725">
                <a:moveTo>
                  <a:pt x="407073" y="153885"/>
                </a:moveTo>
                <a:lnTo>
                  <a:pt x="404723" y="151523"/>
                </a:lnTo>
                <a:lnTo>
                  <a:pt x="398907" y="151523"/>
                </a:lnTo>
                <a:lnTo>
                  <a:pt x="396557" y="153885"/>
                </a:lnTo>
                <a:lnTo>
                  <a:pt x="396557" y="159689"/>
                </a:lnTo>
                <a:lnTo>
                  <a:pt x="398907" y="162052"/>
                </a:lnTo>
                <a:lnTo>
                  <a:pt x="401815" y="162052"/>
                </a:lnTo>
                <a:lnTo>
                  <a:pt x="404723" y="162052"/>
                </a:lnTo>
                <a:lnTo>
                  <a:pt x="407073" y="159689"/>
                </a:lnTo>
                <a:lnTo>
                  <a:pt x="407073" y="153885"/>
                </a:lnTo>
                <a:close/>
              </a:path>
              <a:path w="483870" h="212725">
                <a:moveTo>
                  <a:pt x="407073" y="103708"/>
                </a:moveTo>
                <a:lnTo>
                  <a:pt x="404723" y="101346"/>
                </a:lnTo>
                <a:lnTo>
                  <a:pt x="398907" y="101346"/>
                </a:lnTo>
                <a:lnTo>
                  <a:pt x="396557" y="103708"/>
                </a:lnTo>
                <a:lnTo>
                  <a:pt x="396557" y="109512"/>
                </a:lnTo>
                <a:lnTo>
                  <a:pt x="398907" y="111874"/>
                </a:lnTo>
                <a:lnTo>
                  <a:pt x="401815" y="111874"/>
                </a:lnTo>
                <a:lnTo>
                  <a:pt x="404723" y="111874"/>
                </a:lnTo>
                <a:lnTo>
                  <a:pt x="407073" y="109512"/>
                </a:lnTo>
                <a:lnTo>
                  <a:pt x="407073" y="103708"/>
                </a:lnTo>
                <a:close/>
              </a:path>
              <a:path w="483870" h="212725">
                <a:moveTo>
                  <a:pt x="407187" y="3302"/>
                </a:moveTo>
                <a:lnTo>
                  <a:pt x="404787" y="889"/>
                </a:lnTo>
                <a:lnTo>
                  <a:pt x="398843" y="889"/>
                </a:lnTo>
                <a:lnTo>
                  <a:pt x="396443" y="3302"/>
                </a:lnTo>
                <a:lnTo>
                  <a:pt x="396443" y="9245"/>
                </a:lnTo>
                <a:lnTo>
                  <a:pt x="398843" y="11645"/>
                </a:lnTo>
                <a:lnTo>
                  <a:pt x="401815" y="11645"/>
                </a:lnTo>
                <a:lnTo>
                  <a:pt x="404787" y="11645"/>
                </a:lnTo>
                <a:lnTo>
                  <a:pt x="407187" y="9245"/>
                </a:lnTo>
                <a:lnTo>
                  <a:pt x="407187" y="3302"/>
                </a:lnTo>
                <a:close/>
              </a:path>
              <a:path w="483870" h="212725">
                <a:moveTo>
                  <a:pt x="416661" y="53340"/>
                </a:moveTo>
                <a:lnTo>
                  <a:pt x="414147" y="50812"/>
                </a:lnTo>
                <a:lnTo>
                  <a:pt x="407936" y="50812"/>
                </a:lnTo>
                <a:lnTo>
                  <a:pt x="405409" y="53340"/>
                </a:lnTo>
                <a:lnTo>
                  <a:pt x="405409" y="59550"/>
                </a:lnTo>
                <a:lnTo>
                  <a:pt x="407936" y="62064"/>
                </a:lnTo>
                <a:lnTo>
                  <a:pt x="411035" y="62064"/>
                </a:lnTo>
                <a:lnTo>
                  <a:pt x="414147" y="62064"/>
                </a:lnTo>
                <a:lnTo>
                  <a:pt x="416661" y="59550"/>
                </a:lnTo>
                <a:lnTo>
                  <a:pt x="416661" y="53340"/>
                </a:lnTo>
                <a:close/>
              </a:path>
              <a:path w="483870" h="212725">
                <a:moveTo>
                  <a:pt x="423849" y="204038"/>
                </a:moveTo>
                <a:lnTo>
                  <a:pt x="421462" y="201650"/>
                </a:lnTo>
                <a:lnTo>
                  <a:pt x="415594" y="201650"/>
                </a:lnTo>
                <a:lnTo>
                  <a:pt x="413207" y="204038"/>
                </a:lnTo>
                <a:lnTo>
                  <a:pt x="413207" y="209918"/>
                </a:lnTo>
                <a:lnTo>
                  <a:pt x="415594" y="212293"/>
                </a:lnTo>
                <a:lnTo>
                  <a:pt x="418528" y="212293"/>
                </a:lnTo>
                <a:lnTo>
                  <a:pt x="421462" y="212293"/>
                </a:lnTo>
                <a:lnTo>
                  <a:pt x="423849" y="209918"/>
                </a:lnTo>
                <a:lnTo>
                  <a:pt x="423849" y="204038"/>
                </a:lnTo>
                <a:close/>
              </a:path>
              <a:path w="483870" h="212725">
                <a:moveTo>
                  <a:pt x="440918" y="153670"/>
                </a:moveTo>
                <a:lnTo>
                  <a:pt x="438378" y="151130"/>
                </a:lnTo>
                <a:lnTo>
                  <a:pt x="432130" y="151130"/>
                </a:lnTo>
                <a:lnTo>
                  <a:pt x="429590" y="153670"/>
                </a:lnTo>
                <a:lnTo>
                  <a:pt x="429590" y="159918"/>
                </a:lnTo>
                <a:lnTo>
                  <a:pt x="432130" y="162458"/>
                </a:lnTo>
                <a:lnTo>
                  <a:pt x="435254" y="162458"/>
                </a:lnTo>
                <a:lnTo>
                  <a:pt x="438378" y="162458"/>
                </a:lnTo>
                <a:lnTo>
                  <a:pt x="440918" y="159918"/>
                </a:lnTo>
                <a:lnTo>
                  <a:pt x="440918" y="153670"/>
                </a:lnTo>
                <a:close/>
              </a:path>
              <a:path w="483870" h="212725">
                <a:moveTo>
                  <a:pt x="440918" y="103492"/>
                </a:moveTo>
                <a:lnTo>
                  <a:pt x="438378" y="100952"/>
                </a:lnTo>
                <a:lnTo>
                  <a:pt x="432130" y="100952"/>
                </a:lnTo>
                <a:lnTo>
                  <a:pt x="429590" y="103492"/>
                </a:lnTo>
                <a:lnTo>
                  <a:pt x="429590" y="109740"/>
                </a:lnTo>
                <a:lnTo>
                  <a:pt x="432130" y="112280"/>
                </a:lnTo>
                <a:lnTo>
                  <a:pt x="435254" y="112280"/>
                </a:lnTo>
                <a:lnTo>
                  <a:pt x="438378" y="112280"/>
                </a:lnTo>
                <a:lnTo>
                  <a:pt x="440918" y="109740"/>
                </a:lnTo>
                <a:lnTo>
                  <a:pt x="440918" y="103492"/>
                </a:lnTo>
                <a:close/>
              </a:path>
              <a:path w="483870" h="212725">
                <a:moveTo>
                  <a:pt x="441083" y="3048"/>
                </a:moveTo>
                <a:lnTo>
                  <a:pt x="438467" y="444"/>
                </a:lnTo>
                <a:lnTo>
                  <a:pt x="432041" y="444"/>
                </a:lnTo>
                <a:lnTo>
                  <a:pt x="429437" y="3048"/>
                </a:lnTo>
                <a:lnTo>
                  <a:pt x="429437" y="9486"/>
                </a:lnTo>
                <a:lnTo>
                  <a:pt x="432041" y="12090"/>
                </a:lnTo>
                <a:lnTo>
                  <a:pt x="435254" y="12090"/>
                </a:lnTo>
                <a:lnTo>
                  <a:pt x="438467" y="12090"/>
                </a:lnTo>
                <a:lnTo>
                  <a:pt x="441083" y="9486"/>
                </a:lnTo>
                <a:lnTo>
                  <a:pt x="441083" y="3048"/>
                </a:lnTo>
                <a:close/>
              </a:path>
              <a:path w="483870" h="212725">
                <a:moveTo>
                  <a:pt x="449973" y="53098"/>
                </a:moveTo>
                <a:lnTo>
                  <a:pt x="447255" y="50380"/>
                </a:lnTo>
                <a:lnTo>
                  <a:pt x="440575" y="50380"/>
                </a:lnTo>
                <a:lnTo>
                  <a:pt x="437857" y="53098"/>
                </a:lnTo>
                <a:lnTo>
                  <a:pt x="437857" y="59778"/>
                </a:lnTo>
                <a:lnTo>
                  <a:pt x="440575" y="62496"/>
                </a:lnTo>
                <a:lnTo>
                  <a:pt x="443915" y="62496"/>
                </a:lnTo>
                <a:lnTo>
                  <a:pt x="447255" y="62496"/>
                </a:lnTo>
                <a:lnTo>
                  <a:pt x="449973" y="59778"/>
                </a:lnTo>
                <a:lnTo>
                  <a:pt x="449973" y="53098"/>
                </a:lnTo>
                <a:close/>
              </a:path>
              <a:path w="483870" h="212725">
                <a:moveTo>
                  <a:pt x="457695" y="203809"/>
                </a:moveTo>
                <a:lnTo>
                  <a:pt x="455142" y="201256"/>
                </a:lnTo>
                <a:lnTo>
                  <a:pt x="448843" y="201256"/>
                </a:lnTo>
                <a:lnTo>
                  <a:pt x="446290" y="203809"/>
                </a:lnTo>
                <a:lnTo>
                  <a:pt x="446290" y="210108"/>
                </a:lnTo>
                <a:lnTo>
                  <a:pt x="448843" y="212661"/>
                </a:lnTo>
                <a:lnTo>
                  <a:pt x="451993" y="212661"/>
                </a:lnTo>
                <a:lnTo>
                  <a:pt x="455142" y="212661"/>
                </a:lnTo>
                <a:lnTo>
                  <a:pt x="457695" y="210108"/>
                </a:lnTo>
                <a:lnTo>
                  <a:pt x="457695" y="203809"/>
                </a:lnTo>
                <a:close/>
              </a:path>
              <a:path w="483870" h="212725">
                <a:moveTo>
                  <a:pt x="474776" y="153441"/>
                </a:moveTo>
                <a:lnTo>
                  <a:pt x="472059" y="150723"/>
                </a:lnTo>
                <a:lnTo>
                  <a:pt x="465353" y="150723"/>
                </a:lnTo>
                <a:lnTo>
                  <a:pt x="462635" y="153441"/>
                </a:lnTo>
                <a:lnTo>
                  <a:pt x="462635" y="160147"/>
                </a:lnTo>
                <a:lnTo>
                  <a:pt x="465353" y="162864"/>
                </a:lnTo>
                <a:lnTo>
                  <a:pt x="468706" y="162864"/>
                </a:lnTo>
                <a:lnTo>
                  <a:pt x="472059" y="162864"/>
                </a:lnTo>
                <a:lnTo>
                  <a:pt x="474776" y="160147"/>
                </a:lnTo>
                <a:lnTo>
                  <a:pt x="474776" y="153441"/>
                </a:lnTo>
                <a:close/>
              </a:path>
              <a:path w="483870" h="212725">
                <a:moveTo>
                  <a:pt x="474776" y="103263"/>
                </a:moveTo>
                <a:lnTo>
                  <a:pt x="472059" y="100545"/>
                </a:lnTo>
                <a:lnTo>
                  <a:pt x="465353" y="100545"/>
                </a:lnTo>
                <a:lnTo>
                  <a:pt x="462635" y="103263"/>
                </a:lnTo>
                <a:lnTo>
                  <a:pt x="462635" y="109969"/>
                </a:lnTo>
                <a:lnTo>
                  <a:pt x="465353" y="112687"/>
                </a:lnTo>
                <a:lnTo>
                  <a:pt x="468706" y="112687"/>
                </a:lnTo>
                <a:lnTo>
                  <a:pt x="472059" y="112687"/>
                </a:lnTo>
                <a:lnTo>
                  <a:pt x="474776" y="109969"/>
                </a:lnTo>
                <a:lnTo>
                  <a:pt x="474776" y="103263"/>
                </a:lnTo>
                <a:close/>
              </a:path>
              <a:path w="483870" h="212725">
                <a:moveTo>
                  <a:pt x="474980" y="2794"/>
                </a:moveTo>
                <a:lnTo>
                  <a:pt x="472173" y="0"/>
                </a:lnTo>
                <a:lnTo>
                  <a:pt x="465239" y="0"/>
                </a:lnTo>
                <a:lnTo>
                  <a:pt x="462432" y="2794"/>
                </a:lnTo>
                <a:lnTo>
                  <a:pt x="462432" y="9728"/>
                </a:lnTo>
                <a:lnTo>
                  <a:pt x="465239" y="12534"/>
                </a:lnTo>
                <a:lnTo>
                  <a:pt x="468706" y="12534"/>
                </a:lnTo>
                <a:lnTo>
                  <a:pt x="472173" y="12534"/>
                </a:lnTo>
                <a:lnTo>
                  <a:pt x="474980" y="9728"/>
                </a:lnTo>
                <a:lnTo>
                  <a:pt x="474980" y="2794"/>
                </a:lnTo>
                <a:close/>
              </a:path>
              <a:path w="483870" h="212725">
                <a:moveTo>
                  <a:pt x="483273" y="52857"/>
                </a:moveTo>
                <a:lnTo>
                  <a:pt x="480364" y="49961"/>
                </a:lnTo>
                <a:lnTo>
                  <a:pt x="473202" y="49961"/>
                </a:lnTo>
                <a:lnTo>
                  <a:pt x="470293" y="52857"/>
                </a:lnTo>
                <a:lnTo>
                  <a:pt x="470293" y="60020"/>
                </a:lnTo>
                <a:lnTo>
                  <a:pt x="473202" y="62928"/>
                </a:lnTo>
                <a:lnTo>
                  <a:pt x="476783" y="62928"/>
                </a:lnTo>
                <a:lnTo>
                  <a:pt x="480364" y="62928"/>
                </a:lnTo>
                <a:lnTo>
                  <a:pt x="483273" y="60020"/>
                </a:lnTo>
                <a:lnTo>
                  <a:pt x="483273" y="52857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3126486" y="2238057"/>
            <a:ext cx="501015" cy="267970"/>
          </a:xfrm>
          <a:custGeom>
            <a:avLst/>
            <a:gdLst/>
            <a:ahLst/>
            <a:cxnLst/>
            <a:rect l="l" t="t" r="r" b="b"/>
            <a:pathLst>
              <a:path w="501014" h="267969">
                <a:moveTo>
                  <a:pt x="812" y="210362"/>
                </a:moveTo>
                <a:lnTo>
                  <a:pt x="635" y="210185"/>
                </a:lnTo>
                <a:lnTo>
                  <a:pt x="177" y="210185"/>
                </a:lnTo>
                <a:lnTo>
                  <a:pt x="0" y="210362"/>
                </a:lnTo>
                <a:lnTo>
                  <a:pt x="0" y="210807"/>
                </a:lnTo>
                <a:lnTo>
                  <a:pt x="177" y="210985"/>
                </a:lnTo>
                <a:lnTo>
                  <a:pt x="406" y="210985"/>
                </a:lnTo>
                <a:lnTo>
                  <a:pt x="635" y="210985"/>
                </a:lnTo>
                <a:lnTo>
                  <a:pt x="812" y="210807"/>
                </a:lnTo>
                <a:lnTo>
                  <a:pt x="812" y="210362"/>
                </a:lnTo>
                <a:close/>
              </a:path>
              <a:path w="501014" h="267969">
                <a:moveTo>
                  <a:pt x="812" y="160185"/>
                </a:moveTo>
                <a:lnTo>
                  <a:pt x="635" y="160007"/>
                </a:lnTo>
                <a:lnTo>
                  <a:pt x="177" y="160007"/>
                </a:lnTo>
                <a:lnTo>
                  <a:pt x="0" y="160185"/>
                </a:lnTo>
                <a:lnTo>
                  <a:pt x="0" y="160629"/>
                </a:lnTo>
                <a:lnTo>
                  <a:pt x="177" y="160807"/>
                </a:lnTo>
                <a:lnTo>
                  <a:pt x="406" y="160807"/>
                </a:lnTo>
                <a:lnTo>
                  <a:pt x="635" y="160807"/>
                </a:lnTo>
                <a:lnTo>
                  <a:pt x="812" y="160629"/>
                </a:lnTo>
                <a:lnTo>
                  <a:pt x="812" y="160185"/>
                </a:lnTo>
                <a:close/>
              </a:path>
              <a:path w="501014" h="267969">
                <a:moveTo>
                  <a:pt x="9702" y="110020"/>
                </a:moveTo>
                <a:lnTo>
                  <a:pt x="9525" y="109842"/>
                </a:lnTo>
                <a:lnTo>
                  <a:pt x="9093" y="109842"/>
                </a:lnTo>
                <a:lnTo>
                  <a:pt x="8915" y="110020"/>
                </a:lnTo>
                <a:lnTo>
                  <a:pt x="8915" y="110451"/>
                </a:lnTo>
                <a:lnTo>
                  <a:pt x="9093" y="110629"/>
                </a:lnTo>
                <a:lnTo>
                  <a:pt x="9309" y="110629"/>
                </a:lnTo>
                <a:lnTo>
                  <a:pt x="9525" y="110629"/>
                </a:lnTo>
                <a:lnTo>
                  <a:pt x="9702" y="110451"/>
                </a:lnTo>
                <a:lnTo>
                  <a:pt x="9702" y="110020"/>
                </a:lnTo>
                <a:close/>
              </a:path>
              <a:path w="501014" h="267969">
                <a:moveTo>
                  <a:pt x="18313" y="59855"/>
                </a:moveTo>
                <a:lnTo>
                  <a:pt x="18148" y="59677"/>
                </a:lnTo>
                <a:lnTo>
                  <a:pt x="17716" y="59677"/>
                </a:lnTo>
                <a:lnTo>
                  <a:pt x="17551" y="59855"/>
                </a:lnTo>
                <a:lnTo>
                  <a:pt x="17551" y="60261"/>
                </a:lnTo>
                <a:lnTo>
                  <a:pt x="17716" y="60439"/>
                </a:lnTo>
                <a:lnTo>
                  <a:pt x="17932" y="60439"/>
                </a:lnTo>
                <a:lnTo>
                  <a:pt x="18148" y="60439"/>
                </a:lnTo>
                <a:lnTo>
                  <a:pt x="18313" y="60261"/>
                </a:lnTo>
                <a:lnTo>
                  <a:pt x="18313" y="59855"/>
                </a:lnTo>
                <a:close/>
              </a:path>
              <a:path w="501014" h="267969">
                <a:moveTo>
                  <a:pt x="26416" y="1308"/>
                </a:moveTo>
                <a:lnTo>
                  <a:pt x="26250" y="1130"/>
                </a:lnTo>
                <a:lnTo>
                  <a:pt x="25831" y="1130"/>
                </a:lnTo>
                <a:lnTo>
                  <a:pt x="25654" y="1308"/>
                </a:lnTo>
                <a:lnTo>
                  <a:pt x="25654" y="1727"/>
                </a:lnTo>
                <a:lnTo>
                  <a:pt x="25831" y="1892"/>
                </a:lnTo>
                <a:lnTo>
                  <a:pt x="26035" y="1892"/>
                </a:lnTo>
                <a:lnTo>
                  <a:pt x="26250" y="1892"/>
                </a:lnTo>
                <a:lnTo>
                  <a:pt x="26416" y="1727"/>
                </a:lnTo>
                <a:lnTo>
                  <a:pt x="26416" y="1308"/>
                </a:lnTo>
                <a:close/>
              </a:path>
              <a:path w="501014" h="267969">
                <a:moveTo>
                  <a:pt x="34124" y="210134"/>
                </a:moveTo>
                <a:lnTo>
                  <a:pt x="33769" y="209778"/>
                </a:lnTo>
                <a:lnTo>
                  <a:pt x="32880" y="209778"/>
                </a:lnTo>
                <a:lnTo>
                  <a:pt x="32512" y="210134"/>
                </a:lnTo>
                <a:lnTo>
                  <a:pt x="32512" y="211023"/>
                </a:lnTo>
                <a:lnTo>
                  <a:pt x="32880" y="211391"/>
                </a:lnTo>
                <a:lnTo>
                  <a:pt x="33324" y="211391"/>
                </a:lnTo>
                <a:lnTo>
                  <a:pt x="33769" y="211391"/>
                </a:lnTo>
                <a:lnTo>
                  <a:pt x="34124" y="211023"/>
                </a:lnTo>
                <a:lnTo>
                  <a:pt x="34124" y="210134"/>
                </a:lnTo>
                <a:close/>
              </a:path>
              <a:path w="501014" h="267969">
                <a:moveTo>
                  <a:pt x="34124" y="159956"/>
                </a:moveTo>
                <a:lnTo>
                  <a:pt x="33769" y="159588"/>
                </a:lnTo>
                <a:lnTo>
                  <a:pt x="32880" y="159588"/>
                </a:lnTo>
                <a:lnTo>
                  <a:pt x="32512" y="159956"/>
                </a:lnTo>
                <a:lnTo>
                  <a:pt x="32512" y="160845"/>
                </a:lnTo>
                <a:lnTo>
                  <a:pt x="32880" y="161213"/>
                </a:lnTo>
                <a:lnTo>
                  <a:pt x="33324" y="161213"/>
                </a:lnTo>
                <a:lnTo>
                  <a:pt x="33769" y="161213"/>
                </a:lnTo>
                <a:lnTo>
                  <a:pt x="34124" y="160845"/>
                </a:lnTo>
                <a:lnTo>
                  <a:pt x="34124" y="159956"/>
                </a:lnTo>
                <a:close/>
              </a:path>
              <a:path w="501014" h="267969">
                <a:moveTo>
                  <a:pt x="43548" y="109791"/>
                </a:moveTo>
                <a:lnTo>
                  <a:pt x="43192" y="109435"/>
                </a:lnTo>
                <a:lnTo>
                  <a:pt x="42329" y="109435"/>
                </a:lnTo>
                <a:lnTo>
                  <a:pt x="41973" y="109791"/>
                </a:lnTo>
                <a:lnTo>
                  <a:pt x="41973" y="110667"/>
                </a:lnTo>
                <a:lnTo>
                  <a:pt x="42329" y="111010"/>
                </a:lnTo>
                <a:lnTo>
                  <a:pt x="42760" y="111010"/>
                </a:lnTo>
                <a:lnTo>
                  <a:pt x="43192" y="111010"/>
                </a:lnTo>
                <a:lnTo>
                  <a:pt x="43548" y="110667"/>
                </a:lnTo>
                <a:lnTo>
                  <a:pt x="43548" y="109791"/>
                </a:lnTo>
                <a:close/>
              </a:path>
              <a:path w="501014" h="267969">
                <a:moveTo>
                  <a:pt x="52400" y="59639"/>
                </a:moveTo>
                <a:lnTo>
                  <a:pt x="52057" y="59296"/>
                </a:lnTo>
                <a:lnTo>
                  <a:pt x="51219" y="59296"/>
                </a:lnTo>
                <a:lnTo>
                  <a:pt x="50876" y="59639"/>
                </a:lnTo>
                <a:lnTo>
                  <a:pt x="50876" y="60477"/>
                </a:lnTo>
                <a:lnTo>
                  <a:pt x="51219" y="60820"/>
                </a:lnTo>
                <a:lnTo>
                  <a:pt x="51638" y="60820"/>
                </a:lnTo>
                <a:lnTo>
                  <a:pt x="52057" y="60820"/>
                </a:lnTo>
                <a:lnTo>
                  <a:pt x="52400" y="60477"/>
                </a:lnTo>
                <a:lnTo>
                  <a:pt x="52400" y="59639"/>
                </a:lnTo>
                <a:close/>
              </a:path>
              <a:path w="501014" h="267969">
                <a:moveTo>
                  <a:pt x="60248" y="1092"/>
                </a:moveTo>
                <a:lnTo>
                  <a:pt x="59905" y="749"/>
                </a:lnTo>
                <a:lnTo>
                  <a:pt x="59067" y="749"/>
                </a:lnTo>
                <a:lnTo>
                  <a:pt x="58724" y="1092"/>
                </a:lnTo>
                <a:lnTo>
                  <a:pt x="58724" y="1930"/>
                </a:lnTo>
                <a:lnTo>
                  <a:pt x="59067" y="2273"/>
                </a:lnTo>
                <a:lnTo>
                  <a:pt x="59486" y="2273"/>
                </a:lnTo>
                <a:lnTo>
                  <a:pt x="59905" y="2273"/>
                </a:lnTo>
                <a:lnTo>
                  <a:pt x="60248" y="1930"/>
                </a:lnTo>
                <a:lnTo>
                  <a:pt x="60248" y="1092"/>
                </a:lnTo>
                <a:close/>
              </a:path>
              <a:path w="501014" h="267969">
                <a:moveTo>
                  <a:pt x="67437" y="209918"/>
                </a:moveTo>
                <a:lnTo>
                  <a:pt x="66903" y="209372"/>
                </a:lnTo>
                <a:lnTo>
                  <a:pt x="65557" y="209372"/>
                </a:lnTo>
                <a:lnTo>
                  <a:pt x="65011" y="209918"/>
                </a:lnTo>
                <a:lnTo>
                  <a:pt x="65011" y="211251"/>
                </a:lnTo>
                <a:lnTo>
                  <a:pt x="65557" y="211797"/>
                </a:lnTo>
                <a:lnTo>
                  <a:pt x="66230" y="211797"/>
                </a:lnTo>
                <a:lnTo>
                  <a:pt x="66903" y="211797"/>
                </a:lnTo>
                <a:lnTo>
                  <a:pt x="67437" y="211251"/>
                </a:lnTo>
                <a:lnTo>
                  <a:pt x="67437" y="209918"/>
                </a:lnTo>
                <a:close/>
              </a:path>
              <a:path w="501014" h="267969">
                <a:moveTo>
                  <a:pt x="67437" y="159740"/>
                </a:moveTo>
                <a:lnTo>
                  <a:pt x="66903" y="159194"/>
                </a:lnTo>
                <a:lnTo>
                  <a:pt x="65557" y="159194"/>
                </a:lnTo>
                <a:lnTo>
                  <a:pt x="65011" y="159740"/>
                </a:lnTo>
                <a:lnTo>
                  <a:pt x="65011" y="161074"/>
                </a:lnTo>
                <a:lnTo>
                  <a:pt x="65557" y="161620"/>
                </a:lnTo>
                <a:lnTo>
                  <a:pt x="66230" y="161620"/>
                </a:lnTo>
                <a:lnTo>
                  <a:pt x="66903" y="161620"/>
                </a:lnTo>
                <a:lnTo>
                  <a:pt x="67437" y="161074"/>
                </a:lnTo>
                <a:lnTo>
                  <a:pt x="67437" y="159740"/>
                </a:lnTo>
                <a:close/>
              </a:path>
              <a:path w="501014" h="267969">
                <a:moveTo>
                  <a:pt x="77393" y="109575"/>
                </a:moveTo>
                <a:lnTo>
                  <a:pt x="76860" y="109054"/>
                </a:lnTo>
                <a:lnTo>
                  <a:pt x="75565" y="109054"/>
                </a:lnTo>
                <a:lnTo>
                  <a:pt x="75031" y="109575"/>
                </a:lnTo>
                <a:lnTo>
                  <a:pt x="75031" y="110883"/>
                </a:lnTo>
                <a:lnTo>
                  <a:pt x="75565" y="111404"/>
                </a:lnTo>
                <a:lnTo>
                  <a:pt x="76212" y="111404"/>
                </a:lnTo>
                <a:lnTo>
                  <a:pt x="76860" y="111404"/>
                </a:lnTo>
                <a:lnTo>
                  <a:pt x="77393" y="110883"/>
                </a:lnTo>
                <a:lnTo>
                  <a:pt x="77393" y="109575"/>
                </a:lnTo>
                <a:close/>
              </a:path>
              <a:path w="501014" h="267969">
                <a:moveTo>
                  <a:pt x="86474" y="59423"/>
                </a:moveTo>
                <a:lnTo>
                  <a:pt x="85966" y="58915"/>
                </a:lnTo>
                <a:lnTo>
                  <a:pt x="84696" y="58915"/>
                </a:lnTo>
                <a:lnTo>
                  <a:pt x="84188" y="59423"/>
                </a:lnTo>
                <a:lnTo>
                  <a:pt x="84188" y="60680"/>
                </a:lnTo>
                <a:lnTo>
                  <a:pt x="84696" y="61188"/>
                </a:lnTo>
                <a:lnTo>
                  <a:pt x="85331" y="61188"/>
                </a:lnTo>
                <a:lnTo>
                  <a:pt x="85966" y="61188"/>
                </a:lnTo>
                <a:lnTo>
                  <a:pt x="86474" y="60680"/>
                </a:lnTo>
                <a:lnTo>
                  <a:pt x="86474" y="59423"/>
                </a:lnTo>
                <a:close/>
              </a:path>
              <a:path w="501014" h="267969">
                <a:moveTo>
                  <a:pt x="94081" y="889"/>
                </a:moveTo>
                <a:lnTo>
                  <a:pt x="93573" y="381"/>
                </a:lnTo>
                <a:lnTo>
                  <a:pt x="92303" y="381"/>
                </a:lnTo>
                <a:lnTo>
                  <a:pt x="91795" y="889"/>
                </a:lnTo>
                <a:lnTo>
                  <a:pt x="91795" y="2146"/>
                </a:lnTo>
                <a:lnTo>
                  <a:pt x="92303" y="2667"/>
                </a:lnTo>
                <a:lnTo>
                  <a:pt x="92938" y="2667"/>
                </a:lnTo>
                <a:lnTo>
                  <a:pt x="93573" y="2667"/>
                </a:lnTo>
                <a:lnTo>
                  <a:pt x="94081" y="2146"/>
                </a:lnTo>
                <a:lnTo>
                  <a:pt x="94081" y="889"/>
                </a:lnTo>
                <a:close/>
              </a:path>
              <a:path w="501014" h="267969">
                <a:moveTo>
                  <a:pt x="100761" y="209689"/>
                </a:moveTo>
                <a:lnTo>
                  <a:pt x="100037" y="208965"/>
                </a:lnTo>
                <a:lnTo>
                  <a:pt x="98259" y="208965"/>
                </a:lnTo>
                <a:lnTo>
                  <a:pt x="97536" y="209689"/>
                </a:lnTo>
                <a:lnTo>
                  <a:pt x="97536" y="211480"/>
                </a:lnTo>
                <a:lnTo>
                  <a:pt x="98259" y="212204"/>
                </a:lnTo>
                <a:lnTo>
                  <a:pt x="99148" y="212204"/>
                </a:lnTo>
                <a:lnTo>
                  <a:pt x="100037" y="212204"/>
                </a:lnTo>
                <a:lnTo>
                  <a:pt x="100761" y="211480"/>
                </a:lnTo>
                <a:lnTo>
                  <a:pt x="100761" y="209689"/>
                </a:lnTo>
                <a:close/>
              </a:path>
              <a:path w="501014" h="267969">
                <a:moveTo>
                  <a:pt x="100761" y="159512"/>
                </a:moveTo>
                <a:lnTo>
                  <a:pt x="100037" y="158788"/>
                </a:lnTo>
                <a:lnTo>
                  <a:pt x="98259" y="158788"/>
                </a:lnTo>
                <a:lnTo>
                  <a:pt x="97536" y="159512"/>
                </a:lnTo>
                <a:lnTo>
                  <a:pt x="97536" y="161302"/>
                </a:lnTo>
                <a:lnTo>
                  <a:pt x="98259" y="162026"/>
                </a:lnTo>
                <a:lnTo>
                  <a:pt x="99148" y="162026"/>
                </a:lnTo>
                <a:lnTo>
                  <a:pt x="100037" y="162026"/>
                </a:lnTo>
                <a:lnTo>
                  <a:pt x="100761" y="161302"/>
                </a:lnTo>
                <a:lnTo>
                  <a:pt x="100761" y="159512"/>
                </a:lnTo>
                <a:close/>
              </a:path>
              <a:path w="501014" h="267969">
                <a:moveTo>
                  <a:pt x="111239" y="109359"/>
                </a:moveTo>
                <a:lnTo>
                  <a:pt x="110528" y="108661"/>
                </a:lnTo>
                <a:lnTo>
                  <a:pt x="108800" y="108661"/>
                </a:lnTo>
                <a:lnTo>
                  <a:pt x="108089" y="109359"/>
                </a:lnTo>
                <a:lnTo>
                  <a:pt x="108089" y="111086"/>
                </a:lnTo>
                <a:lnTo>
                  <a:pt x="108800" y="111798"/>
                </a:lnTo>
                <a:lnTo>
                  <a:pt x="109664" y="111798"/>
                </a:lnTo>
                <a:lnTo>
                  <a:pt x="110528" y="111798"/>
                </a:lnTo>
                <a:lnTo>
                  <a:pt x="111239" y="111086"/>
                </a:lnTo>
                <a:lnTo>
                  <a:pt x="111239" y="109359"/>
                </a:lnTo>
                <a:close/>
              </a:path>
              <a:path w="501014" h="267969">
                <a:moveTo>
                  <a:pt x="120561" y="59220"/>
                </a:moveTo>
                <a:lnTo>
                  <a:pt x="119875" y="58534"/>
                </a:lnTo>
                <a:lnTo>
                  <a:pt x="118198" y="58534"/>
                </a:lnTo>
                <a:lnTo>
                  <a:pt x="117513" y="59220"/>
                </a:lnTo>
                <a:lnTo>
                  <a:pt x="117513" y="60896"/>
                </a:lnTo>
                <a:lnTo>
                  <a:pt x="118198" y="61582"/>
                </a:lnTo>
                <a:lnTo>
                  <a:pt x="119037" y="61582"/>
                </a:lnTo>
                <a:lnTo>
                  <a:pt x="119875" y="61582"/>
                </a:lnTo>
                <a:lnTo>
                  <a:pt x="120561" y="60896"/>
                </a:lnTo>
                <a:lnTo>
                  <a:pt x="120561" y="59220"/>
                </a:lnTo>
                <a:close/>
              </a:path>
              <a:path w="501014" h="267969">
                <a:moveTo>
                  <a:pt x="127914" y="673"/>
                </a:moveTo>
                <a:lnTo>
                  <a:pt x="127228" y="0"/>
                </a:lnTo>
                <a:lnTo>
                  <a:pt x="125552" y="0"/>
                </a:lnTo>
                <a:lnTo>
                  <a:pt x="124866" y="673"/>
                </a:lnTo>
                <a:lnTo>
                  <a:pt x="124866" y="2349"/>
                </a:lnTo>
                <a:lnTo>
                  <a:pt x="125552" y="3035"/>
                </a:lnTo>
                <a:lnTo>
                  <a:pt x="126390" y="3035"/>
                </a:lnTo>
                <a:lnTo>
                  <a:pt x="127228" y="3035"/>
                </a:lnTo>
                <a:lnTo>
                  <a:pt x="127914" y="2349"/>
                </a:lnTo>
                <a:lnTo>
                  <a:pt x="127914" y="673"/>
                </a:lnTo>
                <a:close/>
              </a:path>
              <a:path w="501014" h="267969">
                <a:moveTo>
                  <a:pt x="134073" y="209461"/>
                </a:moveTo>
                <a:lnTo>
                  <a:pt x="133172" y="208559"/>
                </a:lnTo>
                <a:lnTo>
                  <a:pt x="130937" y="208559"/>
                </a:lnTo>
                <a:lnTo>
                  <a:pt x="130035" y="209461"/>
                </a:lnTo>
                <a:lnTo>
                  <a:pt x="130035" y="211696"/>
                </a:lnTo>
                <a:lnTo>
                  <a:pt x="130937" y="212598"/>
                </a:lnTo>
                <a:lnTo>
                  <a:pt x="132054" y="212598"/>
                </a:lnTo>
                <a:lnTo>
                  <a:pt x="133172" y="212598"/>
                </a:lnTo>
                <a:lnTo>
                  <a:pt x="134073" y="211696"/>
                </a:lnTo>
                <a:lnTo>
                  <a:pt x="134073" y="209461"/>
                </a:lnTo>
                <a:close/>
              </a:path>
              <a:path w="501014" h="267969">
                <a:moveTo>
                  <a:pt x="134073" y="159296"/>
                </a:moveTo>
                <a:lnTo>
                  <a:pt x="133172" y="158394"/>
                </a:lnTo>
                <a:lnTo>
                  <a:pt x="130937" y="158394"/>
                </a:lnTo>
                <a:lnTo>
                  <a:pt x="130035" y="159296"/>
                </a:lnTo>
                <a:lnTo>
                  <a:pt x="130035" y="161531"/>
                </a:lnTo>
                <a:lnTo>
                  <a:pt x="130937" y="162433"/>
                </a:lnTo>
                <a:lnTo>
                  <a:pt x="132054" y="162433"/>
                </a:lnTo>
                <a:lnTo>
                  <a:pt x="133172" y="162433"/>
                </a:lnTo>
                <a:lnTo>
                  <a:pt x="134073" y="161531"/>
                </a:lnTo>
                <a:lnTo>
                  <a:pt x="134073" y="159296"/>
                </a:lnTo>
                <a:close/>
              </a:path>
              <a:path w="501014" h="267969">
                <a:moveTo>
                  <a:pt x="145084" y="109143"/>
                </a:moveTo>
                <a:lnTo>
                  <a:pt x="144195" y="108267"/>
                </a:lnTo>
                <a:lnTo>
                  <a:pt x="142036" y="108267"/>
                </a:lnTo>
                <a:lnTo>
                  <a:pt x="141160" y="109143"/>
                </a:lnTo>
                <a:lnTo>
                  <a:pt x="141160" y="111315"/>
                </a:lnTo>
                <a:lnTo>
                  <a:pt x="142036" y="112191"/>
                </a:lnTo>
                <a:lnTo>
                  <a:pt x="143116" y="112191"/>
                </a:lnTo>
                <a:lnTo>
                  <a:pt x="144195" y="112191"/>
                </a:lnTo>
                <a:lnTo>
                  <a:pt x="145084" y="111315"/>
                </a:lnTo>
                <a:lnTo>
                  <a:pt x="145084" y="109143"/>
                </a:lnTo>
                <a:close/>
              </a:path>
              <a:path w="501014" h="267969">
                <a:moveTo>
                  <a:pt x="154647" y="59004"/>
                </a:moveTo>
                <a:lnTo>
                  <a:pt x="153797" y="58153"/>
                </a:lnTo>
                <a:lnTo>
                  <a:pt x="151688" y="58153"/>
                </a:lnTo>
                <a:lnTo>
                  <a:pt x="150837" y="59004"/>
                </a:lnTo>
                <a:lnTo>
                  <a:pt x="150837" y="61099"/>
                </a:lnTo>
                <a:lnTo>
                  <a:pt x="151688" y="61950"/>
                </a:lnTo>
                <a:lnTo>
                  <a:pt x="152742" y="61950"/>
                </a:lnTo>
                <a:lnTo>
                  <a:pt x="153797" y="61950"/>
                </a:lnTo>
                <a:lnTo>
                  <a:pt x="154647" y="61099"/>
                </a:lnTo>
                <a:lnTo>
                  <a:pt x="154647" y="59004"/>
                </a:lnTo>
                <a:close/>
              </a:path>
              <a:path w="501014" h="267969">
                <a:moveTo>
                  <a:pt x="167386" y="209245"/>
                </a:moveTo>
                <a:lnTo>
                  <a:pt x="166293" y="208165"/>
                </a:lnTo>
                <a:lnTo>
                  <a:pt x="163614" y="208165"/>
                </a:lnTo>
                <a:lnTo>
                  <a:pt x="162534" y="209245"/>
                </a:lnTo>
                <a:lnTo>
                  <a:pt x="162534" y="211924"/>
                </a:lnTo>
                <a:lnTo>
                  <a:pt x="163614" y="213017"/>
                </a:lnTo>
                <a:lnTo>
                  <a:pt x="164960" y="213017"/>
                </a:lnTo>
                <a:lnTo>
                  <a:pt x="166293" y="213017"/>
                </a:lnTo>
                <a:lnTo>
                  <a:pt x="167386" y="211924"/>
                </a:lnTo>
                <a:lnTo>
                  <a:pt x="167386" y="209245"/>
                </a:lnTo>
                <a:close/>
              </a:path>
              <a:path w="501014" h="267969">
                <a:moveTo>
                  <a:pt x="167386" y="159067"/>
                </a:moveTo>
                <a:lnTo>
                  <a:pt x="166293" y="157975"/>
                </a:lnTo>
                <a:lnTo>
                  <a:pt x="163614" y="157975"/>
                </a:lnTo>
                <a:lnTo>
                  <a:pt x="162534" y="159067"/>
                </a:lnTo>
                <a:lnTo>
                  <a:pt x="162534" y="161747"/>
                </a:lnTo>
                <a:lnTo>
                  <a:pt x="163614" y="162826"/>
                </a:lnTo>
                <a:lnTo>
                  <a:pt x="164960" y="162826"/>
                </a:lnTo>
                <a:lnTo>
                  <a:pt x="166293" y="162826"/>
                </a:lnTo>
                <a:lnTo>
                  <a:pt x="167386" y="161747"/>
                </a:lnTo>
                <a:lnTo>
                  <a:pt x="167386" y="159067"/>
                </a:lnTo>
                <a:close/>
              </a:path>
              <a:path w="501014" h="267969">
                <a:moveTo>
                  <a:pt x="178917" y="108927"/>
                </a:moveTo>
                <a:lnTo>
                  <a:pt x="177863" y="107873"/>
                </a:lnTo>
                <a:lnTo>
                  <a:pt x="175272" y="107873"/>
                </a:lnTo>
                <a:lnTo>
                  <a:pt x="174218" y="108927"/>
                </a:lnTo>
                <a:lnTo>
                  <a:pt x="174218" y="111531"/>
                </a:lnTo>
                <a:lnTo>
                  <a:pt x="175272" y="112585"/>
                </a:lnTo>
                <a:lnTo>
                  <a:pt x="176568" y="112585"/>
                </a:lnTo>
                <a:lnTo>
                  <a:pt x="177863" y="112585"/>
                </a:lnTo>
                <a:lnTo>
                  <a:pt x="178917" y="111531"/>
                </a:lnTo>
                <a:lnTo>
                  <a:pt x="178917" y="108927"/>
                </a:lnTo>
                <a:close/>
              </a:path>
              <a:path w="501014" h="267969">
                <a:moveTo>
                  <a:pt x="188734" y="58788"/>
                </a:moveTo>
                <a:lnTo>
                  <a:pt x="187706" y="57772"/>
                </a:lnTo>
                <a:lnTo>
                  <a:pt x="185191" y="57772"/>
                </a:lnTo>
                <a:lnTo>
                  <a:pt x="184175" y="58788"/>
                </a:lnTo>
                <a:lnTo>
                  <a:pt x="184175" y="61315"/>
                </a:lnTo>
                <a:lnTo>
                  <a:pt x="185191" y="62331"/>
                </a:lnTo>
                <a:lnTo>
                  <a:pt x="186448" y="62331"/>
                </a:lnTo>
                <a:lnTo>
                  <a:pt x="187706" y="62331"/>
                </a:lnTo>
                <a:lnTo>
                  <a:pt x="188734" y="61315"/>
                </a:lnTo>
                <a:lnTo>
                  <a:pt x="188734" y="58788"/>
                </a:lnTo>
                <a:close/>
              </a:path>
              <a:path w="501014" h="267969">
                <a:moveTo>
                  <a:pt x="200710" y="209016"/>
                </a:moveTo>
                <a:lnTo>
                  <a:pt x="199440" y="207746"/>
                </a:lnTo>
                <a:lnTo>
                  <a:pt x="196316" y="207746"/>
                </a:lnTo>
                <a:lnTo>
                  <a:pt x="195046" y="209016"/>
                </a:lnTo>
                <a:lnTo>
                  <a:pt x="195046" y="212140"/>
                </a:lnTo>
                <a:lnTo>
                  <a:pt x="196316" y="213410"/>
                </a:lnTo>
                <a:lnTo>
                  <a:pt x="197878" y="213410"/>
                </a:lnTo>
                <a:lnTo>
                  <a:pt x="199440" y="213410"/>
                </a:lnTo>
                <a:lnTo>
                  <a:pt x="200710" y="212140"/>
                </a:lnTo>
                <a:lnTo>
                  <a:pt x="200710" y="209016"/>
                </a:lnTo>
                <a:close/>
              </a:path>
              <a:path w="501014" h="267969">
                <a:moveTo>
                  <a:pt x="200710" y="158851"/>
                </a:moveTo>
                <a:lnTo>
                  <a:pt x="199440" y="157581"/>
                </a:lnTo>
                <a:lnTo>
                  <a:pt x="196316" y="157581"/>
                </a:lnTo>
                <a:lnTo>
                  <a:pt x="195046" y="158851"/>
                </a:lnTo>
                <a:lnTo>
                  <a:pt x="195046" y="161975"/>
                </a:lnTo>
                <a:lnTo>
                  <a:pt x="196316" y="163245"/>
                </a:lnTo>
                <a:lnTo>
                  <a:pt x="197878" y="163245"/>
                </a:lnTo>
                <a:lnTo>
                  <a:pt x="199440" y="163245"/>
                </a:lnTo>
                <a:lnTo>
                  <a:pt x="200710" y="161975"/>
                </a:lnTo>
                <a:lnTo>
                  <a:pt x="200710" y="158851"/>
                </a:lnTo>
                <a:close/>
              </a:path>
              <a:path w="501014" h="267969">
                <a:moveTo>
                  <a:pt x="212763" y="108724"/>
                </a:moveTo>
                <a:lnTo>
                  <a:pt x="211531" y="107492"/>
                </a:lnTo>
                <a:lnTo>
                  <a:pt x="208508" y="107492"/>
                </a:lnTo>
                <a:lnTo>
                  <a:pt x="207276" y="108724"/>
                </a:lnTo>
                <a:lnTo>
                  <a:pt x="207276" y="111747"/>
                </a:lnTo>
                <a:lnTo>
                  <a:pt x="208508" y="112979"/>
                </a:lnTo>
                <a:lnTo>
                  <a:pt x="210019" y="112979"/>
                </a:lnTo>
                <a:lnTo>
                  <a:pt x="211531" y="112979"/>
                </a:lnTo>
                <a:lnTo>
                  <a:pt x="212763" y="111747"/>
                </a:lnTo>
                <a:lnTo>
                  <a:pt x="212763" y="108724"/>
                </a:lnTo>
                <a:close/>
              </a:path>
              <a:path w="501014" h="267969">
                <a:moveTo>
                  <a:pt x="222808" y="58597"/>
                </a:moveTo>
                <a:lnTo>
                  <a:pt x="221627" y="57404"/>
                </a:lnTo>
                <a:lnTo>
                  <a:pt x="218681" y="57404"/>
                </a:lnTo>
                <a:lnTo>
                  <a:pt x="217500" y="58597"/>
                </a:lnTo>
                <a:lnTo>
                  <a:pt x="217500" y="61531"/>
                </a:lnTo>
                <a:lnTo>
                  <a:pt x="218681" y="62725"/>
                </a:lnTo>
                <a:lnTo>
                  <a:pt x="220154" y="62725"/>
                </a:lnTo>
                <a:lnTo>
                  <a:pt x="221627" y="62725"/>
                </a:lnTo>
                <a:lnTo>
                  <a:pt x="222808" y="61531"/>
                </a:lnTo>
                <a:lnTo>
                  <a:pt x="222808" y="58597"/>
                </a:lnTo>
                <a:close/>
              </a:path>
              <a:path w="501014" h="267969">
                <a:moveTo>
                  <a:pt x="234022" y="208788"/>
                </a:moveTo>
                <a:lnTo>
                  <a:pt x="232575" y="207340"/>
                </a:lnTo>
                <a:lnTo>
                  <a:pt x="228993" y="207340"/>
                </a:lnTo>
                <a:lnTo>
                  <a:pt x="227545" y="208788"/>
                </a:lnTo>
                <a:lnTo>
                  <a:pt x="227545" y="212369"/>
                </a:lnTo>
                <a:lnTo>
                  <a:pt x="228993" y="213817"/>
                </a:lnTo>
                <a:lnTo>
                  <a:pt x="230784" y="213817"/>
                </a:lnTo>
                <a:lnTo>
                  <a:pt x="232575" y="213817"/>
                </a:lnTo>
                <a:lnTo>
                  <a:pt x="234022" y="212369"/>
                </a:lnTo>
                <a:lnTo>
                  <a:pt x="234022" y="208788"/>
                </a:lnTo>
                <a:close/>
              </a:path>
              <a:path w="501014" h="267969">
                <a:moveTo>
                  <a:pt x="234022" y="158610"/>
                </a:moveTo>
                <a:lnTo>
                  <a:pt x="232575" y="157162"/>
                </a:lnTo>
                <a:lnTo>
                  <a:pt x="228993" y="157162"/>
                </a:lnTo>
                <a:lnTo>
                  <a:pt x="227545" y="158610"/>
                </a:lnTo>
                <a:lnTo>
                  <a:pt x="227545" y="162191"/>
                </a:lnTo>
                <a:lnTo>
                  <a:pt x="228993" y="163639"/>
                </a:lnTo>
                <a:lnTo>
                  <a:pt x="230784" y="163639"/>
                </a:lnTo>
                <a:lnTo>
                  <a:pt x="232575" y="163639"/>
                </a:lnTo>
                <a:lnTo>
                  <a:pt x="234022" y="162191"/>
                </a:lnTo>
                <a:lnTo>
                  <a:pt x="234022" y="158610"/>
                </a:lnTo>
                <a:close/>
              </a:path>
              <a:path w="501014" h="267969">
                <a:moveTo>
                  <a:pt x="246595" y="108496"/>
                </a:moveTo>
                <a:lnTo>
                  <a:pt x="245186" y="107086"/>
                </a:lnTo>
                <a:lnTo>
                  <a:pt x="241731" y="107086"/>
                </a:lnTo>
                <a:lnTo>
                  <a:pt x="240322" y="108496"/>
                </a:lnTo>
                <a:lnTo>
                  <a:pt x="240322" y="111963"/>
                </a:lnTo>
                <a:lnTo>
                  <a:pt x="241731" y="113360"/>
                </a:lnTo>
                <a:lnTo>
                  <a:pt x="243459" y="113360"/>
                </a:lnTo>
                <a:lnTo>
                  <a:pt x="245186" y="113360"/>
                </a:lnTo>
                <a:lnTo>
                  <a:pt x="246595" y="111963"/>
                </a:lnTo>
                <a:lnTo>
                  <a:pt x="246595" y="108496"/>
                </a:lnTo>
                <a:close/>
              </a:path>
              <a:path w="501014" h="267969">
                <a:moveTo>
                  <a:pt x="256895" y="58369"/>
                </a:moveTo>
                <a:lnTo>
                  <a:pt x="255524" y="57010"/>
                </a:lnTo>
                <a:lnTo>
                  <a:pt x="252171" y="57010"/>
                </a:lnTo>
                <a:lnTo>
                  <a:pt x="250799" y="58369"/>
                </a:lnTo>
                <a:lnTo>
                  <a:pt x="250799" y="61734"/>
                </a:lnTo>
                <a:lnTo>
                  <a:pt x="252171" y="63093"/>
                </a:lnTo>
                <a:lnTo>
                  <a:pt x="253847" y="63093"/>
                </a:lnTo>
                <a:lnTo>
                  <a:pt x="255524" y="63093"/>
                </a:lnTo>
                <a:lnTo>
                  <a:pt x="256895" y="61734"/>
                </a:lnTo>
                <a:lnTo>
                  <a:pt x="256895" y="58369"/>
                </a:lnTo>
                <a:close/>
              </a:path>
              <a:path w="501014" h="267969">
                <a:moveTo>
                  <a:pt x="267347" y="208572"/>
                </a:moveTo>
                <a:lnTo>
                  <a:pt x="265709" y="206946"/>
                </a:lnTo>
                <a:lnTo>
                  <a:pt x="261696" y="206946"/>
                </a:lnTo>
                <a:lnTo>
                  <a:pt x="260057" y="208572"/>
                </a:lnTo>
                <a:lnTo>
                  <a:pt x="260057" y="212598"/>
                </a:lnTo>
                <a:lnTo>
                  <a:pt x="261696" y="214223"/>
                </a:lnTo>
                <a:lnTo>
                  <a:pt x="263702" y="214223"/>
                </a:lnTo>
                <a:lnTo>
                  <a:pt x="265709" y="214223"/>
                </a:lnTo>
                <a:lnTo>
                  <a:pt x="267347" y="212598"/>
                </a:lnTo>
                <a:lnTo>
                  <a:pt x="267347" y="208572"/>
                </a:lnTo>
                <a:close/>
              </a:path>
              <a:path w="501014" h="267969">
                <a:moveTo>
                  <a:pt x="267347" y="158394"/>
                </a:moveTo>
                <a:lnTo>
                  <a:pt x="265709" y="156768"/>
                </a:lnTo>
                <a:lnTo>
                  <a:pt x="261696" y="156768"/>
                </a:lnTo>
                <a:lnTo>
                  <a:pt x="260057" y="158394"/>
                </a:lnTo>
                <a:lnTo>
                  <a:pt x="260057" y="162420"/>
                </a:lnTo>
                <a:lnTo>
                  <a:pt x="261696" y="164045"/>
                </a:lnTo>
                <a:lnTo>
                  <a:pt x="263702" y="164045"/>
                </a:lnTo>
                <a:lnTo>
                  <a:pt x="265709" y="164045"/>
                </a:lnTo>
                <a:lnTo>
                  <a:pt x="267347" y="162420"/>
                </a:lnTo>
                <a:lnTo>
                  <a:pt x="267347" y="158394"/>
                </a:lnTo>
                <a:close/>
              </a:path>
              <a:path w="501014" h="267969">
                <a:moveTo>
                  <a:pt x="280441" y="108292"/>
                </a:moveTo>
                <a:lnTo>
                  <a:pt x="278853" y="106705"/>
                </a:lnTo>
                <a:lnTo>
                  <a:pt x="274955" y="106705"/>
                </a:lnTo>
                <a:lnTo>
                  <a:pt x="273380" y="108292"/>
                </a:lnTo>
                <a:lnTo>
                  <a:pt x="273380" y="112179"/>
                </a:lnTo>
                <a:lnTo>
                  <a:pt x="274955" y="113766"/>
                </a:lnTo>
                <a:lnTo>
                  <a:pt x="276910" y="113766"/>
                </a:lnTo>
                <a:lnTo>
                  <a:pt x="278853" y="113766"/>
                </a:lnTo>
                <a:lnTo>
                  <a:pt x="280441" y="112179"/>
                </a:lnTo>
                <a:lnTo>
                  <a:pt x="280441" y="108292"/>
                </a:lnTo>
                <a:close/>
              </a:path>
              <a:path w="501014" h="267969">
                <a:moveTo>
                  <a:pt x="290982" y="58166"/>
                </a:moveTo>
                <a:lnTo>
                  <a:pt x="289445" y="56629"/>
                </a:lnTo>
                <a:lnTo>
                  <a:pt x="285661" y="56629"/>
                </a:lnTo>
                <a:lnTo>
                  <a:pt x="284137" y="58166"/>
                </a:lnTo>
                <a:lnTo>
                  <a:pt x="284137" y="61937"/>
                </a:lnTo>
                <a:lnTo>
                  <a:pt x="285661" y="63474"/>
                </a:lnTo>
                <a:lnTo>
                  <a:pt x="287553" y="63474"/>
                </a:lnTo>
                <a:lnTo>
                  <a:pt x="289445" y="63474"/>
                </a:lnTo>
                <a:lnTo>
                  <a:pt x="290982" y="61937"/>
                </a:lnTo>
                <a:lnTo>
                  <a:pt x="290982" y="58166"/>
                </a:lnTo>
                <a:close/>
              </a:path>
              <a:path w="501014" h="267969">
                <a:moveTo>
                  <a:pt x="300659" y="208343"/>
                </a:moveTo>
                <a:lnTo>
                  <a:pt x="298843" y="206540"/>
                </a:lnTo>
                <a:lnTo>
                  <a:pt x="294373" y="206540"/>
                </a:lnTo>
                <a:lnTo>
                  <a:pt x="292557" y="208343"/>
                </a:lnTo>
                <a:lnTo>
                  <a:pt x="292557" y="212813"/>
                </a:lnTo>
                <a:lnTo>
                  <a:pt x="294373" y="214630"/>
                </a:lnTo>
                <a:lnTo>
                  <a:pt x="296608" y="214630"/>
                </a:lnTo>
                <a:lnTo>
                  <a:pt x="298843" y="214630"/>
                </a:lnTo>
                <a:lnTo>
                  <a:pt x="300659" y="212813"/>
                </a:lnTo>
                <a:lnTo>
                  <a:pt x="300659" y="208343"/>
                </a:lnTo>
                <a:close/>
              </a:path>
              <a:path w="501014" h="267969">
                <a:moveTo>
                  <a:pt x="300659" y="158165"/>
                </a:moveTo>
                <a:lnTo>
                  <a:pt x="298843" y="156349"/>
                </a:lnTo>
                <a:lnTo>
                  <a:pt x="294373" y="156349"/>
                </a:lnTo>
                <a:lnTo>
                  <a:pt x="292557" y="158165"/>
                </a:lnTo>
                <a:lnTo>
                  <a:pt x="292557" y="162636"/>
                </a:lnTo>
                <a:lnTo>
                  <a:pt x="294373" y="164452"/>
                </a:lnTo>
                <a:lnTo>
                  <a:pt x="296608" y="164452"/>
                </a:lnTo>
                <a:lnTo>
                  <a:pt x="298843" y="164452"/>
                </a:lnTo>
                <a:lnTo>
                  <a:pt x="300659" y="162636"/>
                </a:lnTo>
                <a:lnTo>
                  <a:pt x="300659" y="158165"/>
                </a:lnTo>
                <a:close/>
              </a:path>
              <a:path w="501014" h="267969">
                <a:moveTo>
                  <a:pt x="314286" y="108064"/>
                </a:moveTo>
                <a:lnTo>
                  <a:pt x="312521" y="106311"/>
                </a:lnTo>
                <a:lnTo>
                  <a:pt x="308203" y="106311"/>
                </a:lnTo>
                <a:lnTo>
                  <a:pt x="306438" y="108064"/>
                </a:lnTo>
                <a:lnTo>
                  <a:pt x="306438" y="112395"/>
                </a:lnTo>
                <a:lnTo>
                  <a:pt x="308203" y="114147"/>
                </a:lnTo>
                <a:lnTo>
                  <a:pt x="310362" y="114147"/>
                </a:lnTo>
                <a:lnTo>
                  <a:pt x="312521" y="114147"/>
                </a:lnTo>
                <a:lnTo>
                  <a:pt x="314286" y="112395"/>
                </a:lnTo>
                <a:lnTo>
                  <a:pt x="314286" y="108064"/>
                </a:lnTo>
                <a:close/>
              </a:path>
              <a:path w="501014" h="267969">
                <a:moveTo>
                  <a:pt x="325056" y="57950"/>
                </a:moveTo>
                <a:lnTo>
                  <a:pt x="323354" y="56248"/>
                </a:lnTo>
                <a:lnTo>
                  <a:pt x="319163" y="56248"/>
                </a:lnTo>
                <a:lnTo>
                  <a:pt x="317461" y="57950"/>
                </a:lnTo>
                <a:lnTo>
                  <a:pt x="317461" y="62153"/>
                </a:lnTo>
                <a:lnTo>
                  <a:pt x="319163" y="63855"/>
                </a:lnTo>
                <a:lnTo>
                  <a:pt x="321259" y="63855"/>
                </a:lnTo>
                <a:lnTo>
                  <a:pt x="323354" y="63855"/>
                </a:lnTo>
                <a:lnTo>
                  <a:pt x="325056" y="62153"/>
                </a:lnTo>
                <a:lnTo>
                  <a:pt x="325056" y="57950"/>
                </a:lnTo>
                <a:close/>
              </a:path>
              <a:path w="501014" h="267969">
                <a:moveTo>
                  <a:pt x="333971" y="208127"/>
                </a:moveTo>
                <a:lnTo>
                  <a:pt x="331978" y="206133"/>
                </a:lnTo>
                <a:lnTo>
                  <a:pt x="327050" y="206133"/>
                </a:lnTo>
                <a:lnTo>
                  <a:pt x="325069" y="208127"/>
                </a:lnTo>
                <a:lnTo>
                  <a:pt x="325069" y="213042"/>
                </a:lnTo>
                <a:lnTo>
                  <a:pt x="327050" y="215036"/>
                </a:lnTo>
                <a:lnTo>
                  <a:pt x="329514" y="215036"/>
                </a:lnTo>
                <a:lnTo>
                  <a:pt x="331978" y="215036"/>
                </a:lnTo>
                <a:lnTo>
                  <a:pt x="333971" y="213042"/>
                </a:lnTo>
                <a:lnTo>
                  <a:pt x="333971" y="208127"/>
                </a:lnTo>
                <a:close/>
              </a:path>
              <a:path w="501014" h="267969">
                <a:moveTo>
                  <a:pt x="333971" y="157949"/>
                </a:moveTo>
                <a:lnTo>
                  <a:pt x="331978" y="155956"/>
                </a:lnTo>
                <a:lnTo>
                  <a:pt x="327050" y="155956"/>
                </a:lnTo>
                <a:lnTo>
                  <a:pt x="325069" y="157949"/>
                </a:lnTo>
                <a:lnTo>
                  <a:pt x="325069" y="162864"/>
                </a:lnTo>
                <a:lnTo>
                  <a:pt x="327050" y="164858"/>
                </a:lnTo>
                <a:lnTo>
                  <a:pt x="329514" y="164858"/>
                </a:lnTo>
                <a:lnTo>
                  <a:pt x="331978" y="164858"/>
                </a:lnTo>
                <a:lnTo>
                  <a:pt x="333971" y="162864"/>
                </a:lnTo>
                <a:lnTo>
                  <a:pt x="333971" y="157949"/>
                </a:lnTo>
                <a:close/>
              </a:path>
              <a:path w="501014" h="267969">
                <a:moveTo>
                  <a:pt x="348132" y="107848"/>
                </a:moveTo>
                <a:lnTo>
                  <a:pt x="346189" y="105918"/>
                </a:lnTo>
                <a:lnTo>
                  <a:pt x="341439" y="105918"/>
                </a:lnTo>
                <a:lnTo>
                  <a:pt x="339509" y="107848"/>
                </a:lnTo>
                <a:lnTo>
                  <a:pt x="339509" y="112610"/>
                </a:lnTo>
                <a:lnTo>
                  <a:pt x="341439" y="114541"/>
                </a:lnTo>
                <a:lnTo>
                  <a:pt x="343814" y="114541"/>
                </a:lnTo>
                <a:lnTo>
                  <a:pt x="346189" y="114541"/>
                </a:lnTo>
                <a:lnTo>
                  <a:pt x="348132" y="112610"/>
                </a:lnTo>
                <a:lnTo>
                  <a:pt x="348132" y="107848"/>
                </a:lnTo>
                <a:close/>
              </a:path>
              <a:path w="501014" h="267969">
                <a:moveTo>
                  <a:pt x="358863" y="257987"/>
                </a:moveTo>
                <a:lnTo>
                  <a:pt x="356616" y="255727"/>
                </a:lnTo>
                <a:lnTo>
                  <a:pt x="351078" y="255727"/>
                </a:lnTo>
                <a:lnTo>
                  <a:pt x="348830" y="257987"/>
                </a:lnTo>
                <a:lnTo>
                  <a:pt x="348830" y="263525"/>
                </a:lnTo>
                <a:lnTo>
                  <a:pt x="351078" y="265772"/>
                </a:lnTo>
                <a:lnTo>
                  <a:pt x="353847" y="265772"/>
                </a:lnTo>
                <a:lnTo>
                  <a:pt x="356616" y="265772"/>
                </a:lnTo>
                <a:lnTo>
                  <a:pt x="358863" y="263525"/>
                </a:lnTo>
                <a:lnTo>
                  <a:pt x="358863" y="257987"/>
                </a:lnTo>
                <a:close/>
              </a:path>
              <a:path w="501014" h="267969">
                <a:moveTo>
                  <a:pt x="359143" y="57746"/>
                </a:moveTo>
                <a:lnTo>
                  <a:pt x="357276" y="55867"/>
                </a:lnTo>
                <a:lnTo>
                  <a:pt x="352653" y="55867"/>
                </a:lnTo>
                <a:lnTo>
                  <a:pt x="350786" y="57746"/>
                </a:lnTo>
                <a:lnTo>
                  <a:pt x="350786" y="62369"/>
                </a:lnTo>
                <a:lnTo>
                  <a:pt x="352653" y="64236"/>
                </a:lnTo>
                <a:lnTo>
                  <a:pt x="354965" y="64236"/>
                </a:lnTo>
                <a:lnTo>
                  <a:pt x="357276" y="64236"/>
                </a:lnTo>
                <a:lnTo>
                  <a:pt x="359143" y="62369"/>
                </a:lnTo>
                <a:lnTo>
                  <a:pt x="359143" y="57746"/>
                </a:lnTo>
                <a:close/>
              </a:path>
              <a:path w="501014" h="267969">
                <a:moveTo>
                  <a:pt x="367296" y="207899"/>
                </a:moveTo>
                <a:lnTo>
                  <a:pt x="365112" y="205714"/>
                </a:lnTo>
                <a:lnTo>
                  <a:pt x="359752" y="205714"/>
                </a:lnTo>
                <a:lnTo>
                  <a:pt x="357581" y="207899"/>
                </a:lnTo>
                <a:lnTo>
                  <a:pt x="357581" y="213258"/>
                </a:lnTo>
                <a:lnTo>
                  <a:pt x="359752" y="215430"/>
                </a:lnTo>
                <a:lnTo>
                  <a:pt x="362432" y="215430"/>
                </a:lnTo>
                <a:lnTo>
                  <a:pt x="365112" y="215430"/>
                </a:lnTo>
                <a:lnTo>
                  <a:pt x="367296" y="213258"/>
                </a:lnTo>
                <a:lnTo>
                  <a:pt x="367296" y="207899"/>
                </a:lnTo>
                <a:close/>
              </a:path>
              <a:path w="501014" h="267969">
                <a:moveTo>
                  <a:pt x="367296" y="157734"/>
                </a:moveTo>
                <a:lnTo>
                  <a:pt x="365112" y="155549"/>
                </a:lnTo>
                <a:lnTo>
                  <a:pt x="359752" y="155549"/>
                </a:lnTo>
                <a:lnTo>
                  <a:pt x="357581" y="157734"/>
                </a:lnTo>
                <a:lnTo>
                  <a:pt x="357581" y="163093"/>
                </a:lnTo>
                <a:lnTo>
                  <a:pt x="359752" y="165265"/>
                </a:lnTo>
                <a:lnTo>
                  <a:pt x="362432" y="165265"/>
                </a:lnTo>
                <a:lnTo>
                  <a:pt x="365112" y="165265"/>
                </a:lnTo>
                <a:lnTo>
                  <a:pt x="367296" y="163093"/>
                </a:lnTo>
                <a:lnTo>
                  <a:pt x="367296" y="157734"/>
                </a:lnTo>
                <a:close/>
              </a:path>
              <a:path w="501014" h="267969">
                <a:moveTo>
                  <a:pt x="381977" y="107632"/>
                </a:moveTo>
                <a:lnTo>
                  <a:pt x="379869" y="105524"/>
                </a:lnTo>
                <a:lnTo>
                  <a:pt x="374662" y="105524"/>
                </a:lnTo>
                <a:lnTo>
                  <a:pt x="372567" y="107632"/>
                </a:lnTo>
                <a:lnTo>
                  <a:pt x="372567" y="112826"/>
                </a:lnTo>
                <a:lnTo>
                  <a:pt x="374662" y="114935"/>
                </a:lnTo>
                <a:lnTo>
                  <a:pt x="377266" y="114935"/>
                </a:lnTo>
                <a:lnTo>
                  <a:pt x="379869" y="114935"/>
                </a:lnTo>
                <a:lnTo>
                  <a:pt x="381977" y="112826"/>
                </a:lnTo>
                <a:lnTo>
                  <a:pt x="381977" y="107632"/>
                </a:lnTo>
                <a:close/>
              </a:path>
              <a:path w="501014" h="267969">
                <a:moveTo>
                  <a:pt x="392176" y="257746"/>
                </a:moveTo>
                <a:lnTo>
                  <a:pt x="389737" y="255320"/>
                </a:lnTo>
                <a:lnTo>
                  <a:pt x="383743" y="255320"/>
                </a:lnTo>
                <a:lnTo>
                  <a:pt x="381304" y="257746"/>
                </a:lnTo>
                <a:lnTo>
                  <a:pt x="381304" y="263766"/>
                </a:lnTo>
                <a:lnTo>
                  <a:pt x="383743" y="266192"/>
                </a:lnTo>
                <a:lnTo>
                  <a:pt x="386740" y="266192"/>
                </a:lnTo>
                <a:lnTo>
                  <a:pt x="389737" y="266192"/>
                </a:lnTo>
                <a:lnTo>
                  <a:pt x="392176" y="263766"/>
                </a:lnTo>
                <a:lnTo>
                  <a:pt x="392176" y="257746"/>
                </a:lnTo>
                <a:close/>
              </a:path>
              <a:path w="501014" h="267969">
                <a:moveTo>
                  <a:pt x="393230" y="57531"/>
                </a:moveTo>
                <a:lnTo>
                  <a:pt x="391185" y="55499"/>
                </a:lnTo>
                <a:lnTo>
                  <a:pt x="386156" y="55499"/>
                </a:lnTo>
                <a:lnTo>
                  <a:pt x="384111" y="57531"/>
                </a:lnTo>
                <a:lnTo>
                  <a:pt x="384111" y="62572"/>
                </a:lnTo>
                <a:lnTo>
                  <a:pt x="386156" y="64617"/>
                </a:lnTo>
                <a:lnTo>
                  <a:pt x="388670" y="64617"/>
                </a:lnTo>
                <a:lnTo>
                  <a:pt x="391185" y="64617"/>
                </a:lnTo>
                <a:lnTo>
                  <a:pt x="393230" y="62572"/>
                </a:lnTo>
                <a:lnTo>
                  <a:pt x="393230" y="57531"/>
                </a:lnTo>
                <a:close/>
              </a:path>
              <a:path w="501014" h="267969">
                <a:moveTo>
                  <a:pt x="400596" y="207670"/>
                </a:moveTo>
                <a:lnTo>
                  <a:pt x="398246" y="205320"/>
                </a:lnTo>
                <a:lnTo>
                  <a:pt x="392430" y="205320"/>
                </a:lnTo>
                <a:lnTo>
                  <a:pt x="390080" y="207670"/>
                </a:lnTo>
                <a:lnTo>
                  <a:pt x="390080" y="213487"/>
                </a:lnTo>
                <a:lnTo>
                  <a:pt x="392430" y="215836"/>
                </a:lnTo>
                <a:lnTo>
                  <a:pt x="395338" y="215836"/>
                </a:lnTo>
                <a:lnTo>
                  <a:pt x="398246" y="215836"/>
                </a:lnTo>
                <a:lnTo>
                  <a:pt x="400596" y="213487"/>
                </a:lnTo>
                <a:lnTo>
                  <a:pt x="400596" y="207670"/>
                </a:lnTo>
                <a:close/>
              </a:path>
              <a:path w="501014" h="267969">
                <a:moveTo>
                  <a:pt x="400596" y="157492"/>
                </a:moveTo>
                <a:lnTo>
                  <a:pt x="398246" y="155143"/>
                </a:lnTo>
                <a:lnTo>
                  <a:pt x="392430" y="155143"/>
                </a:lnTo>
                <a:lnTo>
                  <a:pt x="390080" y="157492"/>
                </a:lnTo>
                <a:lnTo>
                  <a:pt x="390080" y="163296"/>
                </a:lnTo>
                <a:lnTo>
                  <a:pt x="392430" y="165658"/>
                </a:lnTo>
                <a:lnTo>
                  <a:pt x="395338" y="165658"/>
                </a:lnTo>
                <a:lnTo>
                  <a:pt x="398246" y="165658"/>
                </a:lnTo>
                <a:lnTo>
                  <a:pt x="400596" y="163296"/>
                </a:lnTo>
                <a:lnTo>
                  <a:pt x="400596" y="157492"/>
                </a:lnTo>
                <a:close/>
              </a:path>
              <a:path w="501014" h="267969">
                <a:moveTo>
                  <a:pt x="415810" y="107416"/>
                </a:moveTo>
                <a:lnTo>
                  <a:pt x="413524" y="105130"/>
                </a:lnTo>
                <a:lnTo>
                  <a:pt x="407898" y="105130"/>
                </a:lnTo>
                <a:lnTo>
                  <a:pt x="405625" y="107416"/>
                </a:lnTo>
                <a:lnTo>
                  <a:pt x="405625" y="113042"/>
                </a:lnTo>
                <a:lnTo>
                  <a:pt x="407898" y="115328"/>
                </a:lnTo>
                <a:lnTo>
                  <a:pt x="410718" y="115328"/>
                </a:lnTo>
                <a:lnTo>
                  <a:pt x="413524" y="115328"/>
                </a:lnTo>
                <a:lnTo>
                  <a:pt x="415810" y="113042"/>
                </a:lnTo>
                <a:lnTo>
                  <a:pt x="415810" y="107416"/>
                </a:lnTo>
                <a:close/>
              </a:path>
              <a:path w="501014" h="267969">
                <a:moveTo>
                  <a:pt x="425488" y="257530"/>
                </a:moveTo>
                <a:lnTo>
                  <a:pt x="422859" y="254901"/>
                </a:lnTo>
                <a:lnTo>
                  <a:pt x="416394" y="254901"/>
                </a:lnTo>
                <a:lnTo>
                  <a:pt x="413778" y="257530"/>
                </a:lnTo>
                <a:lnTo>
                  <a:pt x="413778" y="263994"/>
                </a:lnTo>
                <a:lnTo>
                  <a:pt x="416394" y="266611"/>
                </a:lnTo>
                <a:lnTo>
                  <a:pt x="419633" y="266611"/>
                </a:lnTo>
                <a:lnTo>
                  <a:pt x="422859" y="266611"/>
                </a:lnTo>
                <a:lnTo>
                  <a:pt x="425488" y="263994"/>
                </a:lnTo>
                <a:lnTo>
                  <a:pt x="425488" y="257530"/>
                </a:lnTo>
                <a:close/>
              </a:path>
              <a:path w="501014" h="267969">
                <a:moveTo>
                  <a:pt x="427316" y="57327"/>
                </a:moveTo>
                <a:lnTo>
                  <a:pt x="425107" y="55118"/>
                </a:lnTo>
                <a:lnTo>
                  <a:pt x="419646" y="55118"/>
                </a:lnTo>
                <a:lnTo>
                  <a:pt x="417436" y="57327"/>
                </a:lnTo>
                <a:lnTo>
                  <a:pt x="417436" y="62788"/>
                </a:lnTo>
                <a:lnTo>
                  <a:pt x="419646" y="64998"/>
                </a:lnTo>
                <a:lnTo>
                  <a:pt x="422376" y="64998"/>
                </a:lnTo>
                <a:lnTo>
                  <a:pt x="425107" y="64998"/>
                </a:lnTo>
                <a:lnTo>
                  <a:pt x="427316" y="62788"/>
                </a:lnTo>
                <a:lnTo>
                  <a:pt x="427316" y="57327"/>
                </a:lnTo>
                <a:close/>
              </a:path>
              <a:path w="501014" h="267969">
                <a:moveTo>
                  <a:pt x="433908" y="207454"/>
                </a:moveTo>
                <a:lnTo>
                  <a:pt x="431368" y="204914"/>
                </a:lnTo>
                <a:lnTo>
                  <a:pt x="425119" y="204914"/>
                </a:lnTo>
                <a:lnTo>
                  <a:pt x="422579" y="207454"/>
                </a:lnTo>
                <a:lnTo>
                  <a:pt x="422579" y="213702"/>
                </a:lnTo>
                <a:lnTo>
                  <a:pt x="425119" y="216242"/>
                </a:lnTo>
                <a:lnTo>
                  <a:pt x="428244" y="216242"/>
                </a:lnTo>
                <a:lnTo>
                  <a:pt x="431368" y="216242"/>
                </a:lnTo>
                <a:lnTo>
                  <a:pt x="433908" y="213702"/>
                </a:lnTo>
                <a:lnTo>
                  <a:pt x="433908" y="207454"/>
                </a:lnTo>
                <a:close/>
              </a:path>
              <a:path w="501014" h="267969">
                <a:moveTo>
                  <a:pt x="433908" y="157276"/>
                </a:moveTo>
                <a:lnTo>
                  <a:pt x="431368" y="154736"/>
                </a:lnTo>
                <a:lnTo>
                  <a:pt x="425119" y="154736"/>
                </a:lnTo>
                <a:lnTo>
                  <a:pt x="422579" y="157276"/>
                </a:lnTo>
                <a:lnTo>
                  <a:pt x="422579" y="163525"/>
                </a:lnTo>
                <a:lnTo>
                  <a:pt x="425119" y="166065"/>
                </a:lnTo>
                <a:lnTo>
                  <a:pt x="428244" y="166065"/>
                </a:lnTo>
                <a:lnTo>
                  <a:pt x="431368" y="166065"/>
                </a:lnTo>
                <a:lnTo>
                  <a:pt x="433908" y="163525"/>
                </a:lnTo>
                <a:lnTo>
                  <a:pt x="433908" y="157276"/>
                </a:lnTo>
                <a:close/>
              </a:path>
              <a:path w="501014" h="267969">
                <a:moveTo>
                  <a:pt x="449656" y="107200"/>
                </a:moveTo>
                <a:lnTo>
                  <a:pt x="447205" y="104749"/>
                </a:lnTo>
                <a:lnTo>
                  <a:pt x="441134" y="104749"/>
                </a:lnTo>
                <a:lnTo>
                  <a:pt x="438683" y="107200"/>
                </a:lnTo>
                <a:lnTo>
                  <a:pt x="438683" y="113258"/>
                </a:lnTo>
                <a:lnTo>
                  <a:pt x="441134" y="115722"/>
                </a:lnTo>
                <a:lnTo>
                  <a:pt x="444169" y="115722"/>
                </a:lnTo>
                <a:lnTo>
                  <a:pt x="447205" y="115722"/>
                </a:lnTo>
                <a:lnTo>
                  <a:pt x="449656" y="113258"/>
                </a:lnTo>
                <a:lnTo>
                  <a:pt x="449656" y="107200"/>
                </a:lnTo>
                <a:close/>
              </a:path>
              <a:path w="501014" h="267969">
                <a:moveTo>
                  <a:pt x="458800" y="257289"/>
                </a:moveTo>
                <a:lnTo>
                  <a:pt x="455993" y="254482"/>
                </a:lnTo>
                <a:lnTo>
                  <a:pt x="449059" y="254482"/>
                </a:lnTo>
                <a:lnTo>
                  <a:pt x="446252" y="257289"/>
                </a:lnTo>
                <a:lnTo>
                  <a:pt x="446252" y="264223"/>
                </a:lnTo>
                <a:lnTo>
                  <a:pt x="449059" y="267030"/>
                </a:lnTo>
                <a:lnTo>
                  <a:pt x="452526" y="267030"/>
                </a:lnTo>
                <a:lnTo>
                  <a:pt x="455993" y="267030"/>
                </a:lnTo>
                <a:lnTo>
                  <a:pt x="458800" y="264223"/>
                </a:lnTo>
                <a:lnTo>
                  <a:pt x="458800" y="257289"/>
                </a:lnTo>
                <a:close/>
              </a:path>
              <a:path w="501014" h="267969">
                <a:moveTo>
                  <a:pt x="461391" y="57124"/>
                </a:moveTo>
                <a:lnTo>
                  <a:pt x="459003" y="54737"/>
                </a:lnTo>
                <a:lnTo>
                  <a:pt x="453136" y="54737"/>
                </a:lnTo>
                <a:lnTo>
                  <a:pt x="450748" y="57124"/>
                </a:lnTo>
                <a:lnTo>
                  <a:pt x="450748" y="62992"/>
                </a:lnTo>
                <a:lnTo>
                  <a:pt x="453136" y="65379"/>
                </a:lnTo>
                <a:lnTo>
                  <a:pt x="456069" y="65379"/>
                </a:lnTo>
                <a:lnTo>
                  <a:pt x="459003" y="65379"/>
                </a:lnTo>
                <a:lnTo>
                  <a:pt x="461391" y="62992"/>
                </a:lnTo>
                <a:lnTo>
                  <a:pt x="461391" y="57124"/>
                </a:lnTo>
                <a:close/>
              </a:path>
              <a:path w="501014" h="267969">
                <a:moveTo>
                  <a:pt x="467233" y="207225"/>
                </a:moveTo>
                <a:lnTo>
                  <a:pt x="464515" y="204508"/>
                </a:lnTo>
                <a:lnTo>
                  <a:pt x="457809" y="204508"/>
                </a:lnTo>
                <a:lnTo>
                  <a:pt x="455091" y="207225"/>
                </a:lnTo>
                <a:lnTo>
                  <a:pt x="455091" y="213931"/>
                </a:lnTo>
                <a:lnTo>
                  <a:pt x="457809" y="216649"/>
                </a:lnTo>
                <a:lnTo>
                  <a:pt x="461162" y="216649"/>
                </a:lnTo>
                <a:lnTo>
                  <a:pt x="464515" y="216649"/>
                </a:lnTo>
                <a:lnTo>
                  <a:pt x="467233" y="213931"/>
                </a:lnTo>
                <a:lnTo>
                  <a:pt x="467233" y="207225"/>
                </a:lnTo>
                <a:close/>
              </a:path>
              <a:path w="501014" h="267969">
                <a:moveTo>
                  <a:pt x="467233" y="157048"/>
                </a:moveTo>
                <a:lnTo>
                  <a:pt x="464515" y="154330"/>
                </a:lnTo>
                <a:lnTo>
                  <a:pt x="457809" y="154330"/>
                </a:lnTo>
                <a:lnTo>
                  <a:pt x="455091" y="157048"/>
                </a:lnTo>
                <a:lnTo>
                  <a:pt x="455091" y="163753"/>
                </a:lnTo>
                <a:lnTo>
                  <a:pt x="457809" y="166471"/>
                </a:lnTo>
                <a:lnTo>
                  <a:pt x="461162" y="166471"/>
                </a:lnTo>
                <a:lnTo>
                  <a:pt x="464515" y="166471"/>
                </a:lnTo>
                <a:lnTo>
                  <a:pt x="467233" y="163753"/>
                </a:lnTo>
                <a:lnTo>
                  <a:pt x="467233" y="157048"/>
                </a:lnTo>
                <a:close/>
              </a:path>
              <a:path w="501014" h="267969">
                <a:moveTo>
                  <a:pt x="483489" y="106984"/>
                </a:moveTo>
                <a:lnTo>
                  <a:pt x="480860" y="104355"/>
                </a:lnTo>
                <a:lnTo>
                  <a:pt x="474357" y="104355"/>
                </a:lnTo>
                <a:lnTo>
                  <a:pt x="471728" y="106984"/>
                </a:lnTo>
                <a:lnTo>
                  <a:pt x="471728" y="113474"/>
                </a:lnTo>
                <a:lnTo>
                  <a:pt x="474357" y="116116"/>
                </a:lnTo>
                <a:lnTo>
                  <a:pt x="477608" y="116116"/>
                </a:lnTo>
                <a:lnTo>
                  <a:pt x="480860" y="116116"/>
                </a:lnTo>
                <a:lnTo>
                  <a:pt x="483489" y="113474"/>
                </a:lnTo>
                <a:lnTo>
                  <a:pt x="483489" y="106984"/>
                </a:lnTo>
                <a:close/>
              </a:path>
              <a:path w="501014" h="267969">
                <a:moveTo>
                  <a:pt x="492112" y="257073"/>
                </a:moveTo>
                <a:lnTo>
                  <a:pt x="489115" y="254076"/>
                </a:lnTo>
                <a:lnTo>
                  <a:pt x="481723" y="254076"/>
                </a:lnTo>
                <a:lnTo>
                  <a:pt x="478726" y="257073"/>
                </a:lnTo>
                <a:lnTo>
                  <a:pt x="478726" y="264452"/>
                </a:lnTo>
                <a:lnTo>
                  <a:pt x="481723" y="267449"/>
                </a:lnTo>
                <a:lnTo>
                  <a:pt x="485419" y="267449"/>
                </a:lnTo>
                <a:lnTo>
                  <a:pt x="489115" y="267449"/>
                </a:lnTo>
                <a:lnTo>
                  <a:pt x="492112" y="264452"/>
                </a:lnTo>
                <a:lnTo>
                  <a:pt x="492112" y="257073"/>
                </a:lnTo>
                <a:close/>
              </a:path>
              <a:path w="501014" h="267969">
                <a:moveTo>
                  <a:pt x="495477" y="56908"/>
                </a:moveTo>
                <a:lnTo>
                  <a:pt x="492925" y="54356"/>
                </a:lnTo>
                <a:lnTo>
                  <a:pt x="486625" y="54356"/>
                </a:lnTo>
                <a:lnTo>
                  <a:pt x="484073" y="56908"/>
                </a:lnTo>
                <a:lnTo>
                  <a:pt x="484073" y="63207"/>
                </a:lnTo>
                <a:lnTo>
                  <a:pt x="486625" y="65760"/>
                </a:lnTo>
                <a:lnTo>
                  <a:pt x="489775" y="65760"/>
                </a:lnTo>
                <a:lnTo>
                  <a:pt x="492925" y="65760"/>
                </a:lnTo>
                <a:lnTo>
                  <a:pt x="495477" y="63207"/>
                </a:lnTo>
                <a:lnTo>
                  <a:pt x="495477" y="56908"/>
                </a:lnTo>
                <a:close/>
              </a:path>
              <a:path w="501014" h="267969">
                <a:moveTo>
                  <a:pt x="500545" y="207010"/>
                </a:moveTo>
                <a:lnTo>
                  <a:pt x="497649" y="204101"/>
                </a:lnTo>
                <a:lnTo>
                  <a:pt x="490499" y="204101"/>
                </a:lnTo>
                <a:lnTo>
                  <a:pt x="487591" y="207010"/>
                </a:lnTo>
                <a:lnTo>
                  <a:pt x="487591" y="214160"/>
                </a:lnTo>
                <a:lnTo>
                  <a:pt x="490499" y="217055"/>
                </a:lnTo>
                <a:lnTo>
                  <a:pt x="494068" y="217055"/>
                </a:lnTo>
                <a:lnTo>
                  <a:pt x="497649" y="217055"/>
                </a:lnTo>
                <a:lnTo>
                  <a:pt x="500545" y="214160"/>
                </a:lnTo>
                <a:lnTo>
                  <a:pt x="500545" y="207010"/>
                </a:lnTo>
                <a:close/>
              </a:path>
              <a:path w="501014" h="267969">
                <a:moveTo>
                  <a:pt x="500545" y="156819"/>
                </a:moveTo>
                <a:lnTo>
                  <a:pt x="497649" y="153924"/>
                </a:lnTo>
                <a:lnTo>
                  <a:pt x="490499" y="153924"/>
                </a:lnTo>
                <a:lnTo>
                  <a:pt x="487591" y="156819"/>
                </a:lnTo>
                <a:lnTo>
                  <a:pt x="487591" y="163982"/>
                </a:lnTo>
                <a:lnTo>
                  <a:pt x="490499" y="166878"/>
                </a:lnTo>
                <a:lnTo>
                  <a:pt x="494068" y="166878"/>
                </a:lnTo>
                <a:lnTo>
                  <a:pt x="497649" y="166878"/>
                </a:lnTo>
                <a:lnTo>
                  <a:pt x="500545" y="163982"/>
                </a:lnTo>
                <a:lnTo>
                  <a:pt x="500545" y="156819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3110560" y="2493784"/>
            <a:ext cx="514350" cy="1678305"/>
          </a:xfrm>
          <a:custGeom>
            <a:avLst/>
            <a:gdLst/>
            <a:ahLst/>
            <a:cxnLst/>
            <a:rect l="l" t="t" r="r" b="b"/>
            <a:pathLst>
              <a:path w="514350" h="1678304">
                <a:moveTo>
                  <a:pt x="889" y="155295"/>
                </a:moveTo>
                <a:lnTo>
                  <a:pt x="698" y="155105"/>
                </a:lnTo>
                <a:lnTo>
                  <a:pt x="203" y="155105"/>
                </a:lnTo>
                <a:lnTo>
                  <a:pt x="0" y="155295"/>
                </a:lnTo>
                <a:lnTo>
                  <a:pt x="0" y="155790"/>
                </a:lnTo>
                <a:lnTo>
                  <a:pt x="203" y="155994"/>
                </a:lnTo>
                <a:lnTo>
                  <a:pt x="444" y="155994"/>
                </a:lnTo>
                <a:lnTo>
                  <a:pt x="698" y="155994"/>
                </a:lnTo>
                <a:lnTo>
                  <a:pt x="889" y="155790"/>
                </a:lnTo>
                <a:lnTo>
                  <a:pt x="889" y="155295"/>
                </a:lnTo>
                <a:close/>
              </a:path>
              <a:path w="514350" h="1678304">
                <a:moveTo>
                  <a:pt x="889" y="105130"/>
                </a:moveTo>
                <a:lnTo>
                  <a:pt x="698" y="104940"/>
                </a:lnTo>
                <a:lnTo>
                  <a:pt x="203" y="104940"/>
                </a:lnTo>
                <a:lnTo>
                  <a:pt x="0" y="105130"/>
                </a:lnTo>
                <a:lnTo>
                  <a:pt x="0" y="105625"/>
                </a:lnTo>
                <a:lnTo>
                  <a:pt x="203" y="105829"/>
                </a:lnTo>
                <a:lnTo>
                  <a:pt x="444" y="105829"/>
                </a:lnTo>
                <a:lnTo>
                  <a:pt x="698" y="105829"/>
                </a:lnTo>
                <a:lnTo>
                  <a:pt x="889" y="105625"/>
                </a:lnTo>
                <a:lnTo>
                  <a:pt x="889" y="105130"/>
                </a:lnTo>
                <a:close/>
              </a:path>
              <a:path w="514350" h="1678304">
                <a:moveTo>
                  <a:pt x="8382" y="54978"/>
                </a:moveTo>
                <a:lnTo>
                  <a:pt x="8191" y="54787"/>
                </a:lnTo>
                <a:lnTo>
                  <a:pt x="7734" y="54787"/>
                </a:lnTo>
                <a:lnTo>
                  <a:pt x="7543" y="54978"/>
                </a:lnTo>
                <a:lnTo>
                  <a:pt x="7543" y="55435"/>
                </a:lnTo>
                <a:lnTo>
                  <a:pt x="7734" y="55626"/>
                </a:lnTo>
                <a:lnTo>
                  <a:pt x="7962" y="55626"/>
                </a:lnTo>
                <a:lnTo>
                  <a:pt x="8191" y="55626"/>
                </a:lnTo>
                <a:lnTo>
                  <a:pt x="8382" y="55435"/>
                </a:lnTo>
                <a:lnTo>
                  <a:pt x="8382" y="54978"/>
                </a:lnTo>
                <a:close/>
              </a:path>
              <a:path w="514350" h="1678304">
                <a:moveTo>
                  <a:pt x="8382" y="4800"/>
                </a:moveTo>
                <a:lnTo>
                  <a:pt x="8191" y="4610"/>
                </a:lnTo>
                <a:lnTo>
                  <a:pt x="7734" y="4610"/>
                </a:lnTo>
                <a:lnTo>
                  <a:pt x="7543" y="4800"/>
                </a:lnTo>
                <a:lnTo>
                  <a:pt x="7543" y="5257"/>
                </a:lnTo>
                <a:lnTo>
                  <a:pt x="7734" y="5448"/>
                </a:lnTo>
                <a:lnTo>
                  <a:pt x="7962" y="5448"/>
                </a:lnTo>
                <a:lnTo>
                  <a:pt x="8191" y="5448"/>
                </a:lnTo>
                <a:lnTo>
                  <a:pt x="8382" y="5257"/>
                </a:lnTo>
                <a:lnTo>
                  <a:pt x="8382" y="4800"/>
                </a:lnTo>
                <a:close/>
              </a:path>
              <a:path w="514350" h="1678304">
                <a:moveTo>
                  <a:pt x="35102" y="155054"/>
                </a:moveTo>
                <a:lnTo>
                  <a:pt x="34696" y="154660"/>
                </a:lnTo>
                <a:lnTo>
                  <a:pt x="33705" y="154660"/>
                </a:lnTo>
                <a:lnTo>
                  <a:pt x="33299" y="155054"/>
                </a:lnTo>
                <a:lnTo>
                  <a:pt x="33299" y="156044"/>
                </a:lnTo>
                <a:lnTo>
                  <a:pt x="33705" y="156451"/>
                </a:lnTo>
                <a:lnTo>
                  <a:pt x="34201" y="156451"/>
                </a:lnTo>
                <a:lnTo>
                  <a:pt x="34696" y="156451"/>
                </a:lnTo>
                <a:lnTo>
                  <a:pt x="35102" y="156044"/>
                </a:lnTo>
                <a:lnTo>
                  <a:pt x="35102" y="155054"/>
                </a:lnTo>
                <a:close/>
              </a:path>
              <a:path w="514350" h="1678304">
                <a:moveTo>
                  <a:pt x="35102" y="104889"/>
                </a:moveTo>
                <a:lnTo>
                  <a:pt x="34696" y="104482"/>
                </a:lnTo>
                <a:lnTo>
                  <a:pt x="33705" y="104482"/>
                </a:lnTo>
                <a:lnTo>
                  <a:pt x="33299" y="104889"/>
                </a:lnTo>
                <a:lnTo>
                  <a:pt x="33299" y="105879"/>
                </a:lnTo>
                <a:lnTo>
                  <a:pt x="33705" y="106273"/>
                </a:lnTo>
                <a:lnTo>
                  <a:pt x="34201" y="106273"/>
                </a:lnTo>
                <a:lnTo>
                  <a:pt x="34696" y="106273"/>
                </a:lnTo>
                <a:lnTo>
                  <a:pt x="35102" y="105879"/>
                </a:lnTo>
                <a:lnTo>
                  <a:pt x="35102" y="104889"/>
                </a:lnTo>
                <a:close/>
              </a:path>
              <a:path w="514350" h="1678304">
                <a:moveTo>
                  <a:pt x="41694" y="54737"/>
                </a:moveTo>
                <a:lnTo>
                  <a:pt x="41313" y="54368"/>
                </a:lnTo>
                <a:lnTo>
                  <a:pt x="40398" y="54368"/>
                </a:lnTo>
                <a:lnTo>
                  <a:pt x="40017" y="54737"/>
                </a:lnTo>
                <a:lnTo>
                  <a:pt x="40017" y="55664"/>
                </a:lnTo>
                <a:lnTo>
                  <a:pt x="40398" y="56032"/>
                </a:lnTo>
                <a:lnTo>
                  <a:pt x="40855" y="56032"/>
                </a:lnTo>
                <a:lnTo>
                  <a:pt x="41313" y="56032"/>
                </a:lnTo>
                <a:lnTo>
                  <a:pt x="41694" y="55664"/>
                </a:lnTo>
                <a:lnTo>
                  <a:pt x="41694" y="54737"/>
                </a:lnTo>
                <a:close/>
              </a:path>
              <a:path w="514350" h="1678304">
                <a:moveTo>
                  <a:pt x="41694" y="4572"/>
                </a:moveTo>
                <a:lnTo>
                  <a:pt x="41313" y="4203"/>
                </a:lnTo>
                <a:lnTo>
                  <a:pt x="40398" y="4203"/>
                </a:lnTo>
                <a:lnTo>
                  <a:pt x="40017" y="4572"/>
                </a:lnTo>
                <a:lnTo>
                  <a:pt x="40017" y="5499"/>
                </a:lnTo>
                <a:lnTo>
                  <a:pt x="40398" y="5867"/>
                </a:lnTo>
                <a:lnTo>
                  <a:pt x="40855" y="5867"/>
                </a:lnTo>
                <a:lnTo>
                  <a:pt x="41313" y="5867"/>
                </a:lnTo>
                <a:lnTo>
                  <a:pt x="41694" y="5499"/>
                </a:lnTo>
                <a:lnTo>
                  <a:pt x="41694" y="4572"/>
                </a:lnTo>
                <a:close/>
              </a:path>
              <a:path w="514350" h="1678304">
                <a:moveTo>
                  <a:pt x="69291" y="154800"/>
                </a:moveTo>
                <a:lnTo>
                  <a:pt x="68694" y="154203"/>
                </a:lnTo>
                <a:lnTo>
                  <a:pt x="67208" y="154203"/>
                </a:lnTo>
                <a:lnTo>
                  <a:pt x="66598" y="154800"/>
                </a:lnTo>
                <a:lnTo>
                  <a:pt x="66598" y="156298"/>
                </a:lnTo>
                <a:lnTo>
                  <a:pt x="67208" y="156895"/>
                </a:lnTo>
                <a:lnTo>
                  <a:pt x="67945" y="156895"/>
                </a:lnTo>
                <a:lnTo>
                  <a:pt x="68694" y="156895"/>
                </a:lnTo>
                <a:lnTo>
                  <a:pt x="69291" y="156298"/>
                </a:lnTo>
                <a:lnTo>
                  <a:pt x="69291" y="154800"/>
                </a:lnTo>
                <a:close/>
              </a:path>
              <a:path w="514350" h="1678304">
                <a:moveTo>
                  <a:pt x="69291" y="104635"/>
                </a:moveTo>
                <a:lnTo>
                  <a:pt x="68694" y="104038"/>
                </a:lnTo>
                <a:lnTo>
                  <a:pt x="67208" y="104038"/>
                </a:lnTo>
                <a:lnTo>
                  <a:pt x="66598" y="104635"/>
                </a:lnTo>
                <a:lnTo>
                  <a:pt x="66598" y="106121"/>
                </a:lnTo>
                <a:lnTo>
                  <a:pt x="67208" y="106730"/>
                </a:lnTo>
                <a:lnTo>
                  <a:pt x="67945" y="106730"/>
                </a:lnTo>
                <a:lnTo>
                  <a:pt x="68694" y="106730"/>
                </a:lnTo>
                <a:lnTo>
                  <a:pt x="69291" y="106121"/>
                </a:lnTo>
                <a:lnTo>
                  <a:pt x="69291" y="104635"/>
                </a:lnTo>
                <a:close/>
              </a:path>
              <a:path w="514350" h="1678304">
                <a:moveTo>
                  <a:pt x="74993" y="54521"/>
                </a:moveTo>
                <a:lnTo>
                  <a:pt x="74434" y="53949"/>
                </a:lnTo>
                <a:lnTo>
                  <a:pt x="73050" y="53949"/>
                </a:lnTo>
                <a:lnTo>
                  <a:pt x="72478" y="54521"/>
                </a:lnTo>
                <a:lnTo>
                  <a:pt x="72478" y="55905"/>
                </a:lnTo>
                <a:lnTo>
                  <a:pt x="73050" y="56464"/>
                </a:lnTo>
                <a:lnTo>
                  <a:pt x="73736" y="56464"/>
                </a:lnTo>
                <a:lnTo>
                  <a:pt x="74434" y="56464"/>
                </a:lnTo>
                <a:lnTo>
                  <a:pt x="74993" y="55905"/>
                </a:lnTo>
                <a:lnTo>
                  <a:pt x="74993" y="54521"/>
                </a:lnTo>
                <a:close/>
              </a:path>
              <a:path w="514350" h="1678304">
                <a:moveTo>
                  <a:pt x="74993" y="4343"/>
                </a:moveTo>
                <a:lnTo>
                  <a:pt x="74434" y="3771"/>
                </a:lnTo>
                <a:lnTo>
                  <a:pt x="73050" y="3771"/>
                </a:lnTo>
                <a:lnTo>
                  <a:pt x="72478" y="4343"/>
                </a:lnTo>
                <a:lnTo>
                  <a:pt x="72478" y="5727"/>
                </a:lnTo>
                <a:lnTo>
                  <a:pt x="73050" y="6286"/>
                </a:lnTo>
                <a:lnTo>
                  <a:pt x="73736" y="6286"/>
                </a:lnTo>
                <a:lnTo>
                  <a:pt x="74434" y="6286"/>
                </a:lnTo>
                <a:lnTo>
                  <a:pt x="74993" y="5727"/>
                </a:lnTo>
                <a:lnTo>
                  <a:pt x="74993" y="4343"/>
                </a:lnTo>
                <a:close/>
              </a:path>
              <a:path w="514350" h="1678304">
                <a:moveTo>
                  <a:pt x="103492" y="154559"/>
                </a:moveTo>
                <a:lnTo>
                  <a:pt x="102692" y="153758"/>
                </a:lnTo>
                <a:lnTo>
                  <a:pt x="100711" y="153758"/>
                </a:lnTo>
                <a:lnTo>
                  <a:pt x="99910" y="154559"/>
                </a:lnTo>
                <a:lnTo>
                  <a:pt x="99910" y="156540"/>
                </a:lnTo>
                <a:lnTo>
                  <a:pt x="100711" y="157340"/>
                </a:lnTo>
                <a:lnTo>
                  <a:pt x="101701" y="157340"/>
                </a:lnTo>
                <a:lnTo>
                  <a:pt x="102692" y="157340"/>
                </a:lnTo>
                <a:lnTo>
                  <a:pt x="103492" y="156540"/>
                </a:lnTo>
                <a:lnTo>
                  <a:pt x="103492" y="154559"/>
                </a:lnTo>
                <a:close/>
              </a:path>
              <a:path w="514350" h="1678304">
                <a:moveTo>
                  <a:pt x="103492" y="104394"/>
                </a:moveTo>
                <a:lnTo>
                  <a:pt x="102692" y="103593"/>
                </a:lnTo>
                <a:lnTo>
                  <a:pt x="100711" y="103593"/>
                </a:lnTo>
                <a:lnTo>
                  <a:pt x="99910" y="104394"/>
                </a:lnTo>
                <a:lnTo>
                  <a:pt x="99910" y="106375"/>
                </a:lnTo>
                <a:lnTo>
                  <a:pt x="100711" y="107175"/>
                </a:lnTo>
                <a:lnTo>
                  <a:pt x="101701" y="107175"/>
                </a:lnTo>
                <a:lnTo>
                  <a:pt x="102692" y="107175"/>
                </a:lnTo>
                <a:lnTo>
                  <a:pt x="103492" y="106375"/>
                </a:lnTo>
                <a:lnTo>
                  <a:pt x="103492" y="104394"/>
                </a:lnTo>
                <a:close/>
              </a:path>
              <a:path w="514350" h="1678304">
                <a:moveTo>
                  <a:pt x="108318" y="54279"/>
                </a:moveTo>
                <a:lnTo>
                  <a:pt x="107569" y="53530"/>
                </a:lnTo>
                <a:lnTo>
                  <a:pt x="105714" y="53530"/>
                </a:lnTo>
                <a:lnTo>
                  <a:pt x="104965" y="54279"/>
                </a:lnTo>
                <a:lnTo>
                  <a:pt x="104965" y="56121"/>
                </a:lnTo>
                <a:lnTo>
                  <a:pt x="105714" y="56870"/>
                </a:lnTo>
                <a:lnTo>
                  <a:pt x="106641" y="56870"/>
                </a:lnTo>
                <a:lnTo>
                  <a:pt x="107569" y="56870"/>
                </a:lnTo>
                <a:lnTo>
                  <a:pt x="108318" y="56121"/>
                </a:lnTo>
                <a:lnTo>
                  <a:pt x="108318" y="54279"/>
                </a:lnTo>
                <a:close/>
              </a:path>
              <a:path w="514350" h="1678304">
                <a:moveTo>
                  <a:pt x="108318" y="4114"/>
                </a:moveTo>
                <a:lnTo>
                  <a:pt x="107569" y="3365"/>
                </a:lnTo>
                <a:lnTo>
                  <a:pt x="105714" y="3365"/>
                </a:lnTo>
                <a:lnTo>
                  <a:pt x="104965" y="4114"/>
                </a:lnTo>
                <a:lnTo>
                  <a:pt x="104965" y="5956"/>
                </a:lnTo>
                <a:lnTo>
                  <a:pt x="105714" y="6705"/>
                </a:lnTo>
                <a:lnTo>
                  <a:pt x="106641" y="6705"/>
                </a:lnTo>
                <a:lnTo>
                  <a:pt x="107569" y="6705"/>
                </a:lnTo>
                <a:lnTo>
                  <a:pt x="108318" y="5956"/>
                </a:lnTo>
                <a:lnTo>
                  <a:pt x="108318" y="4114"/>
                </a:lnTo>
                <a:close/>
              </a:path>
              <a:path w="514350" h="1678304">
                <a:moveTo>
                  <a:pt x="137680" y="154330"/>
                </a:moveTo>
                <a:lnTo>
                  <a:pt x="136677" y="153314"/>
                </a:lnTo>
                <a:lnTo>
                  <a:pt x="134213" y="153314"/>
                </a:lnTo>
                <a:lnTo>
                  <a:pt x="133197" y="154330"/>
                </a:lnTo>
                <a:lnTo>
                  <a:pt x="133197" y="156794"/>
                </a:lnTo>
                <a:lnTo>
                  <a:pt x="134213" y="157797"/>
                </a:lnTo>
                <a:lnTo>
                  <a:pt x="135445" y="157797"/>
                </a:lnTo>
                <a:lnTo>
                  <a:pt x="136677" y="157797"/>
                </a:lnTo>
                <a:lnTo>
                  <a:pt x="137680" y="156794"/>
                </a:lnTo>
                <a:lnTo>
                  <a:pt x="137680" y="154330"/>
                </a:lnTo>
                <a:close/>
              </a:path>
              <a:path w="514350" h="1678304">
                <a:moveTo>
                  <a:pt x="137680" y="104140"/>
                </a:moveTo>
                <a:lnTo>
                  <a:pt x="136677" y="103136"/>
                </a:lnTo>
                <a:lnTo>
                  <a:pt x="134213" y="103136"/>
                </a:lnTo>
                <a:lnTo>
                  <a:pt x="133197" y="104140"/>
                </a:lnTo>
                <a:lnTo>
                  <a:pt x="133197" y="106616"/>
                </a:lnTo>
                <a:lnTo>
                  <a:pt x="134213" y="107619"/>
                </a:lnTo>
                <a:lnTo>
                  <a:pt x="135445" y="107619"/>
                </a:lnTo>
                <a:lnTo>
                  <a:pt x="136677" y="107619"/>
                </a:lnTo>
                <a:lnTo>
                  <a:pt x="137680" y="106616"/>
                </a:lnTo>
                <a:lnTo>
                  <a:pt x="137680" y="104140"/>
                </a:lnTo>
                <a:close/>
              </a:path>
              <a:path w="514350" h="1678304">
                <a:moveTo>
                  <a:pt x="141617" y="54051"/>
                </a:moveTo>
                <a:lnTo>
                  <a:pt x="140677" y="53124"/>
                </a:lnTo>
                <a:lnTo>
                  <a:pt x="138366" y="53124"/>
                </a:lnTo>
                <a:lnTo>
                  <a:pt x="137426" y="54051"/>
                </a:lnTo>
                <a:lnTo>
                  <a:pt x="137426" y="56362"/>
                </a:lnTo>
                <a:lnTo>
                  <a:pt x="138366" y="57302"/>
                </a:lnTo>
                <a:lnTo>
                  <a:pt x="139522" y="57302"/>
                </a:lnTo>
                <a:lnTo>
                  <a:pt x="140677" y="57302"/>
                </a:lnTo>
                <a:lnTo>
                  <a:pt x="141617" y="56362"/>
                </a:lnTo>
                <a:lnTo>
                  <a:pt x="141617" y="54051"/>
                </a:lnTo>
                <a:close/>
              </a:path>
              <a:path w="514350" h="1678304">
                <a:moveTo>
                  <a:pt x="141617" y="3873"/>
                </a:moveTo>
                <a:lnTo>
                  <a:pt x="140677" y="2933"/>
                </a:lnTo>
                <a:lnTo>
                  <a:pt x="138366" y="2933"/>
                </a:lnTo>
                <a:lnTo>
                  <a:pt x="137426" y="3873"/>
                </a:lnTo>
                <a:lnTo>
                  <a:pt x="137426" y="6184"/>
                </a:lnTo>
                <a:lnTo>
                  <a:pt x="138366" y="7124"/>
                </a:lnTo>
                <a:lnTo>
                  <a:pt x="139522" y="7124"/>
                </a:lnTo>
                <a:lnTo>
                  <a:pt x="140677" y="7124"/>
                </a:lnTo>
                <a:lnTo>
                  <a:pt x="141617" y="6184"/>
                </a:lnTo>
                <a:lnTo>
                  <a:pt x="141617" y="3873"/>
                </a:lnTo>
                <a:close/>
              </a:path>
              <a:path w="514350" h="1678304">
                <a:moveTo>
                  <a:pt x="171881" y="154076"/>
                </a:moveTo>
                <a:lnTo>
                  <a:pt x="170675" y="152869"/>
                </a:lnTo>
                <a:lnTo>
                  <a:pt x="167703" y="152869"/>
                </a:lnTo>
                <a:lnTo>
                  <a:pt x="166509" y="154076"/>
                </a:lnTo>
                <a:lnTo>
                  <a:pt x="166509" y="157035"/>
                </a:lnTo>
                <a:lnTo>
                  <a:pt x="167703" y="158242"/>
                </a:lnTo>
                <a:lnTo>
                  <a:pt x="169189" y="158242"/>
                </a:lnTo>
                <a:lnTo>
                  <a:pt x="170675" y="158242"/>
                </a:lnTo>
                <a:lnTo>
                  <a:pt x="171881" y="157035"/>
                </a:lnTo>
                <a:lnTo>
                  <a:pt x="171881" y="154076"/>
                </a:lnTo>
                <a:close/>
              </a:path>
              <a:path w="514350" h="1678304">
                <a:moveTo>
                  <a:pt x="171881" y="103886"/>
                </a:moveTo>
                <a:lnTo>
                  <a:pt x="170675" y="102692"/>
                </a:lnTo>
                <a:lnTo>
                  <a:pt x="167703" y="102692"/>
                </a:lnTo>
                <a:lnTo>
                  <a:pt x="166509" y="103886"/>
                </a:lnTo>
                <a:lnTo>
                  <a:pt x="166509" y="106857"/>
                </a:lnTo>
                <a:lnTo>
                  <a:pt x="167703" y="108064"/>
                </a:lnTo>
                <a:lnTo>
                  <a:pt x="169189" y="108064"/>
                </a:lnTo>
                <a:lnTo>
                  <a:pt x="170675" y="108064"/>
                </a:lnTo>
                <a:lnTo>
                  <a:pt x="171881" y="106857"/>
                </a:lnTo>
                <a:lnTo>
                  <a:pt x="171881" y="103886"/>
                </a:lnTo>
                <a:close/>
              </a:path>
              <a:path w="514350" h="1678304">
                <a:moveTo>
                  <a:pt x="174929" y="53809"/>
                </a:moveTo>
                <a:lnTo>
                  <a:pt x="173799" y="52692"/>
                </a:lnTo>
                <a:lnTo>
                  <a:pt x="171030" y="52692"/>
                </a:lnTo>
                <a:lnTo>
                  <a:pt x="169900" y="53809"/>
                </a:lnTo>
                <a:lnTo>
                  <a:pt x="169900" y="56591"/>
                </a:lnTo>
                <a:lnTo>
                  <a:pt x="171030" y="57708"/>
                </a:lnTo>
                <a:lnTo>
                  <a:pt x="172415" y="57708"/>
                </a:lnTo>
                <a:lnTo>
                  <a:pt x="173799" y="57708"/>
                </a:lnTo>
                <a:lnTo>
                  <a:pt x="174929" y="56591"/>
                </a:lnTo>
                <a:lnTo>
                  <a:pt x="174929" y="53809"/>
                </a:lnTo>
                <a:close/>
              </a:path>
              <a:path w="514350" h="1678304">
                <a:moveTo>
                  <a:pt x="174929" y="3644"/>
                </a:moveTo>
                <a:lnTo>
                  <a:pt x="173799" y="2527"/>
                </a:lnTo>
                <a:lnTo>
                  <a:pt x="171030" y="2527"/>
                </a:lnTo>
                <a:lnTo>
                  <a:pt x="169900" y="3644"/>
                </a:lnTo>
                <a:lnTo>
                  <a:pt x="169900" y="6426"/>
                </a:lnTo>
                <a:lnTo>
                  <a:pt x="171030" y="7543"/>
                </a:lnTo>
                <a:lnTo>
                  <a:pt x="172415" y="7543"/>
                </a:lnTo>
                <a:lnTo>
                  <a:pt x="173799" y="7543"/>
                </a:lnTo>
                <a:lnTo>
                  <a:pt x="174929" y="6426"/>
                </a:lnTo>
                <a:lnTo>
                  <a:pt x="174929" y="3644"/>
                </a:lnTo>
                <a:close/>
              </a:path>
              <a:path w="514350" h="1678304">
                <a:moveTo>
                  <a:pt x="206082" y="153822"/>
                </a:moveTo>
                <a:lnTo>
                  <a:pt x="204673" y="152412"/>
                </a:lnTo>
                <a:lnTo>
                  <a:pt x="201218" y="152412"/>
                </a:lnTo>
                <a:lnTo>
                  <a:pt x="199809" y="153822"/>
                </a:lnTo>
                <a:lnTo>
                  <a:pt x="199809" y="157276"/>
                </a:lnTo>
                <a:lnTo>
                  <a:pt x="201218" y="158686"/>
                </a:lnTo>
                <a:lnTo>
                  <a:pt x="202946" y="158686"/>
                </a:lnTo>
                <a:lnTo>
                  <a:pt x="204673" y="158686"/>
                </a:lnTo>
                <a:lnTo>
                  <a:pt x="206082" y="157276"/>
                </a:lnTo>
                <a:lnTo>
                  <a:pt x="206082" y="153822"/>
                </a:lnTo>
                <a:close/>
              </a:path>
              <a:path w="514350" h="1678304">
                <a:moveTo>
                  <a:pt x="206082" y="103657"/>
                </a:moveTo>
                <a:lnTo>
                  <a:pt x="204673" y="102247"/>
                </a:lnTo>
                <a:lnTo>
                  <a:pt x="201218" y="102247"/>
                </a:lnTo>
                <a:lnTo>
                  <a:pt x="199809" y="103657"/>
                </a:lnTo>
                <a:lnTo>
                  <a:pt x="199809" y="107111"/>
                </a:lnTo>
                <a:lnTo>
                  <a:pt x="201218" y="108521"/>
                </a:lnTo>
                <a:lnTo>
                  <a:pt x="202946" y="108521"/>
                </a:lnTo>
                <a:lnTo>
                  <a:pt x="204673" y="108521"/>
                </a:lnTo>
                <a:lnTo>
                  <a:pt x="206082" y="107111"/>
                </a:lnTo>
                <a:lnTo>
                  <a:pt x="206082" y="103657"/>
                </a:lnTo>
                <a:close/>
              </a:path>
              <a:path w="514350" h="1678304">
                <a:moveTo>
                  <a:pt x="208229" y="53581"/>
                </a:moveTo>
                <a:lnTo>
                  <a:pt x="206921" y="52273"/>
                </a:lnTo>
                <a:lnTo>
                  <a:pt x="203695" y="52273"/>
                </a:lnTo>
                <a:lnTo>
                  <a:pt x="202387" y="53581"/>
                </a:lnTo>
                <a:lnTo>
                  <a:pt x="202387" y="56807"/>
                </a:lnTo>
                <a:lnTo>
                  <a:pt x="203695" y="58127"/>
                </a:lnTo>
                <a:lnTo>
                  <a:pt x="205308" y="58127"/>
                </a:lnTo>
                <a:lnTo>
                  <a:pt x="206921" y="58127"/>
                </a:lnTo>
                <a:lnTo>
                  <a:pt x="208229" y="56807"/>
                </a:lnTo>
                <a:lnTo>
                  <a:pt x="208229" y="53581"/>
                </a:lnTo>
                <a:close/>
              </a:path>
              <a:path w="514350" h="1678304">
                <a:moveTo>
                  <a:pt x="208229" y="3416"/>
                </a:moveTo>
                <a:lnTo>
                  <a:pt x="206921" y="2095"/>
                </a:lnTo>
                <a:lnTo>
                  <a:pt x="203695" y="2095"/>
                </a:lnTo>
                <a:lnTo>
                  <a:pt x="202387" y="3416"/>
                </a:lnTo>
                <a:lnTo>
                  <a:pt x="202387" y="6642"/>
                </a:lnTo>
                <a:lnTo>
                  <a:pt x="203695" y="7950"/>
                </a:lnTo>
                <a:lnTo>
                  <a:pt x="205308" y="7950"/>
                </a:lnTo>
                <a:lnTo>
                  <a:pt x="206921" y="7950"/>
                </a:lnTo>
                <a:lnTo>
                  <a:pt x="208229" y="6642"/>
                </a:lnTo>
                <a:lnTo>
                  <a:pt x="208229" y="3416"/>
                </a:lnTo>
                <a:close/>
              </a:path>
              <a:path w="514350" h="1678304">
                <a:moveTo>
                  <a:pt x="240271" y="153581"/>
                </a:moveTo>
                <a:lnTo>
                  <a:pt x="238671" y="151980"/>
                </a:lnTo>
                <a:lnTo>
                  <a:pt x="234708" y="151980"/>
                </a:lnTo>
                <a:lnTo>
                  <a:pt x="233108" y="153581"/>
                </a:lnTo>
                <a:lnTo>
                  <a:pt x="233108" y="157543"/>
                </a:lnTo>
                <a:lnTo>
                  <a:pt x="234708" y="159143"/>
                </a:lnTo>
                <a:lnTo>
                  <a:pt x="236689" y="159143"/>
                </a:lnTo>
                <a:lnTo>
                  <a:pt x="238671" y="159143"/>
                </a:lnTo>
                <a:lnTo>
                  <a:pt x="240271" y="157543"/>
                </a:lnTo>
                <a:lnTo>
                  <a:pt x="240271" y="153581"/>
                </a:lnTo>
                <a:close/>
              </a:path>
              <a:path w="514350" h="1678304">
                <a:moveTo>
                  <a:pt x="240271" y="103403"/>
                </a:moveTo>
                <a:lnTo>
                  <a:pt x="238671" y="101803"/>
                </a:lnTo>
                <a:lnTo>
                  <a:pt x="234708" y="101803"/>
                </a:lnTo>
                <a:lnTo>
                  <a:pt x="233108" y="103403"/>
                </a:lnTo>
                <a:lnTo>
                  <a:pt x="233108" y="107365"/>
                </a:lnTo>
                <a:lnTo>
                  <a:pt x="234708" y="108966"/>
                </a:lnTo>
                <a:lnTo>
                  <a:pt x="236689" y="108966"/>
                </a:lnTo>
                <a:lnTo>
                  <a:pt x="238671" y="108966"/>
                </a:lnTo>
                <a:lnTo>
                  <a:pt x="240271" y="107365"/>
                </a:lnTo>
                <a:lnTo>
                  <a:pt x="240271" y="103403"/>
                </a:lnTo>
                <a:close/>
              </a:path>
              <a:path w="514350" h="1678304">
                <a:moveTo>
                  <a:pt x="241541" y="53352"/>
                </a:moveTo>
                <a:lnTo>
                  <a:pt x="240055" y="51854"/>
                </a:lnTo>
                <a:lnTo>
                  <a:pt x="236347" y="51854"/>
                </a:lnTo>
                <a:lnTo>
                  <a:pt x="234861" y="53352"/>
                </a:lnTo>
                <a:lnTo>
                  <a:pt x="234861" y="57048"/>
                </a:lnTo>
                <a:lnTo>
                  <a:pt x="236347" y="58547"/>
                </a:lnTo>
                <a:lnTo>
                  <a:pt x="238201" y="58547"/>
                </a:lnTo>
                <a:lnTo>
                  <a:pt x="240055" y="58547"/>
                </a:lnTo>
                <a:lnTo>
                  <a:pt x="241541" y="57048"/>
                </a:lnTo>
                <a:lnTo>
                  <a:pt x="241541" y="53352"/>
                </a:lnTo>
                <a:close/>
              </a:path>
              <a:path w="514350" h="1678304">
                <a:moveTo>
                  <a:pt x="241541" y="3175"/>
                </a:moveTo>
                <a:lnTo>
                  <a:pt x="240055" y="1676"/>
                </a:lnTo>
                <a:lnTo>
                  <a:pt x="236347" y="1676"/>
                </a:lnTo>
                <a:lnTo>
                  <a:pt x="234861" y="3175"/>
                </a:lnTo>
                <a:lnTo>
                  <a:pt x="234861" y="6870"/>
                </a:lnTo>
                <a:lnTo>
                  <a:pt x="236347" y="8369"/>
                </a:lnTo>
                <a:lnTo>
                  <a:pt x="238201" y="8369"/>
                </a:lnTo>
                <a:lnTo>
                  <a:pt x="240055" y="8369"/>
                </a:lnTo>
                <a:lnTo>
                  <a:pt x="241541" y="6870"/>
                </a:lnTo>
                <a:lnTo>
                  <a:pt x="241541" y="3175"/>
                </a:lnTo>
                <a:close/>
              </a:path>
              <a:path w="514350" h="1678304">
                <a:moveTo>
                  <a:pt x="274472" y="153327"/>
                </a:moveTo>
                <a:lnTo>
                  <a:pt x="272656" y="151523"/>
                </a:lnTo>
                <a:lnTo>
                  <a:pt x="268211" y="151523"/>
                </a:lnTo>
                <a:lnTo>
                  <a:pt x="266407" y="153327"/>
                </a:lnTo>
                <a:lnTo>
                  <a:pt x="266407" y="157784"/>
                </a:lnTo>
                <a:lnTo>
                  <a:pt x="268211" y="159588"/>
                </a:lnTo>
                <a:lnTo>
                  <a:pt x="270433" y="159588"/>
                </a:lnTo>
                <a:lnTo>
                  <a:pt x="272656" y="159588"/>
                </a:lnTo>
                <a:lnTo>
                  <a:pt x="274472" y="157784"/>
                </a:lnTo>
                <a:lnTo>
                  <a:pt x="274472" y="153327"/>
                </a:lnTo>
                <a:close/>
              </a:path>
              <a:path w="514350" h="1678304">
                <a:moveTo>
                  <a:pt x="274472" y="103149"/>
                </a:moveTo>
                <a:lnTo>
                  <a:pt x="272656" y="101346"/>
                </a:lnTo>
                <a:lnTo>
                  <a:pt x="268211" y="101346"/>
                </a:lnTo>
                <a:lnTo>
                  <a:pt x="266407" y="103149"/>
                </a:lnTo>
                <a:lnTo>
                  <a:pt x="266407" y="107607"/>
                </a:lnTo>
                <a:lnTo>
                  <a:pt x="268211" y="109410"/>
                </a:lnTo>
                <a:lnTo>
                  <a:pt x="270433" y="109410"/>
                </a:lnTo>
                <a:lnTo>
                  <a:pt x="272656" y="109410"/>
                </a:lnTo>
                <a:lnTo>
                  <a:pt x="274472" y="107607"/>
                </a:lnTo>
                <a:lnTo>
                  <a:pt x="274472" y="103149"/>
                </a:lnTo>
                <a:close/>
              </a:path>
              <a:path w="514350" h="1678304">
                <a:moveTo>
                  <a:pt x="274853" y="53136"/>
                </a:moveTo>
                <a:lnTo>
                  <a:pt x="273177" y="51447"/>
                </a:lnTo>
                <a:lnTo>
                  <a:pt x="269011" y="51447"/>
                </a:lnTo>
                <a:lnTo>
                  <a:pt x="267335" y="53136"/>
                </a:lnTo>
                <a:lnTo>
                  <a:pt x="267335" y="57289"/>
                </a:lnTo>
                <a:lnTo>
                  <a:pt x="269011" y="58966"/>
                </a:lnTo>
                <a:lnTo>
                  <a:pt x="271094" y="58966"/>
                </a:lnTo>
                <a:lnTo>
                  <a:pt x="273177" y="58966"/>
                </a:lnTo>
                <a:lnTo>
                  <a:pt x="274853" y="57289"/>
                </a:lnTo>
                <a:lnTo>
                  <a:pt x="274853" y="53136"/>
                </a:lnTo>
                <a:close/>
              </a:path>
              <a:path w="514350" h="1678304">
                <a:moveTo>
                  <a:pt x="274853" y="2946"/>
                </a:moveTo>
                <a:lnTo>
                  <a:pt x="273177" y="1270"/>
                </a:lnTo>
                <a:lnTo>
                  <a:pt x="269011" y="1270"/>
                </a:lnTo>
                <a:lnTo>
                  <a:pt x="267335" y="2946"/>
                </a:lnTo>
                <a:lnTo>
                  <a:pt x="267335" y="7112"/>
                </a:lnTo>
                <a:lnTo>
                  <a:pt x="269011" y="8788"/>
                </a:lnTo>
                <a:lnTo>
                  <a:pt x="271094" y="8788"/>
                </a:lnTo>
                <a:lnTo>
                  <a:pt x="273177" y="8788"/>
                </a:lnTo>
                <a:lnTo>
                  <a:pt x="274853" y="7112"/>
                </a:lnTo>
                <a:lnTo>
                  <a:pt x="274853" y="2946"/>
                </a:lnTo>
                <a:close/>
              </a:path>
              <a:path w="514350" h="1678304">
                <a:moveTo>
                  <a:pt x="308165" y="52895"/>
                </a:moveTo>
                <a:lnTo>
                  <a:pt x="306298" y="51015"/>
                </a:lnTo>
                <a:lnTo>
                  <a:pt x="301675" y="51015"/>
                </a:lnTo>
                <a:lnTo>
                  <a:pt x="299808" y="52895"/>
                </a:lnTo>
                <a:lnTo>
                  <a:pt x="299808" y="57518"/>
                </a:lnTo>
                <a:lnTo>
                  <a:pt x="301675" y="59385"/>
                </a:lnTo>
                <a:lnTo>
                  <a:pt x="303987" y="59385"/>
                </a:lnTo>
                <a:lnTo>
                  <a:pt x="306298" y="59385"/>
                </a:lnTo>
                <a:lnTo>
                  <a:pt x="308165" y="57518"/>
                </a:lnTo>
                <a:lnTo>
                  <a:pt x="308165" y="52895"/>
                </a:lnTo>
                <a:close/>
              </a:path>
              <a:path w="514350" h="1678304">
                <a:moveTo>
                  <a:pt x="308165" y="2717"/>
                </a:moveTo>
                <a:lnTo>
                  <a:pt x="306298" y="838"/>
                </a:lnTo>
                <a:lnTo>
                  <a:pt x="301675" y="838"/>
                </a:lnTo>
                <a:lnTo>
                  <a:pt x="299808" y="2717"/>
                </a:lnTo>
                <a:lnTo>
                  <a:pt x="299808" y="7340"/>
                </a:lnTo>
                <a:lnTo>
                  <a:pt x="301675" y="9207"/>
                </a:lnTo>
                <a:lnTo>
                  <a:pt x="303987" y="9207"/>
                </a:lnTo>
                <a:lnTo>
                  <a:pt x="306298" y="9207"/>
                </a:lnTo>
                <a:lnTo>
                  <a:pt x="308165" y="7340"/>
                </a:lnTo>
                <a:lnTo>
                  <a:pt x="308165" y="2717"/>
                </a:lnTo>
                <a:close/>
              </a:path>
              <a:path w="514350" h="1678304">
                <a:moveTo>
                  <a:pt x="308673" y="153085"/>
                </a:moveTo>
                <a:lnTo>
                  <a:pt x="306666" y="151079"/>
                </a:lnTo>
                <a:lnTo>
                  <a:pt x="301713" y="151079"/>
                </a:lnTo>
                <a:lnTo>
                  <a:pt x="299707" y="153085"/>
                </a:lnTo>
                <a:lnTo>
                  <a:pt x="299707" y="158026"/>
                </a:lnTo>
                <a:lnTo>
                  <a:pt x="301713" y="160032"/>
                </a:lnTo>
                <a:lnTo>
                  <a:pt x="304190" y="160032"/>
                </a:lnTo>
                <a:lnTo>
                  <a:pt x="306666" y="160032"/>
                </a:lnTo>
                <a:lnTo>
                  <a:pt x="308673" y="158026"/>
                </a:lnTo>
                <a:lnTo>
                  <a:pt x="308673" y="153085"/>
                </a:lnTo>
                <a:close/>
              </a:path>
              <a:path w="514350" h="1678304">
                <a:moveTo>
                  <a:pt x="308673" y="102908"/>
                </a:moveTo>
                <a:lnTo>
                  <a:pt x="306666" y="100888"/>
                </a:lnTo>
                <a:lnTo>
                  <a:pt x="301713" y="100888"/>
                </a:lnTo>
                <a:lnTo>
                  <a:pt x="299707" y="102908"/>
                </a:lnTo>
                <a:lnTo>
                  <a:pt x="299707" y="107848"/>
                </a:lnTo>
                <a:lnTo>
                  <a:pt x="301713" y="109855"/>
                </a:lnTo>
                <a:lnTo>
                  <a:pt x="304190" y="109855"/>
                </a:lnTo>
                <a:lnTo>
                  <a:pt x="306666" y="109855"/>
                </a:lnTo>
                <a:lnTo>
                  <a:pt x="308673" y="107848"/>
                </a:lnTo>
                <a:lnTo>
                  <a:pt x="308673" y="102908"/>
                </a:lnTo>
                <a:close/>
              </a:path>
              <a:path w="514350" h="1678304">
                <a:moveTo>
                  <a:pt x="341477" y="52666"/>
                </a:moveTo>
                <a:lnTo>
                  <a:pt x="339420" y="50609"/>
                </a:lnTo>
                <a:lnTo>
                  <a:pt x="334340" y="50609"/>
                </a:lnTo>
                <a:lnTo>
                  <a:pt x="332282" y="52666"/>
                </a:lnTo>
                <a:lnTo>
                  <a:pt x="332282" y="57746"/>
                </a:lnTo>
                <a:lnTo>
                  <a:pt x="334340" y="59804"/>
                </a:lnTo>
                <a:lnTo>
                  <a:pt x="336880" y="59804"/>
                </a:lnTo>
                <a:lnTo>
                  <a:pt x="339420" y="59804"/>
                </a:lnTo>
                <a:lnTo>
                  <a:pt x="341477" y="57746"/>
                </a:lnTo>
                <a:lnTo>
                  <a:pt x="341477" y="52666"/>
                </a:lnTo>
                <a:close/>
              </a:path>
              <a:path w="514350" h="1678304">
                <a:moveTo>
                  <a:pt x="341477" y="2489"/>
                </a:moveTo>
                <a:lnTo>
                  <a:pt x="339420" y="431"/>
                </a:lnTo>
                <a:lnTo>
                  <a:pt x="334340" y="431"/>
                </a:lnTo>
                <a:lnTo>
                  <a:pt x="332282" y="2489"/>
                </a:lnTo>
                <a:lnTo>
                  <a:pt x="332282" y="7569"/>
                </a:lnTo>
                <a:lnTo>
                  <a:pt x="334340" y="9626"/>
                </a:lnTo>
                <a:lnTo>
                  <a:pt x="336880" y="9626"/>
                </a:lnTo>
                <a:lnTo>
                  <a:pt x="339420" y="9626"/>
                </a:lnTo>
                <a:lnTo>
                  <a:pt x="341477" y="7569"/>
                </a:lnTo>
                <a:lnTo>
                  <a:pt x="341477" y="2489"/>
                </a:lnTo>
                <a:close/>
              </a:path>
              <a:path w="514350" h="1678304">
                <a:moveTo>
                  <a:pt x="342861" y="152831"/>
                </a:moveTo>
                <a:lnTo>
                  <a:pt x="340652" y="150634"/>
                </a:lnTo>
                <a:lnTo>
                  <a:pt x="335216" y="150634"/>
                </a:lnTo>
                <a:lnTo>
                  <a:pt x="333006" y="152831"/>
                </a:lnTo>
                <a:lnTo>
                  <a:pt x="333006" y="158280"/>
                </a:lnTo>
                <a:lnTo>
                  <a:pt x="335216" y="160489"/>
                </a:lnTo>
                <a:lnTo>
                  <a:pt x="337934" y="160489"/>
                </a:lnTo>
                <a:lnTo>
                  <a:pt x="340652" y="160489"/>
                </a:lnTo>
                <a:lnTo>
                  <a:pt x="342861" y="158280"/>
                </a:lnTo>
                <a:lnTo>
                  <a:pt x="342861" y="152831"/>
                </a:lnTo>
                <a:close/>
              </a:path>
              <a:path w="514350" h="1678304">
                <a:moveTo>
                  <a:pt x="342861" y="102654"/>
                </a:moveTo>
                <a:lnTo>
                  <a:pt x="340652" y="100457"/>
                </a:lnTo>
                <a:lnTo>
                  <a:pt x="335216" y="100457"/>
                </a:lnTo>
                <a:lnTo>
                  <a:pt x="333006" y="102654"/>
                </a:lnTo>
                <a:lnTo>
                  <a:pt x="333006" y="108102"/>
                </a:lnTo>
                <a:lnTo>
                  <a:pt x="335216" y="110312"/>
                </a:lnTo>
                <a:lnTo>
                  <a:pt x="337934" y="110312"/>
                </a:lnTo>
                <a:lnTo>
                  <a:pt x="340652" y="110312"/>
                </a:lnTo>
                <a:lnTo>
                  <a:pt x="342861" y="108102"/>
                </a:lnTo>
                <a:lnTo>
                  <a:pt x="342861" y="102654"/>
                </a:lnTo>
                <a:close/>
              </a:path>
              <a:path w="514350" h="1678304">
                <a:moveTo>
                  <a:pt x="374789" y="52438"/>
                </a:moveTo>
                <a:lnTo>
                  <a:pt x="372541" y="50190"/>
                </a:lnTo>
                <a:lnTo>
                  <a:pt x="367004" y="50190"/>
                </a:lnTo>
                <a:lnTo>
                  <a:pt x="364756" y="52438"/>
                </a:lnTo>
                <a:lnTo>
                  <a:pt x="364756" y="57975"/>
                </a:lnTo>
                <a:lnTo>
                  <a:pt x="367004" y="60223"/>
                </a:lnTo>
                <a:lnTo>
                  <a:pt x="369773" y="60223"/>
                </a:lnTo>
                <a:lnTo>
                  <a:pt x="372541" y="60223"/>
                </a:lnTo>
                <a:lnTo>
                  <a:pt x="374789" y="57975"/>
                </a:lnTo>
                <a:lnTo>
                  <a:pt x="374789" y="52438"/>
                </a:lnTo>
                <a:close/>
              </a:path>
              <a:path w="514350" h="1678304">
                <a:moveTo>
                  <a:pt x="374789" y="2260"/>
                </a:moveTo>
                <a:lnTo>
                  <a:pt x="372541" y="0"/>
                </a:lnTo>
                <a:lnTo>
                  <a:pt x="367004" y="0"/>
                </a:lnTo>
                <a:lnTo>
                  <a:pt x="364756" y="2260"/>
                </a:lnTo>
                <a:lnTo>
                  <a:pt x="364756" y="7797"/>
                </a:lnTo>
                <a:lnTo>
                  <a:pt x="367004" y="10045"/>
                </a:lnTo>
                <a:lnTo>
                  <a:pt x="369773" y="10045"/>
                </a:lnTo>
                <a:lnTo>
                  <a:pt x="372541" y="10045"/>
                </a:lnTo>
                <a:lnTo>
                  <a:pt x="374789" y="7797"/>
                </a:lnTo>
                <a:lnTo>
                  <a:pt x="374789" y="2260"/>
                </a:lnTo>
                <a:close/>
              </a:path>
              <a:path w="514350" h="1678304">
                <a:moveTo>
                  <a:pt x="377063" y="152590"/>
                </a:moveTo>
                <a:lnTo>
                  <a:pt x="374662" y="150177"/>
                </a:lnTo>
                <a:lnTo>
                  <a:pt x="368719" y="150177"/>
                </a:lnTo>
                <a:lnTo>
                  <a:pt x="366318" y="152590"/>
                </a:lnTo>
                <a:lnTo>
                  <a:pt x="366318" y="158534"/>
                </a:lnTo>
                <a:lnTo>
                  <a:pt x="368719" y="160934"/>
                </a:lnTo>
                <a:lnTo>
                  <a:pt x="371690" y="160934"/>
                </a:lnTo>
                <a:lnTo>
                  <a:pt x="374662" y="160934"/>
                </a:lnTo>
                <a:lnTo>
                  <a:pt x="377063" y="158534"/>
                </a:lnTo>
                <a:lnTo>
                  <a:pt x="377063" y="152590"/>
                </a:lnTo>
                <a:close/>
              </a:path>
              <a:path w="514350" h="1678304">
                <a:moveTo>
                  <a:pt x="377063" y="102412"/>
                </a:moveTo>
                <a:lnTo>
                  <a:pt x="374662" y="99999"/>
                </a:lnTo>
                <a:lnTo>
                  <a:pt x="368719" y="99999"/>
                </a:lnTo>
                <a:lnTo>
                  <a:pt x="366318" y="102412"/>
                </a:lnTo>
                <a:lnTo>
                  <a:pt x="366318" y="108356"/>
                </a:lnTo>
                <a:lnTo>
                  <a:pt x="368719" y="110756"/>
                </a:lnTo>
                <a:lnTo>
                  <a:pt x="371690" y="110756"/>
                </a:lnTo>
                <a:lnTo>
                  <a:pt x="374662" y="110756"/>
                </a:lnTo>
                <a:lnTo>
                  <a:pt x="377063" y="108356"/>
                </a:lnTo>
                <a:lnTo>
                  <a:pt x="377063" y="102412"/>
                </a:lnTo>
                <a:close/>
              </a:path>
              <a:path w="514350" h="1678304">
                <a:moveTo>
                  <a:pt x="384975" y="1526768"/>
                </a:moveTo>
                <a:lnTo>
                  <a:pt x="384784" y="1526578"/>
                </a:lnTo>
                <a:lnTo>
                  <a:pt x="384302" y="1526578"/>
                </a:lnTo>
                <a:lnTo>
                  <a:pt x="384111" y="1526768"/>
                </a:lnTo>
                <a:lnTo>
                  <a:pt x="384111" y="1527251"/>
                </a:lnTo>
                <a:lnTo>
                  <a:pt x="384302" y="1527441"/>
                </a:lnTo>
                <a:lnTo>
                  <a:pt x="384543" y="1527441"/>
                </a:lnTo>
                <a:lnTo>
                  <a:pt x="384784" y="1527441"/>
                </a:lnTo>
                <a:lnTo>
                  <a:pt x="384975" y="1527251"/>
                </a:lnTo>
                <a:lnTo>
                  <a:pt x="384975" y="1526768"/>
                </a:lnTo>
                <a:close/>
              </a:path>
              <a:path w="514350" h="1678304">
                <a:moveTo>
                  <a:pt x="408101" y="52209"/>
                </a:moveTo>
                <a:lnTo>
                  <a:pt x="405663" y="49771"/>
                </a:lnTo>
                <a:lnTo>
                  <a:pt x="399669" y="49771"/>
                </a:lnTo>
                <a:lnTo>
                  <a:pt x="397230" y="52209"/>
                </a:lnTo>
                <a:lnTo>
                  <a:pt x="397230" y="58216"/>
                </a:lnTo>
                <a:lnTo>
                  <a:pt x="399669" y="60642"/>
                </a:lnTo>
                <a:lnTo>
                  <a:pt x="402666" y="60642"/>
                </a:lnTo>
                <a:lnTo>
                  <a:pt x="405663" y="60642"/>
                </a:lnTo>
                <a:lnTo>
                  <a:pt x="408101" y="58216"/>
                </a:lnTo>
                <a:lnTo>
                  <a:pt x="408101" y="52209"/>
                </a:lnTo>
                <a:close/>
              </a:path>
              <a:path w="514350" h="1678304">
                <a:moveTo>
                  <a:pt x="411251" y="152336"/>
                </a:moveTo>
                <a:lnTo>
                  <a:pt x="408647" y="149733"/>
                </a:lnTo>
                <a:lnTo>
                  <a:pt x="402221" y="149733"/>
                </a:lnTo>
                <a:lnTo>
                  <a:pt x="399618" y="152336"/>
                </a:lnTo>
                <a:lnTo>
                  <a:pt x="399618" y="158775"/>
                </a:lnTo>
                <a:lnTo>
                  <a:pt x="402221" y="161378"/>
                </a:lnTo>
                <a:lnTo>
                  <a:pt x="405434" y="161378"/>
                </a:lnTo>
                <a:lnTo>
                  <a:pt x="408647" y="161378"/>
                </a:lnTo>
                <a:lnTo>
                  <a:pt x="411251" y="158775"/>
                </a:lnTo>
                <a:lnTo>
                  <a:pt x="411251" y="152336"/>
                </a:lnTo>
                <a:close/>
              </a:path>
              <a:path w="514350" h="1678304">
                <a:moveTo>
                  <a:pt x="411251" y="102158"/>
                </a:moveTo>
                <a:lnTo>
                  <a:pt x="408647" y="99555"/>
                </a:lnTo>
                <a:lnTo>
                  <a:pt x="402221" y="99555"/>
                </a:lnTo>
                <a:lnTo>
                  <a:pt x="399618" y="102158"/>
                </a:lnTo>
                <a:lnTo>
                  <a:pt x="399618" y="108597"/>
                </a:lnTo>
                <a:lnTo>
                  <a:pt x="402221" y="111201"/>
                </a:lnTo>
                <a:lnTo>
                  <a:pt x="405434" y="111201"/>
                </a:lnTo>
                <a:lnTo>
                  <a:pt x="408647" y="111201"/>
                </a:lnTo>
                <a:lnTo>
                  <a:pt x="411251" y="108597"/>
                </a:lnTo>
                <a:lnTo>
                  <a:pt x="411251" y="102158"/>
                </a:lnTo>
                <a:close/>
              </a:path>
              <a:path w="514350" h="1678304">
                <a:moveTo>
                  <a:pt x="418566" y="1526527"/>
                </a:moveTo>
                <a:lnTo>
                  <a:pt x="418185" y="1526133"/>
                </a:lnTo>
                <a:lnTo>
                  <a:pt x="417220" y="1526133"/>
                </a:lnTo>
                <a:lnTo>
                  <a:pt x="416839" y="1526527"/>
                </a:lnTo>
                <a:lnTo>
                  <a:pt x="416839" y="1527479"/>
                </a:lnTo>
                <a:lnTo>
                  <a:pt x="417220" y="1527873"/>
                </a:lnTo>
                <a:lnTo>
                  <a:pt x="417703" y="1527873"/>
                </a:lnTo>
                <a:lnTo>
                  <a:pt x="418185" y="1527873"/>
                </a:lnTo>
                <a:lnTo>
                  <a:pt x="418566" y="1527479"/>
                </a:lnTo>
                <a:lnTo>
                  <a:pt x="418566" y="1526527"/>
                </a:lnTo>
                <a:close/>
              </a:path>
              <a:path w="514350" h="1678304">
                <a:moveTo>
                  <a:pt x="418706" y="1576933"/>
                </a:moveTo>
                <a:lnTo>
                  <a:pt x="418515" y="1576743"/>
                </a:lnTo>
                <a:lnTo>
                  <a:pt x="418033" y="1576743"/>
                </a:lnTo>
                <a:lnTo>
                  <a:pt x="417842" y="1576933"/>
                </a:lnTo>
                <a:lnTo>
                  <a:pt x="417842" y="1577416"/>
                </a:lnTo>
                <a:lnTo>
                  <a:pt x="418033" y="1577606"/>
                </a:lnTo>
                <a:lnTo>
                  <a:pt x="418274" y="1577606"/>
                </a:lnTo>
                <a:lnTo>
                  <a:pt x="418515" y="1577606"/>
                </a:lnTo>
                <a:lnTo>
                  <a:pt x="418706" y="1577416"/>
                </a:lnTo>
                <a:lnTo>
                  <a:pt x="418706" y="1576933"/>
                </a:lnTo>
                <a:close/>
              </a:path>
              <a:path w="514350" h="1678304">
                <a:moveTo>
                  <a:pt x="441413" y="51968"/>
                </a:moveTo>
                <a:lnTo>
                  <a:pt x="438785" y="49352"/>
                </a:lnTo>
                <a:lnTo>
                  <a:pt x="432320" y="49352"/>
                </a:lnTo>
                <a:lnTo>
                  <a:pt x="429704" y="51968"/>
                </a:lnTo>
                <a:lnTo>
                  <a:pt x="429704" y="58432"/>
                </a:lnTo>
                <a:lnTo>
                  <a:pt x="432320" y="61061"/>
                </a:lnTo>
                <a:lnTo>
                  <a:pt x="435559" y="61061"/>
                </a:lnTo>
                <a:lnTo>
                  <a:pt x="438785" y="61061"/>
                </a:lnTo>
                <a:lnTo>
                  <a:pt x="441413" y="58432"/>
                </a:lnTo>
                <a:lnTo>
                  <a:pt x="441413" y="51968"/>
                </a:lnTo>
                <a:close/>
              </a:path>
              <a:path w="514350" h="1678304">
                <a:moveTo>
                  <a:pt x="445452" y="152095"/>
                </a:moveTo>
                <a:lnTo>
                  <a:pt x="442645" y="149288"/>
                </a:lnTo>
                <a:lnTo>
                  <a:pt x="435711" y="149288"/>
                </a:lnTo>
                <a:lnTo>
                  <a:pt x="432904" y="152095"/>
                </a:lnTo>
                <a:lnTo>
                  <a:pt x="432904" y="159016"/>
                </a:lnTo>
                <a:lnTo>
                  <a:pt x="435711" y="161823"/>
                </a:lnTo>
                <a:lnTo>
                  <a:pt x="439178" y="161823"/>
                </a:lnTo>
                <a:lnTo>
                  <a:pt x="442645" y="161823"/>
                </a:lnTo>
                <a:lnTo>
                  <a:pt x="445452" y="159016"/>
                </a:lnTo>
                <a:lnTo>
                  <a:pt x="445452" y="152095"/>
                </a:lnTo>
                <a:close/>
              </a:path>
              <a:path w="514350" h="1678304">
                <a:moveTo>
                  <a:pt x="445452" y="101904"/>
                </a:moveTo>
                <a:lnTo>
                  <a:pt x="442645" y="99098"/>
                </a:lnTo>
                <a:lnTo>
                  <a:pt x="435711" y="99098"/>
                </a:lnTo>
                <a:lnTo>
                  <a:pt x="432904" y="101904"/>
                </a:lnTo>
                <a:lnTo>
                  <a:pt x="432904" y="108839"/>
                </a:lnTo>
                <a:lnTo>
                  <a:pt x="435711" y="111645"/>
                </a:lnTo>
                <a:lnTo>
                  <a:pt x="439178" y="111645"/>
                </a:lnTo>
                <a:lnTo>
                  <a:pt x="442645" y="111645"/>
                </a:lnTo>
                <a:lnTo>
                  <a:pt x="445452" y="108839"/>
                </a:lnTo>
                <a:lnTo>
                  <a:pt x="445452" y="101904"/>
                </a:lnTo>
                <a:close/>
              </a:path>
              <a:path w="514350" h="1678304">
                <a:moveTo>
                  <a:pt x="452145" y="1627124"/>
                </a:moveTo>
                <a:lnTo>
                  <a:pt x="451954" y="1626933"/>
                </a:lnTo>
                <a:lnTo>
                  <a:pt x="451497" y="1626933"/>
                </a:lnTo>
                <a:lnTo>
                  <a:pt x="451307" y="1627124"/>
                </a:lnTo>
                <a:lnTo>
                  <a:pt x="451307" y="1627581"/>
                </a:lnTo>
                <a:lnTo>
                  <a:pt x="451497" y="1627771"/>
                </a:lnTo>
                <a:lnTo>
                  <a:pt x="451726" y="1627771"/>
                </a:lnTo>
                <a:lnTo>
                  <a:pt x="451954" y="1627771"/>
                </a:lnTo>
                <a:lnTo>
                  <a:pt x="452145" y="1627581"/>
                </a:lnTo>
                <a:lnTo>
                  <a:pt x="452145" y="1627124"/>
                </a:lnTo>
                <a:close/>
              </a:path>
              <a:path w="514350" h="1678304">
                <a:moveTo>
                  <a:pt x="452158" y="1526286"/>
                </a:moveTo>
                <a:lnTo>
                  <a:pt x="451573" y="1525714"/>
                </a:lnTo>
                <a:lnTo>
                  <a:pt x="450151" y="1525714"/>
                </a:lnTo>
                <a:lnTo>
                  <a:pt x="449567" y="1526286"/>
                </a:lnTo>
                <a:lnTo>
                  <a:pt x="449567" y="1527733"/>
                </a:lnTo>
                <a:lnTo>
                  <a:pt x="450151" y="1528305"/>
                </a:lnTo>
                <a:lnTo>
                  <a:pt x="450862" y="1528305"/>
                </a:lnTo>
                <a:lnTo>
                  <a:pt x="451573" y="1528305"/>
                </a:lnTo>
                <a:lnTo>
                  <a:pt x="452158" y="1527733"/>
                </a:lnTo>
                <a:lnTo>
                  <a:pt x="452158" y="1526286"/>
                </a:lnTo>
                <a:close/>
              </a:path>
              <a:path w="514350" h="1678304">
                <a:moveTo>
                  <a:pt x="452589" y="1576705"/>
                </a:moveTo>
                <a:lnTo>
                  <a:pt x="452208" y="1576324"/>
                </a:lnTo>
                <a:lnTo>
                  <a:pt x="451243" y="1576324"/>
                </a:lnTo>
                <a:lnTo>
                  <a:pt x="450862" y="1576705"/>
                </a:lnTo>
                <a:lnTo>
                  <a:pt x="450862" y="1577657"/>
                </a:lnTo>
                <a:lnTo>
                  <a:pt x="451243" y="1578051"/>
                </a:lnTo>
                <a:lnTo>
                  <a:pt x="451726" y="1578051"/>
                </a:lnTo>
                <a:lnTo>
                  <a:pt x="452208" y="1578051"/>
                </a:lnTo>
                <a:lnTo>
                  <a:pt x="452589" y="1577657"/>
                </a:lnTo>
                <a:lnTo>
                  <a:pt x="452589" y="1576705"/>
                </a:lnTo>
                <a:close/>
              </a:path>
              <a:path w="514350" h="1678304">
                <a:moveTo>
                  <a:pt x="474726" y="51739"/>
                </a:moveTo>
                <a:lnTo>
                  <a:pt x="471919" y="48933"/>
                </a:lnTo>
                <a:lnTo>
                  <a:pt x="464985" y="48933"/>
                </a:lnTo>
                <a:lnTo>
                  <a:pt x="462178" y="51739"/>
                </a:lnTo>
                <a:lnTo>
                  <a:pt x="462178" y="58674"/>
                </a:lnTo>
                <a:lnTo>
                  <a:pt x="464985" y="61480"/>
                </a:lnTo>
                <a:lnTo>
                  <a:pt x="468452" y="61480"/>
                </a:lnTo>
                <a:lnTo>
                  <a:pt x="471919" y="61480"/>
                </a:lnTo>
                <a:lnTo>
                  <a:pt x="474726" y="58674"/>
                </a:lnTo>
                <a:lnTo>
                  <a:pt x="474726" y="51739"/>
                </a:lnTo>
                <a:close/>
              </a:path>
              <a:path w="514350" h="1678304">
                <a:moveTo>
                  <a:pt x="479653" y="151853"/>
                </a:moveTo>
                <a:lnTo>
                  <a:pt x="476643" y="148831"/>
                </a:lnTo>
                <a:lnTo>
                  <a:pt x="469226" y="148831"/>
                </a:lnTo>
                <a:lnTo>
                  <a:pt x="466217" y="151853"/>
                </a:lnTo>
                <a:lnTo>
                  <a:pt x="466217" y="159270"/>
                </a:lnTo>
                <a:lnTo>
                  <a:pt x="469226" y="162280"/>
                </a:lnTo>
                <a:lnTo>
                  <a:pt x="472935" y="162280"/>
                </a:lnTo>
                <a:lnTo>
                  <a:pt x="476643" y="162280"/>
                </a:lnTo>
                <a:lnTo>
                  <a:pt x="479653" y="159270"/>
                </a:lnTo>
                <a:lnTo>
                  <a:pt x="479653" y="151853"/>
                </a:lnTo>
                <a:close/>
              </a:path>
              <a:path w="514350" h="1678304">
                <a:moveTo>
                  <a:pt x="479653" y="101663"/>
                </a:moveTo>
                <a:lnTo>
                  <a:pt x="476643" y="98653"/>
                </a:lnTo>
                <a:lnTo>
                  <a:pt x="469226" y="98653"/>
                </a:lnTo>
                <a:lnTo>
                  <a:pt x="466217" y="101663"/>
                </a:lnTo>
                <a:lnTo>
                  <a:pt x="466217" y="109093"/>
                </a:lnTo>
                <a:lnTo>
                  <a:pt x="469226" y="112102"/>
                </a:lnTo>
                <a:lnTo>
                  <a:pt x="472935" y="112102"/>
                </a:lnTo>
                <a:lnTo>
                  <a:pt x="476643" y="112102"/>
                </a:lnTo>
                <a:lnTo>
                  <a:pt x="479653" y="109093"/>
                </a:lnTo>
                <a:lnTo>
                  <a:pt x="479653" y="101663"/>
                </a:lnTo>
                <a:close/>
              </a:path>
              <a:path w="514350" h="1678304">
                <a:moveTo>
                  <a:pt x="484454" y="1475625"/>
                </a:moveTo>
                <a:lnTo>
                  <a:pt x="483489" y="1474660"/>
                </a:lnTo>
                <a:lnTo>
                  <a:pt x="481101" y="1474660"/>
                </a:lnTo>
                <a:lnTo>
                  <a:pt x="480136" y="1475625"/>
                </a:lnTo>
                <a:lnTo>
                  <a:pt x="480136" y="1478013"/>
                </a:lnTo>
                <a:lnTo>
                  <a:pt x="481101" y="1478991"/>
                </a:lnTo>
                <a:lnTo>
                  <a:pt x="482295" y="1478991"/>
                </a:lnTo>
                <a:lnTo>
                  <a:pt x="483489" y="1478991"/>
                </a:lnTo>
                <a:lnTo>
                  <a:pt x="484454" y="1478013"/>
                </a:lnTo>
                <a:lnTo>
                  <a:pt x="484454" y="1475625"/>
                </a:lnTo>
                <a:close/>
              </a:path>
              <a:path w="514350" h="1678304">
                <a:moveTo>
                  <a:pt x="485749" y="1526057"/>
                </a:moveTo>
                <a:lnTo>
                  <a:pt x="484974" y="1525282"/>
                </a:lnTo>
                <a:lnTo>
                  <a:pt x="483069" y="1525282"/>
                </a:lnTo>
                <a:lnTo>
                  <a:pt x="482295" y="1526057"/>
                </a:lnTo>
                <a:lnTo>
                  <a:pt x="482295" y="1527962"/>
                </a:lnTo>
                <a:lnTo>
                  <a:pt x="483069" y="1528737"/>
                </a:lnTo>
                <a:lnTo>
                  <a:pt x="484022" y="1528737"/>
                </a:lnTo>
                <a:lnTo>
                  <a:pt x="484974" y="1528737"/>
                </a:lnTo>
                <a:lnTo>
                  <a:pt x="485749" y="1527962"/>
                </a:lnTo>
                <a:lnTo>
                  <a:pt x="485749" y="1526057"/>
                </a:lnTo>
                <a:close/>
              </a:path>
              <a:path w="514350" h="1678304">
                <a:moveTo>
                  <a:pt x="486016" y="1626895"/>
                </a:moveTo>
                <a:lnTo>
                  <a:pt x="485635" y="1626527"/>
                </a:lnTo>
                <a:lnTo>
                  <a:pt x="484720" y="1626527"/>
                </a:lnTo>
                <a:lnTo>
                  <a:pt x="484339" y="1626895"/>
                </a:lnTo>
                <a:lnTo>
                  <a:pt x="484339" y="1627822"/>
                </a:lnTo>
                <a:lnTo>
                  <a:pt x="484720" y="1628190"/>
                </a:lnTo>
                <a:lnTo>
                  <a:pt x="485178" y="1628190"/>
                </a:lnTo>
                <a:lnTo>
                  <a:pt x="485635" y="1628190"/>
                </a:lnTo>
                <a:lnTo>
                  <a:pt x="486016" y="1627822"/>
                </a:lnTo>
                <a:lnTo>
                  <a:pt x="486016" y="1626895"/>
                </a:lnTo>
                <a:close/>
              </a:path>
              <a:path w="514350" h="1678304">
                <a:moveTo>
                  <a:pt x="486473" y="1576463"/>
                </a:moveTo>
                <a:lnTo>
                  <a:pt x="485889" y="1575879"/>
                </a:lnTo>
                <a:lnTo>
                  <a:pt x="484466" y="1575879"/>
                </a:lnTo>
                <a:lnTo>
                  <a:pt x="483882" y="1576463"/>
                </a:lnTo>
                <a:lnTo>
                  <a:pt x="483882" y="1577898"/>
                </a:lnTo>
                <a:lnTo>
                  <a:pt x="484466" y="1578483"/>
                </a:lnTo>
                <a:lnTo>
                  <a:pt x="485178" y="1578483"/>
                </a:lnTo>
                <a:lnTo>
                  <a:pt x="485889" y="1578483"/>
                </a:lnTo>
                <a:lnTo>
                  <a:pt x="486473" y="1577898"/>
                </a:lnTo>
                <a:lnTo>
                  <a:pt x="486473" y="1576463"/>
                </a:lnTo>
                <a:close/>
              </a:path>
              <a:path w="514350" h="1678304">
                <a:moveTo>
                  <a:pt x="493687" y="1677301"/>
                </a:moveTo>
                <a:lnTo>
                  <a:pt x="493496" y="1677111"/>
                </a:lnTo>
                <a:lnTo>
                  <a:pt x="493039" y="1677111"/>
                </a:lnTo>
                <a:lnTo>
                  <a:pt x="492848" y="1677301"/>
                </a:lnTo>
                <a:lnTo>
                  <a:pt x="492848" y="1677758"/>
                </a:lnTo>
                <a:lnTo>
                  <a:pt x="493039" y="1677949"/>
                </a:lnTo>
                <a:lnTo>
                  <a:pt x="493268" y="1677949"/>
                </a:lnTo>
                <a:lnTo>
                  <a:pt x="493496" y="1677949"/>
                </a:lnTo>
                <a:lnTo>
                  <a:pt x="493687" y="1677758"/>
                </a:lnTo>
                <a:lnTo>
                  <a:pt x="493687" y="1677301"/>
                </a:lnTo>
                <a:close/>
              </a:path>
              <a:path w="514350" h="1678304">
                <a:moveTo>
                  <a:pt x="508038" y="51511"/>
                </a:moveTo>
                <a:lnTo>
                  <a:pt x="505040" y="48514"/>
                </a:lnTo>
                <a:lnTo>
                  <a:pt x="497649" y="48514"/>
                </a:lnTo>
                <a:lnTo>
                  <a:pt x="494652" y="51511"/>
                </a:lnTo>
                <a:lnTo>
                  <a:pt x="494652" y="58889"/>
                </a:lnTo>
                <a:lnTo>
                  <a:pt x="497649" y="61887"/>
                </a:lnTo>
                <a:lnTo>
                  <a:pt x="501345" y="61887"/>
                </a:lnTo>
                <a:lnTo>
                  <a:pt x="505040" y="61887"/>
                </a:lnTo>
                <a:lnTo>
                  <a:pt x="508038" y="58889"/>
                </a:lnTo>
                <a:lnTo>
                  <a:pt x="508038" y="51511"/>
                </a:lnTo>
                <a:close/>
              </a:path>
              <a:path w="514350" h="1678304">
                <a:moveTo>
                  <a:pt x="513842" y="151599"/>
                </a:moveTo>
                <a:lnTo>
                  <a:pt x="510641" y="148386"/>
                </a:lnTo>
                <a:lnTo>
                  <a:pt x="502716" y="148386"/>
                </a:lnTo>
                <a:lnTo>
                  <a:pt x="499516" y="151599"/>
                </a:lnTo>
                <a:lnTo>
                  <a:pt x="499516" y="159512"/>
                </a:lnTo>
                <a:lnTo>
                  <a:pt x="502716" y="162725"/>
                </a:lnTo>
                <a:lnTo>
                  <a:pt x="506679" y="162725"/>
                </a:lnTo>
                <a:lnTo>
                  <a:pt x="510641" y="162725"/>
                </a:lnTo>
                <a:lnTo>
                  <a:pt x="513842" y="159512"/>
                </a:lnTo>
                <a:lnTo>
                  <a:pt x="513842" y="151599"/>
                </a:lnTo>
                <a:close/>
              </a:path>
              <a:path w="514350" h="1678304">
                <a:moveTo>
                  <a:pt x="513842" y="101422"/>
                </a:moveTo>
                <a:lnTo>
                  <a:pt x="510641" y="98209"/>
                </a:lnTo>
                <a:lnTo>
                  <a:pt x="502716" y="98209"/>
                </a:lnTo>
                <a:lnTo>
                  <a:pt x="499516" y="101422"/>
                </a:lnTo>
                <a:lnTo>
                  <a:pt x="499516" y="109334"/>
                </a:lnTo>
                <a:lnTo>
                  <a:pt x="502716" y="112547"/>
                </a:lnTo>
                <a:lnTo>
                  <a:pt x="506679" y="112547"/>
                </a:lnTo>
                <a:lnTo>
                  <a:pt x="510641" y="112547"/>
                </a:lnTo>
                <a:lnTo>
                  <a:pt x="513842" y="109334"/>
                </a:lnTo>
                <a:lnTo>
                  <a:pt x="513842" y="101422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3277476" y="3555745"/>
            <a:ext cx="336550" cy="417195"/>
          </a:xfrm>
          <a:custGeom>
            <a:avLst/>
            <a:gdLst/>
            <a:ahLst/>
            <a:cxnLst/>
            <a:rect l="l" t="t" r="r" b="b"/>
            <a:pathLst>
              <a:path w="336550" h="417195">
                <a:moveTo>
                  <a:pt x="965" y="55016"/>
                </a:moveTo>
                <a:lnTo>
                  <a:pt x="749" y="54800"/>
                </a:lnTo>
                <a:lnTo>
                  <a:pt x="215" y="54800"/>
                </a:lnTo>
                <a:lnTo>
                  <a:pt x="0" y="55016"/>
                </a:lnTo>
                <a:lnTo>
                  <a:pt x="0" y="55549"/>
                </a:lnTo>
                <a:lnTo>
                  <a:pt x="215" y="55765"/>
                </a:lnTo>
                <a:lnTo>
                  <a:pt x="482" y="55765"/>
                </a:lnTo>
                <a:lnTo>
                  <a:pt x="749" y="55765"/>
                </a:lnTo>
                <a:lnTo>
                  <a:pt x="965" y="55549"/>
                </a:lnTo>
                <a:lnTo>
                  <a:pt x="965" y="55016"/>
                </a:lnTo>
                <a:close/>
              </a:path>
              <a:path w="336550" h="417195">
                <a:moveTo>
                  <a:pt x="25730" y="113550"/>
                </a:moveTo>
                <a:lnTo>
                  <a:pt x="25514" y="113347"/>
                </a:lnTo>
                <a:lnTo>
                  <a:pt x="25006" y="113347"/>
                </a:lnTo>
                <a:lnTo>
                  <a:pt x="24790" y="113550"/>
                </a:lnTo>
                <a:lnTo>
                  <a:pt x="24790" y="114071"/>
                </a:lnTo>
                <a:lnTo>
                  <a:pt x="25006" y="114274"/>
                </a:lnTo>
                <a:lnTo>
                  <a:pt x="25260" y="114274"/>
                </a:lnTo>
                <a:lnTo>
                  <a:pt x="25514" y="114274"/>
                </a:lnTo>
                <a:lnTo>
                  <a:pt x="25730" y="114071"/>
                </a:lnTo>
                <a:lnTo>
                  <a:pt x="25730" y="113550"/>
                </a:lnTo>
                <a:close/>
              </a:path>
              <a:path w="336550" h="417195">
                <a:moveTo>
                  <a:pt x="34899" y="54749"/>
                </a:moveTo>
                <a:lnTo>
                  <a:pt x="34467" y="54317"/>
                </a:lnTo>
                <a:lnTo>
                  <a:pt x="33401" y="54317"/>
                </a:lnTo>
                <a:lnTo>
                  <a:pt x="32969" y="54749"/>
                </a:lnTo>
                <a:lnTo>
                  <a:pt x="32969" y="55816"/>
                </a:lnTo>
                <a:lnTo>
                  <a:pt x="33401" y="56248"/>
                </a:lnTo>
                <a:lnTo>
                  <a:pt x="33934" y="56248"/>
                </a:lnTo>
                <a:lnTo>
                  <a:pt x="34467" y="56248"/>
                </a:lnTo>
                <a:lnTo>
                  <a:pt x="34899" y="55816"/>
                </a:lnTo>
                <a:lnTo>
                  <a:pt x="34899" y="54749"/>
                </a:lnTo>
                <a:close/>
              </a:path>
              <a:path w="336550" h="417195">
                <a:moveTo>
                  <a:pt x="51142" y="163728"/>
                </a:moveTo>
                <a:lnTo>
                  <a:pt x="50927" y="163512"/>
                </a:lnTo>
                <a:lnTo>
                  <a:pt x="50393" y="163512"/>
                </a:lnTo>
                <a:lnTo>
                  <a:pt x="50177" y="163728"/>
                </a:lnTo>
                <a:lnTo>
                  <a:pt x="50177" y="164261"/>
                </a:lnTo>
                <a:lnTo>
                  <a:pt x="50393" y="164477"/>
                </a:lnTo>
                <a:lnTo>
                  <a:pt x="50660" y="164477"/>
                </a:lnTo>
                <a:lnTo>
                  <a:pt x="50927" y="164477"/>
                </a:lnTo>
                <a:lnTo>
                  <a:pt x="51142" y="164261"/>
                </a:lnTo>
                <a:lnTo>
                  <a:pt x="51142" y="163728"/>
                </a:lnTo>
                <a:close/>
              </a:path>
              <a:path w="336550" h="417195">
                <a:moveTo>
                  <a:pt x="59334" y="113309"/>
                </a:moveTo>
                <a:lnTo>
                  <a:pt x="58928" y="112890"/>
                </a:lnTo>
                <a:lnTo>
                  <a:pt x="57899" y="112890"/>
                </a:lnTo>
                <a:lnTo>
                  <a:pt x="57480" y="113309"/>
                </a:lnTo>
                <a:lnTo>
                  <a:pt x="57480" y="114325"/>
                </a:lnTo>
                <a:lnTo>
                  <a:pt x="57899" y="114744"/>
                </a:lnTo>
                <a:lnTo>
                  <a:pt x="58407" y="114744"/>
                </a:lnTo>
                <a:lnTo>
                  <a:pt x="58928" y="114744"/>
                </a:lnTo>
                <a:lnTo>
                  <a:pt x="59334" y="114325"/>
                </a:lnTo>
                <a:lnTo>
                  <a:pt x="59334" y="113309"/>
                </a:lnTo>
                <a:close/>
              </a:path>
              <a:path w="336550" h="417195">
                <a:moveTo>
                  <a:pt x="68834" y="54483"/>
                </a:moveTo>
                <a:lnTo>
                  <a:pt x="68186" y="53835"/>
                </a:lnTo>
                <a:lnTo>
                  <a:pt x="66586" y="53835"/>
                </a:lnTo>
                <a:lnTo>
                  <a:pt x="65938" y="54483"/>
                </a:lnTo>
                <a:lnTo>
                  <a:pt x="65938" y="56083"/>
                </a:lnTo>
                <a:lnTo>
                  <a:pt x="66586" y="56730"/>
                </a:lnTo>
                <a:lnTo>
                  <a:pt x="67386" y="56730"/>
                </a:lnTo>
                <a:lnTo>
                  <a:pt x="68186" y="56730"/>
                </a:lnTo>
                <a:lnTo>
                  <a:pt x="68834" y="56083"/>
                </a:lnTo>
                <a:lnTo>
                  <a:pt x="68834" y="54483"/>
                </a:lnTo>
                <a:close/>
              </a:path>
              <a:path w="336550" h="417195">
                <a:moveTo>
                  <a:pt x="76212" y="213906"/>
                </a:moveTo>
                <a:lnTo>
                  <a:pt x="75996" y="213702"/>
                </a:lnTo>
                <a:lnTo>
                  <a:pt x="75488" y="213702"/>
                </a:lnTo>
                <a:lnTo>
                  <a:pt x="75272" y="213906"/>
                </a:lnTo>
                <a:lnTo>
                  <a:pt x="75272" y="214414"/>
                </a:lnTo>
                <a:lnTo>
                  <a:pt x="75488" y="214630"/>
                </a:lnTo>
                <a:lnTo>
                  <a:pt x="75742" y="214630"/>
                </a:lnTo>
                <a:lnTo>
                  <a:pt x="75996" y="214630"/>
                </a:lnTo>
                <a:lnTo>
                  <a:pt x="76212" y="214414"/>
                </a:lnTo>
                <a:lnTo>
                  <a:pt x="76212" y="213906"/>
                </a:lnTo>
                <a:close/>
              </a:path>
              <a:path w="336550" h="417195">
                <a:moveTo>
                  <a:pt x="83489" y="4076"/>
                </a:moveTo>
                <a:lnTo>
                  <a:pt x="82664" y="3251"/>
                </a:lnTo>
                <a:lnTo>
                  <a:pt x="80606" y="3251"/>
                </a:lnTo>
                <a:lnTo>
                  <a:pt x="79781" y="4076"/>
                </a:lnTo>
                <a:lnTo>
                  <a:pt x="79781" y="6134"/>
                </a:lnTo>
                <a:lnTo>
                  <a:pt x="80606" y="6959"/>
                </a:lnTo>
                <a:lnTo>
                  <a:pt x="81635" y="6959"/>
                </a:lnTo>
                <a:lnTo>
                  <a:pt x="82664" y="6959"/>
                </a:lnTo>
                <a:lnTo>
                  <a:pt x="83489" y="6134"/>
                </a:lnTo>
                <a:lnTo>
                  <a:pt x="83489" y="4076"/>
                </a:lnTo>
                <a:close/>
              </a:path>
              <a:path w="336550" h="417195">
                <a:moveTo>
                  <a:pt x="85077" y="163461"/>
                </a:moveTo>
                <a:lnTo>
                  <a:pt x="84645" y="163029"/>
                </a:lnTo>
                <a:lnTo>
                  <a:pt x="83578" y="163029"/>
                </a:lnTo>
                <a:lnTo>
                  <a:pt x="83146" y="163461"/>
                </a:lnTo>
                <a:lnTo>
                  <a:pt x="83146" y="164528"/>
                </a:lnTo>
                <a:lnTo>
                  <a:pt x="83578" y="164960"/>
                </a:lnTo>
                <a:lnTo>
                  <a:pt x="84112" y="164960"/>
                </a:lnTo>
                <a:lnTo>
                  <a:pt x="84645" y="164960"/>
                </a:lnTo>
                <a:lnTo>
                  <a:pt x="85077" y="164528"/>
                </a:lnTo>
                <a:lnTo>
                  <a:pt x="85077" y="163461"/>
                </a:lnTo>
                <a:close/>
              </a:path>
              <a:path w="336550" h="417195">
                <a:moveTo>
                  <a:pt x="92938" y="113055"/>
                </a:moveTo>
                <a:lnTo>
                  <a:pt x="92316" y="112433"/>
                </a:lnTo>
                <a:lnTo>
                  <a:pt x="90766" y="112433"/>
                </a:lnTo>
                <a:lnTo>
                  <a:pt x="90144" y="113055"/>
                </a:lnTo>
                <a:lnTo>
                  <a:pt x="90144" y="114592"/>
                </a:lnTo>
                <a:lnTo>
                  <a:pt x="90766" y="115214"/>
                </a:lnTo>
                <a:lnTo>
                  <a:pt x="91541" y="115214"/>
                </a:lnTo>
                <a:lnTo>
                  <a:pt x="92316" y="115214"/>
                </a:lnTo>
                <a:lnTo>
                  <a:pt x="92938" y="114592"/>
                </a:lnTo>
                <a:lnTo>
                  <a:pt x="92938" y="113055"/>
                </a:lnTo>
                <a:close/>
              </a:path>
              <a:path w="336550" h="417195">
                <a:moveTo>
                  <a:pt x="100977" y="264096"/>
                </a:moveTo>
                <a:lnTo>
                  <a:pt x="100787" y="263906"/>
                </a:lnTo>
                <a:lnTo>
                  <a:pt x="100279" y="263906"/>
                </a:lnTo>
                <a:lnTo>
                  <a:pt x="100088" y="264096"/>
                </a:lnTo>
                <a:lnTo>
                  <a:pt x="100088" y="264591"/>
                </a:lnTo>
                <a:lnTo>
                  <a:pt x="100279" y="264795"/>
                </a:lnTo>
                <a:lnTo>
                  <a:pt x="100533" y="264795"/>
                </a:lnTo>
                <a:lnTo>
                  <a:pt x="100787" y="264795"/>
                </a:lnTo>
                <a:lnTo>
                  <a:pt x="100977" y="264591"/>
                </a:lnTo>
                <a:lnTo>
                  <a:pt x="100977" y="264096"/>
                </a:lnTo>
                <a:close/>
              </a:path>
              <a:path w="336550" h="417195">
                <a:moveTo>
                  <a:pt x="102768" y="54216"/>
                </a:moveTo>
                <a:lnTo>
                  <a:pt x="101904" y="53352"/>
                </a:lnTo>
                <a:lnTo>
                  <a:pt x="99771" y="53352"/>
                </a:lnTo>
                <a:lnTo>
                  <a:pt x="98907" y="54216"/>
                </a:lnTo>
                <a:lnTo>
                  <a:pt x="98907" y="56349"/>
                </a:lnTo>
                <a:lnTo>
                  <a:pt x="99771" y="57213"/>
                </a:lnTo>
                <a:lnTo>
                  <a:pt x="100838" y="57213"/>
                </a:lnTo>
                <a:lnTo>
                  <a:pt x="101904" y="57213"/>
                </a:lnTo>
                <a:lnTo>
                  <a:pt x="102768" y="56349"/>
                </a:lnTo>
                <a:lnTo>
                  <a:pt x="102768" y="54216"/>
                </a:lnTo>
                <a:close/>
              </a:path>
              <a:path w="336550" h="417195">
                <a:moveTo>
                  <a:pt x="110121" y="213652"/>
                </a:moveTo>
                <a:lnTo>
                  <a:pt x="109715" y="213245"/>
                </a:lnTo>
                <a:lnTo>
                  <a:pt x="108686" y="213245"/>
                </a:lnTo>
                <a:lnTo>
                  <a:pt x="108267" y="213652"/>
                </a:lnTo>
                <a:lnTo>
                  <a:pt x="108267" y="214680"/>
                </a:lnTo>
                <a:lnTo>
                  <a:pt x="108686" y="215099"/>
                </a:lnTo>
                <a:lnTo>
                  <a:pt x="109194" y="215099"/>
                </a:lnTo>
                <a:lnTo>
                  <a:pt x="109715" y="215099"/>
                </a:lnTo>
                <a:lnTo>
                  <a:pt x="110121" y="214680"/>
                </a:lnTo>
                <a:lnTo>
                  <a:pt x="110121" y="213652"/>
                </a:lnTo>
                <a:close/>
              </a:path>
              <a:path w="336550" h="417195">
                <a:moveTo>
                  <a:pt x="116789" y="3822"/>
                </a:moveTo>
                <a:lnTo>
                  <a:pt x="115747" y="2781"/>
                </a:lnTo>
                <a:lnTo>
                  <a:pt x="113182" y="2781"/>
                </a:lnTo>
                <a:lnTo>
                  <a:pt x="112141" y="3822"/>
                </a:lnTo>
                <a:lnTo>
                  <a:pt x="112141" y="6388"/>
                </a:lnTo>
                <a:lnTo>
                  <a:pt x="113182" y="7429"/>
                </a:lnTo>
                <a:lnTo>
                  <a:pt x="114465" y="7429"/>
                </a:lnTo>
                <a:lnTo>
                  <a:pt x="115747" y="7429"/>
                </a:lnTo>
                <a:lnTo>
                  <a:pt x="116789" y="6388"/>
                </a:lnTo>
                <a:lnTo>
                  <a:pt x="116789" y="3822"/>
                </a:lnTo>
                <a:close/>
              </a:path>
              <a:path w="336550" h="417195">
                <a:moveTo>
                  <a:pt x="119011" y="163195"/>
                </a:moveTo>
                <a:lnTo>
                  <a:pt x="118364" y="162547"/>
                </a:lnTo>
                <a:lnTo>
                  <a:pt x="116763" y="162547"/>
                </a:lnTo>
                <a:lnTo>
                  <a:pt x="116116" y="163195"/>
                </a:lnTo>
                <a:lnTo>
                  <a:pt x="116116" y="164795"/>
                </a:lnTo>
                <a:lnTo>
                  <a:pt x="116763" y="165442"/>
                </a:lnTo>
                <a:lnTo>
                  <a:pt x="117563" y="165442"/>
                </a:lnTo>
                <a:lnTo>
                  <a:pt x="118364" y="165442"/>
                </a:lnTo>
                <a:lnTo>
                  <a:pt x="119011" y="164795"/>
                </a:lnTo>
                <a:lnTo>
                  <a:pt x="119011" y="163195"/>
                </a:lnTo>
                <a:close/>
              </a:path>
              <a:path w="336550" h="417195">
                <a:moveTo>
                  <a:pt x="125780" y="314274"/>
                </a:moveTo>
                <a:lnTo>
                  <a:pt x="125590" y="314083"/>
                </a:lnTo>
                <a:lnTo>
                  <a:pt x="125107" y="314083"/>
                </a:lnTo>
                <a:lnTo>
                  <a:pt x="124917" y="314274"/>
                </a:lnTo>
                <a:lnTo>
                  <a:pt x="124917" y="314756"/>
                </a:lnTo>
                <a:lnTo>
                  <a:pt x="125107" y="314947"/>
                </a:lnTo>
                <a:lnTo>
                  <a:pt x="125349" y="314947"/>
                </a:lnTo>
                <a:lnTo>
                  <a:pt x="125590" y="314947"/>
                </a:lnTo>
                <a:lnTo>
                  <a:pt x="125780" y="314756"/>
                </a:lnTo>
                <a:lnTo>
                  <a:pt x="125780" y="314274"/>
                </a:lnTo>
                <a:close/>
              </a:path>
              <a:path w="336550" h="417195">
                <a:moveTo>
                  <a:pt x="126542" y="112788"/>
                </a:moveTo>
                <a:lnTo>
                  <a:pt x="125717" y="111963"/>
                </a:lnTo>
                <a:lnTo>
                  <a:pt x="123659" y="111963"/>
                </a:lnTo>
                <a:lnTo>
                  <a:pt x="122834" y="112788"/>
                </a:lnTo>
                <a:lnTo>
                  <a:pt x="122834" y="114846"/>
                </a:lnTo>
                <a:lnTo>
                  <a:pt x="123659" y="115671"/>
                </a:lnTo>
                <a:lnTo>
                  <a:pt x="124688" y="115671"/>
                </a:lnTo>
                <a:lnTo>
                  <a:pt x="125717" y="115671"/>
                </a:lnTo>
                <a:lnTo>
                  <a:pt x="126542" y="114846"/>
                </a:lnTo>
                <a:lnTo>
                  <a:pt x="126542" y="112788"/>
                </a:lnTo>
                <a:close/>
              </a:path>
              <a:path w="336550" h="417195">
                <a:moveTo>
                  <a:pt x="134594" y="263842"/>
                </a:moveTo>
                <a:lnTo>
                  <a:pt x="134188" y="263448"/>
                </a:lnTo>
                <a:lnTo>
                  <a:pt x="133197" y="263448"/>
                </a:lnTo>
                <a:lnTo>
                  <a:pt x="132791" y="263842"/>
                </a:lnTo>
                <a:lnTo>
                  <a:pt x="132791" y="264833"/>
                </a:lnTo>
                <a:lnTo>
                  <a:pt x="133197" y="265239"/>
                </a:lnTo>
                <a:lnTo>
                  <a:pt x="133692" y="265239"/>
                </a:lnTo>
                <a:lnTo>
                  <a:pt x="134188" y="265239"/>
                </a:lnTo>
                <a:lnTo>
                  <a:pt x="134594" y="264833"/>
                </a:lnTo>
                <a:lnTo>
                  <a:pt x="134594" y="263842"/>
                </a:lnTo>
                <a:close/>
              </a:path>
              <a:path w="336550" h="417195">
                <a:moveTo>
                  <a:pt x="136702" y="53949"/>
                </a:moveTo>
                <a:lnTo>
                  <a:pt x="135623" y="52870"/>
                </a:lnTo>
                <a:lnTo>
                  <a:pt x="132956" y="52870"/>
                </a:lnTo>
                <a:lnTo>
                  <a:pt x="131876" y="53949"/>
                </a:lnTo>
                <a:lnTo>
                  <a:pt x="131876" y="56616"/>
                </a:lnTo>
                <a:lnTo>
                  <a:pt x="132956" y="57696"/>
                </a:lnTo>
                <a:lnTo>
                  <a:pt x="134289" y="57696"/>
                </a:lnTo>
                <a:lnTo>
                  <a:pt x="135623" y="57696"/>
                </a:lnTo>
                <a:lnTo>
                  <a:pt x="136702" y="56616"/>
                </a:lnTo>
                <a:lnTo>
                  <a:pt x="136702" y="53949"/>
                </a:lnTo>
                <a:close/>
              </a:path>
              <a:path w="336550" h="417195">
                <a:moveTo>
                  <a:pt x="144043" y="213410"/>
                </a:moveTo>
                <a:lnTo>
                  <a:pt x="143421" y="212775"/>
                </a:lnTo>
                <a:lnTo>
                  <a:pt x="141871" y="212775"/>
                </a:lnTo>
                <a:lnTo>
                  <a:pt x="141249" y="213410"/>
                </a:lnTo>
                <a:lnTo>
                  <a:pt x="141249" y="214947"/>
                </a:lnTo>
                <a:lnTo>
                  <a:pt x="141871" y="215569"/>
                </a:lnTo>
                <a:lnTo>
                  <a:pt x="142646" y="215569"/>
                </a:lnTo>
                <a:lnTo>
                  <a:pt x="143421" y="215569"/>
                </a:lnTo>
                <a:lnTo>
                  <a:pt x="144043" y="214947"/>
                </a:lnTo>
                <a:lnTo>
                  <a:pt x="144043" y="213410"/>
                </a:lnTo>
                <a:close/>
              </a:path>
              <a:path w="336550" h="417195">
                <a:moveTo>
                  <a:pt x="150075" y="3568"/>
                </a:moveTo>
                <a:lnTo>
                  <a:pt x="148831" y="2324"/>
                </a:lnTo>
                <a:lnTo>
                  <a:pt x="145757" y="2324"/>
                </a:lnTo>
                <a:lnTo>
                  <a:pt x="144513" y="3568"/>
                </a:lnTo>
                <a:lnTo>
                  <a:pt x="144513" y="6654"/>
                </a:lnTo>
                <a:lnTo>
                  <a:pt x="145757" y="7899"/>
                </a:lnTo>
                <a:lnTo>
                  <a:pt x="147294" y="7899"/>
                </a:lnTo>
                <a:lnTo>
                  <a:pt x="148831" y="7899"/>
                </a:lnTo>
                <a:lnTo>
                  <a:pt x="150075" y="6654"/>
                </a:lnTo>
                <a:lnTo>
                  <a:pt x="150075" y="3568"/>
                </a:lnTo>
                <a:close/>
              </a:path>
              <a:path w="336550" h="417195">
                <a:moveTo>
                  <a:pt x="150876" y="364464"/>
                </a:moveTo>
                <a:lnTo>
                  <a:pt x="150685" y="364274"/>
                </a:lnTo>
                <a:lnTo>
                  <a:pt x="150228" y="364274"/>
                </a:lnTo>
                <a:lnTo>
                  <a:pt x="150037" y="364464"/>
                </a:lnTo>
                <a:lnTo>
                  <a:pt x="150037" y="364921"/>
                </a:lnTo>
                <a:lnTo>
                  <a:pt x="150228" y="365112"/>
                </a:lnTo>
                <a:lnTo>
                  <a:pt x="150456" y="365112"/>
                </a:lnTo>
                <a:lnTo>
                  <a:pt x="150685" y="365112"/>
                </a:lnTo>
                <a:lnTo>
                  <a:pt x="150876" y="364921"/>
                </a:lnTo>
                <a:lnTo>
                  <a:pt x="150876" y="364464"/>
                </a:lnTo>
                <a:close/>
              </a:path>
              <a:path w="336550" h="417195">
                <a:moveTo>
                  <a:pt x="152946" y="162928"/>
                </a:moveTo>
                <a:lnTo>
                  <a:pt x="152082" y="162064"/>
                </a:lnTo>
                <a:lnTo>
                  <a:pt x="149948" y="162064"/>
                </a:lnTo>
                <a:lnTo>
                  <a:pt x="149085" y="162928"/>
                </a:lnTo>
                <a:lnTo>
                  <a:pt x="149085" y="165061"/>
                </a:lnTo>
                <a:lnTo>
                  <a:pt x="149948" y="165925"/>
                </a:lnTo>
                <a:lnTo>
                  <a:pt x="151015" y="165925"/>
                </a:lnTo>
                <a:lnTo>
                  <a:pt x="152082" y="165925"/>
                </a:lnTo>
                <a:lnTo>
                  <a:pt x="152946" y="165061"/>
                </a:lnTo>
                <a:lnTo>
                  <a:pt x="152946" y="162928"/>
                </a:lnTo>
                <a:close/>
              </a:path>
              <a:path w="336550" h="417195">
                <a:moveTo>
                  <a:pt x="159080" y="314032"/>
                </a:moveTo>
                <a:lnTo>
                  <a:pt x="158699" y="313651"/>
                </a:lnTo>
                <a:lnTo>
                  <a:pt x="157734" y="313651"/>
                </a:lnTo>
                <a:lnTo>
                  <a:pt x="157353" y="314032"/>
                </a:lnTo>
                <a:lnTo>
                  <a:pt x="157353" y="314985"/>
                </a:lnTo>
                <a:lnTo>
                  <a:pt x="157734" y="315379"/>
                </a:lnTo>
                <a:lnTo>
                  <a:pt x="158216" y="315379"/>
                </a:lnTo>
                <a:lnTo>
                  <a:pt x="158699" y="315379"/>
                </a:lnTo>
                <a:lnTo>
                  <a:pt x="159080" y="314985"/>
                </a:lnTo>
                <a:lnTo>
                  <a:pt x="159080" y="314032"/>
                </a:lnTo>
                <a:close/>
              </a:path>
              <a:path w="336550" h="417195">
                <a:moveTo>
                  <a:pt x="160147" y="112534"/>
                </a:moveTo>
                <a:lnTo>
                  <a:pt x="159105" y="111493"/>
                </a:lnTo>
                <a:lnTo>
                  <a:pt x="156540" y="111493"/>
                </a:lnTo>
                <a:lnTo>
                  <a:pt x="155498" y="112534"/>
                </a:lnTo>
                <a:lnTo>
                  <a:pt x="155498" y="115100"/>
                </a:lnTo>
                <a:lnTo>
                  <a:pt x="156540" y="116141"/>
                </a:lnTo>
                <a:lnTo>
                  <a:pt x="157822" y="116141"/>
                </a:lnTo>
                <a:lnTo>
                  <a:pt x="159105" y="116141"/>
                </a:lnTo>
                <a:lnTo>
                  <a:pt x="160147" y="115100"/>
                </a:lnTo>
                <a:lnTo>
                  <a:pt x="160147" y="112534"/>
                </a:lnTo>
                <a:close/>
              </a:path>
              <a:path w="336550" h="417195">
                <a:moveTo>
                  <a:pt x="168186" y="263601"/>
                </a:moveTo>
                <a:lnTo>
                  <a:pt x="167576" y="262991"/>
                </a:lnTo>
                <a:lnTo>
                  <a:pt x="166103" y="262991"/>
                </a:lnTo>
                <a:lnTo>
                  <a:pt x="165493" y="263601"/>
                </a:lnTo>
                <a:lnTo>
                  <a:pt x="165493" y="265087"/>
                </a:lnTo>
                <a:lnTo>
                  <a:pt x="166103" y="265684"/>
                </a:lnTo>
                <a:lnTo>
                  <a:pt x="166839" y="265684"/>
                </a:lnTo>
                <a:lnTo>
                  <a:pt x="167576" y="265684"/>
                </a:lnTo>
                <a:lnTo>
                  <a:pt x="168186" y="265087"/>
                </a:lnTo>
                <a:lnTo>
                  <a:pt x="168186" y="263601"/>
                </a:lnTo>
                <a:close/>
              </a:path>
              <a:path w="336550" h="417195">
                <a:moveTo>
                  <a:pt x="170637" y="53682"/>
                </a:moveTo>
                <a:lnTo>
                  <a:pt x="169341" y="52387"/>
                </a:lnTo>
                <a:lnTo>
                  <a:pt x="166141" y="52387"/>
                </a:lnTo>
                <a:lnTo>
                  <a:pt x="164846" y="53682"/>
                </a:lnTo>
                <a:lnTo>
                  <a:pt x="164846" y="56883"/>
                </a:lnTo>
                <a:lnTo>
                  <a:pt x="166141" y="58178"/>
                </a:lnTo>
                <a:lnTo>
                  <a:pt x="167741" y="58178"/>
                </a:lnTo>
                <a:lnTo>
                  <a:pt x="169341" y="58178"/>
                </a:lnTo>
                <a:lnTo>
                  <a:pt x="170637" y="56883"/>
                </a:lnTo>
                <a:lnTo>
                  <a:pt x="170637" y="53682"/>
                </a:lnTo>
                <a:close/>
              </a:path>
              <a:path w="336550" h="417195">
                <a:moveTo>
                  <a:pt x="177952" y="213131"/>
                </a:moveTo>
                <a:lnTo>
                  <a:pt x="177126" y="212305"/>
                </a:lnTo>
                <a:lnTo>
                  <a:pt x="175069" y="212305"/>
                </a:lnTo>
                <a:lnTo>
                  <a:pt x="174244" y="213131"/>
                </a:lnTo>
                <a:lnTo>
                  <a:pt x="174244" y="215188"/>
                </a:lnTo>
                <a:lnTo>
                  <a:pt x="175069" y="216027"/>
                </a:lnTo>
                <a:lnTo>
                  <a:pt x="176098" y="216027"/>
                </a:lnTo>
                <a:lnTo>
                  <a:pt x="177126" y="216027"/>
                </a:lnTo>
                <a:lnTo>
                  <a:pt x="177952" y="215188"/>
                </a:lnTo>
                <a:lnTo>
                  <a:pt x="177952" y="213131"/>
                </a:lnTo>
                <a:close/>
              </a:path>
              <a:path w="336550" h="417195">
                <a:moveTo>
                  <a:pt x="183375" y="3314"/>
                </a:moveTo>
                <a:lnTo>
                  <a:pt x="181914" y="1854"/>
                </a:lnTo>
                <a:lnTo>
                  <a:pt x="178320" y="1854"/>
                </a:lnTo>
                <a:lnTo>
                  <a:pt x="176872" y="3314"/>
                </a:lnTo>
                <a:lnTo>
                  <a:pt x="176872" y="6896"/>
                </a:lnTo>
                <a:lnTo>
                  <a:pt x="178320" y="8356"/>
                </a:lnTo>
                <a:lnTo>
                  <a:pt x="180124" y="8356"/>
                </a:lnTo>
                <a:lnTo>
                  <a:pt x="181914" y="8356"/>
                </a:lnTo>
                <a:lnTo>
                  <a:pt x="183375" y="6896"/>
                </a:lnTo>
                <a:lnTo>
                  <a:pt x="183375" y="3314"/>
                </a:lnTo>
                <a:close/>
              </a:path>
              <a:path w="336550" h="417195">
                <a:moveTo>
                  <a:pt x="184188" y="364236"/>
                </a:moveTo>
                <a:lnTo>
                  <a:pt x="183807" y="363867"/>
                </a:lnTo>
                <a:lnTo>
                  <a:pt x="182892" y="363867"/>
                </a:lnTo>
                <a:lnTo>
                  <a:pt x="182511" y="364236"/>
                </a:lnTo>
                <a:lnTo>
                  <a:pt x="182511" y="365163"/>
                </a:lnTo>
                <a:lnTo>
                  <a:pt x="182892" y="365531"/>
                </a:lnTo>
                <a:lnTo>
                  <a:pt x="183349" y="365531"/>
                </a:lnTo>
                <a:lnTo>
                  <a:pt x="183807" y="365531"/>
                </a:lnTo>
                <a:lnTo>
                  <a:pt x="184188" y="365163"/>
                </a:lnTo>
                <a:lnTo>
                  <a:pt x="184188" y="364236"/>
                </a:lnTo>
                <a:close/>
              </a:path>
              <a:path w="336550" h="417195">
                <a:moveTo>
                  <a:pt x="184315" y="414629"/>
                </a:moveTo>
                <a:lnTo>
                  <a:pt x="184124" y="414439"/>
                </a:lnTo>
                <a:lnTo>
                  <a:pt x="183642" y="414439"/>
                </a:lnTo>
                <a:lnTo>
                  <a:pt x="183451" y="414629"/>
                </a:lnTo>
                <a:lnTo>
                  <a:pt x="183451" y="415099"/>
                </a:lnTo>
                <a:lnTo>
                  <a:pt x="183642" y="415302"/>
                </a:lnTo>
                <a:lnTo>
                  <a:pt x="183883" y="415302"/>
                </a:lnTo>
                <a:lnTo>
                  <a:pt x="184124" y="415302"/>
                </a:lnTo>
                <a:lnTo>
                  <a:pt x="184315" y="415099"/>
                </a:lnTo>
                <a:lnTo>
                  <a:pt x="184315" y="414629"/>
                </a:lnTo>
                <a:close/>
              </a:path>
              <a:path w="336550" h="417195">
                <a:moveTo>
                  <a:pt x="186880" y="162661"/>
                </a:moveTo>
                <a:lnTo>
                  <a:pt x="185801" y="161582"/>
                </a:lnTo>
                <a:lnTo>
                  <a:pt x="183134" y="161582"/>
                </a:lnTo>
                <a:lnTo>
                  <a:pt x="182054" y="162661"/>
                </a:lnTo>
                <a:lnTo>
                  <a:pt x="182054" y="165328"/>
                </a:lnTo>
                <a:lnTo>
                  <a:pt x="183134" y="166408"/>
                </a:lnTo>
                <a:lnTo>
                  <a:pt x="184467" y="166408"/>
                </a:lnTo>
                <a:lnTo>
                  <a:pt x="185801" y="166408"/>
                </a:lnTo>
                <a:lnTo>
                  <a:pt x="186880" y="165328"/>
                </a:lnTo>
                <a:lnTo>
                  <a:pt x="186880" y="162661"/>
                </a:lnTo>
                <a:close/>
              </a:path>
              <a:path w="336550" h="417195">
                <a:moveTo>
                  <a:pt x="192392" y="313804"/>
                </a:moveTo>
                <a:lnTo>
                  <a:pt x="191808" y="313220"/>
                </a:lnTo>
                <a:lnTo>
                  <a:pt x="190385" y="313220"/>
                </a:lnTo>
                <a:lnTo>
                  <a:pt x="189801" y="313804"/>
                </a:lnTo>
                <a:lnTo>
                  <a:pt x="189801" y="315239"/>
                </a:lnTo>
                <a:lnTo>
                  <a:pt x="190385" y="315823"/>
                </a:lnTo>
                <a:lnTo>
                  <a:pt x="191096" y="315823"/>
                </a:lnTo>
                <a:lnTo>
                  <a:pt x="191808" y="315823"/>
                </a:lnTo>
                <a:lnTo>
                  <a:pt x="192392" y="315239"/>
                </a:lnTo>
                <a:lnTo>
                  <a:pt x="192392" y="313804"/>
                </a:lnTo>
                <a:close/>
              </a:path>
              <a:path w="336550" h="417195">
                <a:moveTo>
                  <a:pt x="193751" y="112280"/>
                </a:moveTo>
                <a:lnTo>
                  <a:pt x="192506" y="111036"/>
                </a:lnTo>
                <a:lnTo>
                  <a:pt x="189433" y="111036"/>
                </a:lnTo>
                <a:lnTo>
                  <a:pt x="188188" y="112280"/>
                </a:lnTo>
                <a:lnTo>
                  <a:pt x="188188" y="115366"/>
                </a:lnTo>
                <a:lnTo>
                  <a:pt x="189433" y="116611"/>
                </a:lnTo>
                <a:lnTo>
                  <a:pt x="190969" y="116611"/>
                </a:lnTo>
                <a:lnTo>
                  <a:pt x="192506" y="116611"/>
                </a:lnTo>
                <a:lnTo>
                  <a:pt x="193751" y="115366"/>
                </a:lnTo>
                <a:lnTo>
                  <a:pt x="193751" y="112280"/>
                </a:lnTo>
                <a:close/>
              </a:path>
              <a:path w="336550" h="417195">
                <a:moveTo>
                  <a:pt x="201777" y="263359"/>
                </a:moveTo>
                <a:lnTo>
                  <a:pt x="200977" y="262559"/>
                </a:lnTo>
                <a:lnTo>
                  <a:pt x="198996" y="262559"/>
                </a:lnTo>
                <a:lnTo>
                  <a:pt x="198196" y="263359"/>
                </a:lnTo>
                <a:lnTo>
                  <a:pt x="198196" y="265341"/>
                </a:lnTo>
                <a:lnTo>
                  <a:pt x="198996" y="266141"/>
                </a:lnTo>
                <a:lnTo>
                  <a:pt x="199986" y="266141"/>
                </a:lnTo>
                <a:lnTo>
                  <a:pt x="200977" y="266141"/>
                </a:lnTo>
                <a:lnTo>
                  <a:pt x="201777" y="265341"/>
                </a:lnTo>
                <a:lnTo>
                  <a:pt x="201777" y="263359"/>
                </a:lnTo>
                <a:close/>
              </a:path>
              <a:path w="336550" h="417195">
                <a:moveTo>
                  <a:pt x="204558" y="53416"/>
                </a:moveTo>
                <a:lnTo>
                  <a:pt x="203047" y="51904"/>
                </a:lnTo>
                <a:lnTo>
                  <a:pt x="199313" y="51904"/>
                </a:lnTo>
                <a:lnTo>
                  <a:pt x="197802" y="53416"/>
                </a:lnTo>
                <a:lnTo>
                  <a:pt x="197802" y="57150"/>
                </a:lnTo>
                <a:lnTo>
                  <a:pt x="199313" y="58661"/>
                </a:lnTo>
                <a:lnTo>
                  <a:pt x="201180" y="58661"/>
                </a:lnTo>
                <a:lnTo>
                  <a:pt x="203047" y="58661"/>
                </a:lnTo>
                <a:lnTo>
                  <a:pt x="204558" y="57150"/>
                </a:lnTo>
                <a:lnTo>
                  <a:pt x="204558" y="53416"/>
                </a:lnTo>
                <a:close/>
              </a:path>
              <a:path w="336550" h="417195">
                <a:moveTo>
                  <a:pt x="211874" y="212890"/>
                </a:moveTo>
                <a:lnTo>
                  <a:pt x="210832" y="211848"/>
                </a:lnTo>
                <a:lnTo>
                  <a:pt x="208267" y="211848"/>
                </a:lnTo>
                <a:lnTo>
                  <a:pt x="207225" y="212890"/>
                </a:lnTo>
                <a:lnTo>
                  <a:pt x="207225" y="215455"/>
                </a:lnTo>
                <a:lnTo>
                  <a:pt x="208267" y="216496"/>
                </a:lnTo>
                <a:lnTo>
                  <a:pt x="209550" y="216496"/>
                </a:lnTo>
                <a:lnTo>
                  <a:pt x="210832" y="216496"/>
                </a:lnTo>
                <a:lnTo>
                  <a:pt x="211874" y="215455"/>
                </a:lnTo>
                <a:lnTo>
                  <a:pt x="211874" y="212890"/>
                </a:lnTo>
                <a:close/>
              </a:path>
              <a:path w="336550" h="417195">
                <a:moveTo>
                  <a:pt x="216674" y="3048"/>
                </a:moveTo>
                <a:lnTo>
                  <a:pt x="215011" y="1397"/>
                </a:lnTo>
                <a:lnTo>
                  <a:pt x="210896" y="1397"/>
                </a:lnTo>
                <a:lnTo>
                  <a:pt x="209245" y="3048"/>
                </a:lnTo>
                <a:lnTo>
                  <a:pt x="209245" y="7162"/>
                </a:lnTo>
                <a:lnTo>
                  <a:pt x="210896" y="8826"/>
                </a:lnTo>
                <a:lnTo>
                  <a:pt x="212953" y="8826"/>
                </a:lnTo>
                <a:lnTo>
                  <a:pt x="215011" y="8826"/>
                </a:lnTo>
                <a:lnTo>
                  <a:pt x="216674" y="7162"/>
                </a:lnTo>
                <a:lnTo>
                  <a:pt x="216674" y="3048"/>
                </a:lnTo>
                <a:close/>
              </a:path>
              <a:path w="336550" h="417195">
                <a:moveTo>
                  <a:pt x="217500" y="364007"/>
                </a:moveTo>
                <a:lnTo>
                  <a:pt x="216928" y="363435"/>
                </a:lnTo>
                <a:lnTo>
                  <a:pt x="215557" y="363435"/>
                </a:lnTo>
                <a:lnTo>
                  <a:pt x="214985" y="364007"/>
                </a:lnTo>
                <a:lnTo>
                  <a:pt x="214985" y="365391"/>
                </a:lnTo>
                <a:lnTo>
                  <a:pt x="215557" y="365950"/>
                </a:lnTo>
                <a:lnTo>
                  <a:pt x="216242" y="365950"/>
                </a:lnTo>
                <a:lnTo>
                  <a:pt x="216928" y="365950"/>
                </a:lnTo>
                <a:lnTo>
                  <a:pt x="217500" y="365391"/>
                </a:lnTo>
                <a:lnTo>
                  <a:pt x="217500" y="364007"/>
                </a:lnTo>
                <a:close/>
              </a:path>
              <a:path w="336550" h="417195">
                <a:moveTo>
                  <a:pt x="217627" y="414401"/>
                </a:moveTo>
                <a:lnTo>
                  <a:pt x="217246" y="414007"/>
                </a:lnTo>
                <a:lnTo>
                  <a:pt x="216281" y="414007"/>
                </a:lnTo>
                <a:lnTo>
                  <a:pt x="215900" y="414401"/>
                </a:lnTo>
                <a:lnTo>
                  <a:pt x="215900" y="415353"/>
                </a:lnTo>
                <a:lnTo>
                  <a:pt x="216281" y="415734"/>
                </a:lnTo>
                <a:lnTo>
                  <a:pt x="216763" y="415734"/>
                </a:lnTo>
                <a:lnTo>
                  <a:pt x="217246" y="415734"/>
                </a:lnTo>
                <a:lnTo>
                  <a:pt x="217627" y="415353"/>
                </a:lnTo>
                <a:lnTo>
                  <a:pt x="217627" y="414401"/>
                </a:lnTo>
                <a:close/>
              </a:path>
              <a:path w="336550" h="417195">
                <a:moveTo>
                  <a:pt x="220802" y="162394"/>
                </a:moveTo>
                <a:lnTo>
                  <a:pt x="219506" y="161099"/>
                </a:lnTo>
                <a:lnTo>
                  <a:pt x="216306" y="161099"/>
                </a:lnTo>
                <a:lnTo>
                  <a:pt x="215011" y="162394"/>
                </a:lnTo>
                <a:lnTo>
                  <a:pt x="215011" y="165595"/>
                </a:lnTo>
                <a:lnTo>
                  <a:pt x="216306" y="166890"/>
                </a:lnTo>
                <a:lnTo>
                  <a:pt x="217906" y="166890"/>
                </a:lnTo>
                <a:lnTo>
                  <a:pt x="219506" y="166890"/>
                </a:lnTo>
                <a:lnTo>
                  <a:pt x="220802" y="165595"/>
                </a:lnTo>
                <a:lnTo>
                  <a:pt x="220802" y="162394"/>
                </a:lnTo>
                <a:close/>
              </a:path>
              <a:path w="336550" h="417195">
                <a:moveTo>
                  <a:pt x="225691" y="313563"/>
                </a:moveTo>
                <a:lnTo>
                  <a:pt x="224917" y="312788"/>
                </a:lnTo>
                <a:lnTo>
                  <a:pt x="223012" y="312788"/>
                </a:lnTo>
                <a:lnTo>
                  <a:pt x="222237" y="313563"/>
                </a:lnTo>
                <a:lnTo>
                  <a:pt x="222237" y="315468"/>
                </a:lnTo>
                <a:lnTo>
                  <a:pt x="223012" y="316242"/>
                </a:lnTo>
                <a:lnTo>
                  <a:pt x="223964" y="316242"/>
                </a:lnTo>
                <a:lnTo>
                  <a:pt x="224917" y="316242"/>
                </a:lnTo>
                <a:lnTo>
                  <a:pt x="225691" y="315468"/>
                </a:lnTo>
                <a:lnTo>
                  <a:pt x="225691" y="313563"/>
                </a:lnTo>
                <a:close/>
              </a:path>
              <a:path w="336550" h="417195">
                <a:moveTo>
                  <a:pt x="227355" y="112026"/>
                </a:moveTo>
                <a:lnTo>
                  <a:pt x="225894" y="110566"/>
                </a:lnTo>
                <a:lnTo>
                  <a:pt x="222313" y="110566"/>
                </a:lnTo>
                <a:lnTo>
                  <a:pt x="220853" y="112026"/>
                </a:lnTo>
                <a:lnTo>
                  <a:pt x="220853" y="115608"/>
                </a:lnTo>
                <a:lnTo>
                  <a:pt x="222313" y="117068"/>
                </a:lnTo>
                <a:lnTo>
                  <a:pt x="224104" y="117068"/>
                </a:lnTo>
                <a:lnTo>
                  <a:pt x="225894" y="117068"/>
                </a:lnTo>
                <a:lnTo>
                  <a:pt x="227355" y="115608"/>
                </a:lnTo>
                <a:lnTo>
                  <a:pt x="227355" y="112026"/>
                </a:lnTo>
                <a:close/>
              </a:path>
              <a:path w="336550" h="417195">
                <a:moveTo>
                  <a:pt x="235381" y="263118"/>
                </a:moveTo>
                <a:lnTo>
                  <a:pt x="234378" y="262102"/>
                </a:lnTo>
                <a:lnTo>
                  <a:pt x="231914" y="262102"/>
                </a:lnTo>
                <a:lnTo>
                  <a:pt x="230911" y="263118"/>
                </a:lnTo>
                <a:lnTo>
                  <a:pt x="230911" y="265582"/>
                </a:lnTo>
                <a:lnTo>
                  <a:pt x="231914" y="266585"/>
                </a:lnTo>
                <a:lnTo>
                  <a:pt x="233146" y="266585"/>
                </a:lnTo>
                <a:lnTo>
                  <a:pt x="234378" y="266585"/>
                </a:lnTo>
                <a:lnTo>
                  <a:pt x="235381" y="265582"/>
                </a:lnTo>
                <a:lnTo>
                  <a:pt x="235381" y="263118"/>
                </a:lnTo>
                <a:close/>
              </a:path>
              <a:path w="336550" h="417195">
                <a:moveTo>
                  <a:pt x="238493" y="53149"/>
                </a:moveTo>
                <a:lnTo>
                  <a:pt x="236766" y="51422"/>
                </a:lnTo>
                <a:lnTo>
                  <a:pt x="232498" y="51422"/>
                </a:lnTo>
                <a:lnTo>
                  <a:pt x="230771" y="53149"/>
                </a:lnTo>
                <a:lnTo>
                  <a:pt x="230771" y="57416"/>
                </a:lnTo>
                <a:lnTo>
                  <a:pt x="232498" y="59143"/>
                </a:lnTo>
                <a:lnTo>
                  <a:pt x="234632" y="59143"/>
                </a:lnTo>
                <a:lnTo>
                  <a:pt x="236766" y="59143"/>
                </a:lnTo>
                <a:lnTo>
                  <a:pt x="238493" y="57416"/>
                </a:lnTo>
                <a:lnTo>
                  <a:pt x="238493" y="53149"/>
                </a:lnTo>
                <a:close/>
              </a:path>
              <a:path w="336550" h="417195">
                <a:moveTo>
                  <a:pt x="245783" y="212636"/>
                </a:moveTo>
                <a:lnTo>
                  <a:pt x="244538" y="211378"/>
                </a:lnTo>
                <a:lnTo>
                  <a:pt x="241465" y="211378"/>
                </a:lnTo>
                <a:lnTo>
                  <a:pt x="240220" y="212636"/>
                </a:lnTo>
                <a:lnTo>
                  <a:pt x="240220" y="215709"/>
                </a:lnTo>
                <a:lnTo>
                  <a:pt x="241465" y="216954"/>
                </a:lnTo>
                <a:lnTo>
                  <a:pt x="243001" y="216954"/>
                </a:lnTo>
                <a:lnTo>
                  <a:pt x="244538" y="216954"/>
                </a:lnTo>
                <a:lnTo>
                  <a:pt x="245783" y="215709"/>
                </a:lnTo>
                <a:lnTo>
                  <a:pt x="245783" y="212636"/>
                </a:lnTo>
                <a:close/>
              </a:path>
              <a:path w="336550" h="417195">
                <a:moveTo>
                  <a:pt x="249961" y="2794"/>
                </a:moveTo>
                <a:lnTo>
                  <a:pt x="248094" y="914"/>
                </a:lnTo>
                <a:lnTo>
                  <a:pt x="243471" y="914"/>
                </a:lnTo>
                <a:lnTo>
                  <a:pt x="241604" y="2794"/>
                </a:lnTo>
                <a:lnTo>
                  <a:pt x="241604" y="7416"/>
                </a:lnTo>
                <a:lnTo>
                  <a:pt x="243471" y="9283"/>
                </a:lnTo>
                <a:lnTo>
                  <a:pt x="245783" y="9283"/>
                </a:lnTo>
                <a:lnTo>
                  <a:pt x="248094" y="9283"/>
                </a:lnTo>
                <a:lnTo>
                  <a:pt x="249961" y="7416"/>
                </a:lnTo>
                <a:lnTo>
                  <a:pt x="249961" y="2794"/>
                </a:lnTo>
                <a:close/>
              </a:path>
              <a:path w="336550" h="417195">
                <a:moveTo>
                  <a:pt x="250812" y="363778"/>
                </a:moveTo>
                <a:lnTo>
                  <a:pt x="250063" y="363029"/>
                </a:lnTo>
                <a:lnTo>
                  <a:pt x="248208" y="363029"/>
                </a:lnTo>
                <a:lnTo>
                  <a:pt x="247459" y="363778"/>
                </a:lnTo>
                <a:lnTo>
                  <a:pt x="247459" y="365620"/>
                </a:lnTo>
                <a:lnTo>
                  <a:pt x="248208" y="366369"/>
                </a:lnTo>
                <a:lnTo>
                  <a:pt x="249135" y="366369"/>
                </a:lnTo>
                <a:lnTo>
                  <a:pt x="250063" y="366369"/>
                </a:lnTo>
                <a:lnTo>
                  <a:pt x="250812" y="365620"/>
                </a:lnTo>
                <a:lnTo>
                  <a:pt x="250812" y="363778"/>
                </a:lnTo>
                <a:close/>
              </a:path>
              <a:path w="336550" h="417195">
                <a:moveTo>
                  <a:pt x="250926" y="414147"/>
                </a:moveTo>
                <a:lnTo>
                  <a:pt x="250342" y="413575"/>
                </a:lnTo>
                <a:lnTo>
                  <a:pt x="248920" y="413575"/>
                </a:lnTo>
                <a:lnTo>
                  <a:pt x="248335" y="414147"/>
                </a:lnTo>
                <a:lnTo>
                  <a:pt x="248335" y="415582"/>
                </a:lnTo>
                <a:lnTo>
                  <a:pt x="248920" y="416166"/>
                </a:lnTo>
                <a:lnTo>
                  <a:pt x="249631" y="416166"/>
                </a:lnTo>
                <a:lnTo>
                  <a:pt x="250342" y="416166"/>
                </a:lnTo>
                <a:lnTo>
                  <a:pt x="250926" y="415582"/>
                </a:lnTo>
                <a:lnTo>
                  <a:pt x="250926" y="414147"/>
                </a:lnTo>
                <a:close/>
              </a:path>
              <a:path w="336550" h="417195">
                <a:moveTo>
                  <a:pt x="254736" y="162128"/>
                </a:moveTo>
                <a:lnTo>
                  <a:pt x="253225" y="160616"/>
                </a:lnTo>
                <a:lnTo>
                  <a:pt x="249491" y="160616"/>
                </a:lnTo>
                <a:lnTo>
                  <a:pt x="247980" y="162128"/>
                </a:lnTo>
                <a:lnTo>
                  <a:pt x="247980" y="165862"/>
                </a:lnTo>
                <a:lnTo>
                  <a:pt x="249491" y="167373"/>
                </a:lnTo>
                <a:lnTo>
                  <a:pt x="251358" y="167373"/>
                </a:lnTo>
                <a:lnTo>
                  <a:pt x="253225" y="167373"/>
                </a:lnTo>
                <a:lnTo>
                  <a:pt x="254736" y="165862"/>
                </a:lnTo>
                <a:lnTo>
                  <a:pt x="254736" y="162128"/>
                </a:lnTo>
                <a:close/>
              </a:path>
              <a:path w="336550" h="417195">
                <a:moveTo>
                  <a:pt x="259003" y="313321"/>
                </a:moveTo>
                <a:lnTo>
                  <a:pt x="258038" y="312356"/>
                </a:lnTo>
                <a:lnTo>
                  <a:pt x="255651" y="312356"/>
                </a:lnTo>
                <a:lnTo>
                  <a:pt x="254685" y="313321"/>
                </a:lnTo>
                <a:lnTo>
                  <a:pt x="254685" y="315709"/>
                </a:lnTo>
                <a:lnTo>
                  <a:pt x="255651" y="316674"/>
                </a:lnTo>
                <a:lnTo>
                  <a:pt x="256844" y="316674"/>
                </a:lnTo>
                <a:lnTo>
                  <a:pt x="258038" y="316674"/>
                </a:lnTo>
                <a:lnTo>
                  <a:pt x="259003" y="315709"/>
                </a:lnTo>
                <a:lnTo>
                  <a:pt x="259003" y="313321"/>
                </a:lnTo>
                <a:close/>
              </a:path>
              <a:path w="336550" h="417195">
                <a:moveTo>
                  <a:pt x="260959" y="111760"/>
                </a:moveTo>
                <a:lnTo>
                  <a:pt x="259308" y="110109"/>
                </a:lnTo>
                <a:lnTo>
                  <a:pt x="255193" y="110109"/>
                </a:lnTo>
                <a:lnTo>
                  <a:pt x="253530" y="111760"/>
                </a:lnTo>
                <a:lnTo>
                  <a:pt x="253530" y="115874"/>
                </a:lnTo>
                <a:lnTo>
                  <a:pt x="255193" y="117538"/>
                </a:lnTo>
                <a:lnTo>
                  <a:pt x="257251" y="117538"/>
                </a:lnTo>
                <a:lnTo>
                  <a:pt x="259308" y="117538"/>
                </a:lnTo>
                <a:lnTo>
                  <a:pt x="260959" y="115874"/>
                </a:lnTo>
                <a:lnTo>
                  <a:pt x="260959" y="111760"/>
                </a:lnTo>
                <a:close/>
              </a:path>
              <a:path w="336550" h="417195">
                <a:moveTo>
                  <a:pt x="268986" y="262851"/>
                </a:moveTo>
                <a:lnTo>
                  <a:pt x="267779" y="261658"/>
                </a:lnTo>
                <a:lnTo>
                  <a:pt x="264807" y="261658"/>
                </a:lnTo>
                <a:lnTo>
                  <a:pt x="263601" y="262851"/>
                </a:lnTo>
                <a:lnTo>
                  <a:pt x="263601" y="265823"/>
                </a:lnTo>
                <a:lnTo>
                  <a:pt x="264807" y="267030"/>
                </a:lnTo>
                <a:lnTo>
                  <a:pt x="266293" y="267030"/>
                </a:lnTo>
                <a:lnTo>
                  <a:pt x="267779" y="267030"/>
                </a:lnTo>
                <a:lnTo>
                  <a:pt x="268986" y="265823"/>
                </a:lnTo>
                <a:lnTo>
                  <a:pt x="268986" y="262851"/>
                </a:lnTo>
                <a:close/>
              </a:path>
              <a:path w="336550" h="417195">
                <a:moveTo>
                  <a:pt x="272427" y="52882"/>
                </a:moveTo>
                <a:lnTo>
                  <a:pt x="270484" y="50939"/>
                </a:lnTo>
                <a:lnTo>
                  <a:pt x="265684" y="50939"/>
                </a:lnTo>
                <a:lnTo>
                  <a:pt x="263740" y="52882"/>
                </a:lnTo>
                <a:lnTo>
                  <a:pt x="263740" y="57683"/>
                </a:lnTo>
                <a:lnTo>
                  <a:pt x="265684" y="59626"/>
                </a:lnTo>
                <a:lnTo>
                  <a:pt x="268084" y="59626"/>
                </a:lnTo>
                <a:lnTo>
                  <a:pt x="270484" y="59626"/>
                </a:lnTo>
                <a:lnTo>
                  <a:pt x="272427" y="57683"/>
                </a:lnTo>
                <a:lnTo>
                  <a:pt x="272427" y="52882"/>
                </a:lnTo>
                <a:close/>
              </a:path>
              <a:path w="336550" h="417195">
                <a:moveTo>
                  <a:pt x="279704" y="212382"/>
                </a:moveTo>
                <a:lnTo>
                  <a:pt x="278244" y="210921"/>
                </a:lnTo>
                <a:lnTo>
                  <a:pt x="274662" y="210921"/>
                </a:lnTo>
                <a:lnTo>
                  <a:pt x="273202" y="212382"/>
                </a:lnTo>
                <a:lnTo>
                  <a:pt x="273202" y="215976"/>
                </a:lnTo>
                <a:lnTo>
                  <a:pt x="274662" y="217424"/>
                </a:lnTo>
                <a:lnTo>
                  <a:pt x="276453" y="217424"/>
                </a:lnTo>
                <a:lnTo>
                  <a:pt x="278244" y="217424"/>
                </a:lnTo>
                <a:lnTo>
                  <a:pt x="279704" y="215976"/>
                </a:lnTo>
                <a:lnTo>
                  <a:pt x="279704" y="212382"/>
                </a:lnTo>
                <a:close/>
              </a:path>
              <a:path w="336550" h="417195">
                <a:moveTo>
                  <a:pt x="283260" y="2540"/>
                </a:moveTo>
                <a:lnTo>
                  <a:pt x="281178" y="457"/>
                </a:lnTo>
                <a:lnTo>
                  <a:pt x="276047" y="457"/>
                </a:lnTo>
                <a:lnTo>
                  <a:pt x="273964" y="2540"/>
                </a:lnTo>
                <a:lnTo>
                  <a:pt x="273964" y="7670"/>
                </a:lnTo>
                <a:lnTo>
                  <a:pt x="276047" y="9753"/>
                </a:lnTo>
                <a:lnTo>
                  <a:pt x="278612" y="9753"/>
                </a:lnTo>
                <a:lnTo>
                  <a:pt x="281178" y="9753"/>
                </a:lnTo>
                <a:lnTo>
                  <a:pt x="283260" y="7670"/>
                </a:lnTo>
                <a:lnTo>
                  <a:pt x="283260" y="2540"/>
                </a:lnTo>
                <a:close/>
              </a:path>
              <a:path w="336550" h="417195">
                <a:moveTo>
                  <a:pt x="284124" y="363537"/>
                </a:moveTo>
                <a:lnTo>
                  <a:pt x="283184" y="362597"/>
                </a:lnTo>
                <a:lnTo>
                  <a:pt x="280873" y="362597"/>
                </a:lnTo>
                <a:lnTo>
                  <a:pt x="279933" y="363537"/>
                </a:lnTo>
                <a:lnTo>
                  <a:pt x="279933" y="365848"/>
                </a:lnTo>
                <a:lnTo>
                  <a:pt x="280873" y="366788"/>
                </a:lnTo>
                <a:lnTo>
                  <a:pt x="282028" y="366788"/>
                </a:lnTo>
                <a:lnTo>
                  <a:pt x="283184" y="366788"/>
                </a:lnTo>
                <a:lnTo>
                  <a:pt x="284124" y="365848"/>
                </a:lnTo>
                <a:lnTo>
                  <a:pt x="284124" y="363537"/>
                </a:lnTo>
                <a:close/>
              </a:path>
              <a:path w="336550" h="417195">
                <a:moveTo>
                  <a:pt x="284238" y="413918"/>
                </a:moveTo>
                <a:lnTo>
                  <a:pt x="283464" y="413143"/>
                </a:lnTo>
                <a:lnTo>
                  <a:pt x="281559" y="413143"/>
                </a:lnTo>
                <a:lnTo>
                  <a:pt x="280784" y="413918"/>
                </a:lnTo>
                <a:lnTo>
                  <a:pt x="280784" y="415823"/>
                </a:lnTo>
                <a:lnTo>
                  <a:pt x="281559" y="416598"/>
                </a:lnTo>
                <a:lnTo>
                  <a:pt x="282511" y="416598"/>
                </a:lnTo>
                <a:lnTo>
                  <a:pt x="283464" y="416598"/>
                </a:lnTo>
                <a:lnTo>
                  <a:pt x="284238" y="415823"/>
                </a:lnTo>
                <a:lnTo>
                  <a:pt x="284238" y="413918"/>
                </a:lnTo>
                <a:close/>
              </a:path>
              <a:path w="336550" h="417195">
                <a:moveTo>
                  <a:pt x="288671" y="161861"/>
                </a:moveTo>
                <a:lnTo>
                  <a:pt x="286943" y="160134"/>
                </a:lnTo>
                <a:lnTo>
                  <a:pt x="282676" y="160134"/>
                </a:lnTo>
                <a:lnTo>
                  <a:pt x="280949" y="161861"/>
                </a:lnTo>
                <a:lnTo>
                  <a:pt x="280949" y="166128"/>
                </a:lnTo>
                <a:lnTo>
                  <a:pt x="282676" y="167855"/>
                </a:lnTo>
                <a:lnTo>
                  <a:pt x="284810" y="167855"/>
                </a:lnTo>
                <a:lnTo>
                  <a:pt x="286943" y="167855"/>
                </a:lnTo>
                <a:lnTo>
                  <a:pt x="288671" y="166128"/>
                </a:lnTo>
                <a:lnTo>
                  <a:pt x="288671" y="161861"/>
                </a:lnTo>
                <a:close/>
              </a:path>
              <a:path w="336550" h="417195">
                <a:moveTo>
                  <a:pt x="292303" y="313093"/>
                </a:moveTo>
                <a:lnTo>
                  <a:pt x="291147" y="311924"/>
                </a:lnTo>
                <a:lnTo>
                  <a:pt x="288277" y="311924"/>
                </a:lnTo>
                <a:lnTo>
                  <a:pt x="287121" y="313093"/>
                </a:lnTo>
                <a:lnTo>
                  <a:pt x="287121" y="315963"/>
                </a:lnTo>
                <a:lnTo>
                  <a:pt x="288277" y="317119"/>
                </a:lnTo>
                <a:lnTo>
                  <a:pt x="289712" y="317119"/>
                </a:lnTo>
                <a:lnTo>
                  <a:pt x="291147" y="317119"/>
                </a:lnTo>
                <a:lnTo>
                  <a:pt x="292303" y="315963"/>
                </a:lnTo>
                <a:lnTo>
                  <a:pt x="292303" y="313093"/>
                </a:lnTo>
                <a:close/>
              </a:path>
              <a:path w="336550" h="417195">
                <a:moveTo>
                  <a:pt x="294563" y="111506"/>
                </a:moveTo>
                <a:lnTo>
                  <a:pt x="292696" y="109626"/>
                </a:lnTo>
                <a:lnTo>
                  <a:pt x="288074" y="109626"/>
                </a:lnTo>
                <a:lnTo>
                  <a:pt x="286207" y="111506"/>
                </a:lnTo>
                <a:lnTo>
                  <a:pt x="286207" y="116128"/>
                </a:lnTo>
                <a:lnTo>
                  <a:pt x="288074" y="117995"/>
                </a:lnTo>
                <a:lnTo>
                  <a:pt x="290385" y="117995"/>
                </a:lnTo>
                <a:lnTo>
                  <a:pt x="292696" y="117995"/>
                </a:lnTo>
                <a:lnTo>
                  <a:pt x="294563" y="116128"/>
                </a:lnTo>
                <a:lnTo>
                  <a:pt x="294563" y="111506"/>
                </a:lnTo>
                <a:close/>
              </a:path>
              <a:path w="336550" h="417195">
                <a:moveTo>
                  <a:pt x="302577" y="262610"/>
                </a:moveTo>
                <a:lnTo>
                  <a:pt x="301167" y="261200"/>
                </a:lnTo>
                <a:lnTo>
                  <a:pt x="297713" y="261200"/>
                </a:lnTo>
                <a:lnTo>
                  <a:pt x="296303" y="262610"/>
                </a:lnTo>
                <a:lnTo>
                  <a:pt x="296303" y="266065"/>
                </a:lnTo>
                <a:lnTo>
                  <a:pt x="297713" y="267474"/>
                </a:lnTo>
                <a:lnTo>
                  <a:pt x="299440" y="267474"/>
                </a:lnTo>
                <a:lnTo>
                  <a:pt x="301167" y="267474"/>
                </a:lnTo>
                <a:lnTo>
                  <a:pt x="302577" y="266065"/>
                </a:lnTo>
                <a:lnTo>
                  <a:pt x="302577" y="262610"/>
                </a:lnTo>
                <a:close/>
              </a:path>
              <a:path w="336550" h="417195">
                <a:moveTo>
                  <a:pt x="306362" y="52616"/>
                </a:moveTo>
                <a:lnTo>
                  <a:pt x="304203" y="50457"/>
                </a:lnTo>
                <a:lnTo>
                  <a:pt x="298869" y="50457"/>
                </a:lnTo>
                <a:lnTo>
                  <a:pt x="296710" y="52616"/>
                </a:lnTo>
                <a:lnTo>
                  <a:pt x="296710" y="57950"/>
                </a:lnTo>
                <a:lnTo>
                  <a:pt x="298869" y="60109"/>
                </a:lnTo>
                <a:lnTo>
                  <a:pt x="301536" y="60109"/>
                </a:lnTo>
                <a:lnTo>
                  <a:pt x="304203" y="60109"/>
                </a:lnTo>
                <a:lnTo>
                  <a:pt x="306362" y="57950"/>
                </a:lnTo>
                <a:lnTo>
                  <a:pt x="306362" y="52616"/>
                </a:lnTo>
                <a:close/>
              </a:path>
              <a:path w="336550" h="417195">
                <a:moveTo>
                  <a:pt x="313613" y="212115"/>
                </a:moveTo>
                <a:lnTo>
                  <a:pt x="311950" y="210451"/>
                </a:lnTo>
                <a:lnTo>
                  <a:pt x="307835" y="210451"/>
                </a:lnTo>
                <a:lnTo>
                  <a:pt x="306171" y="212115"/>
                </a:lnTo>
                <a:lnTo>
                  <a:pt x="306171" y="216217"/>
                </a:lnTo>
                <a:lnTo>
                  <a:pt x="307835" y="217881"/>
                </a:lnTo>
                <a:lnTo>
                  <a:pt x="309892" y="217881"/>
                </a:lnTo>
                <a:lnTo>
                  <a:pt x="311950" y="217881"/>
                </a:lnTo>
                <a:lnTo>
                  <a:pt x="313613" y="216217"/>
                </a:lnTo>
                <a:lnTo>
                  <a:pt x="313613" y="212115"/>
                </a:lnTo>
                <a:close/>
              </a:path>
              <a:path w="336550" h="417195">
                <a:moveTo>
                  <a:pt x="316560" y="2286"/>
                </a:moveTo>
                <a:lnTo>
                  <a:pt x="314274" y="0"/>
                </a:lnTo>
                <a:lnTo>
                  <a:pt x="308635" y="0"/>
                </a:lnTo>
                <a:lnTo>
                  <a:pt x="306349" y="2286"/>
                </a:lnTo>
                <a:lnTo>
                  <a:pt x="306349" y="7937"/>
                </a:lnTo>
                <a:lnTo>
                  <a:pt x="308635" y="10223"/>
                </a:lnTo>
                <a:lnTo>
                  <a:pt x="311454" y="10223"/>
                </a:lnTo>
                <a:lnTo>
                  <a:pt x="314274" y="10223"/>
                </a:lnTo>
                <a:lnTo>
                  <a:pt x="316560" y="7937"/>
                </a:lnTo>
                <a:lnTo>
                  <a:pt x="316560" y="2286"/>
                </a:lnTo>
                <a:close/>
              </a:path>
              <a:path w="336550" h="417195">
                <a:moveTo>
                  <a:pt x="317436" y="363308"/>
                </a:moveTo>
                <a:lnTo>
                  <a:pt x="316306" y="362191"/>
                </a:lnTo>
                <a:lnTo>
                  <a:pt x="313537" y="362191"/>
                </a:lnTo>
                <a:lnTo>
                  <a:pt x="312407" y="363308"/>
                </a:lnTo>
                <a:lnTo>
                  <a:pt x="312407" y="366090"/>
                </a:lnTo>
                <a:lnTo>
                  <a:pt x="313537" y="367207"/>
                </a:lnTo>
                <a:lnTo>
                  <a:pt x="314921" y="367207"/>
                </a:lnTo>
                <a:lnTo>
                  <a:pt x="316306" y="367207"/>
                </a:lnTo>
                <a:lnTo>
                  <a:pt x="317436" y="366090"/>
                </a:lnTo>
                <a:lnTo>
                  <a:pt x="317436" y="363308"/>
                </a:lnTo>
                <a:close/>
              </a:path>
              <a:path w="336550" h="417195">
                <a:moveTo>
                  <a:pt x="317538" y="413664"/>
                </a:moveTo>
                <a:lnTo>
                  <a:pt x="316572" y="412699"/>
                </a:lnTo>
                <a:lnTo>
                  <a:pt x="314185" y="412699"/>
                </a:lnTo>
                <a:lnTo>
                  <a:pt x="313220" y="413664"/>
                </a:lnTo>
                <a:lnTo>
                  <a:pt x="313220" y="416052"/>
                </a:lnTo>
                <a:lnTo>
                  <a:pt x="314185" y="417029"/>
                </a:lnTo>
                <a:lnTo>
                  <a:pt x="315379" y="417029"/>
                </a:lnTo>
                <a:lnTo>
                  <a:pt x="316572" y="417029"/>
                </a:lnTo>
                <a:lnTo>
                  <a:pt x="317538" y="416052"/>
                </a:lnTo>
                <a:lnTo>
                  <a:pt x="317538" y="413664"/>
                </a:lnTo>
                <a:close/>
              </a:path>
              <a:path w="336550" h="417195">
                <a:moveTo>
                  <a:pt x="322605" y="161594"/>
                </a:moveTo>
                <a:lnTo>
                  <a:pt x="320662" y="159651"/>
                </a:lnTo>
                <a:lnTo>
                  <a:pt x="315861" y="159651"/>
                </a:lnTo>
                <a:lnTo>
                  <a:pt x="313918" y="161594"/>
                </a:lnTo>
                <a:lnTo>
                  <a:pt x="313918" y="166395"/>
                </a:lnTo>
                <a:lnTo>
                  <a:pt x="315861" y="168338"/>
                </a:lnTo>
                <a:lnTo>
                  <a:pt x="318262" y="168338"/>
                </a:lnTo>
                <a:lnTo>
                  <a:pt x="320662" y="168338"/>
                </a:lnTo>
                <a:lnTo>
                  <a:pt x="322605" y="166395"/>
                </a:lnTo>
                <a:lnTo>
                  <a:pt x="322605" y="161594"/>
                </a:lnTo>
                <a:close/>
              </a:path>
              <a:path w="336550" h="417195">
                <a:moveTo>
                  <a:pt x="325628" y="312851"/>
                </a:moveTo>
                <a:lnTo>
                  <a:pt x="324269" y="311492"/>
                </a:lnTo>
                <a:lnTo>
                  <a:pt x="320916" y="311492"/>
                </a:lnTo>
                <a:lnTo>
                  <a:pt x="319570" y="312851"/>
                </a:lnTo>
                <a:lnTo>
                  <a:pt x="319570" y="316191"/>
                </a:lnTo>
                <a:lnTo>
                  <a:pt x="320916" y="317550"/>
                </a:lnTo>
                <a:lnTo>
                  <a:pt x="322592" y="317550"/>
                </a:lnTo>
                <a:lnTo>
                  <a:pt x="324269" y="317550"/>
                </a:lnTo>
                <a:lnTo>
                  <a:pt x="325628" y="316191"/>
                </a:lnTo>
                <a:lnTo>
                  <a:pt x="325628" y="312851"/>
                </a:lnTo>
                <a:close/>
              </a:path>
              <a:path w="336550" h="417195">
                <a:moveTo>
                  <a:pt x="328168" y="111252"/>
                </a:moveTo>
                <a:lnTo>
                  <a:pt x="326085" y="109169"/>
                </a:lnTo>
                <a:lnTo>
                  <a:pt x="320954" y="109169"/>
                </a:lnTo>
                <a:lnTo>
                  <a:pt x="318871" y="111252"/>
                </a:lnTo>
                <a:lnTo>
                  <a:pt x="318871" y="116382"/>
                </a:lnTo>
                <a:lnTo>
                  <a:pt x="320954" y="118465"/>
                </a:lnTo>
                <a:lnTo>
                  <a:pt x="323519" y="118465"/>
                </a:lnTo>
                <a:lnTo>
                  <a:pt x="326085" y="118465"/>
                </a:lnTo>
                <a:lnTo>
                  <a:pt x="328168" y="116382"/>
                </a:lnTo>
                <a:lnTo>
                  <a:pt x="328168" y="111252"/>
                </a:lnTo>
                <a:close/>
              </a:path>
              <a:path w="336550" h="417195">
                <a:moveTo>
                  <a:pt x="336181" y="262369"/>
                </a:moveTo>
                <a:lnTo>
                  <a:pt x="334581" y="260769"/>
                </a:lnTo>
                <a:lnTo>
                  <a:pt x="330619" y="260769"/>
                </a:lnTo>
                <a:lnTo>
                  <a:pt x="329018" y="262369"/>
                </a:lnTo>
                <a:lnTo>
                  <a:pt x="329018" y="266331"/>
                </a:lnTo>
                <a:lnTo>
                  <a:pt x="330619" y="267931"/>
                </a:lnTo>
                <a:lnTo>
                  <a:pt x="332600" y="267931"/>
                </a:lnTo>
                <a:lnTo>
                  <a:pt x="334581" y="267931"/>
                </a:lnTo>
                <a:lnTo>
                  <a:pt x="336181" y="266331"/>
                </a:lnTo>
                <a:lnTo>
                  <a:pt x="336181" y="262369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3185820" y="3253981"/>
            <a:ext cx="408305" cy="309245"/>
          </a:xfrm>
          <a:custGeom>
            <a:avLst/>
            <a:gdLst/>
            <a:ahLst/>
            <a:cxnLst/>
            <a:rect l="l" t="t" r="r" b="b"/>
            <a:pathLst>
              <a:path w="408304" h="309245">
                <a:moveTo>
                  <a:pt x="927" y="55740"/>
                </a:moveTo>
                <a:lnTo>
                  <a:pt x="723" y="55537"/>
                </a:lnTo>
                <a:lnTo>
                  <a:pt x="215" y="55537"/>
                </a:lnTo>
                <a:lnTo>
                  <a:pt x="0" y="55740"/>
                </a:lnTo>
                <a:lnTo>
                  <a:pt x="0" y="56261"/>
                </a:lnTo>
                <a:lnTo>
                  <a:pt x="215" y="56464"/>
                </a:lnTo>
                <a:lnTo>
                  <a:pt x="469" y="56464"/>
                </a:lnTo>
                <a:lnTo>
                  <a:pt x="723" y="56464"/>
                </a:lnTo>
                <a:lnTo>
                  <a:pt x="927" y="56261"/>
                </a:lnTo>
                <a:lnTo>
                  <a:pt x="927" y="55740"/>
                </a:lnTo>
                <a:close/>
              </a:path>
              <a:path w="408304" h="309245">
                <a:moveTo>
                  <a:pt x="8978" y="105918"/>
                </a:moveTo>
                <a:lnTo>
                  <a:pt x="8775" y="105714"/>
                </a:lnTo>
                <a:lnTo>
                  <a:pt x="8267" y="105714"/>
                </a:lnTo>
                <a:lnTo>
                  <a:pt x="8051" y="105918"/>
                </a:lnTo>
                <a:lnTo>
                  <a:pt x="8051" y="106426"/>
                </a:lnTo>
                <a:lnTo>
                  <a:pt x="8267" y="106641"/>
                </a:lnTo>
                <a:lnTo>
                  <a:pt x="8521" y="106641"/>
                </a:lnTo>
                <a:lnTo>
                  <a:pt x="8775" y="106641"/>
                </a:lnTo>
                <a:lnTo>
                  <a:pt x="8978" y="106426"/>
                </a:lnTo>
                <a:lnTo>
                  <a:pt x="8978" y="105918"/>
                </a:lnTo>
                <a:close/>
              </a:path>
              <a:path w="408304" h="309245">
                <a:moveTo>
                  <a:pt x="25095" y="156083"/>
                </a:moveTo>
                <a:lnTo>
                  <a:pt x="24879" y="155879"/>
                </a:lnTo>
                <a:lnTo>
                  <a:pt x="24371" y="155879"/>
                </a:lnTo>
                <a:lnTo>
                  <a:pt x="24155" y="156083"/>
                </a:lnTo>
                <a:lnTo>
                  <a:pt x="24155" y="156591"/>
                </a:lnTo>
                <a:lnTo>
                  <a:pt x="24371" y="156806"/>
                </a:lnTo>
                <a:lnTo>
                  <a:pt x="24625" y="156806"/>
                </a:lnTo>
                <a:lnTo>
                  <a:pt x="24879" y="156806"/>
                </a:lnTo>
                <a:lnTo>
                  <a:pt x="25095" y="156591"/>
                </a:lnTo>
                <a:lnTo>
                  <a:pt x="25095" y="156083"/>
                </a:lnTo>
                <a:close/>
              </a:path>
              <a:path w="408304" h="309245">
                <a:moveTo>
                  <a:pt x="35153" y="55486"/>
                </a:moveTo>
                <a:lnTo>
                  <a:pt x="34734" y="55067"/>
                </a:lnTo>
                <a:lnTo>
                  <a:pt x="33705" y="55067"/>
                </a:lnTo>
                <a:lnTo>
                  <a:pt x="33299" y="55486"/>
                </a:lnTo>
                <a:lnTo>
                  <a:pt x="33299" y="56502"/>
                </a:lnTo>
                <a:lnTo>
                  <a:pt x="33705" y="56921"/>
                </a:lnTo>
                <a:lnTo>
                  <a:pt x="34226" y="56921"/>
                </a:lnTo>
                <a:lnTo>
                  <a:pt x="34734" y="56921"/>
                </a:lnTo>
                <a:lnTo>
                  <a:pt x="35153" y="56502"/>
                </a:lnTo>
                <a:lnTo>
                  <a:pt x="35153" y="55486"/>
                </a:lnTo>
                <a:close/>
              </a:path>
              <a:path w="408304" h="309245">
                <a:moveTo>
                  <a:pt x="41808" y="206273"/>
                </a:moveTo>
                <a:lnTo>
                  <a:pt x="41617" y="206082"/>
                </a:lnTo>
                <a:lnTo>
                  <a:pt x="41122" y="206082"/>
                </a:lnTo>
                <a:lnTo>
                  <a:pt x="40919" y="206273"/>
                </a:lnTo>
                <a:lnTo>
                  <a:pt x="40919" y="206768"/>
                </a:lnTo>
                <a:lnTo>
                  <a:pt x="41122" y="206971"/>
                </a:lnTo>
                <a:lnTo>
                  <a:pt x="41363" y="206971"/>
                </a:lnTo>
                <a:lnTo>
                  <a:pt x="41617" y="206971"/>
                </a:lnTo>
                <a:lnTo>
                  <a:pt x="41808" y="206768"/>
                </a:lnTo>
                <a:lnTo>
                  <a:pt x="41808" y="206273"/>
                </a:lnTo>
                <a:close/>
              </a:path>
              <a:path w="408304" h="309245">
                <a:moveTo>
                  <a:pt x="42900" y="105664"/>
                </a:moveTo>
                <a:lnTo>
                  <a:pt x="42481" y="105244"/>
                </a:lnTo>
                <a:lnTo>
                  <a:pt x="41465" y="105244"/>
                </a:lnTo>
                <a:lnTo>
                  <a:pt x="41046" y="105664"/>
                </a:lnTo>
                <a:lnTo>
                  <a:pt x="41046" y="106680"/>
                </a:lnTo>
                <a:lnTo>
                  <a:pt x="41465" y="107099"/>
                </a:lnTo>
                <a:lnTo>
                  <a:pt x="41973" y="107099"/>
                </a:lnTo>
                <a:lnTo>
                  <a:pt x="42481" y="107099"/>
                </a:lnTo>
                <a:lnTo>
                  <a:pt x="42900" y="106680"/>
                </a:lnTo>
                <a:lnTo>
                  <a:pt x="42900" y="105664"/>
                </a:lnTo>
                <a:close/>
              </a:path>
              <a:path w="408304" h="309245">
                <a:moveTo>
                  <a:pt x="58381" y="155829"/>
                </a:moveTo>
                <a:lnTo>
                  <a:pt x="57962" y="155422"/>
                </a:lnTo>
                <a:lnTo>
                  <a:pt x="56934" y="155422"/>
                </a:lnTo>
                <a:lnTo>
                  <a:pt x="56527" y="155829"/>
                </a:lnTo>
                <a:lnTo>
                  <a:pt x="56527" y="156857"/>
                </a:lnTo>
                <a:lnTo>
                  <a:pt x="56934" y="157276"/>
                </a:lnTo>
                <a:lnTo>
                  <a:pt x="57454" y="157276"/>
                </a:lnTo>
                <a:lnTo>
                  <a:pt x="57962" y="157276"/>
                </a:lnTo>
                <a:lnTo>
                  <a:pt x="58381" y="156857"/>
                </a:lnTo>
                <a:lnTo>
                  <a:pt x="58381" y="155829"/>
                </a:lnTo>
                <a:close/>
              </a:path>
              <a:path w="408304" h="309245">
                <a:moveTo>
                  <a:pt x="59156" y="256438"/>
                </a:moveTo>
                <a:lnTo>
                  <a:pt x="58940" y="256235"/>
                </a:lnTo>
                <a:lnTo>
                  <a:pt x="58432" y="256235"/>
                </a:lnTo>
                <a:lnTo>
                  <a:pt x="58229" y="256438"/>
                </a:lnTo>
                <a:lnTo>
                  <a:pt x="58229" y="256959"/>
                </a:lnTo>
                <a:lnTo>
                  <a:pt x="58432" y="257162"/>
                </a:lnTo>
                <a:lnTo>
                  <a:pt x="58686" y="257162"/>
                </a:lnTo>
                <a:lnTo>
                  <a:pt x="58940" y="257162"/>
                </a:lnTo>
                <a:lnTo>
                  <a:pt x="59156" y="256959"/>
                </a:lnTo>
                <a:lnTo>
                  <a:pt x="59156" y="256438"/>
                </a:lnTo>
                <a:close/>
              </a:path>
              <a:path w="408304" h="309245">
                <a:moveTo>
                  <a:pt x="69380" y="55232"/>
                </a:moveTo>
                <a:lnTo>
                  <a:pt x="68757" y="54610"/>
                </a:lnTo>
                <a:lnTo>
                  <a:pt x="67208" y="54610"/>
                </a:lnTo>
                <a:lnTo>
                  <a:pt x="66586" y="55232"/>
                </a:lnTo>
                <a:lnTo>
                  <a:pt x="66586" y="56769"/>
                </a:lnTo>
                <a:lnTo>
                  <a:pt x="67208" y="57391"/>
                </a:lnTo>
                <a:lnTo>
                  <a:pt x="67983" y="57391"/>
                </a:lnTo>
                <a:lnTo>
                  <a:pt x="68757" y="57391"/>
                </a:lnTo>
                <a:lnTo>
                  <a:pt x="69380" y="56769"/>
                </a:lnTo>
                <a:lnTo>
                  <a:pt x="69380" y="55232"/>
                </a:lnTo>
                <a:close/>
              </a:path>
              <a:path w="408304" h="309245">
                <a:moveTo>
                  <a:pt x="75120" y="206019"/>
                </a:moveTo>
                <a:lnTo>
                  <a:pt x="74714" y="205625"/>
                </a:lnTo>
                <a:lnTo>
                  <a:pt x="73723" y="205625"/>
                </a:lnTo>
                <a:lnTo>
                  <a:pt x="73317" y="206019"/>
                </a:lnTo>
                <a:lnTo>
                  <a:pt x="73317" y="207010"/>
                </a:lnTo>
                <a:lnTo>
                  <a:pt x="73723" y="207416"/>
                </a:lnTo>
                <a:lnTo>
                  <a:pt x="74218" y="207416"/>
                </a:lnTo>
                <a:lnTo>
                  <a:pt x="74714" y="207416"/>
                </a:lnTo>
                <a:lnTo>
                  <a:pt x="75120" y="207010"/>
                </a:lnTo>
                <a:lnTo>
                  <a:pt x="75120" y="206019"/>
                </a:lnTo>
                <a:close/>
              </a:path>
              <a:path w="408304" h="309245">
                <a:moveTo>
                  <a:pt x="75260" y="306603"/>
                </a:moveTo>
                <a:lnTo>
                  <a:pt x="75057" y="306400"/>
                </a:lnTo>
                <a:lnTo>
                  <a:pt x="74549" y="306400"/>
                </a:lnTo>
                <a:lnTo>
                  <a:pt x="74333" y="306603"/>
                </a:lnTo>
                <a:lnTo>
                  <a:pt x="74333" y="307124"/>
                </a:lnTo>
                <a:lnTo>
                  <a:pt x="74549" y="307327"/>
                </a:lnTo>
                <a:lnTo>
                  <a:pt x="74803" y="307327"/>
                </a:lnTo>
                <a:lnTo>
                  <a:pt x="75057" y="307327"/>
                </a:lnTo>
                <a:lnTo>
                  <a:pt x="75260" y="307124"/>
                </a:lnTo>
                <a:lnTo>
                  <a:pt x="75260" y="306603"/>
                </a:lnTo>
                <a:close/>
              </a:path>
              <a:path w="408304" h="309245">
                <a:moveTo>
                  <a:pt x="76809" y="105397"/>
                </a:moveTo>
                <a:lnTo>
                  <a:pt x="76187" y="104775"/>
                </a:lnTo>
                <a:lnTo>
                  <a:pt x="74637" y="104775"/>
                </a:lnTo>
                <a:lnTo>
                  <a:pt x="74015" y="105397"/>
                </a:lnTo>
                <a:lnTo>
                  <a:pt x="74015" y="106934"/>
                </a:lnTo>
                <a:lnTo>
                  <a:pt x="74637" y="107556"/>
                </a:lnTo>
                <a:lnTo>
                  <a:pt x="75412" y="107556"/>
                </a:lnTo>
                <a:lnTo>
                  <a:pt x="76187" y="107556"/>
                </a:lnTo>
                <a:lnTo>
                  <a:pt x="76809" y="106934"/>
                </a:lnTo>
                <a:lnTo>
                  <a:pt x="76809" y="105397"/>
                </a:lnTo>
                <a:close/>
              </a:path>
              <a:path w="408304" h="309245">
                <a:moveTo>
                  <a:pt x="91681" y="155587"/>
                </a:moveTo>
                <a:lnTo>
                  <a:pt x="91059" y="154952"/>
                </a:lnTo>
                <a:lnTo>
                  <a:pt x="89509" y="154952"/>
                </a:lnTo>
                <a:lnTo>
                  <a:pt x="88887" y="155587"/>
                </a:lnTo>
                <a:lnTo>
                  <a:pt x="88887" y="157124"/>
                </a:lnTo>
                <a:lnTo>
                  <a:pt x="89509" y="157746"/>
                </a:lnTo>
                <a:lnTo>
                  <a:pt x="90284" y="157746"/>
                </a:lnTo>
                <a:lnTo>
                  <a:pt x="91059" y="157746"/>
                </a:lnTo>
                <a:lnTo>
                  <a:pt x="91681" y="157124"/>
                </a:lnTo>
                <a:lnTo>
                  <a:pt x="91681" y="155587"/>
                </a:lnTo>
                <a:close/>
              </a:path>
              <a:path w="408304" h="309245">
                <a:moveTo>
                  <a:pt x="93065" y="256184"/>
                </a:moveTo>
                <a:lnTo>
                  <a:pt x="92646" y="255765"/>
                </a:lnTo>
                <a:lnTo>
                  <a:pt x="91617" y="255765"/>
                </a:lnTo>
                <a:lnTo>
                  <a:pt x="91211" y="256184"/>
                </a:lnTo>
                <a:lnTo>
                  <a:pt x="91211" y="257200"/>
                </a:lnTo>
                <a:lnTo>
                  <a:pt x="91617" y="257619"/>
                </a:lnTo>
                <a:lnTo>
                  <a:pt x="92138" y="257619"/>
                </a:lnTo>
                <a:lnTo>
                  <a:pt x="92646" y="257619"/>
                </a:lnTo>
                <a:lnTo>
                  <a:pt x="93065" y="257200"/>
                </a:lnTo>
                <a:lnTo>
                  <a:pt x="93065" y="256184"/>
                </a:lnTo>
                <a:close/>
              </a:path>
              <a:path w="408304" h="309245">
                <a:moveTo>
                  <a:pt x="103593" y="54965"/>
                </a:moveTo>
                <a:lnTo>
                  <a:pt x="102768" y="54140"/>
                </a:lnTo>
                <a:lnTo>
                  <a:pt x="100711" y="54140"/>
                </a:lnTo>
                <a:lnTo>
                  <a:pt x="99885" y="54965"/>
                </a:lnTo>
                <a:lnTo>
                  <a:pt x="99885" y="57023"/>
                </a:lnTo>
                <a:lnTo>
                  <a:pt x="100711" y="57848"/>
                </a:lnTo>
                <a:lnTo>
                  <a:pt x="101739" y="57848"/>
                </a:lnTo>
                <a:lnTo>
                  <a:pt x="102768" y="57848"/>
                </a:lnTo>
                <a:lnTo>
                  <a:pt x="103593" y="57023"/>
                </a:lnTo>
                <a:lnTo>
                  <a:pt x="103593" y="54965"/>
                </a:lnTo>
                <a:close/>
              </a:path>
              <a:path w="408304" h="309245">
                <a:moveTo>
                  <a:pt x="108419" y="205765"/>
                </a:moveTo>
                <a:lnTo>
                  <a:pt x="107810" y="205168"/>
                </a:lnTo>
                <a:lnTo>
                  <a:pt x="106324" y="205168"/>
                </a:lnTo>
                <a:lnTo>
                  <a:pt x="105727" y="205765"/>
                </a:lnTo>
                <a:lnTo>
                  <a:pt x="105727" y="207264"/>
                </a:lnTo>
                <a:lnTo>
                  <a:pt x="106324" y="207860"/>
                </a:lnTo>
                <a:lnTo>
                  <a:pt x="107073" y="207860"/>
                </a:lnTo>
                <a:lnTo>
                  <a:pt x="107810" y="207860"/>
                </a:lnTo>
                <a:lnTo>
                  <a:pt x="108419" y="207264"/>
                </a:lnTo>
                <a:lnTo>
                  <a:pt x="108419" y="205765"/>
                </a:lnTo>
                <a:close/>
              </a:path>
              <a:path w="408304" h="309245">
                <a:moveTo>
                  <a:pt x="108559" y="306362"/>
                </a:moveTo>
                <a:lnTo>
                  <a:pt x="108153" y="305943"/>
                </a:lnTo>
                <a:lnTo>
                  <a:pt x="107124" y="305943"/>
                </a:lnTo>
                <a:lnTo>
                  <a:pt x="106705" y="306362"/>
                </a:lnTo>
                <a:lnTo>
                  <a:pt x="106705" y="307378"/>
                </a:lnTo>
                <a:lnTo>
                  <a:pt x="107124" y="307797"/>
                </a:lnTo>
                <a:lnTo>
                  <a:pt x="107632" y="307797"/>
                </a:lnTo>
                <a:lnTo>
                  <a:pt x="108153" y="307797"/>
                </a:lnTo>
                <a:lnTo>
                  <a:pt x="108559" y="307378"/>
                </a:lnTo>
                <a:lnTo>
                  <a:pt x="108559" y="306362"/>
                </a:lnTo>
                <a:close/>
              </a:path>
              <a:path w="408304" h="309245">
                <a:moveTo>
                  <a:pt x="110718" y="105143"/>
                </a:moveTo>
                <a:lnTo>
                  <a:pt x="109893" y="104317"/>
                </a:lnTo>
                <a:lnTo>
                  <a:pt x="107835" y="104317"/>
                </a:lnTo>
                <a:lnTo>
                  <a:pt x="107010" y="105143"/>
                </a:lnTo>
                <a:lnTo>
                  <a:pt x="107010" y="107200"/>
                </a:lnTo>
                <a:lnTo>
                  <a:pt x="107835" y="108026"/>
                </a:lnTo>
                <a:lnTo>
                  <a:pt x="108864" y="108026"/>
                </a:lnTo>
                <a:lnTo>
                  <a:pt x="109893" y="108026"/>
                </a:lnTo>
                <a:lnTo>
                  <a:pt x="110718" y="107200"/>
                </a:lnTo>
                <a:lnTo>
                  <a:pt x="110718" y="105143"/>
                </a:lnTo>
                <a:close/>
              </a:path>
              <a:path w="408304" h="309245">
                <a:moveTo>
                  <a:pt x="124968" y="155308"/>
                </a:moveTo>
                <a:lnTo>
                  <a:pt x="124142" y="154482"/>
                </a:lnTo>
                <a:lnTo>
                  <a:pt x="122085" y="154482"/>
                </a:lnTo>
                <a:lnTo>
                  <a:pt x="121259" y="155308"/>
                </a:lnTo>
                <a:lnTo>
                  <a:pt x="121259" y="157365"/>
                </a:lnTo>
                <a:lnTo>
                  <a:pt x="122085" y="158203"/>
                </a:lnTo>
                <a:lnTo>
                  <a:pt x="123113" y="158203"/>
                </a:lnTo>
                <a:lnTo>
                  <a:pt x="124142" y="158203"/>
                </a:lnTo>
                <a:lnTo>
                  <a:pt x="124968" y="157365"/>
                </a:lnTo>
                <a:lnTo>
                  <a:pt x="124968" y="155308"/>
                </a:lnTo>
                <a:close/>
              </a:path>
              <a:path w="408304" h="309245">
                <a:moveTo>
                  <a:pt x="126987" y="255930"/>
                </a:moveTo>
                <a:lnTo>
                  <a:pt x="126365" y="255308"/>
                </a:lnTo>
                <a:lnTo>
                  <a:pt x="124815" y="255308"/>
                </a:lnTo>
                <a:lnTo>
                  <a:pt x="124193" y="255930"/>
                </a:lnTo>
                <a:lnTo>
                  <a:pt x="124193" y="257467"/>
                </a:lnTo>
                <a:lnTo>
                  <a:pt x="124815" y="258089"/>
                </a:lnTo>
                <a:lnTo>
                  <a:pt x="125590" y="258089"/>
                </a:lnTo>
                <a:lnTo>
                  <a:pt x="126365" y="258089"/>
                </a:lnTo>
                <a:lnTo>
                  <a:pt x="126987" y="257467"/>
                </a:lnTo>
                <a:lnTo>
                  <a:pt x="126987" y="255930"/>
                </a:lnTo>
                <a:close/>
              </a:path>
              <a:path w="408304" h="309245">
                <a:moveTo>
                  <a:pt x="137833" y="54711"/>
                </a:moveTo>
                <a:lnTo>
                  <a:pt x="136791" y="53670"/>
                </a:lnTo>
                <a:lnTo>
                  <a:pt x="134226" y="53670"/>
                </a:lnTo>
                <a:lnTo>
                  <a:pt x="133184" y="54711"/>
                </a:lnTo>
                <a:lnTo>
                  <a:pt x="133184" y="57277"/>
                </a:lnTo>
                <a:lnTo>
                  <a:pt x="134226" y="58318"/>
                </a:lnTo>
                <a:lnTo>
                  <a:pt x="135509" y="58318"/>
                </a:lnTo>
                <a:lnTo>
                  <a:pt x="136791" y="58318"/>
                </a:lnTo>
                <a:lnTo>
                  <a:pt x="137833" y="57277"/>
                </a:lnTo>
                <a:lnTo>
                  <a:pt x="137833" y="54711"/>
                </a:lnTo>
                <a:close/>
              </a:path>
              <a:path w="408304" h="309245">
                <a:moveTo>
                  <a:pt x="141719" y="205536"/>
                </a:moveTo>
                <a:lnTo>
                  <a:pt x="140919" y="204736"/>
                </a:lnTo>
                <a:lnTo>
                  <a:pt x="138938" y="204736"/>
                </a:lnTo>
                <a:lnTo>
                  <a:pt x="138137" y="205536"/>
                </a:lnTo>
                <a:lnTo>
                  <a:pt x="138137" y="207518"/>
                </a:lnTo>
                <a:lnTo>
                  <a:pt x="138938" y="208318"/>
                </a:lnTo>
                <a:lnTo>
                  <a:pt x="139928" y="208318"/>
                </a:lnTo>
                <a:lnTo>
                  <a:pt x="140919" y="208318"/>
                </a:lnTo>
                <a:lnTo>
                  <a:pt x="141719" y="207518"/>
                </a:lnTo>
                <a:lnTo>
                  <a:pt x="141719" y="205536"/>
                </a:lnTo>
                <a:close/>
              </a:path>
              <a:path w="408304" h="309245">
                <a:moveTo>
                  <a:pt x="141859" y="306108"/>
                </a:moveTo>
                <a:lnTo>
                  <a:pt x="141236" y="305485"/>
                </a:lnTo>
                <a:lnTo>
                  <a:pt x="139687" y="305485"/>
                </a:lnTo>
                <a:lnTo>
                  <a:pt x="139065" y="306108"/>
                </a:lnTo>
                <a:lnTo>
                  <a:pt x="139065" y="307644"/>
                </a:lnTo>
                <a:lnTo>
                  <a:pt x="139687" y="308267"/>
                </a:lnTo>
                <a:lnTo>
                  <a:pt x="140462" y="308267"/>
                </a:lnTo>
                <a:lnTo>
                  <a:pt x="141236" y="308267"/>
                </a:lnTo>
                <a:lnTo>
                  <a:pt x="141859" y="307644"/>
                </a:lnTo>
                <a:lnTo>
                  <a:pt x="141859" y="306108"/>
                </a:lnTo>
                <a:close/>
              </a:path>
              <a:path w="408304" h="309245">
                <a:moveTo>
                  <a:pt x="144640" y="104889"/>
                </a:moveTo>
                <a:lnTo>
                  <a:pt x="143598" y="103847"/>
                </a:lnTo>
                <a:lnTo>
                  <a:pt x="141033" y="103847"/>
                </a:lnTo>
                <a:lnTo>
                  <a:pt x="139992" y="104889"/>
                </a:lnTo>
                <a:lnTo>
                  <a:pt x="139992" y="107454"/>
                </a:lnTo>
                <a:lnTo>
                  <a:pt x="141033" y="108496"/>
                </a:lnTo>
                <a:lnTo>
                  <a:pt x="142316" y="108496"/>
                </a:lnTo>
                <a:lnTo>
                  <a:pt x="143598" y="108496"/>
                </a:lnTo>
                <a:lnTo>
                  <a:pt x="144640" y="107454"/>
                </a:lnTo>
                <a:lnTo>
                  <a:pt x="144640" y="104889"/>
                </a:lnTo>
                <a:close/>
              </a:path>
              <a:path w="408304" h="309245">
                <a:moveTo>
                  <a:pt x="151574" y="4330"/>
                </a:moveTo>
                <a:lnTo>
                  <a:pt x="150368" y="3136"/>
                </a:lnTo>
                <a:lnTo>
                  <a:pt x="147396" y="3136"/>
                </a:lnTo>
                <a:lnTo>
                  <a:pt x="146189" y="4330"/>
                </a:lnTo>
                <a:lnTo>
                  <a:pt x="146189" y="7302"/>
                </a:lnTo>
                <a:lnTo>
                  <a:pt x="147396" y="8509"/>
                </a:lnTo>
                <a:lnTo>
                  <a:pt x="148882" y="8509"/>
                </a:lnTo>
                <a:lnTo>
                  <a:pt x="150368" y="8509"/>
                </a:lnTo>
                <a:lnTo>
                  <a:pt x="151574" y="7302"/>
                </a:lnTo>
                <a:lnTo>
                  <a:pt x="151574" y="4330"/>
                </a:lnTo>
                <a:close/>
              </a:path>
              <a:path w="408304" h="309245">
                <a:moveTo>
                  <a:pt x="158267" y="155067"/>
                </a:moveTo>
                <a:lnTo>
                  <a:pt x="157226" y="154025"/>
                </a:lnTo>
                <a:lnTo>
                  <a:pt x="154660" y="154025"/>
                </a:lnTo>
                <a:lnTo>
                  <a:pt x="153619" y="155067"/>
                </a:lnTo>
                <a:lnTo>
                  <a:pt x="153619" y="157632"/>
                </a:lnTo>
                <a:lnTo>
                  <a:pt x="154660" y="158673"/>
                </a:lnTo>
                <a:lnTo>
                  <a:pt x="155943" y="158673"/>
                </a:lnTo>
                <a:lnTo>
                  <a:pt x="157226" y="158673"/>
                </a:lnTo>
                <a:lnTo>
                  <a:pt x="158267" y="157632"/>
                </a:lnTo>
                <a:lnTo>
                  <a:pt x="158267" y="155067"/>
                </a:lnTo>
                <a:close/>
              </a:path>
              <a:path w="408304" h="309245">
                <a:moveTo>
                  <a:pt x="160896" y="255676"/>
                </a:moveTo>
                <a:lnTo>
                  <a:pt x="160070" y="254850"/>
                </a:lnTo>
                <a:lnTo>
                  <a:pt x="158013" y="254850"/>
                </a:lnTo>
                <a:lnTo>
                  <a:pt x="157187" y="255676"/>
                </a:lnTo>
                <a:lnTo>
                  <a:pt x="157187" y="257733"/>
                </a:lnTo>
                <a:lnTo>
                  <a:pt x="158013" y="258559"/>
                </a:lnTo>
                <a:lnTo>
                  <a:pt x="159042" y="258559"/>
                </a:lnTo>
                <a:lnTo>
                  <a:pt x="160070" y="258559"/>
                </a:lnTo>
                <a:lnTo>
                  <a:pt x="160896" y="257733"/>
                </a:lnTo>
                <a:lnTo>
                  <a:pt x="160896" y="255676"/>
                </a:lnTo>
                <a:close/>
              </a:path>
              <a:path w="408304" h="309245">
                <a:moveTo>
                  <a:pt x="172046" y="54457"/>
                </a:moveTo>
                <a:lnTo>
                  <a:pt x="170802" y="53213"/>
                </a:lnTo>
                <a:lnTo>
                  <a:pt x="167728" y="53213"/>
                </a:lnTo>
                <a:lnTo>
                  <a:pt x="166484" y="54457"/>
                </a:lnTo>
                <a:lnTo>
                  <a:pt x="166484" y="57543"/>
                </a:lnTo>
                <a:lnTo>
                  <a:pt x="167728" y="58788"/>
                </a:lnTo>
                <a:lnTo>
                  <a:pt x="169265" y="58788"/>
                </a:lnTo>
                <a:lnTo>
                  <a:pt x="170802" y="58788"/>
                </a:lnTo>
                <a:lnTo>
                  <a:pt x="172046" y="57543"/>
                </a:lnTo>
                <a:lnTo>
                  <a:pt x="172046" y="54457"/>
                </a:lnTo>
                <a:close/>
              </a:path>
              <a:path w="408304" h="309245">
                <a:moveTo>
                  <a:pt x="175018" y="205295"/>
                </a:moveTo>
                <a:lnTo>
                  <a:pt x="174015" y="204279"/>
                </a:lnTo>
                <a:lnTo>
                  <a:pt x="171551" y="204279"/>
                </a:lnTo>
                <a:lnTo>
                  <a:pt x="170548" y="205295"/>
                </a:lnTo>
                <a:lnTo>
                  <a:pt x="170548" y="207759"/>
                </a:lnTo>
                <a:lnTo>
                  <a:pt x="171551" y="208762"/>
                </a:lnTo>
                <a:lnTo>
                  <a:pt x="172783" y="208762"/>
                </a:lnTo>
                <a:lnTo>
                  <a:pt x="174015" y="208762"/>
                </a:lnTo>
                <a:lnTo>
                  <a:pt x="175018" y="207759"/>
                </a:lnTo>
                <a:lnTo>
                  <a:pt x="175018" y="205295"/>
                </a:lnTo>
                <a:close/>
              </a:path>
              <a:path w="408304" h="309245">
                <a:moveTo>
                  <a:pt x="175145" y="305841"/>
                </a:moveTo>
                <a:lnTo>
                  <a:pt x="174320" y="305015"/>
                </a:lnTo>
                <a:lnTo>
                  <a:pt x="172262" y="305015"/>
                </a:lnTo>
                <a:lnTo>
                  <a:pt x="171437" y="305841"/>
                </a:lnTo>
                <a:lnTo>
                  <a:pt x="171437" y="307898"/>
                </a:lnTo>
                <a:lnTo>
                  <a:pt x="172262" y="308724"/>
                </a:lnTo>
                <a:lnTo>
                  <a:pt x="173291" y="308724"/>
                </a:lnTo>
                <a:lnTo>
                  <a:pt x="174320" y="308724"/>
                </a:lnTo>
                <a:lnTo>
                  <a:pt x="175145" y="307898"/>
                </a:lnTo>
                <a:lnTo>
                  <a:pt x="175145" y="305841"/>
                </a:lnTo>
                <a:close/>
              </a:path>
              <a:path w="408304" h="309245">
                <a:moveTo>
                  <a:pt x="178549" y="104622"/>
                </a:moveTo>
                <a:lnTo>
                  <a:pt x="177304" y="103378"/>
                </a:lnTo>
                <a:lnTo>
                  <a:pt x="174231" y="103378"/>
                </a:lnTo>
                <a:lnTo>
                  <a:pt x="172986" y="104622"/>
                </a:lnTo>
                <a:lnTo>
                  <a:pt x="172986" y="107708"/>
                </a:lnTo>
                <a:lnTo>
                  <a:pt x="174231" y="108953"/>
                </a:lnTo>
                <a:lnTo>
                  <a:pt x="175768" y="108953"/>
                </a:lnTo>
                <a:lnTo>
                  <a:pt x="177304" y="108953"/>
                </a:lnTo>
                <a:lnTo>
                  <a:pt x="178549" y="107708"/>
                </a:lnTo>
                <a:lnTo>
                  <a:pt x="178549" y="104622"/>
                </a:lnTo>
                <a:close/>
              </a:path>
              <a:path w="408304" h="309245">
                <a:moveTo>
                  <a:pt x="185178" y="4089"/>
                </a:moveTo>
                <a:lnTo>
                  <a:pt x="183769" y="2679"/>
                </a:lnTo>
                <a:lnTo>
                  <a:pt x="180314" y="2679"/>
                </a:lnTo>
                <a:lnTo>
                  <a:pt x="178904" y="4089"/>
                </a:lnTo>
                <a:lnTo>
                  <a:pt x="178904" y="7556"/>
                </a:lnTo>
                <a:lnTo>
                  <a:pt x="180314" y="8953"/>
                </a:lnTo>
                <a:lnTo>
                  <a:pt x="182041" y="8953"/>
                </a:lnTo>
                <a:lnTo>
                  <a:pt x="183769" y="8953"/>
                </a:lnTo>
                <a:lnTo>
                  <a:pt x="185178" y="7556"/>
                </a:lnTo>
                <a:lnTo>
                  <a:pt x="185178" y="4089"/>
                </a:lnTo>
                <a:close/>
              </a:path>
              <a:path w="408304" h="309245">
                <a:moveTo>
                  <a:pt x="191554" y="154813"/>
                </a:moveTo>
                <a:lnTo>
                  <a:pt x="190309" y="153555"/>
                </a:lnTo>
                <a:lnTo>
                  <a:pt x="187236" y="153555"/>
                </a:lnTo>
                <a:lnTo>
                  <a:pt x="185991" y="154813"/>
                </a:lnTo>
                <a:lnTo>
                  <a:pt x="185991" y="157886"/>
                </a:lnTo>
                <a:lnTo>
                  <a:pt x="187236" y="159131"/>
                </a:lnTo>
                <a:lnTo>
                  <a:pt x="188772" y="159131"/>
                </a:lnTo>
                <a:lnTo>
                  <a:pt x="190309" y="159131"/>
                </a:lnTo>
                <a:lnTo>
                  <a:pt x="191554" y="157886"/>
                </a:lnTo>
                <a:lnTo>
                  <a:pt x="191554" y="154813"/>
                </a:lnTo>
                <a:close/>
              </a:path>
              <a:path w="408304" h="309245">
                <a:moveTo>
                  <a:pt x="194818" y="255409"/>
                </a:moveTo>
                <a:lnTo>
                  <a:pt x="193776" y="254368"/>
                </a:lnTo>
                <a:lnTo>
                  <a:pt x="191211" y="254368"/>
                </a:lnTo>
                <a:lnTo>
                  <a:pt x="190169" y="255409"/>
                </a:lnTo>
                <a:lnTo>
                  <a:pt x="190169" y="257975"/>
                </a:lnTo>
                <a:lnTo>
                  <a:pt x="191211" y="259016"/>
                </a:lnTo>
                <a:lnTo>
                  <a:pt x="192493" y="259016"/>
                </a:lnTo>
                <a:lnTo>
                  <a:pt x="193776" y="259016"/>
                </a:lnTo>
                <a:lnTo>
                  <a:pt x="194818" y="257975"/>
                </a:lnTo>
                <a:lnTo>
                  <a:pt x="194818" y="255409"/>
                </a:lnTo>
                <a:close/>
              </a:path>
              <a:path w="408304" h="309245">
                <a:moveTo>
                  <a:pt x="206273" y="54203"/>
                </a:moveTo>
                <a:lnTo>
                  <a:pt x="204812" y="52743"/>
                </a:lnTo>
                <a:lnTo>
                  <a:pt x="201218" y="52743"/>
                </a:lnTo>
                <a:lnTo>
                  <a:pt x="199771" y="54203"/>
                </a:lnTo>
                <a:lnTo>
                  <a:pt x="199771" y="57785"/>
                </a:lnTo>
                <a:lnTo>
                  <a:pt x="201218" y="59245"/>
                </a:lnTo>
                <a:lnTo>
                  <a:pt x="203022" y="59245"/>
                </a:lnTo>
                <a:lnTo>
                  <a:pt x="204812" y="59245"/>
                </a:lnTo>
                <a:lnTo>
                  <a:pt x="206273" y="57785"/>
                </a:lnTo>
                <a:lnTo>
                  <a:pt x="206273" y="54203"/>
                </a:lnTo>
                <a:close/>
              </a:path>
              <a:path w="408304" h="309245">
                <a:moveTo>
                  <a:pt x="208330" y="205028"/>
                </a:moveTo>
                <a:lnTo>
                  <a:pt x="207124" y="203835"/>
                </a:lnTo>
                <a:lnTo>
                  <a:pt x="204152" y="203835"/>
                </a:lnTo>
                <a:lnTo>
                  <a:pt x="202946" y="205028"/>
                </a:lnTo>
                <a:lnTo>
                  <a:pt x="202946" y="208000"/>
                </a:lnTo>
                <a:lnTo>
                  <a:pt x="204152" y="209207"/>
                </a:lnTo>
                <a:lnTo>
                  <a:pt x="205638" y="209207"/>
                </a:lnTo>
                <a:lnTo>
                  <a:pt x="207124" y="209207"/>
                </a:lnTo>
                <a:lnTo>
                  <a:pt x="208330" y="208000"/>
                </a:lnTo>
                <a:lnTo>
                  <a:pt x="208330" y="205028"/>
                </a:lnTo>
                <a:close/>
              </a:path>
              <a:path w="408304" h="309245">
                <a:moveTo>
                  <a:pt x="212471" y="104381"/>
                </a:moveTo>
                <a:lnTo>
                  <a:pt x="211010" y="102920"/>
                </a:lnTo>
                <a:lnTo>
                  <a:pt x="207416" y="102920"/>
                </a:lnTo>
                <a:lnTo>
                  <a:pt x="205968" y="104381"/>
                </a:lnTo>
                <a:lnTo>
                  <a:pt x="205968" y="107962"/>
                </a:lnTo>
                <a:lnTo>
                  <a:pt x="207416" y="109423"/>
                </a:lnTo>
                <a:lnTo>
                  <a:pt x="209219" y="109423"/>
                </a:lnTo>
                <a:lnTo>
                  <a:pt x="211010" y="109423"/>
                </a:lnTo>
                <a:lnTo>
                  <a:pt x="212471" y="107962"/>
                </a:lnTo>
                <a:lnTo>
                  <a:pt x="212471" y="104381"/>
                </a:lnTo>
                <a:close/>
              </a:path>
              <a:path w="408304" h="309245">
                <a:moveTo>
                  <a:pt x="218770" y="3835"/>
                </a:moveTo>
                <a:lnTo>
                  <a:pt x="217170" y="2235"/>
                </a:lnTo>
                <a:lnTo>
                  <a:pt x="213207" y="2235"/>
                </a:lnTo>
                <a:lnTo>
                  <a:pt x="211607" y="3835"/>
                </a:lnTo>
                <a:lnTo>
                  <a:pt x="211607" y="7797"/>
                </a:lnTo>
                <a:lnTo>
                  <a:pt x="213207" y="9398"/>
                </a:lnTo>
                <a:lnTo>
                  <a:pt x="215188" y="9398"/>
                </a:lnTo>
                <a:lnTo>
                  <a:pt x="217170" y="9398"/>
                </a:lnTo>
                <a:lnTo>
                  <a:pt x="218770" y="7797"/>
                </a:lnTo>
                <a:lnTo>
                  <a:pt x="218770" y="3835"/>
                </a:lnTo>
                <a:close/>
              </a:path>
              <a:path w="408304" h="309245">
                <a:moveTo>
                  <a:pt x="224853" y="154559"/>
                </a:moveTo>
                <a:lnTo>
                  <a:pt x="223405" y="153098"/>
                </a:lnTo>
                <a:lnTo>
                  <a:pt x="219811" y="153098"/>
                </a:lnTo>
                <a:lnTo>
                  <a:pt x="218351" y="154559"/>
                </a:lnTo>
                <a:lnTo>
                  <a:pt x="218351" y="158153"/>
                </a:lnTo>
                <a:lnTo>
                  <a:pt x="219811" y="159600"/>
                </a:lnTo>
                <a:lnTo>
                  <a:pt x="221602" y="159600"/>
                </a:lnTo>
                <a:lnTo>
                  <a:pt x="223405" y="159600"/>
                </a:lnTo>
                <a:lnTo>
                  <a:pt x="224853" y="158153"/>
                </a:lnTo>
                <a:lnTo>
                  <a:pt x="224853" y="154559"/>
                </a:lnTo>
                <a:close/>
              </a:path>
              <a:path w="408304" h="309245">
                <a:moveTo>
                  <a:pt x="228727" y="255155"/>
                </a:moveTo>
                <a:lnTo>
                  <a:pt x="227482" y="253911"/>
                </a:lnTo>
                <a:lnTo>
                  <a:pt x="224409" y="253911"/>
                </a:lnTo>
                <a:lnTo>
                  <a:pt x="223164" y="255155"/>
                </a:lnTo>
                <a:lnTo>
                  <a:pt x="223164" y="258241"/>
                </a:lnTo>
                <a:lnTo>
                  <a:pt x="224409" y="259486"/>
                </a:lnTo>
                <a:lnTo>
                  <a:pt x="225945" y="259486"/>
                </a:lnTo>
                <a:lnTo>
                  <a:pt x="227482" y="259486"/>
                </a:lnTo>
                <a:lnTo>
                  <a:pt x="228727" y="258241"/>
                </a:lnTo>
                <a:lnTo>
                  <a:pt x="228727" y="255155"/>
                </a:lnTo>
                <a:close/>
              </a:path>
              <a:path w="408304" h="309245">
                <a:moveTo>
                  <a:pt x="240487" y="53936"/>
                </a:moveTo>
                <a:lnTo>
                  <a:pt x="238836" y="52285"/>
                </a:lnTo>
                <a:lnTo>
                  <a:pt x="234721" y="52285"/>
                </a:lnTo>
                <a:lnTo>
                  <a:pt x="233057" y="53936"/>
                </a:lnTo>
                <a:lnTo>
                  <a:pt x="233057" y="58051"/>
                </a:lnTo>
                <a:lnTo>
                  <a:pt x="234721" y="59715"/>
                </a:lnTo>
                <a:lnTo>
                  <a:pt x="236778" y="59715"/>
                </a:lnTo>
                <a:lnTo>
                  <a:pt x="238836" y="59715"/>
                </a:lnTo>
                <a:lnTo>
                  <a:pt x="240487" y="58051"/>
                </a:lnTo>
                <a:lnTo>
                  <a:pt x="240487" y="53936"/>
                </a:lnTo>
                <a:close/>
              </a:path>
              <a:path w="408304" h="309245">
                <a:moveTo>
                  <a:pt x="241617" y="204800"/>
                </a:moveTo>
                <a:lnTo>
                  <a:pt x="240207" y="203390"/>
                </a:lnTo>
                <a:lnTo>
                  <a:pt x="236753" y="203390"/>
                </a:lnTo>
                <a:lnTo>
                  <a:pt x="235343" y="204800"/>
                </a:lnTo>
                <a:lnTo>
                  <a:pt x="235343" y="208254"/>
                </a:lnTo>
                <a:lnTo>
                  <a:pt x="236753" y="209664"/>
                </a:lnTo>
                <a:lnTo>
                  <a:pt x="238480" y="209664"/>
                </a:lnTo>
                <a:lnTo>
                  <a:pt x="240207" y="209664"/>
                </a:lnTo>
                <a:lnTo>
                  <a:pt x="241617" y="208254"/>
                </a:lnTo>
                <a:lnTo>
                  <a:pt x="241617" y="204800"/>
                </a:lnTo>
                <a:close/>
              </a:path>
              <a:path w="408304" h="309245">
                <a:moveTo>
                  <a:pt x="246392" y="104127"/>
                </a:moveTo>
                <a:lnTo>
                  <a:pt x="244729" y="102463"/>
                </a:lnTo>
                <a:lnTo>
                  <a:pt x="240614" y="102463"/>
                </a:lnTo>
                <a:lnTo>
                  <a:pt x="238950" y="104127"/>
                </a:lnTo>
                <a:lnTo>
                  <a:pt x="238950" y="108229"/>
                </a:lnTo>
                <a:lnTo>
                  <a:pt x="240614" y="109893"/>
                </a:lnTo>
                <a:lnTo>
                  <a:pt x="242671" y="109893"/>
                </a:lnTo>
                <a:lnTo>
                  <a:pt x="244729" y="109893"/>
                </a:lnTo>
                <a:lnTo>
                  <a:pt x="246392" y="108229"/>
                </a:lnTo>
                <a:lnTo>
                  <a:pt x="246392" y="104127"/>
                </a:lnTo>
                <a:close/>
              </a:path>
              <a:path w="408304" h="309245">
                <a:moveTo>
                  <a:pt x="252374" y="3594"/>
                </a:moveTo>
                <a:lnTo>
                  <a:pt x="250571" y="1790"/>
                </a:lnTo>
                <a:lnTo>
                  <a:pt x="246126" y="1790"/>
                </a:lnTo>
                <a:lnTo>
                  <a:pt x="244322" y="3594"/>
                </a:lnTo>
                <a:lnTo>
                  <a:pt x="244322" y="8051"/>
                </a:lnTo>
                <a:lnTo>
                  <a:pt x="246126" y="9855"/>
                </a:lnTo>
                <a:lnTo>
                  <a:pt x="248348" y="9855"/>
                </a:lnTo>
                <a:lnTo>
                  <a:pt x="250571" y="9855"/>
                </a:lnTo>
                <a:lnTo>
                  <a:pt x="252374" y="8051"/>
                </a:lnTo>
                <a:lnTo>
                  <a:pt x="252374" y="3594"/>
                </a:lnTo>
                <a:close/>
              </a:path>
              <a:path w="408304" h="309245">
                <a:moveTo>
                  <a:pt x="258165" y="154292"/>
                </a:moveTo>
                <a:lnTo>
                  <a:pt x="256501" y="152628"/>
                </a:lnTo>
                <a:lnTo>
                  <a:pt x="252387" y="152628"/>
                </a:lnTo>
                <a:lnTo>
                  <a:pt x="250723" y="154292"/>
                </a:lnTo>
                <a:lnTo>
                  <a:pt x="250723" y="158394"/>
                </a:lnTo>
                <a:lnTo>
                  <a:pt x="252387" y="160058"/>
                </a:lnTo>
                <a:lnTo>
                  <a:pt x="254444" y="160058"/>
                </a:lnTo>
                <a:lnTo>
                  <a:pt x="256501" y="160058"/>
                </a:lnTo>
                <a:lnTo>
                  <a:pt x="258165" y="158394"/>
                </a:lnTo>
                <a:lnTo>
                  <a:pt x="258165" y="154292"/>
                </a:lnTo>
                <a:close/>
              </a:path>
              <a:path w="408304" h="309245">
                <a:moveTo>
                  <a:pt x="262648" y="254901"/>
                </a:moveTo>
                <a:lnTo>
                  <a:pt x="261188" y="253441"/>
                </a:lnTo>
                <a:lnTo>
                  <a:pt x="257606" y="253441"/>
                </a:lnTo>
                <a:lnTo>
                  <a:pt x="256146" y="254901"/>
                </a:lnTo>
                <a:lnTo>
                  <a:pt x="256146" y="258483"/>
                </a:lnTo>
                <a:lnTo>
                  <a:pt x="257606" y="259943"/>
                </a:lnTo>
                <a:lnTo>
                  <a:pt x="259397" y="259943"/>
                </a:lnTo>
                <a:lnTo>
                  <a:pt x="261188" y="259943"/>
                </a:lnTo>
                <a:lnTo>
                  <a:pt x="262648" y="258483"/>
                </a:lnTo>
                <a:lnTo>
                  <a:pt x="262648" y="254901"/>
                </a:lnTo>
                <a:close/>
              </a:path>
              <a:path w="408304" h="309245">
                <a:moveTo>
                  <a:pt x="274726" y="53682"/>
                </a:moveTo>
                <a:lnTo>
                  <a:pt x="272859" y="51803"/>
                </a:lnTo>
                <a:lnTo>
                  <a:pt x="268236" y="51803"/>
                </a:lnTo>
                <a:lnTo>
                  <a:pt x="266369" y="53682"/>
                </a:lnTo>
                <a:lnTo>
                  <a:pt x="266369" y="58305"/>
                </a:lnTo>
                <a:lnTo>
                  <a:pt x="268236" y="60172"/>
                </a:lnTo>
                <a:lnTo>
                  <a:pt x="270548" y="60172"/>
                </a:lnTo>
                <a:lnTo>
                  <a:pt x="272859" y="60172"/>
                </a:lnTo>
                <a:lnTo>
                  <a:pt x="274726" y="58305"/>
                </a:lnTo>
                <a:lnTo>
                  <a:pt x="274726" y="53682"/>
                </a:lnTo>
                <a:close/>
              </a:path>
              <a:path w="408304" h="309245">
                <a:moveTo>
                  <a:pt x="274916" y="204546"/>
                </a:moveTo>
                <a:lnTo>
                  <a:pt x="273316" y="202946"/>
                </a:lnTo>
                <a:lnTo>
                  <a:pt x="269354" y="202946"/>
                </a:lnTo>
                <a:lnTo>
                  <a:pt x="267754" y="204546"/>
                </a:lnTo>
                <a:lnTo>
                  <a:pt x="267754" y="208508"/>
                </a:lnTo>
                <a:lnTo>
                  <a:pt x="269354" y="210108"/>
                </a:lnTo>
                <a:lnTo>
                  <a:pt x="271335" y="210108"/>
                </a:lnTo>
                <a:lnTo>
                  <a:pt x="273316" y="210108"/>
                </a:lnTo>
                <a:lnTo>
                  <a:pt x="274916" y="208508"/>
                </a:lnTo>
                <a:lnTo>
                  <a:pt x="274916" y="204546"/>
                </a:lnTo>
                <a:close/>
              </a:path>
              <a:path w="408304" h="309245">
                <a:moveTo>
                  <a:pt x="280301" y="103860"/>
                </a:moveTo>
                <a:lnTo>
                  <a:pt x="278434" y="101981"/>
                </a:lnTo>
                <a:lnTo>
                  <a:pt x="273812" y="101981"/>
                </a:lnTo>
                <a:lnTo>
                  <a:pt x="271945" y="103860"/>
                </a:lnTo>
                <a:lnTo>
                  <a:pt x="271945" y="108483"/>
                </a:lnTo>
                <a:lnTo>
                  <a:pt x="273812" y="110350"/>
                </a:lnTo>
                <a:lnTo>
                  <a:pt x="276123" y="110350"/>
                </a:lnTo>
                <a:lnTo>
                  <a:pt x="278434" y="110350"/>
                </a:lnTo>
                <a:lnTo>
                  <a:pt x="280301" y="108483"/>
                </a:lnTo>
                <a:lnTo>
                  <a:pt x="280301" y="103860"/>
                </a:lnTo>
                <a:close/>
              </a:path>
              <a:path w="408304" h="309245">
                <a:moveTo>
                  <a:pt x="285978" y="3340"/>
                </a:moveTo>
                <a:lnTo>
                  <a:pt x="283972" y="1333"/>
                </a:lnTo>
                <a:lnTo>
                  <a:pt x="279019" y="1333"/>
                </a:lnTo>
                <a:lnTo>
                  <a:pt x="277012" y="3340"/>
                </a:lnTo>
                <a:lnTo>
                  <a:pt x="277012" y="8293"/>
                </a:lnTo>
                <a:lnTo>
                  <a:pt x="279019" y="10299"/>
                </a:lnTo>
                <a:lnTo>
                  <a:pt x="281495" y="10299"/>
                </a:lnTo>
                <a:lnTo>
                  <a:pt x="283972" y="10299"/>
                </a:lnTo>
                <a:lnTo>
                  <a:pt x="285978" y="8293"/>
                </a:lnTo>
                <a:lnTo>
                  <a:pt x="285978" y="3340"/>
                </a:lnTo>
                <a:close/>
              </a:path>
              <a:path w="408304" h="309245">
                <a:moveTo>
                  <a:pt x="291439" y="154038"/>
                </a:moveTo>
                <a:lnTo>
                  <a:pt x="289572" y="152171"/>
                </a:lnTo>
                <a:lnTo>
                  <a:pt x="284949" y="152171"/>
                </a:lnTo>
                <a:lnTo>
                  <a:pt x="283083" y="154038"/>
                </a:lnTo>
                <a:lnTo>
                  <a:pt x="283083" y="158661"/>
                </a:lnTo>
                <a:lnTo>
                  <a:pt x="284949" y="160528"/>
                </a:lnTo>
                <a:lnTo>
                  <a:pt x="287261" y="160528"/>
                </a:lnTo>
                <a:lnTo>
                  <a:pt x="289572" y="160528"/>
                </a:lnTo>
                <a:lnTo>
                  <a:pt x="291439" y="158661"/>
                </a:lnTo>
                <a:lnTo>
                  <a:pt x="291439" y="154038"/>
                </a:lnTo>
                <a:close/>
              </a:path>
              <a:path w="408304" h="309245">
                <a:moveTo>
                  <a:pt x="296557" y="254635"/>
                </a:moveTo>
                <a:lnTo>
                  <a:pt x="294894" y="252984"/>
                </a:lnTo>
                <a:lnTo>
                  <a:pt x="290779" y="252984"/>
                </a:lnTo>
                <a:lnTo>
                  <a:pt x="289115" y="254635"/>
                </a:lnTo>
                <a:lnTo>
                  <a:pt x="289115" y="258749"/>
                </a:lnTo>
                <a:lnTo>
                  <a:pt x="290779" y="260413"/>
                </a:lnTo>
                <a:lnTo>
                  <a:pt x="292836" y="260413"/>
                </a:lnTo>
                <a:lnTo>
                  <a:pt x="294894" y="260413"/>
                </a:lnTo>
                <a:lnTo>
                  <a:pt x="296557" y="258749"/>
                </a:lnTo>
                <a:lnTo>
                  <a:pt x="296557" y="254635"/>
                </a:lnTo>
                <a:close/>
              </a:path>
              <a:path w="408304" h="309245">
                <a:moveTo>
                  <a:pt x="308229" y="204292"/>
                </a:moveTo>
                <a:lnTo>
                  <a:pt x="306425" y="202488"/>
                </a:lnTo>
                <a:lnTo>
                  <a:pt x="301967" y="202488"/>
                </a:lnTo>
                <a:lnTo>
                  <a:pt x="300164" y="204292"/>
                </a:lnTo>
                <a:lnTo>
                  <a:pt x="300164" y="208749"/>
                </a:lnTo>
                <a:lnTo>
                  <a:pt x="301967" y="210553"/>
                </a:lnTo>
                <a:lnTo>
                  <a:pt x="304190" y="210553"/>
                </a:lnTo>
                <a:lnTo>
                  <a:pt x="306425" y="210553"/>
                </a:lnTo>
                <a:lnTo>
                  <a:pt x="308229" y="208749"/>
                </a:lnTo>
                <a:lnTo>
                  <a:pt x="308229" y="204292"/>
                </a:lnTo>
                <a:close/>
              </a:path>
              <a:path w="408304" h="309245">
                <a:moveTo>
                  <a:pt x="308952" y="53428"/>
                </a:moveTo>
                <a:lnTo>
                  <a:pt x="306870" y="51346"/>
                </a:lnTo>
                <a:lnTo>
                  <a:pt x="301739" y="51346"/>
                </a:lnTo>
                <a:lnTo>
                  <a:pt x="299656" y="53428"/>
                </a:lnTo>
                <a:lnTo>
                  <a:pt x="299656" y="58559"/>
                </a:lnTo>
                <a:lnTo>
                  <a:pt x="301739" y="60642"/>
                </a:lnTo>
                <a:lnTo>
                  <a:pt x="304304" y="60642"/>
                </a:lnTo>
                <a:lnTo>
                  <a:pt x="306870" y="60642"/>
                </a:lnTo>
                <a:lnTo>
                  <a:pt x="308952" y="58559"/>
                </a:lnTo>
                <a:lnTo>
                  <a:pt x="308952" y="53428"/>
                </a:lnTo>
                <a:close/>
              </a:path>
              <a:path w="408304" h="309245">
                <a:moveTo>
                  <a:pt x="314210" y="103606"/>
                </a:moveTo>
                <a:lnTo>
                  <a:pt x="312127" y="101536"/>
                </a:lnTo>
                <a:lnTo>
                  <a:pt x="306997" y="101536"/>
                </a:lnTo>
                <a:lnTo>
                  <a:pt x="304914" y="103606"/>
                </a:lnTo>
                <a:lnTo>
                  <a:pt x="304914" y="108737"/>
                </a:lnTo>
                <a:lnTo>
                  <a:pt x="306997" y="110820"/>
                </a:lnTo>
                <a:lnTo>
                  <a:pt x="309562" y="110820"/>
                </a:lnTo>
                <a:lnTo>
                  <a:pt x="312127" y="110820"/>
                </a:lnTo>
                <a:lnTo>
                  <a:pt x="314210" y="108737"/>
                </a:lnTo>
                <a:lnTo>
                  <a:pt x="314210" y="103606"/>
                </a:lnTo>
                <a:close/>
              </a:path>
              <a:path w="408304" h="309245">
                <a:moveTo>
                  <a:pt x="319570" y="3086"/>
                </a:moveTo>
                <a:lnTo>
                  <a:pt x="317360" y="889"/>
                </a:lnTo>
                <a:lnTo>
                  <a:pt x="311924" y="889"/>
                </a:lnTo>
                <a:lnTo>
                  <a:pt x="309714" y="3086"/>
                </a:lnTo>
                <a:lnTo>
                  <a:pt x="309714" y="8534"/>
                </a:lnTo>
                <a:lnTo>
                  <a:pt x="311924" y="10744"/>
                </a:lnTo>
                <a:lnTo>
                  <a:pt x="314642" y="10744"/>
                </a:lnTo>
                <a:lnTo>
                  <a:pt x="317360" y="10744"/>
                </a:lnTo>
                <a:lnTo>
                  <a:pt x="319570" y="8534"/>
                </a:lnTo>
                <a:lnTo>
                  <a:pt x="319570" y="3086"/>
                </a:lnTo>
                <a:close/>
              </a:path>
              <a:path w="408304" h="309245">
                <a:moveTo>
                  <a:pt x="324751" y="153771"/>
                </a:moveTo>
                <a:lnTo>
                  <a:pt x="322668" y="151701"/>
                </a:lnTo>
                <a:lnTo>
                  <a:pt x="317538" y="151701"/>
                </a:lnTo>
                <a:lnTo>
                  <a:pt x="315455" y="153771"/>
                </a:lnTo>
                <a:lnTo>
                  <a:pt x="315455" y="158902"/>
                </a:lnTo>
                <a:lnTo>
                  <a:pt x="317538" y="160985"/>
                </a:lnTo>
                <a:lnTo>
                  <a:pt x="320103" y="160985"/>
                </a:lnTo>
                <a:lnTo>
                  <a:pt x="322668" y="160985"/>
                </a:lnTo>
                <a:lnTo>
                  <a:pt x="324751" y="158902"/>
                </a:lnTo>
                <a:lnTo>
                  <a:pt x="324751" y="153771"/>
                </a:lnTo>
                <a:close/>
              </a:path>
              <a:path w="408304" h="309245">
                <a:moveTo>
                  <a:pt x="330466" y="254393"/>
                </a:moveTo>
                <a:lnTo>
                  <a:pt x="328599" y="252514"/>
                </a:lnTo>
                <a:lnTo>
                  <a:pt x="323977" y="252514"/>
                </a:lnTo>
                <a:lnTo>
                  <a:pt x="322110" y="254393"/>
                </a:lnTo>
                <a:lnTo>
                  <a:pt x="322110" y="259016"/>
                </a:lnTo>
                <a:lnTo>
                  <a:pt x="323977" y="260883"/>
                </a:lnTo>
                <a:lnTo>
                  <a:pt x="326288" y="260883"/>
                </a:lnTo>
                <a:lnTo>
                  <a:pt x="328599" y="260883"/>
                </a:lnTo>
                <a:lnTo>
                  <a:pt x="330466" y="259016"/>
                </a:lnTo>
                <a:lnTo>
                  <a:pt x="330466" y="254393"/>
                </a:lnTo>
                <a:close/>
              </a:path>
              <a:path w="408304" h="309245">
                <a:moveTo>
                  <a:pt x="341528" y="204038"/>
                </a:moveTo>
                <a:lnTo>
                  <a:pt x="339521" y="202031"/>
                </a:lnTo>
                <a:lnTo>
                  <a:pt x="334568" y="202031"/>
                </a:lnTo>
                <a:lnTo>
                  <a:pt x="332562" y="204038"/>
                </a:lnTo>
                <a:lnTo>
                  <a:pt x="332562" y="208991"/>
                </a:lnTo>
                <a:lnTo>
                  <a:pt x="334568" y="210997"/>
                </a:lnTo>
                <a:lnTo>
                  <a:pt x="337045" y="210997"/>
                </a:lnTo>
                <a:lnTo>
                  <a:pt x="339521" y="210997"/>
                </a:lnTo>
                <a:lnTo>
                  <a:pt x="341528" y="208991"/>
                </a:lnTo>
                <a:lnTo>
                  <a:pt x="341528" y="204038"/>
                </a:lnTo>
                <a:close/>
              </a:path>
              <a:path w="408304" h="309245">
                <a:moveTo>
                  <a:pt x="343179" y="53174"/>
                </a:moveTo>
                <a:lnTo>
                  <a:pt x="340880" y="50888"/>
                </a:lnTo>
                <a:lnTo>
                  <a:pt x="335241" y="50888"/>
                </a:lnTo>
                <a:lnTo>
                  <a:pt x="332955" y="53174"/>
                </a:lnTo>
                <a:lnTo>
                  <a:pt x="332955" y="58826"/>
                </a:lnTo>
                <a:lnTo>
                  <a:pt x="335241" y="61112"/>
                </a:lnTo>
                <a:lnTo>
                  <a:pt x="338061" y="61112"/>
                </a:lnTo>
                <a:lnTo>
                  <a:pt x="340880" y="61112"/>
                </a:lnTo>
                <a:lnTo>
                  <a:pt x="343179" y="58826"/>
                </a:lnTo>
                <a:lnTo>
                  <a:pt x="343179" y="53174"/>
                </a:lnTo>
                <a:close/>
              </a:path>
              <a:path w="408304" h="309245">
                <a:moveTo>
                  <a:pt x="348119" y="103339"/>
                </a:moveTo>
                <a:lnTo>
                  <a:pt x="345833" y="101053"/>
                </a:lnTo>
                <a:lnTo>
                  <a:pt x="340194" y="101053"/>
                </a:lnTo>
                <a:lnTo>
                  <a:pt x="337908" y="103339"/>
                </a:lnTo>
                <a:lnTo>
                  <a:pt x="337908" y="108991"/>
                </a:lnTo>
                <a:lnTo>
                  <a:pt x="340194" y="111277"/>
                </a:lnTo>
                <a:lnTo>
                  <a:pt x="343014" y="111277"/>
                </a:lnTo>
                <a:lnTo>
                  <a:pt x="345833" y="111277"/>
                </a:lnTo>
                <a:lnTo>
                  <a:pt x="348119" y="108991"/>
                </a:lnTo>
                <a:lnTo>
                  <a:pt x="348119" y="103339"/>
                </a:lnTo>
                <a:close/>
              </a:path>
              <a:path w="408304" h="309245">
                <a:moveTo>
                  <a:pt x="353174" y="2857"/>
                </a:moveTo>
                <a:lnTo>
                  <a:pt x="350774" y="444"/>
                </a:lnTo>
                <a:lnTo>
                  <a:pt x="344830" y="444"/>
                </a:lnTo>
                <a:lnTo>
                  <a:pt x="342430" y="2857"/>
                </a:lnTo>
                <a:lnTo>
                  <a:pt x="342430" y="8801"/>
                </a:lnTo>
                <a:lnTo>
                  <a:pt x="344830" y="11201"/>
                </a:lnTo>
                <a:lnTo>
                  <a:pt x="347802" y="11201"/>
                </a:lnTo>
                <a:lnTo>
                  <a:pt x="350774" y="11201"/>
                </a:lnTo>
                <a:lnTo>
                  <a:pt x="353174" y="8801"/>
                </a:lnTo>
                <a:lnTo>
                  <a:pt x="353174" y="2857"/>
                </a:lnTo>
                <a:close/>
              </a:path>
              <a:path w="408304" h="309245">
                <a:moveTo>
                  <a:pt x="358038" y="153517"/>
                </a:moveTo>
                <a:lnTo>
                  <a:pt x="355752" y="151231"/>
                </a:lnTo>
                <a:lnTo>
                  <a:pt x="350113" y="151231"/>
                </a:lnTo>
                <a:lnTo>
                  <a:pt x="347827" y="153517"/>
                </a:lnTo>
                <a:lnTo>
                  <a:pt x="347827" y="159169"/>
                </a:lnTo>
                <a:lnTo>
                  <a:pt x="350113" y="161455"/>
                </a:lnTo>
                <a:lnTo>
                  <a:pt x="352933" y="161455"/>
                </a:lnTo>
                <a:lnTo>
                  <a:pt x="355752" y="161455"/>
                </a:lnTo>
                <a:lnTo>
                  <a:pt x="358038" y="159169"/>
                </a:lnTo>
                <a:lnTo>
                  <a:pt x="358038" y="153517"/>
                </a:lnTo>
                <a:close/>
              </a:path>
              <a:path w="408304" h="309245">
                <a:moveTo>
                  <a:pt x="364388" y="254139"/>
                </a:moveTo>
                <a:lnTo>
                  <a:pt x="362305" y="252056"/>
                </a:lnTo>
                <a:lnTo>
                  <a:pt x="357174" y="252056"/>
                </a:lnTo>
                <a:lnTo>
                  <a:pt x="355092" y="254139"/>
                </a:lnTo>
                <a:lnTo>
                  <a:pt x="355092" y="259257"/>
                </a:lnTo>
                <a:lnTo>
                  <a:pt x="357174" y="261340"/>
                </a:lnTo>
                <a:lnTo>
                  <a:pt x="359740" y="261340"/>
                </a:lnTo>
                <a:lnTo>
                  <a:pt x="362305" y="261340"/>
                </a:lnTo>
                <a:lnTo>
                  <a:pt x="364388" y="259257"/>
                </a:lnTo>
                <a:lnTo>
                  <a:pt x="364388" y="254139"/>
                </a:lnTo>
                <a:close/>
              </a:path>
              <a:path w="408304" h="309245">
                <a:moveTo>
                  <a:pt x="374827" y="203796"/>
                </a:moveTo>
                <a:lnTo>
                  <a:pt x="372618" y="201599"/>
                </a:lnTo>
                <a:lnTo>
                  <a:pt x="367182" y="201599"/>
                </a:lnTo>
                <a:lnTo>
                  <a:pt x="364972" y="203796"/>
                </a:lnTo>
                <a:lnTo>
                  <a:pt x="364972" y="209245"/>
                </a:lnTo>
                <a:lnTo>
                  <a:pt x="367182" y="211455"/>
                </a:lnTo>
                <a:lnTo>
                  <a:pt x="369900" y="211455"/>
                </a:lnTo>
                <a:lnTo>
                  <a:pt x="372618" y="211455"/>
                </a:lnTo>
                <a:lnTo>
                  <a:pt x="374827" y="209245"/>
                </a:lnTo>
                <a:lnTo>
                  <a:pt x="374827" y="203796"/>
                </a:lnTo>
                <a:close/>
              </a:path>
              <a:path w="408304" h="309245">
                <a:moveTo>
                  <a:pt x="377393" y="52908"/>
                </a:moveTo>
                <a:lnTo>
                  <a:pt x="374891" y="50419"/>
                </a:lnTo>
                <a:lnTo>
                  <a:pt x="368731" y="50419"/>
                </a:lnTo>
                <a:lnTo>
                  <a:pt x="366242" y="52908"/>
                </a:lnTo>
                <a:lnTo>
                  <a:pt x="366242" y="59067"/>
                </a:lnTo>
                <a:lnTo>
                  <a:pt x="368731" y="61569"/>
                </a:lnTo>
                <a:lnTo>
                  <a:pt x="371817" y="61569"/>
                </a:lnTo>
                <a:lnTo>
                  <a:pt x="374891" y="61569"/>
                </a:lnTo>
                <a:lnTo>
                  <a:pt x="377393" y="59067"/>
                </a:lnTo>
                <a:lnTo>
                  <a:pt x="377393" y="52908"/>
                </a:lnTo>
                <a:close/>
              </a:path>
              <a:path w="408304" h="309245">
                <a:moveTo>
                  <a:pt x="382041" y="103085"/>
                </a:moveTo>
                <a:lnTo>
                  <a:pt x="379539" y="100596"/>
                </a:lnTo>
                <a:lnTo>
                  <a:pt x="373392" y="100596"/>
                </a:lnTo>
                <a:lnTo>
                  <a:pt x="370890" y="103085"/>
                </a:lnTo>
                <a:lnTo>
                  <a:pt x="370890" y="109245"/>
                </a:lnTo>
                <a:lnTo>
                  <a:pt x="373392" y="111747"/>
                </a:lnTo>
                <a:lnTo>
                  <a:pt x="376466" y="111747"/>
                </a:lnTo>
                <a:lnTo>
                  <a:pt x="379539" y="111747"/>
                </a:lnTo>
                <a:lnTo>
                  <a:pt x="382041" y="109245"/>
                </a:lnTo>
                <a:lnTo>
                  <a:pt x="382041" y="103085"/>
                </a:lnTo>
                <a:close/>
              </a:path>
              <a:path w="408304" h="309245">
                <a:moveTo>
                  <a:pt x="386765" y="2616"/>
                </a:moveTo>
                <a:lnTo>
                  <a:pt x="384162" y="0"/>
                </a:lnTo>
                <a:lnTo>
                  <a:pt x="377736" y="0"/>
                </a:lnTo>
                <a:lnTo>
                  <a:pt x="375132" y="2616"/>
                </a:lnTo>
                <a:lnTo>
                  <a:pt x="375132" y="9042"/>
                </a:lnTo>
                <a:lnTo>
                  <a:pt x="377736" y="11645"/>
                </a:lnTo>
                <a:lnTo>
                  <a:pt x="380949" y="11645"/>
                </a:lnTo>
                <a:lnTo>
                  <a:pt x="384162" y="11645"/>
                </a:lnTo>
                <a:lnTo>
                  <a:pt x="386765" y="9042"/>
                </a:lnTo>
                <a:lnTo>
                  <a:pt x="386765" y="2616"/>
                </a:lnTo>
                <a:close/>
              </a:path>
              <a:path w="408304" h="309245">
                <a:moveTo>
                  <a:pt x="391337" y="153263"/>
                </a:moveTo>
                <a:lnTo>
                  <a:pt x="388835" y="150774"/>
                </a:lnTo>
                <a:lnTo>
                  <a:pt x="382689" y="150774"/>
                </a:lnTo>
                <a:lnTo>
                  <a:pt x="380187" y="153263"/>
                </a:lnTo>
                <a:lnTo>
                  <a:pt x="380187" y="159423"/>
                </a:lnTo>
                <a:lnTo>
                  <a:pt x="382689" y="161925"/>
                </a:lnTo>
                <a:lnTo>
                  <a:pt x="385762" y="161925"/>
                </a:lnTo>
                <a:lnTo>
                  <a:pt x="388835" y="161925"/>
                </a:lnTo>
                <a:lnTo>
                  <a:pt x="391337" y="159423"/>
                </a:lnTo>
                <a:lnTo>
                  <a:pt x="391337" y="153263"/>
                </a:lnTo>
                <a:close/>
              </a:path>
              <a:path w="408304" h="309245">
                <a:moveTo>
                  <a:pt x="398297" y="253860"/>
                </a:moveTo>
                <a:lnTo>
                  <a:pt x="396011" y="251574"/>
                </a:lnTo>
                <a:lnTo>
                  <a:pt x="390372" y="251574"/>
                </a:lnTo>
                <a:lnTo>
                  <a:pt x="388086" y="253860"/>
                </a:lnTo>
                <a:lnTo>
                  <a:pt x="388086" y="259511"/>
                </a:lnTo>
                <a:lnTo>
                  <a:pt x="390372" y="261797"/>
                </a:lnTo>
                <a:lnTo>
                  <a:pt x="393192" y="261797"/>
                </a:lnTo>
                <a:lnTo>
                  <a:pt x="396011" y="261797"/>
                </a:lnTo>
                <a:lnTo>
                  <a:pt x="398297" y="259511"/>
                </a:lnTo>
                <a:lnTo>
                  <a:pt x="398297" y="253860"/>
                </a:lnTo>
                <a:close/>
              </a:path>
              <a:path w="408304" h="309245">
                <a:moveTo>
                  <a:pt x="408127" y="203555"/>
                </a:moveTo>
                <a:lnTo>
                  <a:pt x="405726" y="201142"/>
                </a:lnTo>
                <a:lnTo>
                  <a:pt x="399783" y="201142"/>
                </a:lnTo>
                <a:lnTo>
                  <a:pt x="397383" y="203555"/>
                </a:lnTo>
                <a:lnTo>
                  <a:pt x="397383" y="209499"/>
                </a:lnTo>
                <a:lnTo>
                  <a:pt x="399783" y="211899"/>
                </a:lnTo>
                <a:lnTo>
                  <a:pt x="402755" y="211899"/>
                </a:lnTo>
                <a:lnTo>
                  <a:pt x="405726" y="211899"/>
                </a:lnTo>
                <a:lnTo>
                  <a:pt x="408127" y="209499"/>
                </a:lnTo>
                <a:lnTo>
                  <a:pt x="408127" y="203555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3135642" y="2993809"/>
            <a:ext cx="433070" cy="269240"/>
          </a:xfrm>
          <a:custGeom>
            <a:avLst/>
            <a:gdLst/>
            <a:ahLst/>
            <a:cxnLst/>
            <a:rect l="l" t="t" r="r" b="b"/>
            <a:pathLst>
              <a:path w="433070" h="269239">
                <a:moveTo>
                  <a:pt x="939" y="56667"/>
                </a:moveTo>
                <a:lnTo>
                  <a:pt x="723" y="56464"/>
                </a:lnTo>
                <a:lnTo>
                  <a:pt x="215" y="56464"/>
                </a:lnTo>
                <a:lnTo>
                  <a:pt x="0" y="56667"/>
                </a:lnTo>
                <a:lnTo>
                  <a:pt x="0" y="57175"/>
                </a:lnTo>
                <a:lnTo>
                  <a:pt x="215" y="57391"/>
                </a:lnTo>
                <a:lnTo>
                  <a:pt x="469" y="57391"/>
                </a:lnTo>
                <a:lnTo>
                  <a:pt x="723" y="57391"/>
                </a:lnTo>
                <a:lnTo>
                  <a:pt x="939" y="57175"/>
                </a:lnTo>
                <a:lnTo>
                  <a:pt x="939" y="56667"/>
                </a:lnTo>
                <a:close/>
              </a:path>
              <a:path w="433070" h="269239">
                <a:moveTo>
                  <a:pt x="8991" y="115201"/>
                </a:moveTo>
                <a:lnTo>
                  <a:pt x="8775" y="114998"/>
                </a:lnTo>
                <a:lnTo>
                  <a:pt x="8267" y="114998"/>
                </a:lnTo>
                <a:lnTo>
                  <a:pt x="8064" y="115201"/>
                </a:lnTo>
                <a:lnTo>
                  <a:pt x="8064" y="115722"/>
                </a:lnTo>
                <a:lnTo>
                  <a:pt x="8267" y="115925"/>
                </a:lnTo>
                <a:lnTo>
                  <a:pt x="8521" y="115925"/>
                </a:lnTo>
                <a:lnTo>
                  <a:pt x="8775" y="115925"/>
                </a:lnTo>
                <a:lnTo>
                  <a:pt x="8991" y="115722"/>
                </a:lnTo>
                <a:lnTo>
                  <a:pt x="8991" y="115201"/>
                </a:lnTo>
                <a:close/>
              </a:path>
              <a:path w="433070" h="269239">
                <a:moveTo>
                  <a:pt x="17030" y="165379"/>
                </a:moveTo>
                <a:lnTo>
                  <a:pt x="16827" y="165176"/>
                </a:lnTo>
                <a:lnTo>
                  <a:pt x="16319" y="165176"/>
                </a:lnTo>
                <a:lnTo>
                  <a:pt x="16103" y="165379"/>
                </a:lnTo>
                <a:lnTo>
                  <a:pt x="16103" y="165887"/>
                </a:lnTo>
                <a:lnTo>
                  <a:pt x="16319" y="166103"/>
                </a:lnTo>
                <a:lnTo>
                  <a:pt x="16573" y="166103"/>
                </a:lnTo>
                <a:lnTo>
                  <a:pt x="16827" y="166103"/>
                </a:lnTo>
                <a:lnTo>
                  <a:pt x="17030" y="165887"/>
                </a:lnTo>
                <a:lnTo>
                  <a:pt x="17030" y="165379"/>
                </a:lnTo>
                <a:close/>
              </a:path>
              <a:path w="433070" h="269239">
                <a:moveTo>
                  <a:pt x="25565" y="6223"/>
                </a:moveTo>
                <a:lnTo>
                  <a:pt x="25133" y="5791"/>
                </a:lnTo>
                <a:lnTo>
                  <a:pt x="24066" y="5791"/>
                </a:lnTo>
                <a:lnTo>
                  <a:pt x="23634" y="6223"/>
                </a:lnTo>
                <a:lnTo>
                  <a:pt x="23634" y="7289"/>
                </a:lnTo>
                <a:lnTo>
                  <a:pt x="24066" y="7721"/>
                </a:lnTo>
                <a:lnTo>
                  <a:pt x="24599" y="7721"/>
                </a:lnTo>
                <a:lnTo>
                  <a:pt x="25133" y="7721"/>
                </a:lnTo>
                <a:lnTo>
                  <a:pt x="25565" y="7289"/>
                </a:lnTo>
                <a:lnTo>
                  <a:pt x="25565" y="6223"/>
                </a:lnTo>
                <a:close/>
              </a:path>
              <a:path w="433070" h="269239">
                <a:moveTo>
                  <a:pt x="25692" y="215569"/>
                </a:moveTo>
                <a:lnTo>
                  <a:pt x="25501" y="215379"/>
                </a:lnTo>
                <a:lnTo>
                  <a:pt x="25006" y="215379"/>
                </a:lnTo>
                <a:lnTo>
                  <a:pt x="24803" y="215569"/>
                </a:lnTo>
                <a:lnTo>
                  <a:pt x="24803" y="216065"/>
                </a:lnTo>
                <a:lnTo>
                  <a:pt x="25006" y="216268"/>
                </a:lnTo>
                <a:lnTo>
                  <a:pt x="25247" y="216268"/>
                </a:lnTo>
                <a:lnTo>
                  <a:pt x="25501" y="216268"/>
                </a:lnTo>
                <a:lnTo>
                  <a:pt x="25692" y="216065"/>
                </a:lnTo>
                <a:lnTo>
                  <a:pt x="25692" y="215569"/>
                </a:lnTo>
                <a:close/>
              </a:path>
              <a:path w="433070" h="269239">
                <a:moveTo>
                  <a:pt x="33756" y="265747"/>
                </a:moveTo>
                <a:lnTo>
                  <a:pt x="33566" y="265544"/>
                </a:lnTo>
                <a:lnTo>
                  <a:pt x="33058" y="265544"/>
                </a:lnTo>
                <a:lnTo>
                  <a:pt x="32867" y="265747"/>
                </a:lnTo>
                <a:lnTo>
                  <a:pt x="32867" y="266242"/>
                </a:lnTo>
                <a:lnTo>
                  <a:pt x="33058" y="266446"/>
                </a:lnTo>
                <a:lnTo>
                  <a:pt x="33312" y="266446"/>
                </a:lnTo>
                <a:lnTo>
                  <a:pt x="33566" y="266446"/>
                </a:lnTo>
                <a:lnTo>
                  <a:pt x="33756" y="266242"/>
                </a:lnTo>
                <a:lnTo>
                  <a:pt x="33756" y="265747"/>
                </a:lnTo>
                <a:close/>
              </a:path>
              <a:path w="433070" h="269239">
                <a:moveTo>
                  <a:pt x="35153" y="56413"/>
                </a:moveTo>
                <a:lnTo>
                  <a:pt x="34747" y="56007"/>
                </a:lnTo>
                <a:lnTo>
                  <a:pt x="33718" y="56007"/>
                </a:lnTo>
                <a:lnTo>
                  <a:pt x="33299" y="56413"/>
                </a:lnTo>
                <a:lnTo>
                  <a:pt x="33299" y="57442"/>
                </a:lnTo>
                <a:lnTo>
                  <a:pt x="33718" y="57861"/>
                </a:lnTo>
                <a:lnTo>
                  <a:pt x="34226" y="57861"/>
                </a:lnTo>
                <a:lnTo>
                  <a:pt x="34747" y="57861"/>
                </a:lnTo>
                <a:lnTo>
                  <a:pt x="35153" y="57442"/>
                </a:lnTo>
                <a:lnTo>
                  <a:pt x="35153" y="56413"/>
                </a:lnTo>
                <a:close/>
              </a:path>
              <a:path w="433070" h="269239">
                <a:moveTo>
                  <a:pt x="42900" y="114960"/>
                </a:moveTo>
                <a:lnTo>
                  <a:pt x="42481" y="114541"/>
                </a:lnTo>
                <a:lnTo>
                  <a:pt x="41452" y="114541"/>
                </a:lnTo>
                <a:lnTo>
                  <a:pt x="41046" y="114960"/>
                </a:lnTo>
                <a:lnTo>
                  <a:pt x="41046" y="115976"/>
                </a:lnTo>
                <a:lnTo>
                  <a:pt x="41452" y="116395"/>
                </a:lnTo>
                <a:lnTo>
                  <a:pt x="41973" y="116395"/>
                </a:lnTo>
                <a:lnTo>
                  <a:pt x="42481" y="116395"/>
                </a:lnTo>
                <a:lnTo>
                  <a:pt x="42900" y="115976"/>
                </a:lnTo>
                <a:lnTo>
                  <a:pt x="42900" y="114960"/>
                </a:lnTo>
                <a:close/>
              </a:path>
              <a:path w="433070" h="269239">
                <a:moveTo>
                  <a:pt x="50634" y="165125"/>
                </a:moveTo>
                <a:lnTo>
                  <a:pt x="50215" y="164719"/>
                </a:lnTo>
                <a:lnTo>
                  <a:pt x="49199" y="164719"/>
                </a:lnTo>
                <a:lnTo>
                  <a:pt x="48780" y="165125"/>
                </a:lnTo>
                <a:lnTo>
                  <a:pt x="48780" y="166154"/>
                </a:lnTo>
                <a:lnTo>
                  <a:pt x="49199" y="166573"/>
                </a:lnTo>
                <a:lnTo>
                  <a:pt x="49707" y="166573"/>
                </a:lnTo>
                <a:lnTo>
                  <a:pt x="50215" y="166573"/>
                </a:lnTo>
                <a:lnTo>
                  <a:pt x="50634" y="166154"/>
                </a:lnTo>
                <a:lnTo>
                  <a:pt x="50634" y="165125"/>
                </a:lnTo>
                <a:close/>
              </a:path>
              <a:path w="433070" h="269239">
                <a:moveTo>
                  <a:pt x="59182" y="5956"/>
                </a:moveTo>
                <a:lnTo>
                  <a:pt x="58534" y="5308"/>
                </a:lnTo>
                <a:lnTo>
                  <a:pt x="56934" y="5308"/>
                </a:lnTo>
                <a:lnTo>
                  <a:pt x="56286" y="5956"/>
                </a:lnTo>
                <a:lnTo>
                  <a:pt x="56286" y="7556"/>
                </a:lnTo>
                <a:lnTo>
                  <a:pt x="56934" y="8204"/>
                </a:lnTo>
                <a:lnTo>
                  <a:pt x="57734" y="8204"/>
                </a:lnTo>
                <a:lnTo>
                  <a:pt x="58534" y="8204"/>
                </a:lnTo>
                <a:lnTo>
                  <a:pt x="59182" y="7556"/>
                </a:lnTo>
                <a:lnTo>
                  <a:pt x="59182" y="5956"/>
                </a:lnTo>
                <a:close/>
              </a:path>
              <a:path w="433070" h="269239">
                <a:moveTo>
                  <a:pt x="59601" y="215328"/>
                </a:moveTo>
                <a:lnTo>
                  <a:pt x="59194" y="214922"/>
                </a:lnTo>
                <a:lnTo>
                  <a:pt x="58204" y="214922"/>
                </a:lnTo>
                <a:lnTo>
                  <a:pt x="57797" y="215328"/>
                </a:lnTo>
                <a:lnTo>
                  <a:pt x="57797" y="216319"/>
                </a:lnTo>
                <a:lnTo>
                  <a:pt x="58204" y="216712"/>
                </a:lnTo>
                <a:lnTo>
                  <a:pt x="58699" y="216712"/>
                </a:lnTo>
                <a:lnTo>
                  <a:pt x="59194" y="216712"/>
                </a:lnTo>
                <a:lnTo>
                  <a:pt x="59601" y="216319"/>
                </a:lnTo>
                <a:lnTo>
                  <a:pt x="59601" y="215328"/>
                </a:lnTo>
                <a:close/>
              </a:path>
              <a:path w="433070" h="269239">
                <a:moveTo>
                  <a:pt x="67360" y="265493"/>
                </a:moveTo>
                <a:lnTo>
                  <a:pt x="66954" y="265099"/>
                </a:lnTo>
                <a:lnTo>
                  <a:pt x="65963" y="265099"/>
                </a:lnTo>
                <a:lnTo>
                  <a:pt x="65557" y="265493"/>
                </a:lnTo>
                <a:lnTo>
                  <a:pt x="65557" y="266484"/>
                </a:lnTo>
                <a:lnTo>
                  <a:pt x="65963" y="266890"/>
                </a:lnTo>
                <a:lnTo>
                  <a:pt x="66459" y="266890"/>
                </a:lnTo>
                <a:lnTo>
                  <a:pt x="66954" y="266890"/>
                </a:lnTo>
                <a:lnTo>
                  <a:pt x="67360" y="266484"/>
                </a:lnTo>
                <a:lnTo>
                  <a:pt x="67360" y="265493"/>
                </a:lnTo>
                <a:close/>
              </a:path>
              <a:path w="433070" h="269239">
                <a:moveTo>
                  <a:pt x="69380" y="56172"/>
                </a:moveTo>
                <a:lnTo>
                  <a:pt x="68757" y="55537"/>
                </a:lnTo>
                <a:lnTo>
                  <a:pt x="67208" y="55537"/>
                </a:lnTo>
                <a:lnTo>
                  <a:pt x="66586" y="56172"/>
                </a:lnTo>
                <a:lnTo>
                  <a:pt x="66586" y="57708"/>
                </a:lnTo>
                <a:lnTo>
                  <a:pt x="67208" y="58331"/>
                </a:lnTo>
                <a:lnTo>
                  <a:pt x="67983" y="58331"/>
                </a:lnTo>
                <a:lnTo>
                  <a:pt x="68757" y="58331"/>
                </a:lnTo>
                <a:lnTo>
                  <a:pt x="69380" y="57708"/>
                </a:lnTo>
                <a:lnTo>
                  <a:pt x="69380" y="56172"/>
                </a:lnTo>
                <a:close/>
              </a:path>
              <a:path w="433070" h="269239">
                <a:moveTo>
                  <a:pt x="76822" y="114706"/>
                </a:moveTo>
                <a:lnTo>
                  <a:pt x="76200" y="114084"/>
                </a:lnTo>
                <a:lnTo>
                  <a:pt x="74650" y="114084"/>
                </a:lnTo>
                <a:lnTo>
                  <a:pt x="74028" y="114706"/>
                </a:lnTo>
                <a:lnTo>
                  <a:pt x="74028" y="116243"/>
                </a:lnTo>
                <a:lnTo>
                  <a:pt x="74650" y="116865"/>
                </a:lnTo>
                <a:lnTo>
                  <a:pt x="75425" y="116865"/>
                </a:lnTo>
                <a:lnTo>
                  <a:pt x="76200" y="116865"/>
                </a:lnTo>
                <a:lnTo>
                  <a:pt x="76822" y="116243"/>
                </a:lnTo>
                <a:lnTo>
                  <a:pt x="76822" y="114706"/>
                </a:lnTo>
                <a:close/>
              </a:path>
              <a:path w="433070" h="269239">
                <a:moveTo>
                  <a:pt x="84251" y="164884"/>
                </a:moveTo>
                <a:lnTo>
                  <a:pt x="83629" y="164249"/>
                </a:lnTo>
                <a:lnTo>
                  <a:pt x="82080" y="164249"/>
                </a:lnTo>
                <a:lnTo>
                  <a:pt x="81457" y="164884"/>
                </a:lnTo>
                <a:lnTo>
                  <a:pt x="81457" y="166420"/>
                </a:lnTo>
                <a:lnTo>
                  <a:pt x="82080" y="167043"/>
                </a:lnTo>
                <a:lnTo>
                  <a:pt x="82854" y="167043"/>
                </a:lnTo>
                <a:lnTo>
                  <a:pt x="83629" y="167043"/>
                </a:lnTo>
                <a:lnTo>
                  <a:pt x="84251" y="166420"/>
                </a:lnTo>
                <a:lnTo>
                  <a:pt x="84251" y="164884"/>
                </a:lnTo>
                <a:close/>
              </a:path>
              <a:path w="433070" h="269239">
                <a:moveTo>
                  <a:pt x="92786" y="5689"/>
                </a:moveTo>
                <a:lnTo>
                  <a:pt x="91922" y="4826"/>
                </a:lnTo>
                <a:lnTo>
                  <a:pt x="89789" y="4826"/>
                </a:lnTo>
                <a:lnTo>
                  <a:pt x="88925" y="5689"/>
                </a:lnTo>
                <a:lnTo>
                  <a:pt x="88925" y="7823"/>
                </a:lnTo>
                <a:lnTo>
                  <a:pt x="89789" y="8686"/>
                </a:lnTo>
                <a:lnTo>
                  <a:pt x="90855" y="8686"/>
                </a:lnTo>
                <a:lnTo>
                  <a:pt x="91922" y="8686"/>
                </a:lnTo>
                <a:lnTo>
                  <a:pt x="92786" y="7823"/>
                </a:lnTo>
                <a:lnTo>
                  <a:pt x="92786" y="5689"/>
                </a:lnTo>
                <a:close/>
              </a:path>
              <a:path w="433070" h="269239">
                <a:moveTo>
                  <a:pt x="93497" y="215061"/>
                </a:moveTo>
                <a:lnTo>
                  <a:pt x="92887" y="214464"/>
                </a:lnTo>
                <a:lnTo>
                  <a:pt x="91414" y="214464"/>
                </a:lnTo>
                <a:lnTo>
                  <a:pt x="90805" y="215061"/>
                </a:lnTo>
                <a:lnTo>
                  <a:pt x="90805" y="216560"/>
                </a:lnTo>
                <a:lnTo>
                  <a:pt x="91414" y="217157"/>
                </a:lnTo>
                <a:lnTo>
                  <a:pt x="92151" y="217157"/>
                </a:lnTo>
                <a:lnTo>
                  <a:pt x="92887" y="217157"/>
                </a:lnTo>
                <a:lnTo>
                  <a:pt x="93497" y="216560"/>
                </a:lnTo>
                <a:lnTo>
                  <a:pt x="93497" y="215061"/>
                </a:lnTo>
                <a:close/>
              </a:path>
              <a:path w="433070" h="269239">
                <a:moveTo>
                  <a:pt x="100952" y="265252"/>
                </a:moveTo>
                <a:lnTo>
                  <a:pt x="100355" y="264655"/>
                </a:lnTo>
                <a:lnTo>
                  <a:pt x="98869" y="264655"/>
                </a:lnTo>
                <a:lnTo>
                  <a:pt x="98259" y="265252"/>
                </a:lnTo>
                <a:lnTo>
                  <a:pt x="98259" y="266738"/>
                </a:lnTo>
                <a:lnTo>
                  <a:pt x="98869" y="267335"/>
                </a:lnTo>
                <a:lnTo>
                  <a:pt x="99606" y="267335"/>
                </a:lnTo>
                <a:lnTo>
                  <a:pt x="100355" y="267335"/>
                </a:lnTo>
                <a:lnTo>
                  <a:pt x="100952" y="266738"/>
                </a:lnTo>
                <a:lnTo>
                  <a:pt x="100952" y="265252"/>
                </a:lnTo>
                <a:close/>
              </a:path>
              <a:path w="433070" h="269239">
                <a:moveTo>
                  <a:pt x="103606" y="55905"/>
                </a:moveTo>
                <a:lnTo>
                  <a:pt x="102781" y="55079"/>
                </a:lnTo>
                <a:lnTo>
                  <a:pt x="100723" y="55079"/>
                </a:lnTo>
                <a:lnTo>
                  <a:pt x="99898" y="55905"/>
                </a:lnTo>
                <a:lnTo>
                  <a:pt x="99898" y="57962"/>
                </a:lnTo>
                <a:lnTo>
                  <a:pt x="100723" y="58788"/>
                </a:lnTo>
                <a:lnTo>
                  <a:pt x="101752" y="58788"/>
                </a:lnTo>
                <a:lnTo>
                  <a:pt x="102781" y="58788"/>
                </a:lnTo>
                <a:lnTo>
                  <a:pt x="103606" y="57962"/>
                </a:lnTo>
                <a:lnTo>
                  <a:pt x="103606" y="55905"/>
                </a:lnTo>
                <a:close/>
              </a:path>
              <a:path w="433070" h="269239">
                <a:moveTo>
                  <a:pt x="110718" y="114439"/>
                </a:moveTo>
                <a:lnTo>
                  <a:pt x="109893" y="113614"/>
                </a:lnTo>
                <a:lnTo>
                  <a:pt x="107835" y="113614"/>
                </a:lnTo>
                <a:lnTo>
                  <a:pt x="107010" y="114439"/>
                </a:lnTo>
                <a:lnTo>
                  <a:pt x="107010" y="116497"/>
                </a:lnTo>
                <a:lnTo>
                  <a:pt x="107835" y="117322"/>
                </a:lnTo>
                <a:lnTo>
                  <a:pt x="108864" y="117322"/>
                </a:lnTo>
                <a:lnTo>
                  <a:pt x="109893" y="117322"/>
                </a:lnTo>
                <a:lnTo>
                  <a:pt x="110718" y="116497"/>
                </a:lnTo>
                <a:lnTo>
                  <a:pt x="110718" y="114439"/>
                </a:lnTo>
                <a:close/>
              </a:path>
              <a:path w="433070" h="269239">
                <a:moveTo>
                  <a:pt x="117843" y="164617"/>
                </a:moveTo>
                <a:lnTo>
                  <a:pt x="117017" y="163791"/>
                </a:lnTo>
                <a:lnTo>
                  <a:pt x="114960" y="163791"/>
                </a:lnTo>
                <a:lnTo>
                  <a:pt x="114134" y="164617"/>
                </a:lnTo>
                <a:lnTo>
                  <a:pt x="114134" y="166674"/>
                </a:lnTo>
                <a:lnTo>
                  <a:pt x="114960" y="167500"/>
                </a:lnTo>
                <a:lnTo>
                  <a:pt x="115989" y="167500"/>
                </a:lnTo>
                <a:lnTo>
                  <a:pt x="117017" y="167500"/>
                </a:lnTo>
                <a:lnTo>
                  <a:pt x="117843" y="166674"/>
                </a:lnTo>
                <a:lnTo>
                  <a:pt x="117843" y="164617"/>
                </a:lnTo>
                <a:close/>
              </a:path>
              <a:path w="433070" h="269239">
                <a:moveTo>
                  <a:pt x="126403" y="5422"/>
                </a:moveTo>
                <a:lnTo>
                  <a:pt x="125323" y="4343"/>
                </a:lnTo>
                <a:lnTo>
                  <a:pt x="122656" y="4343"/>
                </a:lnTo>
                <a:lnTo>
                  <a:pt x="121577" y="5422"/>
                </a:lnTo>
                <a:lnTo>
                  <a:pt x="121577" y="8089"/>
                </a:lnTo>
                <a:lnTo>
                  <a:pt x="122656" y="9169"/>
                </a:lnTo>
                <a:lnTo>
                  <a:pt x="123990" y="9169"/>
                </a:lnTo>
                <a:lnTo>
                  <a:pt x="125323" y="9169"/>
                </a:lnTo>
                <a:lnTo>
                  <a:pt x="126403" y="8089"/>
                </a:lnTo>
                <a:lnTo>
                  <a:pt x="126403" y="5422"/>
                </a:lnTo>
                <a:close/>
              </a:path>
              <a:path w="433070" h="269239">
                <a:moveTo>
                  <a:pt x="127381" y="214833"/>
                </a:moveTo>
                <a:lnTo>
                  <a:pt x="126580" y="214033"/>
                </a:lnTo>
                <a:lnTo>
                  <a:pt x="124599" y="214033"/>
                </a:lnTo>
                <a:lnTo>
                  <a:pt x="123799" y="214833"/>
                </a:lnTo>
                <a:lnTo>
                  <a:pt x="123799" y="216814"/>
                </a:lnTo>
                <a:lnTo>
                  <a:pt x="124599" y="217614"/>
                </a:lnTo>
                <a:lnTo>
                  <a:pt x="125590" y="217614"/>
                </a:lnTo>
                <a:lnTo>
                  <a:pt x="126580" y="217614"/>
                </a:lnTo>
                <a:lnTo>
                  <a:pt x="127381" y="216814"/>
                </a:lnTo>
                <a:lnTo>
                  <a:pt x="127381" y="214833"/>
                </a:lnTo>
                <a:close/>
              </a:path>
              <a:path w="433070" h="269239">
                <a:moveTo>
                  <a:pt x="134556" y="264998"/>
                </a:moveTo>
                <a:lnTo>
                  <a:pt x="133756" y="264198"/>
                </a:lnTo>
                <a:lnTo>
                  <a:pt x="131775" y="264198"/>
                </a:lnTo>
                <a:lnTo>
                  <a:pt x="130975" y="264998"/>
                </a:lnTo>
                <a:lnTo>
                  <a:pt x="130975" y="266979"/>
                </a:lnTo>
                <a:lnTo>
                  <a:pt x="131775" y="267779"/>
                </a:lnTo>
                <a:lnTo>
                  <a:pt x="132765" y="267779"/>
                </a:lnTo>
                <a:lnTo>
                  <a:pt x="133756" y="267779"/>
                </a:lnTo>
                <a:lnTo>
                  <a:pt x="134556" y="266979"/>
                </a:lnTo>
                <a:lnTo>
                  <a:pt x="134556" y="264998"/>
                </a:lnTo>
                <a:close/>
              </a:path>
              <a:path w="433070" h="269239">
                <a:moveTo>
                  <a:pt x="137833" y="55638"/>
                </a:moveTo>
                <a:lnTo>
                  <a:pt x="136791" y="54597"/>
                </a:lnTo>
                <a:lnTo>
                  <a:pt x="134226" y="54597"/>
                </a:lnTo>
                <a:lnTo>
                  <a:pt x="133184" y="55638"/>
                </a:lnTo>
                <a:lnTo>
                  <a:pt x="133184" y="58204"/>
                </a:lnTo>
                <a:lnTo>
                  <a:pt x="134226" y="59245"/>
                </a:lnTo>
                <a:lnTo>
                  <a:pt x="135509" y="59245"/>
                </a:lnTo>
                <a:lnTo>
                  <a:pt x="136791" y="59245"/>
                </a:lnTo>
                <a:lnTo>
                  <a:pt x="137833" y="58204"/>
                </a:lnTo>
                <a:lnTo>
                  <a:pt x="137833" y="55638"/>
                </a:lnTo>
                <a:close/>
              </a:path>
              <a:path w="433070" h="269239">
                <a:moveTo>
                  <a:pt x="144640" y="114185"/>
                </a:moveTo>
                <a:lnTo>
                  <a:pt x="143598" y="113144"/>
                </a:lnTo>
                <a:lnTo>
                  <a:pt x="141033" y="113144"/>
                </a:lnTo>
                <a:lnTo>
                  <a:pt x="139992" y="114185"/>
                </a:lnTo>
                <a:lnTo>
                  <a:pt x="139992" y="116751"/>
                </a:lnTo>
                <a:lnTo>
                  <a:pt x="141033" y="117792"/>
                </a:lnTo>
                <a:lnTo>
                  <a:pt x="142316" y="117792"/>
                </a:lnTo>
                <a:lnTo>
                  <a:pt x="143598" y="117792"/>
                </a:lnTo>
                <a:lnTo>
                  <a:pt x="144640" y="116751"/>
                </a:lnTo>
                <a:lnTo>
                  <a:pt x="144640" y="114185"/>
                </a:lnTo>
                <a:close/>
              </a:path>
              <a:path w="433070" h="269239">
                <a:moveTo>
                  <a:pt x="151460" y="164350"/>
                </a:moveTo>
                <a:lnTo>
                  <a:pt x="150418" y="163309"/>
                </a:lnTo>
                <a:lnTo>
                  <a:pt x="147853" y="163309"/>
                </a:lnTo>
                <a:lnTo>
                  <a:pt x="146812" y="164350"/>
                </a:lnTo>
                <a:lnTo>
                  <a:pt x="146812" y="166916"/>
                </a:lnTo>
                <a:lnTo>
                  <a:pt x="147853" y="167957"/>
                </a:lnTo>
                <a:lnTo>
                  <a:pt x="149136" y="167957"/>
                </a:lnTo>
                <a:lnTo>
                  <a:pt x="150418" y="167957"/>
                </a:lnTo>
                <a:lnTo>
                  <a:pt x="151460" y="166916"/>
                </a:lnTo>
                <a:lnTo>
                  <a:pt x="151460" y="164350"/>
                </a:lnTo>
                <a:close/>
              </a:path>
              <a:path w="433070" h="269239">
                <a:moveTo>
                  <a:pt x="160007" y="5156"/>
                </a:moveTo>
                <a:lnTo>
                  <a:pt x="158711" y="3860"/>
                </a:lnTo>
                <a:lnTo>
                  <a:pt x="155511" y="3860"/>
                </a:lnTo>
                <a:lnTo>
                  <a:pt x="154216" y="5156"/>
                </a:lnTo>
                <a:lnTo>
                  <a:pt x="154216" y="8356"/>
                </a:lnTo>
                <a:lnTo>
                  <a:pt x="155511" y="9652"/>
                </a:lnTo>
                <a:lnTo>
                  <a:pt x="157111" y="9652"/>
                </a:lnTo>
                <a:lnTo>
                  <a:pt x="158711" y="9652"/>
                </a:lnTo>
                <a:lnTo>
                  <a:pt x="160007" y="8356"/>
                </a:lnTo>
                <a:lnTo>
                  <a:pt x="160007" y="5156"/>
                </a:lnTo>
                <a:close/>
              </a:path>
              <a:path w="433070" h="269239">
                <a:moveTo>
                  <a:pt x="161277" y="214591"/>
                </a:moveTo>
                <a:lnTo>
                  <a:pt x="160274" y="213575"/>
                </a:lnTo>
                <a:lnTo>
                  <a:pt x="157810" y="213575"/>
                </a:lnTo>
                <a:lnTo>
                  <a:pt x="156794" y="214591"/>
                </a:lnTo>
                <a:lnTo>
                  <a:pt x="156794" y="217055"/>
                </a:lnTo>
                <a:lnTo>
                  <a:pt x="157810" y="218059"/>
                </a:lnTo>
                <a:lnTo>
                  <a:pt x="159042" y="218059"/>
                </a:lnTo>
                <a:lnTo>
                  <a:pt x="160274" y="218059"/>
                </a:lnTo>
                <a:lnTo>
                  <a:pt x="161277" y="217055"/>
                </a:lnTo>
                <a:lnTo>
                  <a:pt x="161277" y="214591"/>
                </a:lnTo>
                <a:close/>
              </a:path>
              <a:path w="433070" h="269239">
                <a:moveTo>
                  <a:pt x="168160" y="264756"/>
                </a:moveTo>
                <a:lnTo>
                  <a:pt x="167144" y="263753"/>
                </a:lnTo>
                <a:lnTo>
                  <a:pt x="164680" y="263753"/>
                </a:lnTo>
                <a:lnTo>
                  <a:pt x="163677" y="264756"/>
                </a:lnTo>
                <a:lnTo>
                  <a:pt x="163677" y="267233"/>
                </a:lnTo>
                <a:lnTo>
                  <a:pt x="164680" y="268236"/>
                </a:lnTo>
                <a:lnTo>
                  <a:pt x="165912" y="268236"/>
                </a:lnTo>
                <a:lnTo>
                  <a:pt x="167144" y="268236"/>
                </a:lnTo>
                <a:lnTo>
                  <a:pt x="168160" y="267233"/>
                </a:lnTo>
                <a:lnTo>
                  <a:pt x="168160" y="264756"/>
                </a:lnTo>
                <a:close/>
              </a:path>
              <a:path w="433070" h="269239">
                <a:moveTo>
                  <a:pt x="172046" y="55397"/>
                </a:moveTo>
                <a:lnTo>
                  <a:pt x="170802" y="54140"/>
                </a:lnTo>
                <a:lnTo>
                  <a:pt x="167728" y="54140"/>
                </a:lnTo>
                <a:lnTo>
                  <a:pt x="166484" y="55397"/>
                </a:lnTo>
                <a:lnTo>
                  <a:pt x="166484" y="58470"/>
                </a:lnTo>
                <a:lnTo>
                  <a:pt x="167728" y="59715"/>
                </a:lnTo>
                <a:lnTo>
                  <a:pt x="169265" y="59715"/>
                </a:lnTo>
                <a:lnTo>
                  <a:pt x="170802" y="59715"/>
                </a:lnTo>
                <a:lnTo>
                  <a:pt x="172046" y="58470"/>
                </a:lnTo>
                <a:lnTo>
                  <a:pt x="172046" y="55397"/>
                </a:lnTo>
                <a:close/>
              </a:path>
              <a:path w="433070" h="269239">
                <a:moveTo>
                  <a:pt x="178549" y="113919"/>
                </a:moveTo>
                <a:lnTo>
                  <a:pt x="177304" y="112674"/>
                </a:lnTo>
                <a:lnTo>
                  <a:pt x="174231" y="112674"/>
                </a:lnTo>
                <a:lnTo>
                  <a:pt x="172986" y="113919"/>
                </a:lnTo>
                <a:lnTo>
                  <a:pt x="172986" y="117005"/>
                </a:lnTo>
                <a:lnTo>
                  <a:pt x="174231" y="118249"/>
                </a:lnTo>
                <a:lnTo>
                  <a:pt x="175768" y="118249"/>
                </a:lnTo>
                <a:lnTo>
                  <a:pt x="177304" y="118249"/>
                </a:lnTo>
                <a:lnTo>
                  <a:pt x="178549" y="117005"/>
                </a:lnTo>
                <a:lnTo>
                  <a:pt x="178549" y="113919"/>
                </a:lnTo>
                <a:close/>
              </a:path>
              <a:path w="433070" h="269239">
                <a:moveTo>
                  <a:pt x="185051" y="164109"/>
                </a:moveTo>
                <a:lnTo>
                  <a:pt x="183807" y="162852"/>
                </a:lnTo>
                <a:lnTo>
                  <a:pt x="180733" y="162852"/>
                </a:lnTo>
                <a:lnTo>
                  <a:pt x="179489" y="164109"/>
                </a:lnTo>
                <a:lnTo>
                  <a:pt x="179489" y="167182"/>
                </a:lnTo>
                <a:lnTo>
                  <a:pt x="180733" y="168427"/>
                </a:lnTo>
                <a:lnTo>
                  <a:pt x="182270" y="168427"/>
                </a:lnTo>
                <a:lnTo>
                  <a:pt x="183807" y="168427"/>
                </a:lnTo>
                <a:lnTo>
                  <a:pt x="185051" y="167182"/>
                </a:lnTo>
                <a:lnTo>
                  <a:pt x="185051" y="164109"/>
                </a:lnTo>
                <a:close/>
              </a:path>
              <a:path w="433070" h="269239">
                <a:moveTo>
                  <a:pt x="193624" y="4889"/>
                </a:moveTo>
                <a:lnTo>
                  <a:pt x="192112" y="3378"/>
                </a:lnTo>
                <a:lnTo>
                  <a:pt x="188379" y="3378"/>
                </a:lnTo>
                <a:lnTo>
                  <a:pt x="186867" y="4889"/>
                </a:lnTo>
                <a:lnTo>
                  <a:pt x="186867" y="8623"/>
                </a:lnTo>
                <a:lnTo>
                  <a:pt x="188379" y="10134"/>
                </a:lnTo>
                <a:lnTo>
                  <a:pt x="190246" y="10134"/>
                </a:lnTo>
                <a:lnTo>
                  <a:pt x="192112" y="10134"/>
                </a:lnTo>
                <a:lnTo>
                  <a:pt x="193624" y="8623"/>
                </a:lnTo>
                <a:lnTo>
                  <a:pt x="193624" y="4889"/>
                </a:lnTo>
                <a:close/>
              </a:path>
              <a:path w="433070" h="269239">
                <a:moveTo>
                  <a:pt x="195186" y="214337"/>
                </a:moveTo>
                <a:lnTo>
                  <a:pt x="193979" y="213131"/>
                </a:lnTo>
                <a:lnTo>
                  <a:pt x="191008" y="213131"/>
                </a:lnTo>
                <a:lnTo>
                  <a:pt x="189801" y="214337"/>
                </a:lnTo>
                <a:lnTo>
                  <a:pt x="189801" y="217297"/>
                </a:lnTo>
                <a:lnTo>
                  <a:pt x="191008" y="218503"/>
                </a:lnTo>
                <a:lnTo>
                  <a:pt x="192493" y="218503"/>
                </a:lnTo>
                <a:lnTo>
                  <a:pt x="193979" y="218503"/>
                </a:lnTo>
                <a:lnTo>
                  <a:pt x="195186" y="217297"/>
                </a:lnTo>
                <a:lnTo>
                  <a:pt x="195186" y="214337"/>
                </a:lnTo>
                <a:close/>
              </a:path>
              <a:path w="433070" h="269239">
                <a:moveTo>
                  <a:pt x="201752" y="264502"/>
                </a:moveTo>
                <a:lnTo>
                  <a:pt x="200545" y="263309"/>
                </a:lnTo>
                <a:lnTo>
                  <a:pt x="197573" y="263309"/>
                </a:lnTo>
                <a:lnTo>
                  <a:pt x="196367" y="264502"/>
                </a:lnTo>
                <a:lnTo>
                  <a:pt x="196367" y="267474"/>
                </a:lnTo>
                <a:lnTo>
                  <a:pt x="197573" y="268681"/>
                </a:lnTo>
                <a:lnTo>
                  <a:pt x="199059" y="268681"/>
                </a:lnTo>
                <a:lnTo>
                  <a:pt x="200545" y="268681"/>
                </a:lnTo>
                <a:lnTo>
                  <a:pt x="201752" y="267474"/>
                </a:lnTo>
                <a:lnTo>
                  <a:pt x="201752" y="264502"/>
                </a:lnTo>
                <a:close/>
              </a:path>
              <a:path w="433070" h="269239">
                <a:moveTo>
                  <a:pt x="206273" y="55143"/>
                </a:moveTo>
                <a:lnTo>
                  <a:pt x="204825" y="53682"/>
                </a:lnTo>
                <a:lnTo>
                  <a:pt x="201231" y="53682"/>
                </a:lnTo>
                <a:lnTo>
                  <a:pt x="199771" y="55143"/>
                </a:lnTo>
                <a:lnTo>
                  <a:pt x="199771" y="58724"/>
                </a:lnTo>
                <a:lnTo>
                  <a:pt x="201231" y="60185"/>
                </a:lnTo>
                <a:lnTo>
                  <a:pt x="203022" y="60185"/>
                </a:lnTo>
                <a:lnTo>
                  <a:pt x="204825" y="60185"/>
                </a:lnTo>
                <a:lnTo>
                  <a:pt x="206273" y="58724"/>
                </a:lnTo>
                <a:lnTo>
                  <a:pt x="206273" y="55143"/>
                </a:lnTo>
                <a:close/>
              </a:path>
              <a:path w="433070" h="269239">
                <a:moveTo>
                  <a:pt x="212471" y="113677"/>
                </a:moveTo>
                <a:lnTo>
                  <a:pt x="211010" y="112217"/>
                </a:lnTo>
                <a:lnTo>
                  <a:pt x="207429" y="112217"/>
                </a:lnTo>
                <a:lnTo>
                  <a:pt x="205968" y="113677"/>
                </a:lnTo>
                <a:lnTo>
                  <a:pt x="205968" y="117259"/>
                </a:lnTo>
                <a:lnTo>
                  <a:pt x="207429" y="118719"/>
                </a:lnTo>
                <a:lnTo>
                  <a:pt x="209219" y="118719"/>
                </a:lnTo>
                <a:lnTo>
                  <a:pt x="211010" y="118719"/>
                </a:lnTo>
                <a:lnTo>
                  <a:pt x="212471" y="117259"/>
                </a:lnTo>
                <a:lnTo>
                  <a:pt x="212471" y="113677"/>
                </a:lnTo>
                <a:close/>
              </a:path>
              <a:path w="433070" h="269239">
                <a:moveTo>
                  <a:pt x="218668" y="163855"/>
                </a:moveTo>
                <a:lnTo>
                  <a:pt x="217208" y="162394"/>
                </a:lnTo>
                <a:lnTo>
                  <a:pt x="213614" y="162394"/>
                </a:lnTo>
                <a:lnTo>
                  <a:pt x="212166" y="163855"/>
                </a:lnTo>
                <a:lnTo>
                  <a:pt x="212166" y="167436"/>
                </a:lnTo>
                <a:lnTo>
                  <a:pt x="213614" y="168897"/>
                </a:lnTo>
                <a:lnTo>
                  <a:pt x="215417" y="168897"/>
                </a:lnTo>
                <a:lnTo>
                  <a:pt x="217208" y="168897"/>
                </a:lnTo>
                <a:lnTo>
                  <a:pt x="218668" y="167436"/>
                </a:lnTo>
                <a:lnTo>
                  <a:pt x="218668" y="163855"/>
                </a:lnTo>
                <a:close/>
              </a:path>
              <a:path w="433070" h="269239">
                <a:moveTo>
                  <a:pt x="227228" y="4622"/>
                </a:moveTo>
                <a:lnTo>
                  <a:pt x="225501" y="2895"/>
                </a:lnTo>
                <a:lnTo>
                  <a:pt x="221234" y="2895"/>
                </a:lnTo>
                <a:lnTo>
                  <a:pt x="219506" y="4622"/>
                </a:lnTo>
                <a:lnTo>
                  <a:pt x="219506" y="8890"/>
                </a:lnTo>
                <a:lnTo>
                  <a:pt x="221234" y="10617"/>
                </a:lnTo>
                <a:lnTo>
                  <a:pt x="223367" y="10617"/>
                </a:lnTo>
                <a:lnTo>
                  <a:pt x="225501" y="10617"/>
                </a:lnTo>
                <a:lnTo>
                  <a:pt x="227228" y="8890"/>
                </a:lnTo>
                <a:lnTo>
                  <a:pt x="227228" y="4622"/>
                </a:lnTo>
                <a:close/>
              </a:path>
              <a:path w="433070" h="269239">
                <a:moveTo>
                  <a:pt x="229082" y="214096"/>
                </a:moveTo>
                <a:lnTo>
                  <a:pt x="227672" y="212686"/>
                </a:lnTo>
                <a:lnTo>
                  <a:pt x="224218" y="212686"/>
                </a:lnTo>
                <a:lnTo>
                  <a:pt x="222808" y="214096"/>
                </a:lnTo>
                <a:lnTo>
                  <a:pt x="222808" y="217551"/>
                </a:lnTo>
                <a:lnTo>
                  <a:pt x="224218" y="218960"/>
                </a:lnTo>
                <a:lnTo>
                  <a:pt x="225945" y="218960"/>
                </a:lnTo>
                <a:lnTo>
                  <a:pt x="227672" y="218960"/>
                </a:lnTo>
                <a:lnTo>
                  <a:pt x="229082" y="217551"/>
                </a:lnTo>
                <a:lnTo>
                  <a:pt x="229082" y="214096"/>
                </a:lnTo>
                <a:close/>
              </a:path>
              <a:path w="433070" h="269239">
                <a:moveTo>
                  <a:pt x="240499" y="54876"/>
                </a:moveTo>
                <a:lnTo>
                  <a:pt x="238836" y="53213"/>
                </a:lnTo>
                <a:lnTo>
                  <a:pt x="234721" y="53213"/>
                </a:lnTo>
                <a:lnTo>
                  <a:pt x="233070" y="54876"/>
                </a:lnTo>
                <a:lnTo>
                  <a:pt x="233070" y="58978"/>
                </a:lnTo>
                <a:lnTo>
                  <a:pt x="234721" y="60642"/>
                </a:lnTo>
                <a:lnTo>
                  <a:pt x="236778" y="60642"/>
                </a:lnTo>
                <a:lnTo>
                  <a:pt x="238836" y="60642"/>
                </a:lnTo>
                <a:lnTo>
                  <a:pt x="240499" y="58978"/>
                </a:lnTo>
                <a:lnTo>
                  <a:pt x="240499" y="54876"/>
                </a:lnTo>
                <a:close/>
              </a:path>
              <a:path w="433070" h="269239">
                <a:moveTo>
                  <a:pt x="246392" y="113423"/>
                </a:moveTo>
                <a:lnTo>
                  <a:pt x="244729" y="111760"/>
                </a:lnTo>
                <a:lnTo>
                  <a:pt x="240614" y="111760"/>
                </a:lnTo>
                <a:lnTo>
                  <a:pt x="238963" y="113423"/>
                </a:lnTo>
                <a:lnTo>
                  <a:pt x="238963" y="117525"/>
                </a:lnTo>
                <a:lnTo>
                  <a:pt x="240614" y="119189"/>
                </a:lnTo>
                <a:lnTo>
                  <a:pt x="242671" y="119189"/>
                </a:lnTo>
                <a:lnTo>
                  <a:pt x="244729" y="119189"/>
                </a:lnTo>
                <a:lnTo>
                  <a:pt x="246392" y="117525"/>
                </a:lnTo>
                <a:lnTo>
                  <a:pt x="246392" y="113423"/>
                </a:lnTo>
                <a:close/>
              </a:path>
              <a:path w="433070" h="269239">
                <a:moveTo>
                  <a:pt x="252272" y="163588"/>
                </a:moveTo>
                <a:lnTo>
                  <a:pt x="250609" y="161925"/>
                </a:lnTo>
                <a:lnTo>
                  <a:pt x="246494" y="161925"/>
                </a:lnTo>
                <a:lnTo>
                  <a:pt x="244843" y="163588"/>
                </a:lnTo>
                <a:lnTo>
                  <a:pt x="244843" y="167690"/>
                </a:lnTo>
                <a:lnTo>
                  <a:pt x="246494" y="169354"/>
                </a:lnTo>
                <a:lnTo>
                  <a:pt x="248551" y="169354"/>
                </a:lnTo>
                <a:lnTo>
                  <a:pt x="250609" y="169354"/>
                </a:lnTo>
                <a:lnTo>
                  <a:pt x="252272" y="167690"/>
                </a:lnTo>
                <a:lnTo>
                  <a:pt x="252272" y="163588"/>
                </a:lnTo>
                <a:close/>
              </a:path>
              <a:path w="433070" h="269239">
                <a:moveTo>
                  <a:pt x="260845" y="4356"/>
                </a:moveTo>
                <a:lnTo>
                  <a:pt x="258902" y="2413"/>
                </a:lnTo>
                <a:lnTo>
                  <a:pt x="254101" y="2413"/>
                </a:lnTo>
                <a:lnTo>
                  <a:pt x="252158" y="4356"/>
                </a:lnTo>
                <a:lnTo>
                  <a:pt x="252158" y="9156"/>
                </a:lnTo>
                <a:lnTo>
                  <a:pt x="254101" y="11099"/>
                </a:lnTo>
                <a:lnTo>
                  <a:pt x="256501" y="11099"/>
                </a:lnTo>
                <a:lnTo>
                  <a:pt x="258902" y="11099"/>
                </a:lnTo>
                <a:lnTo>
                  <a:pt x="260845" y="9156"/>
                </a:lnTo>
                <a:lnTo>
                  <a:pt x="260845" y="4356"/>
                </a:lnTo>
                <a:close/>
              </a:path>
              <a:path w="433070" h="269239">
                <a:moveTo>
                  <a:pt x="262978" y="213842"/>
                </a:moveTo>
                <a:lnTo>
                  <a:pt x="261378" y="212242"/>
                </a:lnTo>
                <a:lnTo>
                  <a:pt x="257416" y="212242"/>
                </a:lnTo>
                <a:lnTo>
                  <a:pt x="255816" y="213842"/>
                </a:lnTo>
                <a:lnTo>
                  <a:pt x="255816" y="217805"/>
                </a:lnTo>
                <a:lnTo>
                  <a:pt x="257416" y="219405"/>
                </a:lnTo>
                <a:lnTo>
                  <a:pt x="259397" y="219405"/>
                </a:lnTo>
                <a:lnTo>
                  <a:pt x="261378" y="219405"/>
                </a:lnTo>
                <a:lnTo>
                  <a:pt x="262978" y="217805"/>
                </a:lnTo>
                <a:lnTo>
                  <a:pt x="262978" y="213842"/>
                </a:lnTo>
                <a:close/>
              </a:path>
              <a:path w="433070" h="269239">
                <a:moveTo>
                  <a:pt x="274726" y="54622"/>
                </a:moveTo>
                <a:lnTo>
                  <a:pt x="272859" y="52755"/>
                </a:lnTo>
                <a:lnTo>
                  <a:pt x="268236" y="52755"/>
                </a:lnTo>
                <a:lnTo>
                  <a:pt x="266369" y="54622"/>
                </a:lnTo>
                <a:lnTo>
                  <a:pt x="266369" y="59245"/>
                </a:lnTo>
                <a:lnTo>
                  <a:pt x="268236" y="61112"/>
                </a:lnTo>
                <a:lnTo>
                  <a:pt x="270548" y="61112"/>
                </a:lnTo>
                <a:lnTo>
                  <a:pt x="272859" y="61112"/>
                </a:lnTo>
                <a:lnTo>
                  <a:pt x="274726" y="59245"/>
                </a:lnTo>
                <a:lnTo>
                  <a:pt x="274726" y="54622"/>
                </a:lnTo>
                <a:close/>
              </a:path>
              <a:path w="433070" h="269239">
                <a:moveTo>
                  <a:pt x="280301" y="113157"/>
                </a:moveTo>
                <a:lnTo>
                  <a:pt x="278434" y="111277"/>
                </a:lnTo>
                <a:lnTo>
                  <a:pt x="273812" y="111277"/>
                </a:lnTo>
                <a:lnTo>
                  <a:pt x="271945" y="113157"/>
                </a:lnTo>
                <a:lnTo>
                  <a:pt x="271945" y="117779"/>
                </a:lnTo>
                <a:lnTo>
                  <a:pt x="273812" y="119646"/>
                </a:lnTo>
                <a:lnTo>
                  <a:pt x="276123" y="119646"/>
                </a:lnTo>
                <a:lnTo>
                  <a:pt x="278434" y="119646"/>
                </a:lnTo>
                <a:lnTo>
                  <a:pt x="280301" y="117779"/>
                </a:lnTo>
                <a:lnTo>
                  <a:pt x="280301" y="113157"/>
                </a:lnTo>
                <a:close/>
              </a:path>
              <a:path w="433070" h="269239">
                <a:moveTo>
                  <a:pt x="285877" y="163334"/>
                </a:moveTo>
                <a:lnTo>
                  <a:pt x="284010" y="161467"/>
                </a:lnTo>
                <a:lnTo>
                  <a:pt x="279387" y="161467"/>
                </a:lnTo>
                <a:lnTo>
                  <a:pt x="277520" y="163334"/>
                </a:lnTo>
                <a:lnTo>
                  <a:pt x="277520" y="167957"/>
                </a:lnTo>
                <a:lnTo>
                  <a:pt x="279387" y="169824"/>
                </a:lnTo>
                <a:lnTo>
                  <a:pt x="281698" y="169824"/>
                </a:lnTo>
                <a:lnTo>
                  <a:pt x="284010" y="169824"/>
                </a:lnTo>
                <a:lnTo>
                  <a:pt x="285877" y="167957"/>
                </a:lnTo>
                <a:lnTo>
                  <a:pt x="285877" y="163334"/>
                </a:lnTo>
                <a:close/>
              </a:path>
              <a:path w="433070" h="269239">
                <a:moveTo>
                  <a:pt x="294462" y="4089"/>
                </a:moveTo>
                <a:lnTo>
                  <a:pt x="292303" y="1930"/>
                </a:lnTo>
                <a:lnTo>
                  <a:pt x="286969" y="1930"/>
                </a:lnTo>
                <a:lnTo>
                  <a:pt x="284810" y="4089"/>
                </a:lnTo>
                <a:lnTo>
                  <a:pt x="284810" y="9423"/>
                </a:lnTo>
                <a:lnTo>
                  <a:pt x="286969" y="11582"/>
                </a:lnTo>
                <a:lnTo>
                  <a:pt x="289636" y="11582"/>
                </a:lnTo>
                <a:lnTo>
                  <a:pt x="292303" y="11582"/>
                </a:lnTo>
                <a:lnTo>
                  <a:pt x="294462" y="9423"/>
                </a:lnTo>
                <a:lnTo>
                  <a:pt x="294462" y="4089"/>
                </a:lnTo>
                <a:close/>
              </a:path>
              <a:path w="433070" h="269239">
                <a:moveTo>
                  <a:pt x="296875" y="213588"/>
                </a:moveTo>
                <a:lnTo>
                  <a:pt x="295071" y="211785"/>
                </a:lnTo>
                <a:lnTo>
                  <a:pt x="290626" y="211785"/>
                </a:lnTo>
                <a:lnTo>
                  <a:pt x="288823" y="213588"/>
                </a:lnTo>
                <a:lnTo>
                  <a:pt x="288823" y="218046"/>
                </a:lnTo>
                <a:lnTo>
                  <a:pt x="290626" y="219849"/>
                </a:lnTo>
                <a:lnTo>
                  <a:pt x="292849" y="219849"/>
                </a:lnTo>
                <a:lnTo>
                  <a:pt x="295071" y="219849"/>
                </a:lnTo>
                <a:lnTo>
                  <a:pt x="296875" y="218046"/>
                </a:lnTo>
                <a:lnTo>
                  <a:pt x="296875" y="213588"/>
                </a:lnTo>
                <a:close/>
              </a:path>
              <a:path w="433070" h="269239">
                <a:moveTo>
                  <a:pt x="308952" y="54368"/>
                </a:moveTo>
                <a:lnTo>
                  <a:pt x="306870" y="52298"/>
                </a:lnTo>
                <a:lnTo>
                  <a:pt x="301739" y="52298"/>
                </a:lnTo>
                <a:lnTo>
                  <a:pt x="299656" y="54368"/>
                </a:lnTo>
                <a:lnTo>
                  <a:pt x="299656" y="59499"/>
                </a:lnTo>
                <a:lnTo>
                  <a:pt x="301739" y="61582"/>
                </a:lnTo>
                <a:lnTo>
                  <a:pt x="304304" y="61582"/>
                </a:lnTo>
                <a:lnTo>
                  <a:pt x="306870" y="61582"/>
                </a:lnTo>
                <a:lnTo>
                  <a:pt x="308952" y="59499"/>
                </a:lnTo>
                <a:lnTo>
                  <a:pt x="308952" y="54368"/>
                </a:lnTo>
                <a:close/>
              </a:path>
              <a:path w="433070" h="269239">
                <a:moveTo>
                  <a:pt x="314223" y="112903"/>
                </a:moveTo>
                <a:lnTo>
                  <a:pt x="312140" y="110820"/>
                </a:lnTo>
                <a:lnTo>
                  <a:pt x="307009" y="110820"/>
                </a:lnTo>
                <a:lnTo>
                  <a:pt x="304927" y="112903"/>
                </a:lnTo>
                <a:lnTo>
                  <a:pt x="304927" y="118033"/>
                </a:lnTo>
                <a:lnTo>
                  <a:pt x="307009" y="120116"/>
                </a:lnTo>
                <a:lnTo>
                  <a:pt x="309575" y="120116"/>
                </a:lnTo>
                <a:lnTo>
                  <a:pt x="312140" y="120116"/>
                </a:lnTo>
                <a:lnTo>
                  <a:pt x="314223" y="118033"/>
                </a:lnTo>
                <a:lnTo>
                  <a:pt x="314223" y="112903"/>
                </a:lnTo>
                <a:close/>
              </a:path>
              <a:path w="433070" h="269239">
                <a:moveTo>
                  <a:pt x="319481" y="163080"/>
                </a:moveTo>
                <a:lnTo>
                  <a:pt x="317398" y="161010"/>
                </a:lnTo>
                <a:lnTo>
                  <a:pt x="312267" y="161010"/>
                </a:lnTo>
                <a:lnTo>
                  <a:pt x="310184" y="163080"/>
                </a:lnTo>
                <a:lnTo>
                  <a:pt x="310184" y="168211"/>
                </a:lnTo>
                <a:lnTo>
                  <a:pt x="312267" y="170294"/>
                </a:lnTo>
                <a:lnTo>
                  <a:pt x="314833" y="170294"/>
                </a:lnTo>
                <a:lnTo>
                  <a:pt x="317398" y="170294"/>
                </a:lnTo>
                <a:lnTo>
                  <a:pt x="319481" y="168211"/>
                </a:lnTo>
                <a:lnTo>
                  <a:pt x="319481" y="163080"/>
                </a:lnTo>
                <a:close/>
              </a:path>
              <a:path w="433070" h="269239">
                <a:moveTo>
                  <a:pt x="328066" y="3835"/>
                </a:moveTo>
                <a:lnTo>
                  <a:pt x="325691" y="1460"/>
                </a:lnTo>
                <a:lnTo>
                  <a:pt x="319824" y="1460"/>
                </a:lnTo>
                <a:lnTo>
                  <a:pt x="317449" y="3835"/>
                </a:lnTo>
                <a:lnTo>
                  <a:pt x="317449" y="9690"/>
                </a:lnTo>
                <a:lnTo>
                  <a:pt x="319824" y="12065"/>
                </a:lnTo>
                <a:lnTo>
                  <a:pt x="322757" y="12065"/>
                </a:lnTo>
                <a:lnTo>
                  <a:pt x="325691" y="12065"/>
                </a:lnTo>
                <a:lnTo>
                  <a:pt x="328066" y="9690"/>
                </a:lnTo>
                <a:lnTo>
                  <a:pt x="328066" y="3835"/>
                </a:lnTo>
                <a:close/>
              </a:path>
              <a:path w="433070" h="269239">
                <a:moveTo>
                  <a:pt x="330784" y="213347"/>
                </a:moveTo>
                <a:lnTo>
                  <a:pt x="328777" y="211340"/>
                </a:lnTo>
                <a:lnTo>
                  <a:pt x="323824" y="211340"/>
                </a:lnTo>
                <a:lnTo>
                  <a:pt x="321818" y="213347"/>
                </a:lnTo>
                <a:lnTo>
                  <a:pt x="321818" y="218287"/>
                </a:lnTo>
                <a:lnTo>
                  <a:pt x="323824" y="220294"/>
                </a:lnTo>
                <a:lnTo>
                  <a:pt x="326301" y="220294"/>
                </a:lnTo>
                <a:lnTo>
                  <a:pt x="328777" y="220294"/>
                </a:lnTo>
                <a:lnTo>
                  <a:pt x="330784" y="218287"/>
                </a:lnTo>
                <a:lnTo>
                  <a:pt x="330784" y="213347"/>
                </a:lnTo>
                <a:close/>
              </a:path>
              <a:path w="433070" h="269239">
                <a:moveTo>
                  <a:pt x="343166" y="54102"/>
                </a:moveTo>
                <a:lnTo>
                  <a:pt x="340880" y="51816"/>
                </a:lnTo>
                <a:lnTo>
                  <a:pt x="335241" y="51816"/>
                </a:lnTo>
                <a:lnTo>
                  <a:pt x="332955" y="54102"/>
                </a:lnTo>
                <a:lnTo>
                  <a:pt x="332955" y="59753"/>
                </a:lnTo>
                <a:lnTo>
                  <a:pt x="335241" y="62039"/>
                </a:lnTo>
                <a:lnTo>
                  <a:pt x="338061" y="62039"/>
                </a:lnTo>
                <a:lnTo>
                  <a:pt x="340880" y="62039"/>
                </a:lnTo>
                <a:lnTo>
                  <a:pt x="343166" y="59753"/>
                </a:lnTo>
                <a:lnTo>
                  <a:pt x="343166" y="54102"/>
                </a:lnTo>
                <a:close/>
              </a:path>
              <a:path w="433070" h="269239">
                <a:moveTo>
                  <a:pt x="348119" y="112649"/>
                </a:moveTo>
                <a:lnTo>
                  <a:pt x="345833" y="110363"/>
                </a:lnTo>
                <a:lnTo>
                  <a:pt x="340194" y="110363"/>
                </a:lnTo>
                <a:lnTo>
                  <a:pt x="337908" y="112649"/>
                </a:lnTo>
                <a:lnTo>
                  <a:pt x="337908" y="118300"/>
                </a:lnTo>
                <a:lnTo>
                  <a:pt x="340194" y="120586"/>
                </a:lnTo>
                <a:lnTo>
                  <a:pt x="343014" y="120586"/>
                </a:lnTo>
                <a:lnTo>
                  <a:pt x="345833" y="120586"/>
                </a:lnTo>
                <a:lnTo>
                  <a:pt x="348119" y="118300"/>
                </a:lnTo>
                <a:lnTo>
                  <a:pt x="348119" y="112649"/>
                </a:lnTo>
                <a:close/>
              </a:path>
              <a:path w="433070" h="269239">
                <a:moveTo>
                  <a:pt x="353085" y="162814"/>
                </a:moveTo>
                <a:lnTo>
                  <a:pt x="350799" y="160528"/>
                </a:lnTo>
                <a:lnTo>
                  <a:pt x="345160" y="160528"/>
                </a:lnTo>
                <a:lnTo>
                  <a:pt x="342861" y="162814"/>
                </a:lnTo>
                <a:lnTo>
                  <a:pt x="342861" y="168465"/>
                </a:lnTo>
                <a:lnTo>
                  <a:pt x="345160" y="170751"/>
                </a:lnTo>
                <a:lnTo>
                  <a:pt x="347980" y="170751"/>
                </a:lnTo>
                <a:lnTo>
                  <a:pt x="350799" y="170751"/>
                </a:lnTo>
                <a:lnTo>
                  <a:pt x="353085" y="168465"/>
                </a:lnTo>
                <a:lnTo>
                  <a:pt x="353085" y="162814"/>
                </a:lnTo>
                <a:close/>
              </a:path>
              <a:path w="433070" h="269239">
                <a:moveTo>
                  <a:pt x="361683" y="3556"/>
                </a:moveTo>
                <a:lnTo>
                  <a:pt x="359092" y="965"/>
                </a:lnTo>
                <a:lnTo>
                  <a:pt x="352691" y="965"/>
                </a:lnTo>
                <a:lnTo>
                  <a:pt x="350100" y="3556"/>
                </a:lnTo>
                <a:lnTo>
                  <a:pt x="350100" y="9956"/>
                </a:lnTo>
                <a:lnTo>
                  <a:pt x="352691" y="12547"/>
                </a:lnTo>
                <a:lnTo>
                  <a:pt x="355892" y="12547"/>
                </a:lnTo>
                <a:lnTo>
                  <a:pt x="359092" y="12547"/>
                </a:lnTo>
                <a:lnTo>
                  <a:pt x="361683" y="9956"/>
                </a:lnTo>
                <a:lnTo>
                  <a:pt x="361683" y="3556"/>
                </a:lnTo>
                <a:close/>
              </a:path>
              <a:path w="433070" h="269239">
                <a:moveTo>
                  <a:pt x="364667" y="213093"/>
                </a:moveTo>
                <a:lnTo>
                  <a:pt x="362458" y="210896"/>
                </a:lnTo>
                <a:lnTo>
                  <a:pt x="357022" y="210896"/>
                </a:lnTo>
                <a:lnTo>
                  <a:pt x="354812" y="213093"/>
                </a:lnTo>
                <a:lnTo>
                  <a:pt x="354812" y="218541"/>
                </a:lnTo>
                <a:lnTo>
                  <a:pt x="357022" y="220751"/>
                </a:lnTo>
                <a:lnTo>
                  <a:pt x="359740" y="220751"/>
                </a:lnTo>
                <a:lnTo>
                  <a:pt x="362458" y="220751"/>
                </a:lnTo>
                <a:lnTo>
                  <a:pt x="364667" y="218541"/>
                </a:lnTo>
                <a:lnTo>
                  <a:pt x="364667" y="213093"/>
                </a:lnTo>
                <a:close/>
              </a:path>
              <a:path w="433070" h="269239">
                <a:moveTo>
                  <a:pt x="377405" y="53848"/>
                </a:moveTo>
                <a:lnTo>
                  <a:pt x="374904" y="51358"/>
                </a:lnTo>
                <a:lnTo>
                  <a:pt x="368757" y="51358"/>
                </a:lnTo>
                <a:lnTo>
                  <a:pt x="366255" y="53848"/>
                </a:lnTo>
                <a:lnTo>
                  <a:pt x="366255" y="60007"/>
                </a:lnTo>
                <a:lnTo>
                  <a:pt x="368757" y="62509"/>
                </a:lnTo>
                <a:lnTo>
                  <a:pt x="371830" y="62509"/>
                </a:lnTo>
                <a:lnTo>
                  <a:pt x="374904" y="62509"/>
                </a:lnTo>
                <a:lnTo>
                  <a:pt x="377405" y="60007"/>
                </a:lnTo>
                <a:lnTo>
                  <a:pt x="377405" y="53848"/>
                </a:lnTo>
                <a:close/>
              </a:path>
              <a:path w="433070" h="269239">
                <a:moveTo>
                  <a:pt x="382041" y="112382"/>
                </a:moveTo>
                <a:lnTo>
                  <a:pt x="379539" y="109893"/>
                </a:lnTo>
                <a:lnTo>
                  <a:pt x="373380" y="109893"/>
                </a:lnTo>
                <a:lnTo>
                  <a:pt x="370890" y="112382"/>
                </a:lnTo>
                <a:lnTo>
                  <a:pt x="370890" y="118541"/>
                </a:lnTo>
                <a:lnTo>
                  <a:pt x="373380" y="121043"/>
                </a:lnTo>
                <a:lnTo>
                  <a:pt x="376466" y="121043"/>
                </a:lnTo>
                <a:lnTo>
                  <a:pt x="379539" y="121043"/>
                </a:lnTo>
                <a:lnTo>
                  <a:pt x="382041" y="118541"/>
                </a:lnTo>
                <a:lnTo>
                  <a:pt x="382041" y="112382"/>
                </a:lnTo>
                <a:close/>
              </a:path>
              <a:path w="433070" h="269239">
                <a:moveTo>
                  <a:pt x="386689" y="162560"/>
                </a:moveTo>
                <a:lnTo>
                  <a:pt x="384187" y="160070"/>
                </a:lnTo>
                <a:lnTo>
                  <a:pt x="378040" y="160070"/>
                </a:lnTo>
                <a:lnTo>
                  <a:pt x="375539" y="162560"/>
                </a:lnTo>
                <a:lnTo>
                  <a:pt x="375539" y="168719"/>
                </a:lnTo>
                <a:lnTo>
                  <a:pt x="378040" y="171221"/>
                </a:lnTo>
                <a:lnTo>
                  <a:pt x="381114" y="171221"/>
                </a:lnTo>
                <a:lnTo>
                  <a:pt x="384187" y="171221"/>
                </a:lnTo>
                <a:lnTo>
                  <a:pt x="386689" y="168719"/>
                </a:lnTo>
                <a:lnTo>
                  <a:pt x="386689" y="162560"/>
                </a:lnTo>
                <a:close/>
              </a:path>
              <a:path w="433070" h="269239">
                <a:moveTo>
                  <a:pt x="395287" y="3289"/>
                </a:moveTo>
                <a:lnTo>
                  <a:pt x="392480" y="482"/>
                </a:lnTo>
                <a:lnTo>
                  <a:pt x="385546" y="482"/>
                </a:lnTo>
                <a:lnTo>
                  <a:pt x="382739" y="3289"/>
                </a:lnTo>
                <a:lnTo>
                  <a:pt x="382739" y="10223"/>
                </a:lnTo>
                <a:lnTo>
                  <a:pt x="385546" y="13030"/>
                </a:lnTo>
                <a:lnTo>
                  <a:pt x="389013" y="13030"/>
                </a:lnTo>
                <a:lnTo>
                  <a:pt x="392480" y="13030"/>
                </a:lnTo>
                <a:lnTo>
                  <a:pt x="395287" y="10223"/>
                </a:lnTo>
                <a:lnTo>
                  <a:pt x="395287" y="3289"/>
                </a:lnTo>
                <a:close/>
              </a:path>
              <a:path w="433070" h="269239">
                <a:moveTo>
                  <a:pt x="398564" y="212852"/>
                </a:moveTo>
                <a:lnTo>
                  <a:pt x="396163" y="210439"/>
                </a:lnTo>
                <a:lnTo>
                  <a:pt x="390220" y="210439"/>
                </a:lnTo>
                <a:lnTo>
                  <a:pt x="387819" y="212852"/>
                </a:lnTo>
                <a:lnTo>
                  <a:pt x="387819" y="218795"/>
                </a:lnTo>
                <a:lnTo>
                  <a:pt x="390220" y="221195"/>
                </a:lnTo>
                <a:lnTo>
                  <a:pt x="393192" y="221195"/>
                </a:lnTo>
                <a:lnTo>
                  <a:pt x="396163" y="221195"/>
                </a:lnTo>
                <a:lnTo>
                  <a:pt x="398564" y="218795"/>
                </a:lnTo>
                <a:lnTo>
                  <a:pt x="398564" y="212852"/>
                </a:lnTo>
                <a:close/>
              </a:path>
              <a:path w="433070" h="269239">
                <a:moveTo>
                  <a:pt x="411632" y="53594"/>
                </a:moveTo>
                <a:lnTo>
                  <a:pt x="408927" y="50888"/>
                </a:lnTo>
                <a:lnTo>
                  <a:pt x="402259" y="50888"/>
                </a:lnTo>
                <a:lnTo>
                  <a:pt x="399554" y="53594"/>
                </a:lnTo>
                <a:lnTo>
                  <a:pt x="399554" y="60261"/>
                </a:lnTo>
                <a:lnTo>
                  <a:pt x="402259" y="62966"/>
                </a:lnTo>
                <a:lnTo>
                  <a:pt x="405587" y="62966"/>
                </a:lnTo>
                <a:lnTo>
                  <a:pt x="408927" y="62966"/>
                </a:lnTo>
                <a:lnTo>
                  <a:pt x="411632" y="60261"/>
                </a:lnTo>
                <a:lnTo>
                  <a:pt x="411632" y="53594"/>
                </a:lnTo>
                <a:close/>
              </a:path>
              <a:path w="433070" h="269239">
                <a:moveTo>
                  <a:pt x="415963" y="112128"/>
                </a:moveTo>
                <a:lnTo>
                  <a:pt x="413258" y="109423"/>
                </a:lnTo>
                <a:lnTo>
                  <a:pt x="406577" y="109423"/>
                </a:lnTo>
                <a:lnTo>
                  <a:pt x="403872" y="112128"/>
                </a:lnTo>
                <a:lnTo>
                  <a:pt x="403872" y="118808"/>
                </a:lnTo>
                <a:lnTo>
                  <a:pt x="406577" y="121500"/>
                </a:lnTo>
                <a:lnTo>
                  <a:pt x="409917" y="121500"/>
                </a:lnTo>
                <a:lnTo>
                  <a:pt x="413258" y="121500"/>
                </a:lnTo>
                <a:lnTo>
                  <a:pt x="415963" y="118808"/>
                </a:lnTo>
                <a:lnTo>
                  <a:pt x="415963" y="112128"/>
                </a:lnTo>
                <a:close/>
              </a:path>
              <a:path w="433070" h="269239">
                <a:moveTo>
                  <a:pt x="420306" y="162306"/>
                </a:moveTo>
                <a:lnTo>
                  <a:pt x="417601" y="159600"/>
                </a:lnTo>
                <a:lnTo>
                  <a:pt x="410921" y="159600"/>
                </a:lnTo>
                <a:lnTo>
                  <a:pt x="408216" y="162306"/>
                </a:lnTo>
                <a:lnTo>
                  <a:pt x="408216" y="168973"/>
                </a:lnTo>
                <a:lnTo>
                  <a:pt x="410921" y="171678"/>
                </a:lnTo>
                <a:lnTo>
                  <a:pt x="414261" y="171678"/>
                </a:lnTo>
                <a:lnTo>
                  <a:pt x="417601" y="171678"/>
                </a:lnTo>
                <a:lnTo>
                  <a:pt x="420306" y="168973"/>
                </a:lnTo>
                <a:lnTo>
                  <a:pt x="420306" y="162306"/>
                </a:lnTo>
                <a:close/>
              </a:path>
              <a:path w="433070" h="269239">
                <a:moveTo>
                  <a:pt x="428904" y="3022"/>
                </a:moveTo>
                <a:lnTo>
                  <a:pt x="425881" y="0"/>
                </a:lnTo>
                <a:lnTo>
                  <a:pt x="418414" y="0"/>
                </a:lnTo>
                <a:lnTo>
                  <a:pt x="415391" y="3022"/>
                </a:lnTo>
                <a:lnTo>
                  <a:pt x="415391" y="10490"/>
                </a:lnTo>
                <a:lnTo>
                  <a:pt x="418414" y="13512"/>
                </a:lnTo>
                <a:lnTo>
                  <a:pt x="422148" y="13512"/>
                </a:lnTo>
                <a:lnTo>
                  <a:pt x="425881" y="13512"/>
                </a:lnTo>
                <a:lnTo>
                  <a:pt x="428904" y="10490"/>
                </a:lnTo>
                <a:lnTo>
                  <a:pt x="428904" y="3022"/>
                </a:lnTo>
                <a:close/>
              </a:path>
              <a:path w="433070" h="269239">
                <a:moveTo>
                  <a:pt x="432460" y="212598"/>
                </a:moveTo>
                <a:lnTo>
                  <a:pt x="429856" y="209994"/>
                </a:lnTo>
                <a:lnTo>
                  <a:pt x="423430" y="209994"/>
                </a:lnTo>
                <a:lnTo>
                  <a:pt x="420827" y="212598"/>
                </a:lnTo>
                <a:lnTo>
                  <a:pt x="420827" y="219036"/>
                </a:lnTo>
                <a:lnTo>
                  <a:pt x="423430" y="221640"/>
                </a:lnTo>
                <a:lnTo>
                  <a:pt x="426643" y="221640"/>
                </a:lnTo>
                <a:lnTo>
                  <a:pt x="429856" y="221640"/>
                </a:lnTo>
                <a:lnTo>
                  <a:pt x="432460" y="219036"/>
                </a:lnTo>
                <a:lnTo>
                  <a:pt x="432460" y="212598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3110547" y="2743415"/>
            <a:ext cx="450215" cy="258445"/>
          </a:xfrm>
          <a:custGeom>
            <a:avLst/>
            <a:gdLst/>
            <a:ahLst/>
            <a:cxnLst/>
            <a:rect l="l" t="t" r="r" b="b"/>
            <a:pathLst>
              <a:path w="450214" h="258444">
                <a:moveTo>
                  <a:pt x="965" y="106362"/>
                </a:moveTo>
                <a:lnTo>
                  <a:pt x="749" y="106146"/>
                </a:lnTo>
                <a:lnTo>
                  <a:pt x="215" y="106146"/>
                </a:lnTo>
                <a:lnTo>
                  <a:pt x="0" y="106362"/>
                </a:lnTo>
                <a:lnTo>
                  <a:pt x="0" y="106895"/>
                </a:lnTo>
                <a:lnTo>
                  <a:pt x="215" y="107111"/>
                </a:lnTo>
                <a:lnTo>
                  <a:pt x="482" y="107111"/>
                </a:lnTo>
                <a:lnTo>
                  <a:pt x="749" y="107111"/>
                </a:lnTo>
                <a:lnTo>
                  <a:pt x="965" y="106895"/>
                </a:lnTo>
                <a:lnTo>
                  <a:pt x="965" y="106362"/>
                </a:lnTo>
                <a:close/>
              </a:path>
              <a:path w="450214" h="258444">
                <a:moveTo>
                  <a:pt x="965" y="56184"/>
                </a:moveTo>
                <a:lnTo>
                  <a:pt x="749" y="55968"/>
                </a:lnTo>
                <a:lnTo>
                  <a:pt x="215" y="55968"/>
                </a:lnTo>
                <a:lnTo>
                  <a:pt x="0" y="56184"/>
                </a:lnTo>
                <a:lnTo>
                  <a:pt x="0" y="56718"/>
                </a:lnTo>
                <a:lnTo>
                  <a:pt x="215" y="56934"/>
                </a:lnTo>
                <a:lnTo>
                  <a:pt x="482" y="56934"/>
                </a:lnTo>
                <a:lnTo>
                  <a:pt x="749" y="56934"/>
                </a:lnTo>
                <a:lnTo>
                  <a:pt x="965" y="56718"/>
                </a:lnTo>
                <a:lnTo>
                  <a:pt x="965" y="56184"/>
                </a:lnTo>
                <a:close/>
              </a:path>
              <a:path w="450214" h="258444">
                <a:moveTo>
                  <a:pt x="9004" y="206705"/>
                </a:moveTo>
                <a:lnTo>
                  <a:pt x="8788" y="206489"/>
                </a:lnTo>
                <a:lnTo>
                  <a:pt x="8255" y="206489"/>
                </a:lnTo>
                <a:lnTo>
                  <a:pt x="8039" y="206705"/>
                </a:lnTo>
                <a:lnTo>
                  <a:pt x="8039" y="207238"/>
                </a:lnTo>
                <a:lnTo>
                  <a:pt x="8255" y="207454"/>
                </a:lnTo>
                <a:lnTo>
                  <a:pt x="8521" y="207454"/>
                </a:lnTo>
                <a:lnTo>
                  <a:pt x="8788" y="207454"/>
                </a:lnTo>
                <a:lnTo>
                  <a:pt x="9004" y="207238"/>
                </a:lnTo>
                <a:lnTo>
                  <a:pt x="9004" y="206705"/>
                </a:lnTo>
                <a:close/>
              </a:path>
              <a:path w="450214" h="258444">
                <a:moveTo>
                  <a:pt x="9004" y="156527"/>
                </a:moveTo>
                <a:lnTo>
                  <a:pt x="8788" y="156311"/>
                </a:lnTo>
                <a:lnTo>
                  <a:pt x="8255" y="156311"/>
                </a:lnTo>
                <a:lnTo>
                  <a:pt x="8039" y="156527"/>
                </a:lnTo>
                <a:lnTo>
                  <a:pt x="8039" y="157060"/>
                </a:lnTo>
                <a:lnTo>
                  <a:pt x="8255" y="157276"/>
                </a:lnTo>
                <a:lnTo>
                  <a:pt x="8521" y="157276"/>
                </a:lnTo>
                <a:lnTo>
                  <a:pt x="8788" y="157276"/>
                </a:lnTo>
                <a:lnTo>
                  <a:pt x="9004" y="157060"/>
                </a:lnTo>
                <a:lnTo>
                  <a:pt x="9004" y="156527"/>
                </a:lnTo>
                <a:close/>
              </a:path>
              <a:path w="450214" h="258444">
                <a:moveTo>
                  <a:pt x="17056" y="256882"/>
                </a:moveTo>
                <a:lnTo>
                  <a:pt x="16840" y="256667"/>
                </a:lnTo>
                <a:lnTo>
                  <a:pt x="16306" y="256667"/>
                </a:lnTo>
                <a:lnTo>
                  <a:pt x="16090" y="256882"/>
                </a:lnTo>
                <a:lnTo>
                  <a:pt x="16090" y="257416"/>
                </a:lnTo>
                <a:lnTo>
                  <a:pt x="16306" y="257632"/>
                </a:lnTo>
                <a:lnTo>
                  <a:pt x="16573" y="257632"/>
                </a:lnTo>
                <a:lnTo>
                  <a:pt x="16840" y="257632"/>
                </a:lnTo>
                <a:lnTo>
                  <a:pt x="17056" y="257416"/>
                </a:lnTo>
                <a:lnTo>
                  <a:pt x="17056" y="256882"/>
                </a:lnTo>
                <a:close/>
              </a:path>
              <a:path w="450214" h="258444">
                <a:moveTo>
                  <a:pt x="26746" y="5791"/>
                </a:moveTo>
                <a:lnTo>
                  <a:pt x="26339" y="5384"/>
                </a:lnTo>
                <a:lnTo>
                  <a:pt x="25349" y="5384"/>
                </a:lnTo>
                <a:lnTo>
                  <a:pt x="24942" y="5791"/>
                </a:lnTo>
                <a:lnTo>
                  <a:pt x="24942" y="6769"/>
                </a:lnTo>
                <a:lnTo>
                  <a:pt x="25349" y="7175"/>
                </a:lnTo>
                <a:lnTo>
                  <a:pt x="25844" y="7175"/>
                </a:lnTo>
                <a:lnTo>
                  <a:pt x="26339" y="7175"/>
                </a:lnTo>
                <a:lnTo>
                  <a:pt x="26746" y="6769"/>
                </a:lnTo>
                <a:lnTo>
                  <a:pt x="26746" y="5791"/>
                </a:lnTo>
                <a:close/>
              </a:path>
              <a:path w="450214" h="258444">
                <a:moveTo>
                  <a:pt x="35229" y="106095"/>
                </a:moveTo>
                <a:lnTo>
                  <a:pt x="34798" y="105664"/>
                </a:lnTo>
                <a:lnTo>
                  <a:pt x="33731" y="105664"/>
                </a:lnTo>
                <a:lnTo>
                  <a:pt x="33299" y="106095"/>
                </a:lnTo>
                <a:lnTo>
                  <a:pt x="33299" y="107162"/>
                </a:lnTo>
                <a:lnTo>
                  <a:pt x="33731" y="107594"/>
                </a:lnTo>
                <a:lnTo>
                  <a:pt x="34264" y="107594"/>
                </a:lnTo>
                <a:lnTo>
                  <a:pt x="34798" y="107594"/>
                </a:lnTo>
                <a:lnTo>
                  <a:pt x="35229" y="107162"/>
                </a:lnTo>
                <a:lnTo>
                  <a:pt x="35229" y="106095"/>
                </a:lnTo>
                <a:close/>
              </a:path>
              <a:path w="450214" h="258444">
                <a:moveTo>
                  <a:pt x="35229" y="55918"/>
                </a:moveTo>
                <a:lnTo>
                  <a:pt x="34798" y="55486"/>
                </a:lnTo>
                <a:lnTo>
                  <a:pt x="33731" y="55486"/>
                </a:lnTo>
                <a:lnTo>
                  <a:pt x="33299" y="55918"/>
                </a:lnTo>
                <a:lnTo>
                  <a:pt x="33299" y="56984"/>
                </a:lnTo>
                <a:lnTo>
                  <a:pt x="33731" y="57416"/>
                </a:lnTo>
                <a:lnTo>
                  <a:pt x="34264" y="57416"/>
                </a:lnTo>
                <a:lnTo>
                  <a:pt x="34798" y="57416"/>
                </a:lnTo>
                <a:lnTo>
                  <a:pt x="35229" y="56984"/>
                </a:lnTo>
                <a:lnTo>
                  <a:pt x="35229" y="55918"/>
                </a:lnTo>
                <a:close/>
              </a:path>
              <a:path w="450214" h="258444">
                <a:moveTo>
                  <a:pt x="42938" y="206438"/>
                </a:moveTo>
                <a:lnTo>
                  <a:pt x="42506" y="206006"/>
                </a:lnTo>
                <a:lnTo>
                  <a:pt x="41440" y="206006"/>
                </a:lnTo>
                <a:lnTo>
                  <a:pt x="41008" y="206438"/>
                </a:lnTo>
                <a:lnTo>
                  <a:pt x="41008" y="207505"/>
                </a:lnTo>
                <a:lnTo>
                  <a:pt x="41440" y="207937"/>
                </a:lnTo>
                <a:lnTo>
                  <a:pt x="41973" y="207937"/>
                </a:lnTo>
                <a:lnTo>
                  <a:pt x="42506" y="207937"/>
                </a:lnTo>
                <a:lnTo>
                  <a:pt x="42938" y="207505"/>
                </a:lnTo>
                <a:lnTo>
                  <a:pt x="42938" y="206438"/>
                </a:lnTo>
                <a:close/>
              </a:path>
              <a:path w="450214" h="258444">
                <a:moveTo>
                  <a:pt x="42938" y="156260"/>
                </a:moveTo>
                <a:lnTo>
                  <a:pt x="42506" y="155829"/>
                </a:lnTo>
                <a:lnTo>
                  <a:pt x="41440" y="155829"/>
                </a:lnTo>
                <a:lnTo>
                  <a:pt x="41008" y="156260"/>
                </a:lnTo>
                <a:lnTo>
                  <a:pt x="41008" y="157327"/>
                </a:lnTo>
                <a:lnTo>
                  <a:pt x="41440" y="157759"/>
                </a:lnTo>
                <a:lnTo>
                  <a:pt x="41973" y="157759"/>
                </a:lnTo>
                <a:lnTo>
                  <a:pt x="42506" y="157759"/>
                </a:lnTo>
                <a:lnTo>
                  <a:pt x="42938" y="157327"/>
                </a:lnTo>
                <a:lnTo>
                  <a:pt x="42938" y="156260"/>
                </a:lnTo>
                <a:close/>
              </a:path>
              <a:path w="450214" h="258444">
                <a:moveTo>
                  <a:pt x="50660" y="256616"/>
                </a:moveTo>
                <a:lnTo>
                  <a:pt x="50228" y="256184"/>
                </a:lnTo>
                <a:lnTo>
                  <a:pt x="49161" y="256184"/>
                </a:lnTo>
                <a:lnTo>
                  <a:pt x="48729" y="256616"/>
                </a:lnTo>
                <a:lnTo>
                  <a:pt x="48729" y="257683"/>
                </a:lnTo>
                <a:lnTo>
                  <a:pt x="49161" y="258114"/>
                </a:lnTo>
                <a:lnTo>
                  <a:pt x="49695" y="258114"/>
                </a:lnTo>
                <a:lnTo>
                  <a:pt x="50228" y="258114"/>
                </a:lnTo>
                <a:lnTo>
                  <a:pt x="50660" y="257683"/>
                </a:lnTo>
                <a:lnTo>
                  <a:pt x="50660" y="256616"/>
                </a:lnTo>
                <a:close/>
              </a:path>
              <a:path w="450214" h="258444">
                <a:moveTo>
                  <a:pt x="60947" y="5537"/>
                </a:moveTo>
                <a:lnTo>
                  <a:pt x="60350" y="4940"/>
                </a:lnTo>
                <a:lnTo>
                  <a:pt x="58864" y="4940"/>
                </a:lnTo>
                <a:lnTo>
                  <a:pt x="58254" y="5537"/>
                </a:lnTo>
                <a:lnTo>
                  <a:pt x="58254" y="7023"/>
                </a:lnTo>
                <a:lnTo>
                  <a:pt x="58864" y="7620"/>
                </a:lnTo>
                <a:lnTo>
                  <a:pt x="59601" y="7620"/>
                </a:lnTo>
                <a:lnTo>
                  <a:pt x="60350" y="7620"/>
                </a:lnTo>
                <a:lnTo>
                  <a:pt x="60947" y="7023"/>
                </a:lnTo>
                <a:lnTo>
                  <a:pt x="60947" y="5537"/>
                </a:lnTo>
                <a:close/>
              </a:path>
              <a:path w="450214" h="258444">
                <a:moveTo>
                  <a:pt x="69481" y="105816"/>
                </a:moveTo>
                <a:lnTo>
                  <a:pt x="68834" y="105168"/>
                </a:lnTo>
                <a:lnTo>
                  <a:pt x="67233" y="105168"/>
                </a:lnTo>
                <a:lnTo>
                  <a:pt x="66586" y="105816"/>
                </a:lnTo>
                <a:lnTo>
                  <a:pt x="66586" y="107416"/>
                </a:lnTo>
                <a:lnTo>
                  <a:pt x="67233" y="108064"/>
                </a:lnTo>
                <a:lnTo>
                  <a:pt x="68033" y="108064"/>
                </a:lnTo>
                <a:lnTo>
                  <a:pt x="68834" y="108064"/>
                </a:lnTo>
                <a:lnTo>
                  <a:pt x="69481" y="107416"/>
                </a:lnTo>
                <a:lnTo>
                  <a:pt x="69481" y="105816"/>
                </a:lnTo>
                <a:close/>
              </a:path>
              <a:path w="450214" h="258444">
                <a:moveTo>
                  <a:pt x="69481" y="55651"/>
                </a:moveTo>
                <a:lnTo>
                  <a:pt x="68834" y="55003"/>
                </a:lnTo>
                <a:lnTo>
                  <a:pt x="67233" y="55003"/>
                </a:lnTo>
                <a:lnTo>
                  <a:pt x="66586" y="55651"/>
                </a:lnTo>
                <a:lnTo>
                  <a:pt x="66586" y="57251"/>
                </a:lnTo>
                <a:lnTo>
                  <a:pt x="67233" y="57899"/>
                </a:lnTo>
                <a:lnTo>
                  <a:pt x="68033" y="57899"/>
                </a:lnTo>
                <a:lnTo>
                  <a:pt x="68834" y="57899"/>
                </a:lnTo>
                <a:lnTo>
                  <a:pt x="69481" y="57251"/>
                </a:lnTo>
                <a:lnTo>
                  <a:pt x="69481" y="55651"/>
                </a:lnTo>
                <a:close/>
              </a:path>
              <a:path w="450214" h="258444">
                <a:moveTo>
                  <a:pt x="76873" y="206171"/>
                </a:moveTo>
                <a:lnTo>
                  <a:pt x="76225" y="205524"/>
                </a:lnTo>
                <a:lnTo>
                  <a:pt x="74625" y="205524"/>
                </a:lnTo>
                <a:lnTo>
                  <a:pt x="73977" y="206171"/>
                </a:lnTo>
                <a:lnTo>
                  <a:pt x="73977" y="207772"/>
                </a:lnTo>
                <a:lnTo>
                  <a:pt x="74625" y="208419"/>
                </a:lnTo>
                <a:lnTo>
                  <a:pt x="75425" y="208419"/>
                </a:lnTo>
                <a:lnTo>
                  <a:pt x="76225" y="208419"/>
                </a:lnTo>
                <a:lnTo>
                  <a:pt x="76873" y="207772"/>
                </a:lnTo>
                <a:lnTo>
                  <a:pt x="76873" y="206171"/>
                </a:lnTo>
                <a:close/>
              </a:path>
              <a:path w="450214" h="258444">
                <a:moveTo>
                  <a:pt x="76873" y="156006"/>
                </a:moveTo>
                <a:lnTo>
                  <a:pt x="76225" y="155359"/>
                </a:lnTo>
                <a:lnTo>
                  <a:pt x="74625" y="155359"/>
                </a:lnTo>
                <a:lnTo>
                  <a:pt x="73977" y="156006"/>
                </a:lnTo>
                <a:lnTo>
                  <a:pt x="73977" y="157607"/>
                </a:lnTo>
                <a:lnTo>
                  <a:pt x="74625" y="158254"/>
                </a:lnTo>
                <a:lnTo>
                  <a:pt x="75425" y="158254"/>
                </a:lnTo>
                <a:lnTo>
                  <a:pt x="76225" y="158254"/>
                </a:lnTo>
                <a:lnTo>
                  <a:pt x="76873" y="157607"/>
                </a:lnTo>
                <a:lnTo>
                  <a:pt x="76873" y="156006"/>
                </a:lnTo>
                <a:close/>
              </a:path>
              <a:path w="450214" h="258444">
                <a:moveTo>
                  <a:pt x="95135" y="5283"/>
                </a:moveTo>
                <a:lnTo>
                  <a:pt x="94335" y="4483"/>
                </a:lnTo>
                <a:lnTo>
                  <a:pt x="92354" y="4483"/>
                </a:lnTo>
                <a:lnTo>
                  <a:pt x="91554" y="5283"/>
                </a:lnTo>
                <a:lnTo>
                  <a:pt x="91554" y="7264"/>
                </a:lnTo>
                <a:lnTo>
                  <a:pt x="92354" y="8064"/>
                </a:lnTo>
                <a:lnTo>
                  <a:pt x="93345" y="8064"/>
                </a:lnTo>
                <a:lnTo>
                  <a:pt x="94335" y="8064"/>
                </a:lnTo>
                <a:lnTo>
                  <a:pt x="95135" y="7264"/>
                </a:lnTo>
                <a:lnTo>
                  <a:pt x="95135" y="5283"/>
                </a:lnTo>
                <a:close/>
              </a:path>
              <a:path w="450214" h="258444">
                <a:moveTo>
                  <a:pt x="103733" y="105549"/>
                </a:moveTo>
                <a:lnTo>
                  <a:pt x="102870" y="104686"/>
                </a:lnTo>
                <a:lnTo>
                  <a:pt x="100736" y="104686"/>
                </a:lnTo>
                <a:lnTo>
                  <a:pt x="99872" y="105549"/>
                </a:lnTo>
                <a:lnTo>
                  <a:pt x="99872" y="107683"/>
                </a:lnTo>
                <a:lnTo>
                  <a:pt x="100736" y="108546"/>
                </a:lnTo>
                <a:lnTo>
                  <a:pt x="101803" y="108546"/>
                </a:lnTo>
                <a:lnTo>
                  <a:pt x="102870" y="108546"/>
                </a:lnTo>
                <a:lnTo>
                  <a:pt x="103733" y="107683"/>
                </a:lnTo>
                <a:lnTo>
                  <a:pt x="103733" y="105549"/>
                </a:lnTo>
                <a:close/>
              </a:path>
              <a:path w="450214" h="258444">
                <a:moveTo>
                  <a:pt x="103733" y="55384"/>
                </a:moveTo>
                <a:lnTo>
                  <a:pt x="102870" y="54521"/>
                </a:lnTo>
                <a:lnTo>
                  <a:pt x="100736" y="54521"/>
                </a:lnTo>
                <a:lnTo>
                  <a:pt x="99872" y="55384"/>
                </a:lnTo>
                <a:lnTo>
                  <a:pt x="99872" y="57518"/>
                </a:lnTo>
                <a:lnTo>
                  <a:pt x="100736" y="58381"/>
                </a:lnTo>
                <a:lnTo>
                  <a:pt x="101803" y="58381"/>
                </a:lnTo>
                <a:lnTo>
                  <a:pt x="102870" y="58381"/>
                </a:lnTo>
                <a:lnTo>
                  <a:pt x="103733" y="57518"/>
                </a:lnTo>
                <a:lnTo>
                  <a:pt x="103733" y="55384"/>
                </a:lnTo>
                <a:close/>
              </a:path>
              <a:path w="450214" h="258444">
                <a:moveTo>
                  <a:pt x="110807" y="205905"/>
                </a:moveTo>
                <a:lnTo>
                  <a:pt x="109943" y="205041"/>
                </a:lnTo>
                <a:lnTo>
                  <a:pt x="107810" y="205041"/>
                </a:lnTo>
                <a:lnTo>
                  <a:pt x="106946" y="205905"/>
                </a:lnTo>
                <a:lnTo>
                  <a:pt x="106946" y="208038"/>
                </a:lnTo>
                <a:lnTo>
                  <a:pt x="107810" y="208902"/>
                </a:lnTo>
                <a:lnTo>
                  <a:pt x="108877" y="208902"/>
                </a:lnTo>
                <a:lnTo>
                  <a:pt x="109943" y="208902"/>
                </a:lnTo>
                <a:lnTo>
                  <a:pt x="110807" y="208038"/>
                </a:lnTo>
                <a:lnTo>
                  <a:pt x="110807" y="205905"/>
                </a:lnTo>
                <a:close/>
              </a:path>
              <a:path w="450214" h="258444">
                <a:moveTo>
                  <a:pt x="110807" y="155727"/>
                </a:moveTo>
                <a:lnTo>
                  <a:pt x="109943" y="154863"/>
                </a:lnTo>
                <a:lnTo>
                  <a:pt x="107810" y="154863"/>
                </a:lnTo>
                <a:lnTo>
                  <a:pt x="106946" y="155727"/>
                </a:lnTo>
                <a:lnTo>
                  <a:pt x="106946" y="157861"/>
                </a:lnTo>
                <a:lnTo>
                  <a:pt x="107810" y="158724"/>
                </a:lnTo>
                <a:lnTo>
                  <a:pt x="108877" y="158724"/>
                </a:lnTo>
                <a:lnTo>
                  <a:pt x="109943" y="158724"/>
                </a:lnTo>
                <a:lnTo>
                  <a:pt x="110807" y="157861"/>
                </a:lnTo>
                <a:lnTo>
                  <a:pt x="110807" y="155727"/>
                </a:lnTo>
                <a:close/>
              </a:path>
              <a:path w="450214" h="258444">
                <a:moveTo>
                  <a:pt x="129336" y="5029"/>
                </a:moveTo>
                <a:lnTo>
                  <a:pt x="128333" y="4025"/>
                </a:lnTo>
                <a:lnTo>
                  <a:pt x="125869" y="4025"/>
                </a:lnTo>
                <a:lnTo>
                  <a:pt x="124853" y="5029"/>
                </a:lnTo>
                <a:lnTo>
                  <a:pt x="124853" y="7505"/>
                </a:lnTo>
                <a:lnTo>
                  <a:pt x="125869" y="8509"/>
                </a:lnTo>
                <a:lnTo>
                  <a:pt x="127101" y="8509"/>
                </a:lnTo>
                <a:lnTo>
                  <a:pt x="128333" y="8509"/>
                </a:lnTo>
                <a:lnTo>
                  <a:pt x="129336" y="7505"/>
                </a:lnTo>
                <a:lnTo>
                  <a:pt x="129336" y="5029"/>
                </a:lnTo>
                <a:close/>
              </a:path>
              <a:path w="450214" h="258444">
                <a:moveTo>
                  <a:pt x="137985" y="105295"/>
                </a:moveTo>
                <a:lnTo>
                  <a:pt x="136906" y="104216"/>
                </a:lnTo>
                <a:lnTo>
                  <a:pt x="134239" y="104216"/>
                </a:lnTo>
                <a:lnTo>
                  <a:pt x="133159" y="105295"/>
                </a:lnTo>
                <a:lnTo>
                  <a:pt x="133159" y="107962"/>
                </a:lnTo>
                <a:lnTo>
                  <a:pt x="134239" y="109042"/>
                </a:lnTo>
                <a:lnTo>
                  <a:pt x="135572" y="109042"/>
                </a:lnTo>
                <a:lnTo>
                  <a:pt x="136906" y="109042"/>
                </a:lnTo>
                <a:lnTo>
                  <a:pt x="137985" y="107962"/>
                </a:lnTo>
                <a:lnTo>
                  <a:pt x="137985" y="105295"/>
                </a:lnTo>
                <a:close/>
              </a:path>
              <a:path w="450214" h="258444">
                <a:moveTo>
                  <a:pt x="137985" y="55118"/>
                </a:moveTo>
                <a:lnTo>
                  <a:pt x="136906" y="54038"/>
                </a:lnTo>
                <a:lnTo>
                  <a:pt x="134239" y="54038"/>
                </a:lnTo>
                <a:lnTo>
                  <a:pt x="133159" y="55118"/>
                </a:lnTo>
                <a:lnTo>
                  <a:pt x="133159" y="57785"/>
                </a:lnTo>
                <a:lnTo>
                  <a:pt x="134239" y="58864"/>
                </a:lnTo>
                <a:lnTo>
                  <a:pt x="135572" y="58864"/>
                </a:lnTo>
                <a:lnTo>
                  <a:pt x="136906" y="58864"/>
                </a:lnTo>
                <a:lnTo>
                  <a:pt x="137985" y="57785"/>
                </a:lnTo>
                <a:lnTo>
                  <a:pt x="137985" y="55118"/>
                </a:lnTo>
                <a:close/>
              </a:path>
              <a:path w="450214" h="258444">
                <a:moveTo>
                  <a:pt x="144741" y="205651"/>
                </a:moveTo>
                <a:lnTo>
                  <a:pt x="143662" y="204558"/>
                </a:lnTo>
                <a:lnTo>
                  <a:pt x="140995" y="204558"/>
                </a:lnTo>
                <a:lnTo>
                  <a:pt x="139915" y="205651"/>
                </a:lnTo>
                <a:lnTo>
                  <a:pt x="139915" y="208305"/>
                </a:lnTo>
                <a:lnTo>
                  <a:pt x="140995" y="209384"/>
                </a:lnTo>
                <a:lnTo>
                  <a:pt x="142328" y="209384"/>
                </a:lnTo>
                <a:lnTo>
                  <a:pt x="143662" y="209384"/>
                </a:lnTo>
                <a:lnTo>
                  <a:pt x="144741" y="208305"/>
                </a:lnTo>
                <a:lnTo>
                  <a:pt x="144741" y="205651"/>
                </a:lnTo>
                <a:close/>
              </a:path>
              <a:path w="450214" h="258444">
                <a:moveTo>
                  <a:pt x="144741" y="155460"/>
                </a:moveTo>
                <a:lnTo>
                  <a:pt x="143662" y="154381"/>
                </a:lnTo>
                <a:lnTo>
                  <a:pt x="140995" y="154381"/>
                </a:lnTo>
                <a:lnTo>
                  <a:pt x="139915" y="155460"/>
                </a:lnTo>
                <a:lnTo>
                  <a:pt x="139915" y="158127"/>
                </a:lnTo>
                <a:lnTo>
                  <a:pt x="140995" y="159207"/>
                </a:lnTo>
                <a:lnTo>
                  <a:pt x="142328" y="159207"/>
                </a:lnTo>
                <a:lnTo>
                  <a:pt x="143662" y="159207"/>
                </a:lnTo>
                <a:lnTo>
                  <a:pt x="144741" y="158127"/>
                </a:lnTo>
                <a:lnTo>
                  <a:pt x="144741" y="155460"/>
                </a:lnTo>
                <a:close/>
              </a:path>
              <a:path w="450214" h="258444">
                <a:moveTo>
                  <a:pt x="163537" y="4787"/>
                </a:moveTo>
                <a:lnTo>
                  <a:pt x="162331" y="3594"/>
                </a:lnTo>
                <a:lnTo>
                  <a:pt x="159359" y="3594"/>
                </a:lnTo>
                <a:lnTo>
                  <a:pt x="158165" y="4787"/>
                </a:lnTo>
                <a:lnTo>
                  <a:pt x="158165" y="7759"/>
                </a:lnTo>
                <a:lnTo>
                  <a:pt x="159359" y="8966"/>
                </a:lnTo>
                <a:lnTo>
                  <a:pt x="160845" y="8966"/>
                </a:lnTo>
                <a:lnTo>
                  <a:pt x="162331" y="8966"/>
                </a:lnTo>
                <a:lnTo>
                  <a:pt x="163537" y="7759"/>
                </a:lnTo>
                <a:lnTo>
                  <a:pt x="163537" y="4787"/>
                </a:lnTo>
                <a:close/>
              </a:path>
              <a:path w="450214" h="258444">
                <a:moveTo>
                  <a:pt x="172237" y="105029"/>
                </a:moveTo>
                <a:lnTo>
                  <a:pt x="170942" y="103733"/>
                </a:lnTo>
                <a:lnTo>
                  <a:pt x="167741" y="103733"/>
                </a:lnTo>
                <a:lnTo>
                  <a:pt x="166446" y="105029"/>
                </a:lnTo>
                <a:lnTo>
                  <a:pt x="166446" y="108229"/>
                </a:lnTo>
                <a:lnTo>
                  <a:pt x="167741" y="109524"/>
                </a:lnTo>
                <a:lnTo>
                  <a:pt x="169341" y="109524"/>
                </a:lnTo>
                <a:lnTo>
                  <a:pt x="170942" y="109524"/>
                </a:lnTo>
                <a:lnTo>
                  <a:pt x="172237" y="108229"/>
                </a:lnTo>
                <a:lnTo>
                  <a:pt x="172237" y="105029"/>
                </a:lnTo>
                <a:close/>
              </a:path>
              <a:path w="450214" h="258444">
                <a:moveTo>
                  <a:pt x="172237" y="54851"/>
                </a:moveTo>
                <a:lnTo>
                  <a:pt x="170942" y="53555"/>
                </a:lnTo>
                <a:lnTo>
                  <a:pt x="167741" y="53555"/>
                </a:lnTo>
                <a:lnTo>
                  <a:pt x="166446" y="54851"/>
                </a:lnTo>
                <a:lnTo>
                  <a:pt x="166446" y="58051"/>
                </a:lnTo>
                <a:lnTo>
                  <a:pt x="167741" y="59347"/>
                </a:lnTo>
                <a:lnTo>
                  <a:pt x="169341" y="59347"/>
                </a:lnTo>
                <a:lnTo>
                  <a:pt x="170942" y="59347"/>
                </a:lnTo>
                <a:lnTo>
                  <a:pt x="172237" y="58051"/>
                </a:lnTo>
                <a:lnTo>
                  <a:pt x="172237" y="54851"/>
                </a:lnTo>
                <a:close/>
              </a:path>
              <a:path w="450214" h="258444">
                <a:moveTo>
                  <a:pt x="178676" y="205371"/>
                </a:moveTo>
                <a:lnTo>
                  <a:pt x="177380" y="204076"/>
                </a:lnTo>
                <a:lnTo>
                  <a:pt x="174180" y="204076"/>
                </a:lnTo>
                <a:lnTo>
                  <a:pt x="172885" y="205371"/>
                </a:lnTo>
                <a:lnTo>
                  <a:pt x="172885" y="208572"/>
                </a:lnTo>
                <a:lnTo>
                  <a:pt x="174180" y="209867"/>
                </a:lnTo>
                <a:lnTo>
                  <a:pt x="175780" y="209867"/>
                </a:lnTo>
                <a:lnTo>
                  <a:pt x="177380" y="209867"/>
                </a:lnTo>
                <a:lnTo>
                  <a:pt x="178676" y="208572"/>
                </a:lnTo>
                <a:lnTo>
                  <a:pt x="178676" y="205371"/>
                </a:lnTo>
                <a:close/>
              </a:path>
              <a:path w="450214" h="258444">
                <a:moveTo>
                  <a:pt x="178676" y="155194"/>
                </a:moveTo>
                <a:lnTo>
                  <a:pt x="177380" y="153898"/>
                </a:lnTo>
                <a:lnTo>
                  <a:pt x="174180" y="153898"/>
                </a:lnTo>
                <a:lnTo>
                  <a:pt x="172885" y="155194"/>
                </a:lnTo>
                <a:lnTo>
                  <a:pt x="172885" y="158394"/>
                </a:lnTo>
                <a:lnTo>
                  <a:pt x="174180" y="159689"/>
                </a:lnTo>
                <a:lnTo>
                  <a:pt x="175780" y="159689"/>
                </a:lnTo>
                <a:lnTo>
                  <a:pt x="177380" y="159689"/>
                </a:lnTo>
                <a:lnTo>
                  <a:pt x="178676" y="158394"/>
                </a:lnTo>
                <a:lnTo>
                  <a:pt x="178676" y="155194"/>
                </a:lnTo>
                <a:close/>
              </a:path>
              <a:path w="450214" h="258444">
                <a:moveTo>
                  <a:pt x="197726" y="4546"/>
                </a:moveTo>
                <a:lnTo>
                  <a:pt x="196316" y="3136"/>
                </a:lnTo>
                <a:lnTo>
                  <a:pt x="192862" y="3136"/>
                </a:lnTo>
                <a:lnTo>
                  <a:pt x="191452" y="4546"/>
                </a:lnTo>
                <a:lnTo>
                  <a:pt x="191452" y="8013"/>
                </a:lnTo>
                <a:lnTo>
                  <a:pt x="192862" y="9410"/>
                </a:lnTo>
                <a:lnTo>
                  <a:pt x="194589" y="9410"/>
                </a:lnTo>
                <a:lnTo>
                  <a:pt x="196316" y="9410"/>
                </a:lnTo>
                <a:lnTo>
                  <a:pt x="197726" y="8013"/>
                </a:lnTo>
                <a:lnTo>
                  <a:pt x="197726" y="4546"/>
                </a:lnTo>
                <a:close/>
              </a:path>
              <a:path w="450214" h="258444">
                <a:moveTo>
                  <a:pt x="206489" y="104749"/>
                </a:moveTo>
                <a:lnTo>
                  <a:pt x="204978" y="103238"/>
                </a:lnTo>
                <a:lnTo>
                  <a:pt x="201244" y="103238"/>
                </a:lnTo>
                <a:lnTo>
                  <a:pt x="199732" y="104749"/>
                </a:lnTo>
                <a:lnTo>
                  <a:pt x="199732" y="108483"/>
                </a:lnTo>
                <a:lnTo>
                  <a:pt x="201244" y="109994"/>
                </a:lnTo>
                <a:lnTo>
                  <a:pt x="203111" y="109994"/>
                </a:lnTo>
                <a:lnTo>
                  <a:pt x="204978" y="109994"/>
                </a:lnTo>
                <a:lnTo>
                  <a:pt x="206489" y="108483"/>
                </a:lnTo>
                <a:lnTo>
                  <a:pt x="206489" y="104749"/>
                </a:lnTo>
                <a:close/>
              </a:path>
              <a:path w="450214" h="258444">
                <a:moveTo>
                  <a:pt x="206489" y="54584"/>
                </a:moveTo>
                <a:lnTo>
                  <a:pt x="204978" y="53073"/>
                </a:lnTo>
                <a:lnTo>
                  <a:pt x="201244" y="53073"/>
                </a:lnTo>
                <a:lnTo>
                  <a:pt x="199732" y="54584"/>
                </a:lnTo>
                <a:lnTo>
                  <a:pt x="199732" y="58318"/>
                </a:lnTo>
                <a:lnTo>
                  <a:pt x="201244" y="59829"/>
                </a:lnTo>
                <a:lnTo>
                  <a:pt x="203111" y="59829"/>
                </a:lnTo>
                <a:lnTo>
                  <a:pt x="204978" y="59829"/>
                </a:lnTo>
                <a:lnTo>
                  <a:pt x="206489" y="58318"/>
                </a:lnTo>
                <a:lnTo>
                  <a:pt x="206489" y="54584"/>
                </a:lnTo>
                <a:close/>
              </a:path>
              <a:path w="450214" h="258444">
                <a:moveTo>
                  <a:pt x="212610" y="205105"/>
                </a:moveTo>
                <a:lnTo>
                  <a:pt x="211099" y="203593"/>
                </a:lnTo>
                <a:lnTo>
                  <a:pt x="207365" y="203593"/>
                </a:lnTo>
                <a:lnTo>
                  <a:pt x="205854" y="205105"/>
                </a:lnTo>
                <a:lnTo>
                  <a:pt x="205854" y="208838"/>
                </a:lnTo>
                <a:lnTo>
                  <a:pt x="207365" y="210350"/>
                </a:lnTo>
                <a:lnTo>
                  <a:pt x="209232" y="210350"/>
                </a:lnTo>
                <a:lnTo>
                  <a:pt x="211099" y="210350"/>
                </a:lnTo>
                <a:lnTo>
                  <a:pt x="212610" y="208838"/>
                </a:lnTo>
                <a:lnTo>
                  <a:pt x="212610" y="205105"/>
                </a:lnTo>
                <a:close/>
              </a:path>
              <a:path w="450214" h="258444">
                <a:moveTo>
                  <a:pt x="212610" y="154927"/>
                </a:moveTo>
                <a:lnTo>
                  <a:pt x="211099" y="153416"/>
                </a:lnTo>
                <a:lnTo>
                  <a:pt x="207365" y="153416"/>
                </a:lnTo>
                <a:lnTo>
                  <a:pt x="205854" y="154927"/>
                </a:lnTo>
                <a:lnTo>
                  <a:pt x="205854" y="158661"/>
                </a:lnTo>
                <a:lnTo>
                  <a:pt x="207365" y="160172"/>
                </a:lnTo>
                <a:lnTo>
                  <a:pt x="209232" y="160172"/>
                </a:lnTo>
                <a:lnTo>
                  <a:pt x="211099" y="160172"/>
                </a:lnTo>
                <a:lnTo>
                  <a:pt x="212610" y="158661"/>
                </a:lnTo>
                <a:lnTo>
                  <a:pt x="212610" y="154927"/>
                </a:lnTo>
                <a:close/>
              </a:path>
              <a:path w="450214" h="258444">
                <a:moveTo>
                  <a:pt x="231927" y="4292"/>
                </a:moveTo>
                <a:lnTo>
                  <a:pt x="230327" y="2692"/>
                </a:lnTo>
                <a:lnTo>
                  <a:pt x="226364" y="2692"/>
                </a:lnTo>
                <a:lnTo>
                  <a:pt x="224764" y="4292"/>
                </a:lnTo>
                <a:lnTo>
                  <a:pt x="224764" y="8255"/>
                </a:lnTo>
                <a:lnTo>
                  <a:pt x="226364" y="9855"/>
                </a:lnTo>
                <a:lnTo>
                  <a:pt x="228346" y="9855"/>
                </a:lnTo>
                <a:lnTo>
                  <a:pt x="230327" y="9855"/>
                </a:lnTo>
                <a:lnTo>
                  <a:pt x="231927" y="8255"/>
                </a:lnTo>
                <a:lnTo>
                  <a:pt x="231927" y="4292"/>
                </a:lnTo>
                <a:close/>
              </a:path>
              <a:path w="450214" h="258444">
                <a:moveTo>
                  <a:pt x="240753" y="104482"/>
                </a:moveTo>
                <a:lnTo>
                  <a:pt x="239026" y="102768"/>
                </a:lnTo>
                <a:lnTo>
                  <a:pt x="234759" y="102768"/>
                </a:lnTo>
                <a:lnTo>
                  <a:pt x="233032" y="104482"/>
                </a:lnTo>
                <a:lnTo>
                  <a:pt x="233032" y="108750"/>
                </a:lnTo>
                <a:lnTo>
                  <a:pt x="234759" y="110477"/>
                </a:lnTo>
                <a:lnTo>
                  <a:pt x="236893" y="110477"/>
                </a:lnTo>
                <a:lnTo>
                  <a:pt x="239026" y="110477"/>
                </a:lnTo>
                <a:lnTo>
                  <a:pt x="240753" y="108750"/>
                </a:lnTo>
                <a:lnTo>
                  <a:pt x="240753" y="104482"/>
                </a:lnTo>
                <a:close/>
              </a:path>
              <a:path w="450214" h="258444">
                <a:moveTo>
                  <a:pt x="240753" y="54317"/>
                </a:moveTo>
                <a:lnTo>
                  <a:pt x="239026" y="52590"/>
                </a:lnTo>
                <a:lnTo>
                  <a:pt x="234759" y="52590"/>
                </a:lnTo>
                <a:lnTo>
                  <a:pt x="233032" y="54317"/>
                </a:lnTo>
                <a:lnTo>
                  <a:pt x="233032" y="58585"/>
                </a:lnTo>
                <a:lnTo>
                  <a:pt x="234759" y="60312"/>
                </a:lnTo>
                <a:lnTo>
                  <a:pt x="236893" y="60312"/>
                </a:lnTo>
                <a:lnTo>
                  <a:pt x="239026" y="60312"/>
                </a:lnTo>
                <a:lnTo>
                  <a:pt x="240753" y="58585"/>
                </a:lnTo>
                <a:lnTo>
                  <a:pt x="240753" y="54317"/>
                </a:lnTo>
                <a:close/>
              </a:path>
              <a:path w="450214" h="258444">
                <a:moveTo>
                  <a:pt x="246532" y="204838"/>
                </a:moveTo>
                <a:lnTo>
                  <a:pt x="244805" y="203111"/>
                </a:lnTo>
                <a:lnTo>
                  <a:pt x="240538" y="203111"/>
                </a:lnTo>
                <a:lnTo>
                  <a:pt x="238810" y="204838"/>
                </a:lnTo>
                <a:lnTo>
                  <a:pt x="238810" y="209105"/>
                </a:lnTo>
                <a:lnTo>
                  <a:pt x="240538" y="210832"/>
                </a:lnTo>
                <a:lnTo>
                  <a:pt x="242671" y="210832"/>
                </a:lnTo>
                <a:lnTo>
                  <a:pt x="244805" y="210832"/>
                </a:lnTo>
                <a:lnTo>
                  <a:pt x="246532" y="209105"/>
                </a:lnTo>
                <a:lnTo>
                  <a:pt x="246532" y="204838"/>
                </a:lnTo>
                <a:close/>
              </a:path>
              <a:path w="450214" h="258444">
                <a:moveTo>
                  <a:pt x="246532" y="154660"/>
                </a:moveTo>
                <a:lnTo>
                  <a:pt x="244805" y="152933"/>
                </a:lnTo>
                <a:lnTo>
                  <a:pt x="240538" y="152933"/>
                </a:lnTo>
                <a:lnTo>
                  <a:pt x="238810" y="154660"/>
                </a:lnTo>
                <a:lnTo>
                  <a:pt x="238810" y="158927"/>
                </a:lnTo>
                <a:lnTo>
                  <a:pt x="240538" y="160655"/>
                </a:lnTo>
                <a:lnTo>
                  <a:pt x="242671" y="160655"/>
                </a:lnTo>
                <a:lnTo>
                  <a:pt x="244805" y="160655"/>
                </a:lnTo>
                <a:lnTo>
                  <a:pt x="246532" y="158927"/>
                </a:lnTo>
                <a:lnTo>
                  <a:pt x="246532" y="154660"/>
                </a:lnTo>
                <a:close/>
              </a:path>
              <a:path w="450214" h="258444">
                <a:moveTo>
                  <a:pt x="266128" y="4051"/>
                </a:moveTo>
                <a:lnTo>
                  <a:pt x="264312" y="2247"/>
                </a:lnTo>
                <a:lnTo>
                  <a:pt x="259867" y="2247"/>
                </a:lnTo>
                <a:lnTo>
                  <a:pt x="258064" y="4051"/>
                </a:lnTo>
                <a:lnTo>
                  <a:pt x="258064" y="8509"/>
                </a:lnTo>
                <a:lnTo>
                  <a:pt x="259867" y="10312"/>
                </a:lnTo>
                <a:lnTo>
                  <a:pt x="262089" y="10312"/>
                </a:lnTo>
                <a:lnTo>
                  <a:pt x="264312" y="10312"/>
                </a:lnTo>
                <a:lnTo>
                  <a:pt x="266128" y="8509"/>
                </a:lnTo>
                <a:lnTo>
                  <a:pt x="266128" y="4051"/>
                </a:lnTo>
                <a:close/>
              </a:path>
              <a:path w="450214" h="258444">
                <a:moveTo>
                  <a:pt x="275005" y="104216"/>
                </a:moveTo>
                <a:lnTo>
                  <a:pt x="273062" y="102273"/>
                </a:lnTo>
                <a:lnTo>
                  <a:pt x="268262" y="102273"/>
                </a:lnTo>
                <a:lnTo>
                  <a:pt x="266319" y="104216"/>
                </a:lnTo>
                <a:lnTo>
                  <a:pt x="266319" y="109016"/>
                </a:lnTo>
                <a:lnTo>
                  <a:pt x="268262" y="110959"/>
                </a:lnTo>
                <a:lnTo>
                  <a:pt x="270662" y="110959"/>
                </a:lnTo>
                <a:lnTo>
                  <a:pt x="273062" y="110959"/>
                </a:lnTo>
                <a:lnTo>
                  <a:pt x="275005" y="109016"/>
                </a:lnTo>
                <a:lnTo>
                  <a:pt x="275005" y="104216"/>
                </a:lnTo>
                <a:close/>
              </a:path>
              <a:path w="450214" h="258444">
                <a:moveTo>
                  <a:pt x="275005" y="54051"/>
                </a:moveTo>
                <a:lnTo>
                  <a:pt x="273062" y="52108"/>
                </a:lnTo>
                <a:lnTo>
                  <a:pt x="268262" y="52108"/>
                </a:lnTo>
                <a:lnTo>
                  <a:pt x="266319" y="54051"/>
                </a:lnTo>
                <a:lnTo>
                  <a:pt x="266319" y="58851"/>
                </a:lnTo>
                <a:lnTo>
                  <a:pt x="268262" y="60794"/>
                </a:lnTo>
                <a:lnTo>
                  <a:pt x="270662" y="60794"/>
                </a:lnTo>
                <a:lnTo>
                  <a:pt x="273062" y="60794"/>
                </a:lnTo>
                <a:lnTo>
                  <a:pt x="275005" y="58851"/>
                </a:lnTo>
                <a:lnTo>
                  <a:pt x="275005" y="54051"/>
                </a:lnTo>
                <a:close/>
              </a:path>
              <a:path w="450214" h="258444">
                <a:moveTo>
                  <a:pt x="280466" y="204571"/>
                </a:moveTo>
                <a:lnTo>
                  <a:pt x="278523" y="202628"/>
                </a:lnTo>
                <a:lnTo>
                  <a:pt x="273723" y="202628"/>
                </a:lnTo>
                <a:lnTo>
                  <a:pt x="271780" y="204571"/>
                </a:lnTo>
                <a:lnTo>
                  <a:pt x="271780" y="209372"/>
                </a:lnTo>
                <a:lnTo>
                  <a:pt x="273723" y="211315"/>
                </a:lnTo>
                <a:lnTo>
                  <a:pt x="276123" y="211315"/>
                </a:lnTo>
                <a:lnTo>
                  <a:pt x="278523" y="211315"/>
                </a:lnTo>
                <a:lnTo>
                  <a:pt x="280466" y="209372"/>
                </a:lnTo>
                <a:lnTo>
                  <a:pt x="280466" y="204571"/>
                </a:lnTo>
                <a:close/>
              </a:path>
              <a:path w="450214" h="258444">
                <a:moveTo>
                  <a:pt x="280466" y="154393"/>
                </a:moveTo>
                <a:lnTo>
                  <a:pt x="278523" y="152450"/>
                </a:lnTo>
                <a:lnTo>
                  <a:pt x="273723" y="152450"/>
                </a:lnTo>
                <a:lnTo>
                  <a:pt x="271780" y="154393"/>
                </a:lnTo>
                <a:lnTo>
                  <a:pt x="271780" y="159194"/>
                </a:lnTo>
                <a:lnTo>
                  <a:pt x="273723" y="161137"/>
                </a:lnTo>
                <a:lnTo>
                  <a:pt x="276123" y="161137"/>
                </a:lnTo>
                <a:lnTo>
                  <a:pt x="278523" y="161137"/>
                </a:lnTo>
                <a:lnTo>
                  <a:pt x="280466" y="159194"/>
                </a:lnTo>
                <a:lnTo>
                  <a:pt x="280466" y="154393"/>
                </a:lnTo>
                <a:close/>
              </a:path>
              <a:path w="450214" h="258444">
                <a:moveTo>
                  <a:pt x="300329" y="3797"/>
                </a:moveTo>
                <a:lnTo>
                  <a:pt x="298323" y="1790"/>
                </a:lnTo>
                <a:lnTo>
                  <a:pt x="293370" y="1790"/>
                </a:lnTo>
                <a:lnTo>
                  <a:pt x="291363" y="3797"/>
                </a:lnTo>
                <a:lnTo>
                  <a:pt x="291363" y="8750"/>
                </a:lnTo>
                <a:lnTo>
                  <a:pt x="293370" y="10756"/>
                </a:lnTo>
                <a:lnTo>
                  <a:pt x="295846" y="10756"/>
                </a:lnTo>
                <a:lnTo>
                  <a:pt x="298323" y="10756"/>
                </a:lnTo>
                <a:lnTo>
                  <a:pt x="300329" y="8750"/>
                </a:lnTo>
                <a:lnTo>
                  <a:pt x="300329" y="3797"/>
                </a:lnTo>
                <a:close/>
              </a:path>
              <a:path w="450214" h="258444">
                <a:moveTo>
                  <a:pt x="309257" y="103949"/>
                </a:moveTo>
                <a:lnTo>
                  <a:pt x="307098" y="101790"/>
                </a:lnTo>
                <a:lnTo>
                  <a:pt x="301764" y="101790"/>
                </a:lnTo>
                <a:lnTo>
                  <a:pt x="299605" y="103949"/>
                </a:lnTo>
                <a:lnTo>
                  <a:pt x="299605" y="109283"/>
                </a:lnTo>
                <a:lnTo>
                  <a:pt x="301764" y="111442"/>
                </a:lnTo>
                <a:lnTo>
                  <a:pt x="304431" y="111442"/>
                </a:lnTo>
                <a:lnTo>
                  <a:pt x="307098" y="111442"/>
                </a:lnTo>
                <a:lnTo>
                  <a:pt x="309257" y="109283"/>
                </a:lnTo>
                <a:lnTo>
                  <a:pt x="309257" y="103949"/>
                </a:lnTo>
                <a:close/>
              </a:path>
              <a:path w="450214" h="258444">
                <a:moveTo>
                  <a:pt x="309257" y="53784"/>
                </a:moveTo>
                <a:lnTo>
                  <a:pt x="307098" y="51625"/>
                </a:lnTo>
                <a:lnTo>
                  <a:pt x="301764" y="51625"/>
                </a:lnTo>
                <a:lnTo>
                  <a:pt x="299605" y="53784"/>
                </a:lnTo>
                <a:lnTo>
                  <a:pt x="299605" y="59118"/>
                </a:lnTo>
                <a:lnTo>
                  <a:pt x="301764" y="61277"/>
                </a:lnTo>
                <a:lnTo>
                  <a:pt x="304431" y="61277"/>
                </a:lnTo>
                <a:lnTo>
                  <a:pt x="307098" y="61277"/>
                </a:lnTo>
                <a:lnTo>
                  <a:pt x="309257" y="59118"/>
                </a:lnTo>
                <a:lnTo>
                  <a:pt x="309257" y="53784"/>
                </a:lnTo>
                <a:close/>
              </a:path>
              <a:path w="450214" h="258444">
                <a:moveTo>
                  <a:pt x="314401" y="204317"/>
                </a:moveTo>
                <a:lnTo>
                  <a:pt x="312242" y="202145"/>
                </a:lnTo>
                <a:lnTo>
                  <a:pt x="306908" y="202145"/>
                </a:lnTo>
                <a:lnTo>
                  <a:pt x="304749" y="204317"/>
                </a:lnTo>
                <a:lnTo>
                  <a:pt x="304749" y="209638"/>
                </a:lnTo>
                <a:lnTo>
                  <a:pt x="306908" y="211797"/>
                </a:lnTo>
                <a:lnTo>
                  <a:pt x="309575" y="211797"/>
                </a:lnTo>
                <a:lnTo>
                  <a:pt x="312242" y="211797"/>
                </a:lnTo>
                <a:lnTo>
                  <a:pt x="314401" y="209638"/>
                </a:lnTo>
                <a:lnTo>
                  <a:pt x="314401" y="204317"/>
                </a:lnTo>
                <a:close/>
              </a:path>
              <a:path w="450214" h="258444">
                <a:moveTo>
                  <a:pt x="314401" y="154139"/>
                </a:moveTo>
                <a:lnTo>
                  <a:pt x="312242" y="151968"/>
                </a:lnTo>
                <a:lnTo>
                  <a:pt x="306908" y="151968"/>
                </a:lnTo>
                <a:lnTo>
                  <a:pt x="304749" y="154139"/>
                </a:lnTo>
                <a:lnTo>
                  <a:pt x="304749" y="159461"/>
                </a:lnTo>
                <a:lnTo>
                  <a:pt x="306908" y="161620"/>
                </a:lnTo>
                <a:lnTo>
                  <a:pt x="309575" y="161620"/>
                </a:lnTo>
                <a:lnTo>
                  <a:pt x="312242" y="161620"/>
                </a:lnTo>
                <a:lnTo>
                  <a:pt x="314401" y="159461"/>
                </a:lnTo>
                <a:lnTo>
                  <a:pt x="314401" y="154139"/>
                </a:lnTo>
                <a:close/>
              </a:path>
              <a:path w="450214" h="258444">
                <a:moveTo>
                  <a:pt x="334518" y="3556"/>
                </a:moveTo>
                <a:lnTo>
                  <a:pt x="332308" y="1346"/>
                </a:lnTo>
                <a:lnTo>
                  <a:pt x="326872" y="1346"/>
                </a:lnTo>
                <a:lnTo>
                  <a:pt x="324662" y="3556"/>
                </a:lnTo>
                <a:lnTo>
                  <a:pt x="324662" y="8991"/>
                </a:lnTo>
                <a:lnTo>
                  <a:pt x="326872" y="11201"/>
                </a:lnTo>
                <a:lnTo>
                  <a:pt x="329590" y="11201"/>
                </a:lnTo>
                <a:lnTo>
                  <a:pt x="332308" y="11201"/>
                </a:lnTo>
                <a:lnTo>
                  <a:pt x="334518" y="8991"/>
                </a:lnTo>
                <a:lnTo>
                  <a:pt x="334518" y="3556"/>
                </a:lnTo>
                <a:close/>
              </a:path>
              <a:path w="450214" h="258444">
                <a:moveTo>
                  <a:pt x="343509" y="103695"/>
                </a:moveTo>
                <a:lnTo>
                  <a:pt x="341134" y="101320"/>
                </a:lnTo>
                <a:lnTo>
                  <a:pt x="335267" y="101320"/>
                </a:lnTo>
                <a:lnTo>
                  <a:pt x="332892" y="103695"/>
                </a:lnTo>
                <a:lnTo>
                  <a:pt x="332892" y="109562"/>
                </a:lnTo>
                <a:lnTo>
                  <a:pt x="335267" y="111937"/>
                </a:lnTo>
                <a:lnTo>
                  <a:pt x="338201" y="111937"/>
                </a:lnTo>
                <a:lnTo>
                  <a:pt x="341134" y="111937"/>
                </a:lnTo>
                <a:lnTo>
                  <a:pt x="343509" y="109562"/>
                </a:lnTo>
                <a:lnTo>
                  <a:pt x="343509" y="103695"/>
                </a:lnTo>
                <a:close/>
              </a:path>
              <a:path w="450214" h="258444">
                <a:moveTo>
                  <a:pt x="343509" y="53517"/>
                </a:moveTo>
                <a:lnTo>
                  <a:pt x="341134" y="51142"/>
                </a:lnTo>
                <a:lnTo>
                  <a:pt x="335267" y="51142"/>
                </a:lnTo>
                <a:lnTo>
                  <a:pt x="332892" y="53517"/>
                </a:lnTo>
                <a:lnTo>
                  <a:pt x="332892" y="59385"/>
                </a:lnTo>
                <a:lnTo>
                  <a:pt x="335267" y="61760"/>
                </a:lnTo>
                <a:lnTo>
                  <a:pt x="338201" y="61760"/>
                </a:lnTo>
                <a:lnTo>
                  <a:pt x="341134" y="61760"/>
                </a:lnTo>
                <a:lnTo>
                  <a:pt x="343509" y="59385"/>
                </a:lnTo>
                <a:lnTo>
                  <a:pt x="343509" y="53517"/>
                </a:lnTo>
                <a:close/>
              </a:path>
              <a:path w="450214" h="258444">
                <a:moveTo>
                  <a:pt x="348335" y="204050"/>
                </a:moveTo>
                <a:lnTo>
                  <a:pt x="345960" y="201676"/>
                </a:lnTo>
                <a:lnTo>
                  <a:pt x="340093" y="201676"/>
                </a:lnTo>
                <a:lnTo>
                  <a:pt x="337718" y="204050"/>
                </a:lnTo>
                <a:lnTo>
                  <a:pt x="337718" y="209905"/>
                </a:lnTo>
                <a:lnTo>
                  <a:pt x="340093" y="212280"/>
                </a:lnTo>
                <a:lnTo>
                  <a:pt x="343027" y="212280"/>
                </a:lnTo>
                <a:lnTo>
                  <a:pt x="345960" y="212280"/>
                </a:lnTo>
                <a:lnTo>
                  <a:pt x="348335" y="209905"/>
                </a:lnTo>
                <a:lnTo>
                  <a:pt x="348335" y="204050"/>
                </a:lnTo>
                <a:close/>
              </a:path>
              <a:path w="450214" h="258444">
                <a:moveTo>
                  <a:pt x="348335" y="153873"/>
                </a:moveTo>
                <a:lnTo>
                  <a:pt x="345960" y="151485"/>
                </a:lnTo>
                <a:lnTo>
                  <a:pt x="340093" y="151485"/>
                </a:lnTo>
                <a:lnTo>
                  <a:pt x="337718" y="153873"/>
                </a:lnTo>
                <a:lnTo>
                  <a:pt x="337718" y="159727"/>
                </a:lnTo>
                <a:lnTo>
                  <a:pt x="340093" y="162102"/>
                </a:lnTo>
                <a:lnTo>
                  <a:pt x="343027" y="162102"/>
                </a:lnTo>
                <a:lnTo>
                  <a:pt x="345960" y="162102"/>
                </a:lnTo>
                <a:lnTo>
                  <a:pt x="348335" y="159727"/>
                </a:lnTo>
                <a:lnTo>
                  <a:pt x="348335" y="153873"/>
                </a:lnTo>
                <a:close/>
              </a:path>
              <a:path w="450214" h="258444">
                <a:moveTo>
                  <a:pt x="368706" y="3302"/>
                </a:moveTo>
                <a:lnTo>
                  <a:pt x="366306" y="901"/>
                </a:lnTo>
                <a:lnTo>
                  <a:pt x="360362" y="901"/>
                </a:lnTo>
                <a:lnTo>
                  <a:pt x="357962" y="3302"/>
                </a:lnTo>
                <a:lnTo>
                  <a:pt x="357962" y="9245"/>
                </a:lnTo>
                <a:lnTo>
                  <a:pt x="360362" y="11645"/>
                </a:lnTo>
                <a:lnTo>
                  <a:pt x="363334" y="11645"/>
                </a:lnTo>
                <a:lnTo>
                  <a:pt x="366306" y="11645"/>
                </a:lnTo>
                <a:lnTo>
                  <a:pt x="368706" y="9245"/>
                </a:lnTo>
                <a:lnTo>
                  <a:pt x="368706" y="3302"/>
                </a:lnTo>
                <a:close/>
              </a:path>
              <a:path w="450214" h="258444">
                <a:moveTo>
                  <a:pt x="377761" y="103428"/>
                </a:moveTo>
                <a:lnTo>
                  <a:pt x="375170" y="100838"/>
                </a:lnTo>
                <a:lnTo>
                  <a:pt x="368769" y="100838"/>
                </a:lnTo>
                <a:lnTo>
                  <a:pt x="366179" y="103428"/>
                </a:lnTo>
                <a:lnTo>
                  <a:pt x="366179" y="109829"/>
                </a:lnTo>
                <a:lnTo>
                  <a:pt x="368769" y="112420"/>
                </a:lnTo>
                <a:lnTo>
                  <a:pt x="371970" y="112420"/>
                </a:lnTo>
                <a:lnTo>
                  <a:pt x="375170" y="112420"/>
                </a:lnTo>
                <a:lnTo>
                  <a:pt x="377761" y="109829"/>
                </a:lnTo>
                <a:lnTo>
                  <a:pt x="377761" y="103428"/>
                </a:lnTo>
                <a:close/>
              </a:path>
              <a:path w="450214" h="258444">
                <a:moveTo>
                  <a:pt x="377761" y="53238"/>
                </a:moveTo>
                <a:lnTo>
                  <a:pt x="375170" y="50647"/>
                </a:lnTo>
                <a:lnTo>
                  <a:pt x="368769" y="50647"/>
                </a:lnTo>
                <a:lnTo>
                  <a:pt x="366179" y="53238"/>
                </a:lnTo>
                <a:lnTo>
                  <a:pt x="366179" y="59639"/>
                </a:lnTo>
                <a:lnTo>
                  <a:pt x="368769" y="62230"/>
                </a:lnTo>
                <a:lnTo>
                  <a:pt x="371970" y="62230"/>
                </a:lnTo>
                <a:lnTo>
                  <a:pt x="375170" y="62230"/>
                </a:lnTo>
                <a:lnTo>
                  <a:pt x="377761" y="59639"/>
                </a:lnTo>
                <a:lnTo>
                  <a:pt x="377761" y="53238"/>
                </a:lnTo>
                <a:close/>
              </a:path>
              <a:path w="450214" h="258444">
                <a:moveTo>
                  <a:pt x="382270" y="203771"/>
                </a:moveTo>
                <a:lnTo>
                  <a:pt x="379679" y="201180"/>
                </a:lnTo>
                <a:lnTo>
                  <a:pt x="373278" y="201180"/>
                </a:lnTo>
                <a:lnTo>
                  <a:pt x="370687" y="203771"/>
                </a:lnTo>
                <a:lnTo>
                  <a:pt x="370687" y="210172"/>
                </a:lnTo>
                <a:lnTo>
                  <a:pt x="373278" y="212763"/>
                </a:lnTo>
                <a:lnTo>
                  <a:pt x="376478" y="212763"/>
                </a:lnTo>
                <a:lnTo>
                  <a:pt x="379679" y="212763"/>
                </a:lnTo>
                <a:lnTo>
                  <a:pt x="382270" y="210172"/>
                </a:lnTo>
                <a:lnTo>
                  <a:pt x="382270" y="203771"/>
                </a:lnTo>
                <a:close/>
              </a:path>
              <a:path w="450214" h="258444">
                <a:moveTo>
                  <a:pt x="382270" y="153593"/>
                </a:moveTo>
                <a:lnTo>
                  <a:pt x="379679" y="151003"/>
                </a:lnTo>
                <a:lnTo>
                  <a:pt x="373278" y="151003"/>
                </a:lnTo>
                <a:lnTo>
                  <a:pt x="370687" y="153593"/>
                </a:lnTo>
                <a:lnTo>
                  <a:pt x="370687" y="159994"/>
                </a:lnTo>
                <a:lnTo>
                  <a:pt x="373278" y="162585"/>
                </a:lnTo>
                <a:lnTo>
                  <a:pt x="376478" y="162585"/>
                </a:lnTo>
                <a:lnTo>
                  <a:pt x="379679" y="162585"/>
                </a:lnTo>
                <a:lnTo>
                  <a:pt x="382270" y="159994"/>
                </a:lnTo>
                <a:lnTo>
                  <a:pt x="382270" y="153593"/>
                </a:lnTo>
                <a:close/>
              </a:path>
              <a:path w="450214" h="258444">
                <a:moveTo>
                  <a:pt x="402907" y="3060"/>
                </a:moveTo>
                <a:lnTo>
                  <a:pt x="400304" y="457"/>
                </a:lnTo>
                <a:lnTo>
                  <a:pt x="393877" y="457"/>
                </a:lnTo>
                <a:lnTo>
                  <a:pt x="391261" y="3060"/>
                </a:lnTo>
                <a:lnTo>
                  <a:pt x="391261" y="9486"/>
                </a:lnTo>
                <a:lnTo>
                  <a:pt x="393877" y="12103"/>
                </a:lnTo>
                <a:lnTo>
                  <a:pt x="397090" y="12103"/>
                </a:lnTo>
                <a:lnTo>
                  <a:pt x="400304" y="12103"/>
                </a:lnTo>
                <a:lnTo>
                  <a:pt x="402907" y="9486"/>
                </a:lnTo>
                <a:lnTo>
                  <a:pt x="402907" y="3060"/>
                </a:lnTo>
                <a:close/>
              </a:path>
              <a:path w="450214" h="258444">
                <a:moveTo>
                  <a:pt x="412026" y="103149"/>
                </a:moveTo>
                <a:lnTo>
                  <a:pt x="409219" y="100355"/>
                </a:lnTo>
                <a:lnTo>
                  <a:pt x="402285" y="100355"/>
                </a:lnTo>
                <a:lnTo>
                  <a:pt x="399478" y="103149"/>
                </a:lnTo>
                <a:lnTo>
                  <a:pt x="399478" y="110083"/>
                </a:lnTo>
                <a:lnTo>
                  <a:pt x="402285" y="112890"/>
                </a:lnTo>
                <a:lnTo>
                  <a:pt x="405752" y="112890"/>
                </a:lnTo>
                <a:lnTo>
                  <a:pt x="409219" y="112890"/>
                </a:lnTo>
                <a:lnTo>
                  <a:pt x="412026" y="110083"/>
                </a:lnTo>
                <a:lnTo>
                  <a:pt x="412026" y="103149"/>
                </a:lnTo>
                <a:close/>
              </a:path>
              <a:path w="450214" h="258444">
                <a:moveTo>
                  <a:pt x="412026" y="52984"/>
                </a:moveTo>
                <a:lnTo>
                  <a:pt x="409219" y="50177"/>
                </a:lnTo>
                <a:lnTo>
                  <a:pt x="402285" y="50177"/>
                </a:lnTo>
                <a:lnTo>
                  <a:pt x="399478" y="52984"/>
                </a:lnTo>
                <a:lnTo>
                  <a:pt x="399478" y="59918"/>
                </a:lnTo>
                <a:lnTo>
                  <a:pt x="402285" y="62725"/>
                </a:lnTo>
                <a:lnTo>
                  <a:pt x="405752" y="62725"/>
                </a:lnTo>
                <a:lnTo>
                  <a:pt x="409219" y="62725"/>
                </a:lnTo>
                <a:lnTo>
                  <a:pt x="412026" y="59918"/>
                </a:lnTo>
                <a:lnTo>
                  <a:pt x="412026" y="52984"/>
                </a:lnTo>
                <a:close/>
              </a:path>
              <a:path w="450214" h="258444">
                <a:moveTo>
                  <a:pt x="416204" y="203504"/>
                </a:moveTo>
                <a:lnTo>
                  <a:pt x="413397" y="200698"/>
                </a:lnTo>
                <a:lnTo>
                  <a:pt x="406463" y="200698"/>
                </a:lnTo>
                <a:lnTo>
                  <a:pt x="403656" y="203504"/>
                </a:lnTo>
                <a:lnTo>
                  <a:pt x="403656" y="210439"/>
                </a:lnTo>
                <a:lnTo>
                  <a:pt x="406463" y="213245"/>
                </a:lnTo>
                <a:lnTo>
                  <a:pt x="409930" y="213245"/>
                </a:lnTo>
                <a:lnTo>
                  <a:pt x="413397" y="213245"/>
                </a:lnTo>
                <a:lnTo>
                  <a:pt x="416204" y="210439"/>
                </a:lnTo>
                <a:lnTo>
                  <a:pt x="416204" y="203504"/>
                </a:lnTo>
                <a:close/>
              </a:path>
              <a:path w="450214" h="258444">
                <a:moveTo>
                  <a:pt x="416204" y="153327"/>
                </a:moveTo>
                <a:lnTo>
                  <a:pt x="413397" y="150520"/>
                </a:lnTo>
                <a:lnTo>
                  <a:pt x="406463" y="150520"/>
                </a:lnTo>
                <a:lnTo>
                  <a:pt x="403656" y="153327"/>
                </a:lnTo>
                <a:lnTo>
                  <a:pt x="403656" y="160261"/>
                </a:lnTo>
                <a:lnTo>
                  <a:pt x="406463" y="163068"/>
                </a:lnTo>
                <a:lnTo>
                  <a:pt x="409930" y="163068"/>
                </a:lnTo>
                <a:lnTo>
                  <a:pt x="413397" y="163068"/>
                </a:lnTo>
                <a:lnTo>
                  <a:pt x="416204" y="160261"/>
                </a:lnTo>
                <a:lnTo>
                  <a:pt x="416204" y="153327"/>
                </a:lnTo>
                <a:close/>
              </a:path>
              <a:path w="450214" h="258444">
                <a:moveTo>
                  <a:pt x="437108" y="2806"/>
                </a:moveTo>
                <a:lnTo>
                  <a:pt x="434301" y="0"/>
                </a:lnTo>
                <a:lnTo>
                  <a:pt x="427367" y="0"/>
                </a:lnTo>
                <a:lnTo>
                  <a:pt x="424561" y="2806"/>
                </a:lnTo>
                <a:lnTo>
                  <a:pt x="424561" y="9740"/>
                </a:lnTo>
                <a:lnTo>
                  <a:pt x="427367" y="12547"/>
                </a:lnTo>
                <a:lnTo>
                  <a:pt x="430834" y="12547"/>
                </a:lnTo>
                <a:lnTo>
                  <a:pt x="434301" y="12547"/>
                </a:lnTo>
                <a:lnTo>
                  <a:pt x="437108" y="9740"/>
                </a:lnTo>
                <a:lnTo>
                  <a:pt x="437108" y="2806"/>
                </a:lnTo>
                <a:close/>
              </a:path>
              <a:path w="450214" h="258444">
                <a:moveTo>
                  <a:pt x="446278" y="102882"/>
                </a:moveTo>
                <a:lnTo>
                  <a:pt x="443255" y="99872"/>
                </a:lnTo>
                <a:lnTo>
                  <a:pt x="435787" y="99872"/>
                </a:lnTo>
                <a:lnTo>
                  <a:pt x="432765" y="102882"/>
                </a:lnTo>
                <a:lnTo>
                  <a:pt x="432765" y="110350"/>
                </a:lnTo>
                <a:lnTo>
                  <a:pt x="435787" y="113372"/>
                </a:lnTo>
                <a:lnTo>
                  <a:pt x="439521" y="113372"/>
                </a:lnTo>
                <a:lnTo>
                  <a:pt x="443255" y="113372"/>
                </a:lnTo>
                <a:lnTo>
                  <a:pt x="446278" y="110350"/>
                </a:lnTo>
                <a:lnTo>
                  <a:pt x="446278" y="102882"/>
                </a:lnTo>
                <a:close/>
              </a:path>
              <a:path w="450214" h="258444">
                <a:moveTo>
                  <a:pt x="446278" y="52717"/>
                </a:moveTo>
                <a:lnTo>
                  <a:pt x="443255" y="49707"/>
                </a:lnTo>
                <a:lnTo>
                  <a:pt x="435787" y="49707"/>
                </a:lnTo>
                <a:lnTo>
                  <a:pt x="432765" y="52717"/>
                </a:lnTo>
                <a:lnTo>
                  <a:pt x="432765" y="60185"/>
                </a:lnTo>
                <a:lnTo>
                  <a:pt x="435787" y="63207"/>
                </a:lnTo>
                <a:lnTo>
                  <a:pt x="439521" y="63207"/>
                </a:lnTo>
                <a:lnTo>
                  <a:pt x="443255" y="63207"/>
                </a:lnTo>
                <a:lnTo>
                  <a:pt x="446278" y="60185"/>
                </a:lnTo>
                <a:lnTo>
                  <a:pt x="446278" y="52717"/>
                </a:lnTo>
                <a:close/>
              </a:path>
              <a:path w="450214" h="258444">
                <a:moveTo>
                  <a:pt x="450138" y="203238"/>
                </a:moveTo>
                <a:lnTo>
                  <a:pt x="447116" y="200215"/>
                </a:lnTo>
                <a:lnTo>
                  <a:pt x="439648" y="200215"/>
                </a:lnTo>
                <a:lnTo>
                  <a:pt x="436626" y="203238"/>
                </a:lnTo>
                <a:lnTo>
                  <a:pt x="436626" y="210705"/>
                </a:lnTo>
                <a:lnTo>
                  <a:pt x="439648" y="213728"/>
                </a:lnTo>
                <a:lnTo>
                  <a:pt x="443382" y="213728"/>
                </a:lnTo>
                <a:lnTo>
                  <a:pt x="447116" y="213728"/>
                </a:lnTo>
                <a:lnTo>
                  <a:pt x="450138" y="210705"/>
                </a:lnTo>
                <a:lnTo>
                  <a:pt x="450138" y="203238"/>
                </a:lnTo>
                <a:close/>
              </a:path>
              <a:path w="450214" h="258444">
                <a:moveTo>
                  <a:pt x="450138" y="153073"/>
                </a:moveTo>
                <a:lnTo>
                  <a:pt x="447116" y="150050"/>
                </a:lnTo>
                <a:lnTo>
                  <a:pt x="439648" y="150050"/>
                </a:lnTo>
                <a:lnTo>
                  <a:pt x="436626" y="153073"/>
                </a:lnTo>
                <a:lnTo>
                  <a:pt x="436626" y="160528"/>
                </a:lnTo>
                <a:lnTo>
                  <a:pt x="439648" y="163550"/>
                </a:lnTo>
                <a:lnTo>
                  <a:pt x="443382" y="163550"/>
                </a:lnTo>
                <a:lnTo>
                  <a:pt x="447116" y="163550"/>
                </a:lnTo>
                <a:lnTo>
                  <a:pt x="450138" y="160528"/>
                </a:lnTo>
                <a:lnTo>
                  <a:pt x="450138" y="153073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3102203" y="2693238"/>
            <a:ext cx="445770" cy="57785"/>
          </a:xfrm>
          <a:custGeom>
            <a:avLst/>
            <a:gdLst/>
            <a:ahLst/>
            <a:cxnLst/>
            <a:rect l="l" t="t" r="r" b="b"/>
            <a:pathLst>
              <a:path w="445770" h="57785">
                <a:moveTo>
                  <a:pt x="889" y="56197"/>
                </a:moveTo>
                <a:lnTo>
                  <a:pt x="698" y="55994"/>
                </a:lnTo>
                <a:lnTo>
                  <a:pt x="190" y="55994"/>
                </a:lnTo>
                <a:lnTo>
                  <a:pt x="0" y="56197"/>
                </a:lnTo>
                <a:lnTo>
                  <a:pt x="0" y="56692"/>
                </a:lnTo>
                <a:lnTo>
                  <a:pt x="190" y="56896"/>
                </a:lnTo>
                <a:lnTo>
                  <a:pt x="444" y="56896"/>
                </a:lnTo>
                <a:lnTo>
                  <a:pt x="698" y="56896"/>
                </a:lnTo>
                <a:lnTo>
                  <a:pt x="889" y="56692"/>
                </a:lnTo>
                <a:lnTo>
                  <a:pt x="889" y="56197"/>
                </a:lnTo>
                <a:close/>
              </a:path>
              <a:path w="445770" h="57785">
                <a:moveTo>
                  <a:pt x="889" y="6032"/>
                </a:moveTo>
                <a:lnTo>
                  <a:pt x="698" y="5829"/>
                </a:lnTo>
                <a:lnTo>
                  <a:pt x="190" y="5829"/>
                </a:lnTo>
                <a:lnTo>
                  <a:pt x="0" y="6032"/>
                </a:lnTo>
                <a:lnTo>
                  <a:pt x="0" y="6527"/>
                </a:lnTo>
                <a:lnTo>
                  <a:pt x="190" y="6731"/>
                </a:lnTo>
                <a:lnTo>
                  <a:pt x="444" y="6731"/>
                </a:lnTo>
                <a:lnTo>
                  <a:pt x="698" y="6731"/>
                </a:lnTo>
                <a:lnTo>
                  <a:pt x="889" y="6527"/>
                </a:lnTo>
                <a:lnTo>
                  <a:pt x="889" y="6032"/>
                </a:lnTo>
                <a:close/>
              </a:path>
              <a:path w="445770" h="57785">
                <a:moveTo>
                  <a:pt x="35090" y="55968"/>
                </a:moveTo>
                <a:lnTo>
                  <a:pt x="34683" y="55562"/>
                </a:lnTo>
                <a:lnTo>
                  <a:pt x="33693" y="55562"/>
                </a:lnTo>
                <a:lnTo>
                  <a:pt x="33286" y="55968"/>
                </a:lnTo>
                <a:lnTo>
                  <a:pt x="33286" y="56946"/>
                </a:lnTo>
                <a:lnTo>
                  <a:pt x="33693" y="57353"/>
                </a:lnTo>
                <a:lnTo>
                  <a:pt x="34188" y="57353"/>
                </a:lnTo>
                <a:lnTo>
                  <a:pt x="34683" y="57353"/>
                </a:lnTo>
                <a:lnTo>
                  <a:pt x="35090" y="56946"/>
                </a:lnTo>
                <a:lnTo>
                  <a:pt x="35090" y="55968"/>
                </a:lnTo>
                <a:close/>
              </a:path>
              <a:path w="445770" h="57785">
                <a:moveTo>
                  <a:pt x="35090" y="5778"/>
                </a:moveTo>
                <a:lnTo>
                  <a:pt x="34683" y="5384"/>
                </a:lnTo>
                <a:lnTo>
                  <a:pt x="33693" y="5384"/>
                </a:lnTo>
                <a:lnTo>
                  <a:pt x="33286" y="5778"/>
                </a:lnTo>
                <a:lnTo>
                  <a:pt x="33286" y="6769"/>
                </a:lnTo>
                <a:lnTo>
                  <a:pt x="33693" y="7175"/>
                </a:lnTo>
                <a:lnTo>
                  <a:pt x="34188" y="7175"/>
                </a:lnTo>
                <a:lnTo>
                  <a:pt x="34683" y="7175"/>
                </a:lnTo>
                <a:lnTo>
                  <a:pt x="35090" y="6769"/>
                </a:lnTo>
                <a:lnTo>
                  <a:pt x="35090" y="5778"/>
                </a:lnTo>
                <a:close/>
              </a:path>
              <a:path w="445770" h="57785">
                <a:moveTo>
                  <a:pt x="69291" y="5537"/>
                </a:moveTo>
                <a:lnTo>
                  <a:pt x="68694" y="4940"/>
                </a:lnTo>
                <a:lnTo>
                  <a:pt x="67208" y="4940"/>
                </a:lnTo>
                <a:lnTo>
                  <a:pt x="66598" y="5537"/>
                </a:lnTo>
                <a:lnTo>
                  <a:pt x="66598" y="7023"/>
                </a:lnTo>
                <a:lnTo>
                  <a:pt x="67208" y="7620"/>
                </a:lnTo>
                <a:lnTo>
                  <a:pt x="67945" y="7620"/>
                </a:lnTo>
                <a:lnTo>
                  <a:pt x="68694" y="7620"/>
                </a:lnTo>
                <a:lnTo>
                  <a:pt x="69291" y="7023"/>
                </a:lnTo>
                <a:lnTo>
                  <a:pt x="69291" y="5537"/>
                </a:lnTo>
                <a:close/>
              </a:path>
              <a:path w="445770" h="57785">
                <a:moveTo>
                  <a:pt x="103479" y="5283"/>
                </a:moveTo>
                <a:lnTo>
                  <a:pt x="102679" y="4483"/>
                </a:lnTo>
                <a:lnTo>
                  <a:pt x="100698" y="4483"/>
                </a:lnTo>
                <a:lnTo>
                  <a:pt x="99898" y="5283"/>
                </a:lnTo>
                <a:lnTo>
                  <a:pt x="99898" y="7264"/>
                </a:lnTo>
                <a:lnTo>
                  <a:pt x="100698" y="8064"/>
                </a:lnTo>
                <a:lnTo>
                  <a:pt x="101688" y="8064"/>
                </a:lnTo>
                <a:lnTo>
                  <a:pt x="102679" y="8064"/>
                </a:lnTo>
                <a:lnTo>
                  <a:pt x="103479" y="7264"/>
                </a:lnTo>
                <a:lnTo>
                  <a:pt x="103479" y="5283"/>
                </a:lnTo>
                <a:close/>
              </a:path>
              <a:path w="445770" h="57785">
                <a:moveTo>
                  <a:pt x="137680" y="5041"/>
                </a:moveTo>
                <a:lnTo>
                  <a:pt x="136677" y="4038"/>
                </a:lnTo>
                <a:lnTo>
                  <a:pt x="134213" y="4038"/>
                </a:lnTo>
                <a:lnTo>
                  <a:pt x="133197" y="5041"/>
                </a:lnTo>
                <a:lnTo>
                  <a:pt x="133197" y="7518"/>
                </a:lnTo>
                <a:lnTo>
                  <a:pt x="134213" y="8521"/>
                </a:lnTo>
                <a:lnTo>
                  <a:pt x="135445" y="8521"/>
                </a:lnTo>
                <a:lnTo>
                  <a:pt x="136677" y="8521"/>
                </a:lnTo>
                <a:lnTo>
                  <a:pt x="137680" y="7518"/>
                </a:lnTo>
                <a:lnTo>
                  <a:pt x="137680" y="5041"/>
                </a:lnTo>
                <a:close/>
              </a:path>
              <a:path w="445770" h="57785">
                <a:moveTo>
                  <a:pt x="171881" y="4787"/>
                </a:moveTo>
                <a:lnTo>
                  <a:pt x="170675" y="3594"/>
                </a:lnTo>
                <a:lnTo>
                  <a:pt x="167703" y="3594"/>
                </a:lnTo>
                <a:lnTo>
                  <a:pt x="166509" y="4787"/>
                </a:lnTo>
                <a:lnTo>
                  <a:pt x="166509" y="7759"/>
                </a:lnTo>
                <a:lnTo>
                  <a:pt x="167703" y="8966"/>
                </a:lnTo>
                <a:lnTo>
                  <a:pt x="169189" y="8966"/>
                </a:lnTo>
                <a:lnTo>
                  <a:pt x="170675" y="8966"/>
                </a:lnTo>
                <a:lnTo>
                  <a:pt x="171881" y="7759"/>
                </a:lnTo>
                <a:lnTo>
                  <a:pt x="171881" y="4787"/>
                </a:lnTo>
                <a:close/>
              </a:path>
              <a:path w="445770" h="57785">
                <a:moveTo>
                  <a:pt x="206070" y="4546"/>
                </a:moveTo>
                <a:lnTo>
                  <a:pt x="204660" y="3136"/>
                </a:lnTo>
                <a:lnTo>
                  <a:pt x="201206" y="3136"/>
                </a:lnTo>
                <a:lnTo>
                  <a:pt x="199796" y="4546"/>
                </a:lnTo>
                <a:lnTo>
                  <a:pt x="199796" y="8013"/>
                </a:lnTo>
                <a:lnTo>
                  <a:pt x="201206" y="9410"/>
                </a:lnTo>
                <a:lnTo>
                  <a:pt x="202933" y="9410"/>
                </a:lnTo>
                <a:lnTo>
                  <a:pt x="204660" y="9410"/>
                </a:lnTo>
                <a:lnTo>
                  <a:pt x="206070" y="8013"/>
                </a:lnTo>
                <a:lnTo>
                  <a:pt x="206070" y="4546"/>
                </a:lnTo>
                <a:close/>
              </a:path>
              <a:path w="445770" h="57785">
                <a:moveTo>
                  <a:pt x="240271" y="4292"/>
                </a:moveTo>
                <a:lnTo>
                  <a:pt x="238671" y="2692"/>
                </a:lnTo>
                <a:lnTo>
                  <a:pt x="234708" y="2692"/>
                </a:lnTo>
                <a:lnTo>
                  <a:pt x="233108" y="4292"/>
                </a:lnTo>
                <a:lnTo>
                  <a:pt x="233108" y="8255"/>
                </a:lnTo>
                <a:lnTo>
                  <a:pt x="234708" y="9855"/>
                </a:lnTo>
                <a:lnTo>
                  <a:pt x="236689" y="9855"/>
                </a:lnTo>
                <a:lnTo>
                  <a:pt x="238671" y="9855"/>
                </a:lnTo>
                <a:lnTo>
                  <a:pt x="240271" y="8255"/>
                </a:lnTo>
                <a:lnTo>
                  <a:pt x="240271" y="4292"/>
                </a:lnTo>
                <a:close/>
              </a:path>
              <a:path w="445770" h="57785">
                <a:moveTo>
                  <a:pt x="274472" y="4038"/>
                </a:moveTo>
                <a:lnTo>
                  <a:pt x="272656" y="2235"/>
                </a:lnTo>
                <a:lnTo>
                  <a:pt x="268211" y="2235"/>
                </a:lnTo>
                <a:lnTo>
                  <a:pt x="266407" y="4038"/>
                </a:lnTo>
                <a:lnTo>
                  <a:pt x="266407" y="8496"/>
                </a:lnTo>
                <a:lnTo>
                  <a:pt x="268211" y="10299"/>
                </a:lnTo>
                <a:lnTo>
                  <a:pt x="270433" y="10299"/>
                </a:lnTo>
                <a:lnTo>
                  <a:pt x="272656" y="10299"/>
                </a:lnTo>
                <a:lnTo>
                  <a:pt x="274472" y="8496"/>
                </a:lnTo>
                <a:lnTo>
                  <a:pt x="274472" y="4038"/>
                </a:lnTo>
                <a:close/>
              </a:path>
              <a:path w="445770" h="57785">
                <a:moveTo>
                  <a:pt x="308673" y="3797"/>
                </a:moveTo>
                <a:lnTo>
                  <a:pt x="306666" y="1790"/>
                </a:lnTo>
                <a:lnTo>
                  <a:pt x="301713" y="1790"/>
                </a:lnTo>
                <a:lnTo>
                  <a:pt x="299707" y="3797"/>
                </a:lnTo>
                <a:lnTo>
                  <a:pt x="299707" y="8750"/>
                </a:lnTo>
                <a:lnTo>
                  <a:pt x="301713" y="10756"/>
                </a:lnTo>
                <a:lnTo>
                  <a:pt x="304190" y="10756"/>
                </a:lnTo>
                <a:lnTo>
                  <a:pt x="306666" y="10756"/>
                </a:lnTo>
                <a:lnTo>
                  <a:pt x="308673" y="8750"/>
                </a:lnTo>
                <a:lnTo>
                  <a:pt x="308673" y="3797"/>
                </a:lnTo>
                <a:close/>
              </a:path>
              <a:path w="445770" h="57785">
                <a:moveTo>
                  <a:pt x="342861" y="3543"/>
                </a:moveTo>
                <a:lnTo>
                  <a:pt x="340652" y="1346"/>
                </a:lnTo>
                <a:lnTo>
                  <a:pt x="335216" y="1346"/>
                </a:lnTo>
                <a:lnTo>
                  <a:pt x="333006" y="3543"/>
                </a:lnTo>
                <a:lnTo>
                  <a:pt x="333006" y="8991"/>
                </a:lnTo>
                <a:lnTo>
                  <a:pt x="335216" y="11201"/>
                </a:lnTo>
                <a:lnTo>
                  <a:pt x="337934" y="11201"/>
                </a:lnTo>
                <a:lnTo>
                  <a:pt x="340652" y="11201"/>
                </a:lnTo>
                <a:lnTo>
                  <a:pt x="342861" y="8991"/>
                </a:lnTo>
                <a:lnTo>
                  <a:pt x="342861" y="3543"/>
                </a:lnTo>
                <a:close/>
              </a:path>
              <a:path w="445770" h="57785">
                <a:moveTo>
                  <a:pt x="377050" y="3302"/>
                </a:moveTo>
                <a:lnTo>
                  <a:pt x="374650" y="889"/>
                </a:lnTo>
                <a:lnTo>
                  <a:pt x="368706" y="889"/>
                </a:lnTo>
                <a:lnTo>
                  <a:pt x="366306" y="3302"/>
                </a:lnTo>
                <a:lnTo>
                  <a:pt x="366306" y="9245"/>
                </a:lnTo>
                <a:lnTo>
                  <a:pt x="368706" y="11645"/>
                </a:lnTo>
                <a:lnTo>
                  <a:pt x="371678" y="11645"/>
                </a:lnTo>
                <a:lnTo>
                  <a:pt x="374650" y="11645"/>
                </a:lnTo>
                <a:lnTo>
                  <a:pt x="377050" y="9245"/>
                </a:lnTo>
                <a:lnTo>
                  <a:pt x="377050" y="3302"/>
                </a:lnTo>
                <a:close/>
              </a:path>
              <a:path w="445770" h="57785">
                <a:moveTo>
                  <a:pt x="411251" y="3073"/>
                </a:moveTo>
                <a:lnTo>
                  <a:pt x="408647" y="457"/>
                </a:lnTo>
                <a:lnTo>
                  <a:pt x="402221" y="457"/>
                </a:lnTo>
                <a:lnTo>
                  <a:pt x="399605" y="3073"/>
                </a:lnTo>
                <a:lnTo>
                  <a:pt x="399605" y="9499"/>
                </a:lnTo>
                <a:lnTo>
                  <a:pt x="402221" y="12103"/>
                </a:lnTo>
                <a:lnTo>
                  <a:pt x="405434" y="12103"/>
                </a:lnTo>
                <a:lnTo>
                  <a:pt x="408647" y="12103"/>
                </a:lnTo>
                <a:lnTo>
                  <a:pt x="411251" y="9499"/>
                </a:lnTo>
                <a:lnTo>
                  <a:pt x="411251" y="3073"/>
                </a:lnTo>
                <a:close/>
              </a:path>
              <a:path w="445770" h="57785">
                <a:moveTo>
                  <a:pt x="445452" y="2806"/>
                </a:moveTo>
                <a:lnTo>
                  <a:pt x="442645" y="0"/>
                </a:lnTo>
                <a:lnTo>
                  <a:pt x="435711" y="0"/>
                </a:lnTo>
                <a:lnTo>
                  <a:pt x="432904" y="2806"/>
                </a:lnTo>
                <a:lnTo>
                  <a:pt x="432904" y="9740"/>
                </a:lnTo>
                <a:lnTo>
                  <a:pt x="435711" y="12547"/>
                </a:lnTo>
                <a:lnTo>
                  <a:pt x="439178" y="12547"/>
                </a:lnTo>
                <a:lnTo>
                  <a:pt x="442645" y="12547"/>
                </a:lnTo>
                <a:lnTo>
                  <a:pt x="445452" y="9740"/>
                </a:lnTo>
                <a:lnTo>
                  <a:pt x="445452" y="2806"/>
                </a:lnTo>
                <a:close/>
              </a:path>
            </a:pathLst>
          </a:custGeom>
          <a:solidFill>
            <a:srgbClr val="6FC7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3336353" y="1177137"/>
            <a:ext cx="325120" cy="565785"/>
          </a:xfrm>
          <a:custGeom>
            <a:avLst/>
            <a:gdLst/>
            <a:ahLst/>
            <a:cxnLst/>
            <a:rect l="l" t="t" r="r" b="b"/>
            <a:pathLst>
              <a:path w="325120" h="565785">
                <a:moveTo>
                  <a:pt x="863" y="501916"/>
                </a:moveTo>
                <a:lnTo>
                  <a:pt x="673" y="501726"/>
                </a:lnTo>
                <a:lnTo>
                  <a:pt x="190" y="501726"/>
                </a:lnTo>
                <a:lnTo>
                  <a:pt x="0" y="501916"/>
                </a:lnTo>
                <a:lnTo>
                  <a:pt x="0" y="502386"/>
                </a:lnTo>
                <a:lnTo>
                  <a:pt x="190" y="502589"/>
                </a:lnTo>
                <a:lnTo>
                  <a:pt x="431" y="502589"/>
                </a:lnTo>
                <a:lnTo>
                  <a:pt x="673" y="502589"/>
                </a:lnTo>
                <a:lnTo>
                  <a:pt x="863" y="502386"/>
                </a:lnTo>
                <a:lnTo>
                  <a:pt x="863" y="501916"/>
                </a:lnTo>
                <a:close/>
              </a:path>
              <a:path w="325120" h="565785">
                <a:moveTo>
                  <a:pt x="25095" y="451751"/>
                </a:moveTo>
                <a:lnTo>
                  <a:pt x="24904" y="451561"/>
                </a:lnTo>
                <a:lnTo>
                  <a:pt x="24447" y="451561"/>
                </a:lnTo>
                <a:lnTo>
                  <a:pt x="24257" y="451751"/>
                </a:lnTo>
                <a:lnTo>
                  <a:pt x="24257" y="452208"/>
                </a:lnTo>
                <a:lnTo>
                  <a:pt x="24447" y="452399"/>
                </a:lnTo>
                <a:lnTo>
                  <a:pt x="24676" y="452399"/>
                </a:lnTo>
                <a:lnTo>
                  <a:pt x="24904" y="452399"/>
                </a:lnTo>
                <a:lnTo>
                  <a:pt x="25095" y="452208"/>
                </a:lnTo>
                <a:lnTo>
                  <a:pt x="25095" y="451751"/>
                </a:lnTo>
                <a:close/>
              </a:path>
              <a:path w="325120" h="565785">
                <a:moveTo>
                  <a:pt x="35039" y="501675"/>
                </a:moveTo>
                <a:lnTo>
                  <a:pt x="34658" y="501281"/>
                </a:lnTo>
                <a:lnTo>
                  <a:pt x="33693" y="501281"/>
                </a:lnTo>
                <a:lnTo>
                  <a:pt x="33312" y="501675"/>
                </a:lnTo>
                <a:lnTo>
                  <a:pt x="33312" y="502627"/>
                </a:lnTo>
                <a:lnTo>
                  <a:pt x="33693" y="503008"/>
                </a:lnTo>
                <a:lnTo>
                  <a:pt x="34175" y="503008"/>
                </a:lnTo>
                <a:lnTo>
                  <a:pt x="34658" y="503008"/>
                </a:lnTo>
                <a:lnTo>
                  <a:pt x="35039" y="502627"/>
                </a:lnTo>
                <a:lnTo>
                  <a:pt x="35039" y="501675"/>
                </a:lnTo>
                <a:close/>
              </a:path>
              <a:path w="325120" h="565785">
                <a:moveTo>
                  <a:pt x="50469" y="401561"/>
                </a:moveTo>
                <a:lnTo>
                  <a:pt x="50279" y="401370"/>
                </a:lnTo>
                <a:lnTo>
                  <a:pt x="49796" y="401370"/>
                </a:lnTo>
                <a:lnTo>
                  <a:pt x="49606" y="401561"/>
                </a:lnTo>
                <a:lnTo>
                  <a:pt x="49606" y="402043"/>
                </a:lnTo>
                <a:lnTo>
                  <a:pt x="49796" y="402234"/>
                </a:lnTo>
                <a:lnTo>
                  <a:pt x="50038" y="402234"/>
                </a:lnTo>
                <a:lnTo>
                  <a:pt x="50279" y="402234"/>
                </a:lnTo>
                <a:lnTo>
                  <a:pt x="50469" y="402043"/>
                </a:lnTo>
                <a:lnTo>
                  <a:pt x="50469" y="401561"/>
                </a:lnTo>
                <a:close/>
              </a:path>
              <a:path w="325120" h="565785">
                <a:moveTo>
                  <a:pt x="58407" y="451510"/>
                </a:moveTo>
                <a:lnTo>
                  <a:pt x="58026" y="451142"/>
                </a:lnTo>
                <a:lnTo>
                  <a:pt x="57111" y="451142"/>
                </a:lnTo>
                <a:lnTo>
                  <a:pt x="56730" y="451510"/>
                </a:lnTo>
                <a:lnTo>
                  <a:pt x="56730" y="452437"/>
                </a:lnTo>
                <a:lnTo>
                  <a:pt x="57111" y="452805"/>
                </a:lnTo>
                <a:lnTo>
                  <a:pt x="57569" y="452805"/>
                </a:lnTo>
                <a:lnTo>
                  <a:pt x="58026" y="452805"/>
                </a:lnTo>
                <a:lnTo>
                  <a:pt x="58407" y="452437"/>
                </a:lnTo>
                <a:lnTo>
                  <a:pt x="58407" y="451510"/>
                </a:lnTo>
                <a:close/>
              </a:path>
              <a:path w="325120" h="565785">
                <a:moveTo>
                  <a:pt x="69215" y="501434"/>
                </a:moveTo>
                <a:lnTo>
                  <a:pt x="68630" y="500862"/>
                </a:lnTo>
                <a:lnTo>
                  <a:pt x="67208" y="500862"/>
                </a:lnTo>
                <a:lnTo>
                  <a:pt x="66624" y="501434"/>
                </a:lnTo>
                <a:lnTo>
                  <a:pt x="66624" y="502869"/>
                </a:lnTo>
                <a:lnTo>
                  <a:pt x="67208" y="503453"/>
                </a:lnTo>
                <a:lnTo>
                  <a:pt x="67919" y="503453"/>
                </a:lnTo>
                <a:lnTo>
                  <a:pt x="68630" y="503453"/>
                </a:lnTo>
                <a:lnTo>
                  <a:pt x="69215" y="502869"/>
                </a:lnTo>
                <a:lnTo>
                  <a:pt x="69215" y="501434"/>
                </a:lnTo>
                <a:close/>
              </a:path>
              <a:path w="325120" h="565785">
                <a:moveTo>
                  <a:pt x="75552" y="351396"/>
                </a:moveTo>
                <a:lnTo>
                  <a:pt x="75361" y="351205"/>
                </a:lnTo>
                <a:lnTo>
                  <a:pt x="74904" y="351205"/>
                </a:lnTo>
                <a:lnTo>
                  <a:pt x="74714" y="351396"/>
                </a:lnTo>
                <a:lnTo>
                  <a:pt x="74714" y="351853"/>
                </a:lnTo>
                <a:lnTo>
                  <a:pt x="74904" y="352044"/>
                </a:lnTo>
                <a:lnTo>
                  <a:pt x="75133" y="352044"/>
                </a:lnTo>
                <a:lnTo>
                  <a:pt x="75361" y="352044"/>
                </a:lnTo>
                <a:lnTo>
                  <a:pt x="75552" y="351853"/>
                </a:lnTo>
                <a:lnTo>
                  <a:pt x="75552" y="351396"/>
                </a:lnTo>
                <a:close/>
              </a:path>
              <a:path w="325120" h="565785">
                <a:moveTo>
                  <a:pt x="84061" y="401320"/>
                </a:moveTo>
                <a:lnTo>
                  <a:pt x="83680" y="400939"/>
                </a:lnTo>
                <a:lnTo>
                  <a:pt x="82715" y="400939"/>
                </a:lnTo>
                <a:lnTo>
                  <a:pt x="82334" y="401320"/>
                </a:lnTo>
                <a:lnTo>
                  <a:pt x="82334" y="402272"/>
                </a:lnTo>
                <a:lnTo>
                  <a:pt x="82715" y="402666"/>
                </a:lnTo>
                <a:lnTo>
                  <a:pt x="83197" y="402666"/>
                </a:lnTo>
                <a:lnTo>
                  <a:pt x="83680" y="402666"/>
                </a:lnTo>
                <a:lnTo>
                  <a:pt x="84061" y="402272"/>
                </a:lnTo>
                <a:lnTo>
                  <a:pt x="84061" y="401320"/>
                </a:lnTo>
                <a:close/>
              </a:path>
              <a:path w="325120" h="565785">
                <a:moveTo>
                  <a:pt x="91719" y="451281"/>
                </a:moveTo>
                <a:lnTo>
                  <a:pt x="91160" y="450710"/>
                </a:lnTo>
                <a:lnTo>
                  <a:pt x="89776" y="450710"/>
                </a:lnTo>
                <a:lnTo>
                  <a:pt x="89204" y="451281"/>
                </a:lnTo>
                <a:lnTo>
                  <a:pt x="89204" y="452666"/>
                </a:lnTo>
                <a:lnTo>
                  <a:pt x="89776" y="453224"/>
                </a:lnTo>
                <a:lnTo>
                  <a:pt x="90462" y="453224"/>
                </a:lnTo>
                <a:lnTo>
                  <a:pt x="91160" y="453224"/>
                </a:lnTo>
                <a:lnTo>
                  <a:pt x="91719" y="452666"/>
                </a:lnTo>
                <a:lnTo>
                  <a:pt x="91719" y="451281"/>
                </a:lnTo>
                <a:close/>
              </a:path>
              <a:path w="325120" h="565785">
                <a:moveTo>
                  <a:pt x="103378" y="501205"/>
                </a:moveTo>
                <a:lnTo>
                  <a:pt x="102603" y="500430"/>
                </a:lnTo>
                <a:lnTo>
                  <a:pt x="100698" y="500430"/>
                </a:lnTo>
                <a:lnTo>
                  <a:pt x="99923" y="501205"/>
                </a:lnTo>
                <a:lnTo>
                  <a:pt x="99923" y="503110"/>
                </a:lnTo>
                <a:lnTo>
                  <a:pt x="100698" y="503885"/>
                </a:lnTo>
                <a:lnTo>
                  <a:pt x="101650" y="503885"/>
                </a:lnTo>
                <a:lnTo>
                  <a:pt x="102603" y="503885"/>
                </a:lnTo>
                <a:lnTo>
                  <a:pt x="103378" y="503110"/>
                </a:lnTo>
                <a:lnTo>
                  <a:pt x="103378" y="501205"/>
                </a:lnTo>
                <a:close/>
              </a:path>
              <a:path w="325120" h="565785">
                <a:moveTo>
                  <a:pt x="109143" y="351167"/>
                </a:moveTo>
                <a:lnTo>
                  <a:pt x="108762" y="350786"/>
                </a:lnTo>
                <a:lnTo>
                  <a:pt x="107848" y="350786"/>
                </a:lnTo>
                <a:lnTo>
                  <a:pt x="107467" y="351167"/>
                </a:lnTo>
                <a:lnTo>
                  <a:pt x="107467" y="352094"/>
                </a:lnTo>
                <a:lnTo>
                  <a:pt x="107848" y="352463"/>
                </a:lnTo>
                <a:lnTo>
                  <a:pt x="108305" y="352463"/>
                </a:lnTo>
                <a:lnTo>
                  <a:pt x="108762" y="352463"/>
                </a:lnTo>
                <a:lnTo>
                  <a:pt x="109143" y="352094"/>
                </a:lnTo>
                <a:lnTo>
                  <a:pt x="109143" y="351167"/>
                </a:lnTo>
                <a:close/>
              </a:path>
              <a:path w="325120" h="565785">
                <a:moveTo>
                  <a:pt x="109562" y="301218"/>
                </a:moveTo>
                <a:lnTo>
                  <a:pt x="109372" y="301040"/>
                </a:lnTo>
                <a:lnTo>
                  <a:pt x="108915" y="301040"/>
                </a:lnTo>
                <a:lnTo>
                  <a:pt x="108724" y="301218"/>
                </a:lnTo>
                <a:lnTo>
                  <a:pt x="108724" y="301675"/>
                </a:lnTo>
                <a:lnTo>
                  <a:pt x="108915" y="301866"/>
                </a:lnTo>
                <a:lnTo>
                  <a:pt x="109143" y="301866"/>
                </a:lnTo>
                <a:lnTo>
                  <a:pt x="109372" y="301866"/>
                </a:lnTo>
                <a:lnTo>
                  <a:pt x="109562" y="301675"/>
                </a:lnTo>
                <a:lnTo>
                  <a:pt x="109562" y="301218"/>
                </a:lnTo>
                <a:close/>
              </a:path>
              <a:path w="325120" h="565785">
                <a:moveTo>
                  <a:pt x="117652" y="401078"/>
                </a:moveTo>
                <a:lnTo>
                  <a:pt x="117068" y="400494"/>
                </a:lnTo>
                <a:lnTo>
                  <a:pt x="115646" y="400494"/>
                </a:lnTo>
                <a:lnTo>
                  <a:pt x="115062" y="401078"/>
                </a:lnTo>
                <a:lnTo>
                  <a:pt x="115062" y="402513"/>
                </a:lnTo>
                <a:lnTo>
                  <a:pt x="115646" y="403098"/>
                </a:lnTo>
                <a:lnTo>
                  <a:pt x="116357" y="403098"/>
                </a:lnTo>
                <a:lnTo>
                  <a:pt x="117068" y="403098"/>
                </a:lnTo>
                <a:lnTo>
                  <a:pt x="117652" y="402513"/>
                </a:lnTo>
                <a:lnTo>
                  <a:pt x="117652" y="401078"/>
                </a:lnTo>
                <a:close/>
              </a:path>
              <a:path w="325120" h="565785">
                <a:moveTo>
                  <a:pt x="125031" y="451053"/>
                </a:moveTo>
                <a:lnTo>
                  <a:pt x="124282" y="450303"/>
                </a:lnTo>
                <a:lnTo>
                  <a:pt x="122428" y="450303"/>
                </a:lnTo>
                <a:lnTo>
                  <a:pt x="121678" y="451053"/>
                </a:lnTo>
                <a:lnTo>
                  <a:pt x="121678" y="452894"/>
                </a:lnTo>
                <a:lnTo>
                  <a:pt x="122428" y="453644"/>
                </a:lnTo>
                <a:lnTo>
                  <a:pt x="123355" y="453644"/>
                </a:lnTo>
                <a:lnTo>
                  <a:pt x="124282" y="453644"/>
                </a:lnTo>
                <a:lnTo>
                  <a:pt x="125031" y="452894"/>
                </a:lnTo>
                <a:lnTo>
                  <a:pt x="125031" y="451053"/>
                </a:lnTo>
                <a:close/>
              </a:path>
              <a:path w="325120" h="565785">
                <a:moveTo>
                  <a:pt x="134353" y="251053"/>
                </a:moveTo>
                <a:lnTo>
                  <a:pt x="134175" y="250863"/>
                </a:lnTo>
                <a:lnTo>
                  <a:pt x="133718" y="250863"/>
                </a:lnTo>
                <a:lnTo>
                  <a:pt x="133540" y="251053"/>
                </a:lnTo>
                <a:lnTo>
                  <a:pt x="133540" y="251498"/>
                </a:lnTo>
                <a:lnTo>
                  <a:pt x="133718" y="251675"/>
                </a:lnTo>
                <a:lnTo>
                  <a:pt x="133946" y="251675"/>
                </a:lnTo>
                <a:lnTo>
                  <a:pt x="134175" y="251675"/>
                </a:lnTo>
                <a:lnTo>
                  <a:pt x="134353" y="251498"/>
                </a:lnTo>
                <a:lnTo>
                  <a:pt x="134353" y="251053"/>
                </a:lnTo>
                <a:close/>
              </a:path>
              <a:path w="325120" h="565785">
                <a:moveTo>
                  <a:pt x="137553" y="500951"/>
                </a:moveTo>
                <a:lnTo>
                  <a:pt x="136588" y="499986"/>
                </a:lnTo>
                <a:lnTo>
                  <a:pt x="134200" y="499986"/>
                </a:lnTo>
                <a:lnTo>
                  <a:pt x="133235" y="500951"/>
                </a:lnTo>
                <a:lnTo>
                  <a:pt x="133235" y="503339"/>
                </a:lnTo>
                <a:lnTo>
                  <a:pt x="134200" y="504317"/>
                </a:lnTo>
                <a:lnTo>
                  <a:pt x="135394" y="504317"/>
                </a:lnTo>
                <a:lnTo>
                  <a:pt x="136588" y="504317"/>
                </a:lnTo>
                <a:lnTo>
                  <a:pt x="137553" y="503339"/>
                </a:lnTo>
                <a:lnTo>
                  <a:pt x="137553" y="500951"/>
                </a:lnTo>
                <a:close/>
              </a:path>
              <a:path w="325120" h="565785">
                <a:moveTo>
                  <a:pt x="142735" y="350939"/>
                </a:moveTo>
                <a:lnTo>
                  <a:pt x="142163" y="350380"/>
                </a:lnTo>
                <a:lnTo>
                  <a:pt x="140779" y="350380"/>
                </a:lnTo>
                <a:lnTo>
                  <a:pt x="140220" y="350939"/>
                </a:lnTo>
                <a:lnTo>
                  <a:pt x="140220" y="352323"/>
                </a:lnTo>
                <a:lnTo>
                  <a:pt x="140779" y="352882"/>
                </a:lnTo>
                <a:lnTo>
                  <a:pt x="141478" y="352882"/>
                </a:lnTo>
                <a:lnTo>
                  <a:pt x="142163" y="352882"/>
                </a:lnTo>
                <a:lnTo>
                  <a:pt x="142735" y="352323"/>
                </a:lnTo>
                <a:lnTo>
                  <a:pt x="142735" y="350939"/>
                </a:lnTo>
                <a:close/>
              </a:path>
              <a:path w="325120" h="565785">
                <a:moveTo>
                  <a:pt x="143154" y="559295"/>
                </a:moveTo>
                <a:lnTo>
                  <a:pt x="142024" y="558177"/>
                </a:lnTo>
                <a:lnTo>
                  <a:pt x="139255" y="558177"/>
                </a:lnTo>
                <a:lnTo>
                  <a:pt x="138125" y="559295"/>
                </a:lnTo>
                <a:lnTo>
                  <a:pt x="138125" y="562076"/>
                </a:lnTo>
                <a:lnTo>
                  <a:pt x="139255" y="563194"/>
                </a:lnTo>
                <a:lnTo>
                  <a:pt x="140639" y="563194"/>
                </a:lnTo>
                <a:lnTo>
                  <a:pt x="142024" y="563194"/>
                </a:lnTo>
                <a:lnTo>
                  <a:pt x="143154" y="562076"/>
                </a:lnTo>
                <a:lnTo>
                  <a:pt x="143154" y="559295"/>
                </a:lnTo>
                <a:close/>
              </a:path>
              <a:path w="325120" h="565785">
                <a:moveTo>
                  <a:pt x="143700" y="300990"/>
                </a:moveTo>
                <a:lnTo>
                  <a:pt x="143319" y="300609"/>
                </a:lnTo>
                <a:lnTo>
                  <a:pt x="142405" y="300609"/>
                </a:lnTo>
                <a:lnTo>
                  <a:pt x="142024" y="300990"/>
                </a:lnTo>
                <a:lnTo>
                  <a:pt x="142024" y="301904"/>
                </a:lnTo>
                <a:lnTo>
                  <a:pt x="142405" y="302285"/>
                </a:lnTo>
                <a:lnTo>
                  <a:pt x="142862" y="302285"/>
                </a:lnTo>
                <a:lnTo>
                  <a:pt x="143319" y="302285"/>
                </a:lnTo>
                <a:lnTo>
                  <a:pt x="143700" y="301904"/>
                </a:lnTo>
                <a:lnTo>
                  <a:pt x="143700" y="300990"/>
                </a:lnTo>
                <a:close/>
              </a:path>
              <a:path w="325120" h="565785">
                <a:moveTo>
                  <a:pt x="151244" y="400850"/>
                </a:moveTo>
                <a:lnTo>
                  <a:pt x="150469" y="400075"/>
                </a:lnTo>
                <a:lnTo>
                  <a:pt x="148564" y="400075"/>
                </a:lnTo>
                <a:lnTo>
                  <a:pt x="147789" y="400850"/>
                </a:lnTo>
                <a:lnTo>
                  <a:pt x="147789" y="402755"/>
                </a:lnTo>
                <a:lnTo>
                  <a:pt x="148564" y="403529"/>
                </a:lnTo>
                <a:lnTo>
                  <a:pt x="149517" y="403529"/>
                </a:lnTo>
                <a:lnTo>
                  <a:pt x="150469" y="403529"/>
                </a:lnTo>
                <a:lnTo>
                  <a:pt x="151244" y="402755"/>
                </a:lnTo>
                <a:lnTo>
                  <a:pt x="151244" y="400850"/>
                </a:lnTo>
                <a:close/>
              </a:path>
              <a:path w="325120" h="565785">
                <a:moveTo>
                  <a:pt x="158343" y="450811"/>
                </a:moveTo>
                <a:lnTo>
                  <a:pt x="157403" y="449872"/>
                </a:lnTo>
                <a:lnTo>
                  <a:pt x="155092" y="449872"/>
                </a:lnTo>
                <a:lnTo>
                  <a:pt x="154152" y="450811"/>
                </a:lnTo>
                <a:lnTo>
                  <a:pt x="154152" y="453123"/>
                </a:lnTo>
                <a:lnTo>
                  <a:pt x="155092" y="454063"/>
                </a:lnTo>
                <a:lnTo>
                  <a:pt x="156248" y="454063"/>
                </a:lnTo>
                <a:lnTo>
                  <a:pt x="157403" y="454063"/>
                </a:lnTo>
                <a:lnTo>
                  <a:pt x="158343" y="453123"/>
                </a:lnTo>
                <a:lnTo>
                  <a:pt x="158343" y="450811"/>
                </a:lnTo>
                <a:close/>
              </a:path>
              <a:path w="325120" h="565785">
                <a:moveTo>
                  <a:pt x="168097" y="200875"/>
                </a:moveTo>
                <a:lnTo>
                  <a:pt x="167906" y="200685"/>
                </a:lnTo>
                <a:lnTo>
                  <a:pt x="167449" y="200685"/>
                </a:lnTo>
                <a:lnTo>
                  <a:pt x="167259" y="200875"/>
                </a:lnTo>
                <a:lnTo>
                  <a:pt x="167259" y="201333"/>
                </a:lnTo>
                <a:lnTo>
                  <a:pt x="167449" y="201523"/>
                </a:lnTo>
                <a:lnTo>
                  <a:pt x="167678" y="201523"/>
                </a:lnTo>
                <a:lnTo>
                  <a:pt x="167906" y="201523"/>
                </a:lnTo>
                <a:lnTo>
                  <a:pt x="168097" y="201333"/>
                </a:lnTo>
                <a:lnTo>
                  <a:pt x="168097" y="200875"/>
                </a:lnTo>
                <a:close/>
              </a:path>
              <a:path w="325120" h="565785">
                <a:moveTo>
                  <a:pt x="168211" y="250825"/>
                </a:moveTo>
                <a:lnTo>
                  <a:pt x="167843" y="250469"/>
                </a:lnTo>
                <a:lnTo>
                  <a:pt x="166954" y="250469"/>
                </a:lnTo>
                <a:lnTo>
                  <a:pt x="166585" y="250825"/>
                </a:lnTo>
                <a:lnTo>
                  <a:pt x="166585" y="251726"/>
                </a:lnTo>
                <a:lnTo>
                  <a:pt x="166954" y="252082"/>
                </a:lnTo>
                <a:lnTo>
                  <a:pt x="167398" y="252082"/>
                </a:lnTo>
                <a:lnTo>
                  <a:pt x="167843" y="252082"/>
                </a:lnTo>
                <a:lnTo>
                  <a:pt x="168211" y="251726"/>
                </a:lnTo>
                <a:lnTo>
                  <a:pt x="168211" y="250825"/>
                </a:lnTo>
                <a:close/>
              </a:path>
              <a:path w="325120" h="565785">
                <a:moveTo>
                  <a:pt x="171716" y="500722"/>
                </a:moveTo>
                <a:lnTo>
                  <a:pt x="170561" y="499554"/>
                </a:lnTo>
                <a:lnTo>
                  <a:pt x="167690" y="499554"/>
                </a:lnTo>
                <a:lnTo>
                  <a:pt x="166535" y="500722"/>
                </a:lnTo>
                <a:lnTo>
                  <a:pt x="166535" y="503593"/>
                </a:lnTo>
                <a:lnTo>
                  <a:pt x="167690" y="504748"/>
                </a:lnTo>
                <a:lnTo>
                  <a:pt x="169125" y="504748"/>
                </a:lnTo>
                <a:lnTo>
                  <a:pt x="170561" y="504748"/>
                </a:lnTo>
                <a:lnTo>
                  <a:pt x="171716" y="503593"/>
                </a:lnTo>
                <a:lnTo>
                  <a:pt x="171716" y="500722"/>
                </a:lnTo>
                <a:close/>
              </a:path>
              <a:path w="325120" h="565785">
                <a:moveTo>
                  <a:pt x="176326" y="350697"/>
                </a:moveTo>
                <a:lnTo>
                  <a:pt x="175577" y="349948"/>
                </a:lnTo>
                <a:lnTo>
                  <a:pt x="173723" y="349948"/>
                </a:lnTo>
                <a:lnTo>
                  <a:pt x="172974" y="350697"/>
                </a:lnTo>
                <a:lnTo>
                  <a:pt x="172974" y="352552"/>
                </a:lnTo>
                <a:lnTo>
                  <a:pt x="173723" y="353301"/>
                </a:lnTo>
                <a:lnTo>
                  <a:pt x="174650" y="353301"/>
                </a:lnTo>
                <a:lnTo>
                  <a:pt x="175577" y="353301"/>
                </a:lnTo>
                <a:lnTo>
                  <a:pt x="176326" y="352552"/>
                </a:lnTo>
                <a:lnTo>
                  <a:pt x="176326" y="350697"/>
                </a:lnTo>
                <a:close/>
              </a:path>
              <a:path w="325120" h="565785">
                <a:moveTo>
                  <a:pt x="176733" y="559066"/>
                </a:moveTo>
                <a:lnTo>
                  <a:pt x="175425" y="557758"/>
                </a:lnTo>
                <a:lnTo>
                  <a:pt x="172199" y="557758"/>
                </a:lnTo>
                <a:lnTo>
                  <a:pt x="170891" y="559066"/>
                </a:lnTo>
                <a:lnTo>
                  <a:pt x="170891" y="562292"/>
                </a:lnTo>
                <a:lnTo>
                  <a:pt x="172199" y="563613"/>
                </a:lnTo>
                <a:lnTo>
                  <a:pt x="173812" y="563613"/>
                </a:lnTo>
                <a:lnTo>
                  <a:pt x="175425" y="563613"/>
                </a:lnTo>
                <a:lnTo>
                  <a:pt x="176733" y="562292"/>
                </a:lnTo>
                <a:lnTo>
                  <a:pt x="176733" y="559066"/>
                </a:lnTo>
                <a:close/>
              </a:path>
              <a:path w="325120" h="565785">
                <a:moveTo>
                  <a:pt x="177850" y="300761"/>
                </a:moveTo>
                <a:lnTo>
                  <a:pt x="177292" y="300202"/>
                </a:lnTo>
                <a:lnTo>
                  <a:pt x="175907" y="300202"/>
                </a:lnTo>
                <a:lnTo>
                  <a:pt x="175336" y="300761"/>
                </a:lnTo>
                <a:lnTo>
                  <a:pt x="175336" y="302145"/>
                </a:lnTo>
                <a:lnTo>
                  <a:pt x="175907" y="302704"/>
                </a:lnTo>
                <a:lnTo>
                  <a:pt x="176593" y="302704"/>
                </a:lnTo>
                <a:lnTo>
                  <a:pt x="177292" y="302704"/>
                </a:lnTo>
                <a:lnTo>
                  <a:pt x="177850" y="302145"/>
                </a:lnTo>
                <a:lnTo>
                  <a:pt x="177850" y="300761"/>
                </a:lnTo>
                <a:close/>
              </a:path>
              <a:path w="325120" h="565785">
                <a:moveTo>
                  <a:pt x="184835" y="400608"/>
                </a:moveTo>
                <a:lnTo>
                  <a:pt x="183870" y="399643"/>
                </a:lnTo>
                <a:lnTo>
                  <a:pt x="181483" y="399643"/>
                </a:lnTo>
                <a:lnTo>
                  <a:pt x="180517" y="400608"/>
                </a:lnTo>
                <a:lnTo>
                  <a:pt x="180517" y="402996"/>
                </a:lnTo>
                <a:lnTo>
                  <a:pt x="181483" y="403961"/>
                </a:lnTo>
                <a:lnTo>
                  <a:pt x="182676" y="403961"/>
                </a:lnTo>
                <a:lnTo>
                  <a:pt x="183870" y="403961"/>
                </a:lnTo>
                <a:lnTo>
                  <a:pt x="184835" y="402996"/>
                </a:lnTo>
                <a:lnTo>
                  <a:pt x="184835" y="400608"/>
                </a:lnTo>
                <a:close/>
              </a:path>
              <a:path w="325120" h="565785">
                <a:moveTo>
                  <a:pt x="191655" y="450583"/>
                </a:moveTo>
                <a:lnTo>
                  <a:pt x="190525" y="449465"/>
                </a:lnTo>
                <a:lnTo>
                  <a:pt x="187756" y="449465"/>
                </a:lnTo>
                <a:lnTo>
                  <a:pt x="186626" y="450583"/>
                </a:lnTo>
                <a:lnTo>
                  <a:pt x="186626" y="453364"/>
                </a:lnTo>
                <a:lnTo>
                  <a:pt x="187756" y="454482"/>
                </a:lnTo>
                <a:lnTo>
                  <a:pt x="189141" y="454482"/>
                </a:lnTo>
                <a:lnTo>
                  <a:pt x="190525" y="454482"/>
                </a:lnTo>
                <a:lnTo>
                  <a:pt x="191655" y="453364"/>
                </a:lnTo>
                <a:lnTo>
                  <a:pt x="191655" y="450583"/>
                </a:lnTo>
                <a:close/>
              </a:path>
              <a:path w="325120" h="565785">
                <a:moveTo>
                  <a:pt x="201269" y="150698"/>
                </a:moveTo>
                <a:lnTo>
                  <a:pt x="201079" y="150507"/>
                </a:lnTo>
                <a:lnTo>
                  <a:pt x="200621" y="150507"/>
                </a:lnTo>
                <a:lnTo>
                  <a:pt x="200431" y="150698"/>
                </a:lnTo>
                <a:lnTo>
                  <a:pt x="200431" y="151155"/>
                </a:lnTo>
                <a:lnTo>
                  <a:pt x="200621" y="151345"/>
                </a:lnTo>
                <a:lnTo>
                  <a:pt x="200850" y="151345"/>
                </a:lnTo>
                <a:lnTo>
                  <a:pt x="201079" y="151345"/>
                </a:lnTo>
                <a:lnTo>
                  <a:pt x="201269" y="151155"/>
                </a:lnTo>
                <a:lnTo>
                  <a:pt x="201269" y="150698"/>
                </a:lnTo>
                <a:close/>
              </a:path>
              <a:path w="325120" h="565785">
                <a:moveTo>
                  <a:pt x="202057" y="250609"/>
                </a:moveTo>
                <a:lnTo>
                  <a:pt x="201523" y="250063"/>
                </a:lnTo>
                <a:lnTo>
                  <a:pt x="200177" y="250063"/>
                </a:lnTo>
                <a:lnTo>
                  <a:pt x="199631" y="250609"/>
                </a:lnTo>
                <a:lnTo>
                  <a:pt x="199631" y="251942"/>
                </a:lnTo>
                <a:lnTo>
                  <a:pt x="200177" y="252488"/>
                </a:lnTo>
                <a:lnTo>
                  <a:pt x="200850" y="252488"/>
                </a:lnTo>
                <a:lnTo>
                  <a:pt x="201523" y="252488"/>
                </a:lnTo>
                <a:lnTo>
                  <a:pt x="202057" y="251942"/>
                </a:lnTo>
                <a:lnTo>
                  <a:pt x="202057" y="250609"/>
                </a:lnTo>
                <a:close/>
              </a:path>
              <a:path w="325120" h="565785">
                <a:moveTo>
                  <a:pt x="202247" y="200634"/>
                </a:moveTo>
                <a:lnTo>
                  <a:pt x="201866" y="200266"/>
                </a:lnTo>
                <a:lnTo>
                  <a:pt x="200952" y="200266"/>
                </a:lnTo>
                <a:lnTo>
                  <a:pt x="200571" y="200634"/>
                </a:lnTo>
                <a:lnTo>
                  <a:pt x="200571" y="201561"/>
                </a:lnTo>
                <a:lnTo>
                  <a:pt x="200952" y="201930"/>
                </a:lnTo>
                <a:lnTo>
                  <a:pt x="201409" y="201930"/>
                </a:lnTo>
                <a:lnTo>
                  <a:pt x="201866" y="201930"/>
                </a:lnTo>
                <a:lnTo>
                  <a:pt x="202247" y="201561"/>
                </a:lnTo>
                <a:lnTo>
                  <a:pt x="202247" y="200634"/>
                </a:lnTo>
                <a:close/>
              </a:path>
              <a:path w="325120" h="565785">
                <a:moveTo>
                  <a:pt x="205892" y="500481"/>
                </a:moveTo>
                <a:lnTo>
                  <a:pt x="204546" y="499122"/>
                </a:lnTo>
                <a:lnTo>
                  <a:pt x="201193" y="499122"/>
                </a:lnTo>
                <a:lnTo>
                  <a:pt x="199834" y="500481"/>
                </a:lnTo>
                <a:lnTo>
                  <a:pt x="199834" y="503834"/>
                </a:lnTo>
                <a:lnTo>
                  <a:pt x="201193" y="505180"/>
                </a:lnTo>
                <a:lnTo>
                  <a:pt x="202869" y="505180"/>
                </a:lnTo>
                <a:lnTo>
                  <a:pt x="204546" y="505180"/>
                </a:lnTo>
                <a:lnTo>
                  <a:pt x="205892" y="503834"/>
                </a:lnTo>
                <a:lnTo>
                  <a:pt x="205892" y="500481"/>
                </a:lnTo>
                <a:close/>
              </a:path>
              <a:path w="325120" h="565785">
                <a:moveTo>
                  <a:pt x="209905" y="350481"/>
                </a:moveTo>
                <a:lnTo>
                  <a:pt x="208965" y="349542"/>
                </a:lnTo>
                <a:lnTo>
                  <a:pt x="206654" y="349542"/>
                </a:lnTo>
                <a:lnTo>
                  <a:pt x="205714" y="350481"/>
                </a:lnTo>
                <a:lnTo>
                  <a:pt x="205714" y="352780"/>
                </a:lnTo>
                <a:lnTo>
                  <a:pt x="206654" y="353720"/>
                </a:lnTo>
                <a:lnTo>
                  <a:pt x="207810" y="353720"/>
                </a:lnTo>
                <a:lnTo>
                  <a:pt x="208965" y="353720"/>
                </a:lnTo>
                <a:lnTo>
                  <a:pt x="209905" y="352780"/>
                </a:lnTo>
                <a:lnTo>
                  <a:pt x="209905" y="350481"/>
                </a:lnTo>
                <a:close/>
              </a:path>
              <a:path w="325120" h="565785">
                <a:moveTo>
                  <a:pt x="210324" y="558838"/>
                </a:moveTo>
                <a:lnTo>
                  <a:pt x="208826" y="557339"/>
                </a:lnTo>
                <a:lnTo>
                  <a:pt x="205130" y="557339"/>
                </a:lnTo>
                <a:lnTo>
                  <a:pt x="203644" y="558838"/>
                </a:lnTo>
                <a:lnTo>
                  <a:pt x="203644" y="562533"/>
                </a:lnTo>
                <a:lnTo>
                  <a:pt x="205130" y="564032"/>
                </a:lnTo>
                <a:lnTo>
                  <a:pt x="206984" y="564032"/>
                </a:lnTo>
                <a:lnTo>
                  <a:pt x="208826" y="564032"/>
                </a:lnTo>
                <a:lnTo>
                  <a:pt x="210324" y="562533"/>
                </a:lnTo>
                <a:lnTo>
                  <a:pt x="210324" y="558838"/>
                </a:lnTo>
                <a:close/>
              </a:path>
              <a:path w="325120" h="565785">
                <a:moveTo>
                  <a:pt x="212001" y="300520"/>
                </a:moveTo>
                <a:lnTo>
                  <a:pt x="211251" y="299770"/>
                </a:lnTo>
                <a:lnTo>
                  <a:pt x="209397" y="299770"/>
                </a:lnTo>
                <a:lnTo>
                  <a:pt x="208648" y="300520"/>
                </a:lnTo>
                <a:lnTo>
                  <a:pt x="208648" y="302374"/>
                </a:lnTo>
                <a:lnTo>
                  <a:pt x="209397" y="303123"/>
                </a:lnTo>
                <a:lnTo>
                  <a:pt x="210324" y="303123"/>
                </a:lnTo>
                <a:lnTo>
                  <a:pt x="211251" y="303123"/>
                </a:lnTo>
                <a:lnTo>
                  <a:pt x="212001" y="302374"/>
                </a:lnTo>
                <a:lnTo>
                  <a:pt x="212001" y="300520"/>
                </a:lnTo>
                <a:close/>
              </a:path>
              <a:path w="325120" h="565785">
                <a:moveTo>
                  <a:pt x="218427" y="400367"/>
                </a:moveTo>
                <a:lnTo>
                  <a:pt x="217271" y="399199"/>
                </a:lnTo>
                <a:lnTo>
                  <a:pt x="214401" y="399199"/>
                </a:lnTo>
                <a:lnTo>
                  <a:pt x="213245" y="400367"/>
                </a:lnTo>
                <a:lnTo>
                  <a:pt x="213245" y="403237"/>
                </a:lnTo>
                <a:lnTo>
                  <a:pt x="214401" y="404393"/>
                </a:lnTo>
                <a:lnTo>
                  <a:pt x="215836" y="404393"/>
                </a:lnTo>
                <a:lnTo>
                  <a:pt x="217271" y="404393"/>
                </a:lnTo>
                <a:lnTo>
                  <a:pt x="218427" y="403237"/>
                </a:lnTo>
                <a:lnTo>
                  <a:pt x="218427" y="400367"/>
                </a:lnTo>
                <a:close/>
              </a:path>
              <a:path w="325120" h="565785">
                <a:moveTo>
                  <a:pt x="224967" y="450354"/>
                </a:moveTo>
                <a:lnTo>
                  <a:pt x="223647" y="449046"/>
                </a:lnTo>
                <a:lnTo>
                  <a:pt x="220421" y="449046"/>
                </a:lnTo>
                <a:lnTo>
                  <a:pt x="219113" y="450354"/>
                </a:lnTo>
                <a:lnTo>
                  <a:pt x="219113" y="453580"/>
                </a:lnTo>
                <a:lnTo>
                  <a:pt x="220421" y="454901"/>
                </a:lnTo>
                <a:lnTo>
                  <a:pt x="222034" y="454901"/>
                </a:lnTo>
                <a:lnTo>
                  <a:pt x="223647" y="454901"/>
                </a:lnTo>
                <a:lnTo>
                  <a:pt x="224967" y="453580"/>
                </a:lnTo>
                <a:lnTo>
                  <a:pt x="224967" y="450354"/>
                </a:lnTo>
                <a:close/>
              </a:path>
              <a:path w="325120" h="565785">
                <a:moveTo>
                  <a:pt x="235013" y="100507"/>
                </a:moveTo>
                <a:lnTo>
                  <a:pt x="234823" y="100317"/>
                </a:lnTo>
                <a:lnTo>
                  <a:pt x="234340" y="100317"/>
                </a:lnTo>
                <a:lnTo>
                  <a:pt x="234149" y="100507"/>
                </a:lnTo>
                <a:lnTo>
                  <a:pt x="234149" y="100990"/>
                </a:lnTo>
                <a:lnTo>
                  <a:pt x="234340" y="101180"/>
                </a:lnTo>
                <a:lnTo>
                  <a:pt x="234581" y="101180"/>
                </a:lnTo>
                <a:lnTo>
                  <a:pt x="234823" y="101180"/>
                </a:lnTo>
                <a:lnTo>
                  <a:pt x="235013" y="100990"/>
                </a:lnTo>
                <a:lnTo>
                  <a:pt x="235013" y="100507"/>
                </a:lnTo>
                <a:close/>
              </a:path>
              <a:path w="325120" h="565785">
                <a:moveTo>
                  <a:pt x="235140" y="150469"/>
                </a:moveTo>
                <a:lnTo>
                  <a:pt x="234759" y="150088"/>
                </a:lnTo>
                <a:lnTo>
                  <a:pt x="233845" y="150088"/>
                </a:lnTo>
                <a:lnTo>
                  <a:pt x="233464" y="150469"/>
                </a:lnTo>
                <a:lnTo>
                  <a:pt x="233464" y="151396"/>
                </a:lnTo>
                <a:lnTo>
                  <a:pt x="233845" y="151765"/>
                </a:lnTo>
                <a:lnTo>
                  <a:pt x="234302" y="151765"/>
                </a:lnTo>
                <a:lnTo>
                  <a:pt x="234759" y="151765"/>
                </a:lnTo>
                <a:lnTo>
                  <a:pt x="235140" y="151396"/>
                </a:lnTo>
                <a:lnTo>
                  <a:pt x="235140" y="150469"/>
                </a:lnTo>
                <a:close/>
              </a:path>
              <a:path w="325120" h="565785">
                <a:moveTo>
                  <a:pt x="235915" y="250380"/>
                </a:moveTo>
                <a:lnTo>
                  <a:pt x="235191" y="249656"/>
                </a:lnTo>
                <a:lnTo>
                  <a:pt x="233413" y="249656"/>
                </a:lnTo>
                <a:lnTo>
                  <a:pt x="232689" y="250380"/>
                </a:lnTo>
                <a:lnTo>
                  <a:pt x="232689" y="252171"/>
                </a:lnTo>
                <a:lnTo>
                  <a:pt x="233413" y="252895"/>
                </a:lnTo>
                <a:lnTo>
                  <a:pt x="234302" y="252895"/>
                </a:lnTo>
                <a:lnTo>
                  <a:pt x="235191" y="252895"/>
                </a:lnTo>
                <a:lnTo>
                  <a:pt x="235915" y="252171"/>
                </a:lnTo>
                <a:lnTo>
                  <a:pt x="235915" y="250380"/>
                </a:lnTo>
                <a:close/>
              </a:path>
              <a:path w="325120" h="565785">
                <a:moveTo>
                  <a:pt x="236397" y="200418"/>
                </a:moveTo>
                <a:lnTo>
                  <a:pt x="235826" y="199847"/>
                </a:lnTo>
                <a:lnTo>
                  <a:pt x="234442" y="199847"/>
                </a:lnTo>
                <a:lnTo>
                  <a:pt x="233883" y="200418"/>
                </a:lnTo>
                <a:lnTo>
                  <a:pt x="233883" y="201803"/>
                </a:lnTo>
                <a:lnTo>
                  <a:pt x="234442" y="202361"/>
                </a:lnTo>
                <a:lnTo>
                  <a:pt x="235140" y="202361"/>
                </a:lnTo>
                <a:lnTo>
                  <a:pt x="235826" y="202361"/>
                </a:lnTo>
                <a:lnTo>
                  <a:pt x="236397" y="201803"/>
                </a:lnTo>
                <a:lnTo>
                  <a:pt x="236397" y="200418"/>
                </a:lnTo>
                <a:close/>
              </a:path>
              <a:path w="325120" h="565785">
                <a:moveTo>
                  <a:pt x="240055" y="500240"/>
                </a:moveTo>
                <a:lnTo>
                  <a:pt x="238506" y="498690"/>
                </a:lnTo>
                <a:lnTo>
                  <a:pt x="234696" y="498690"/>
                </a:lnTo>
                <a:lnTo>
                  <a:pt x="233146" y="500240"/>
                </a:lnTo>
                <a:lnTo>
                  <a:pt x="233146" y="504063"/>
                </a:lnTo>
                <a:lnTo>
                  <a:pt x="234696" y="505612"/>
                </a:lnTo>
                <a:lnTo>
                  <a:pt x="236601" y="505612"/>
                </a:lnTo>
                <a:lnTo>
                  <a:pt x="238506" y="505612"/>
                </a:lnTo>
                <a:lnTo>
                  <a:pt x="240055" y="504063"/>
                </a:lnTo>
                <a:lnTo>
                  <a:pt x="240055" y="500240"/>
                </a:lnTo>
                <a:close/>
              </a:path>
              <a:path w="325120" h="565785">
                <a:moveTo>
                  <a:pt x="243497" y="350240"/>
                </a:moveTo>
                <a:lnTo>
                  <a:pt x="242366" y="349123"/>
                </a:lnTo>
                <a:lnTo>
                  <a:pt x="239598" y="349123"/>
                </a:lnTo>
                <a:lnTo>
                  <a:pt x="238467" y="350240"/>
                </a:lnTo>
                <a:lnTo>
                  <a:pt x="238467" y="353021"/>
                </a:lnTo>
                <a:lnTo>
                  <a:pt x="239598" y="354139"/>
                </a:lnTo>
                <a:lnTo>
                  <a:pt x="240982" y="354139"/>
                </a:lnTo>
                <a:lnTo>
                  <a:pt x="242366" y="354139"/>
                </a:lnTo>
                <a:lnTo>
                  <a:pt x="243497" y="353021"/>
                </a:lnTo>
                <a:lnTo>
                  <a:pt x="243497" y="350240"/>
                </a:lnTo>
                <a:close/>
              </a:path>
              <a:path w="325120" h="565785">
                <a:moveTo>
                  <a:pt x="243916" y="558609"/>
                </a:moveTo>
                <a:lnTo>
                  <a:pt x="242239" y="556933"/>
                </a:lnTo>
                <a:lnTo>
                  <a:pt x="238074" y="556933"/>
                </a:lnTo>
                <a:lnTo>
                  <a:pt x="236397" y="558609"/>
                </a:lnTo>
                <a:lnTo>
                  <a:pt x="236397" y="562775"/>
                </a:lnTo>
                <a:lnTo>
                  <a:pt x="238074" y="564451"/>
                </a:lnTo>
                <a:lnTo>
                  <a:pt x="240157" y="564451"/>
                </a:lnTo>
                <a:lnTo>
                  <a:pt x="242239" y="564451"/>
                </a:lnTo>
                <a:lnTo>
                  <a:pt x="243916" y="562775"/>
                </a:lnTo>
                <a:lnTo>
                  <a:pt x="243916" y="558609"/>
                </a:lnTo>
                <a:close/>
              </a:path>
              <a:path w="325120" h="565785">
                <a:moveTo>
                  <a:pt x="246151" y="300304"/>
                </a:moveTo>
                <a:lnTo>
                  <a:pt x="245211" y="299364"/>
                </a:lnTo>
                <a:lnTo>
                  <a:pt x="242900" y="299364"/>
                </a:lnTo>
                <a:lnTo>
                  <a:pt x="241960" y="300304"/>
                </a:lnTo>
                <a:lnTo>
                  <a:pt x="241960" y="302602"/>
                </a:lnTo>
                <a:lnTo>
                  <a:pt x="242900" y="303542"/>
                </a:lnTo>
                <a:lnTo>
                  <a:pt x="244055" y="303542"/>
                </a:lnTo>
                <a:lnTo>
                  <a:pt x="245211" y="303542"/>
                </a:lnTo>
                <a:lnTo>
                  <a:pt x="246151" y="302602"/>
                </a:lnTo>
                <a:lnTo>
                  <a:pt x="246151" y="300304"/>
                </a:lnTo>
                <a:close/>
              </a:path>
              <a:path w="325120" h="565785">
                <a:moveTo>
                  <a:pt x="252044" y="400126"/>
                </a:moveTo>
                <a:lnTo>
                  <a:pt x="250685" y="398767"/>
                </a:lnTo>
                <a:lnTo>
                  <a:pt x="247332" y="398767"/>
                </a:lnTo>
                <a:lnTo>
                  <a:pt x="245986" y="400126"/>
                </a:lnTo>
                <a:lnTo>
                  <a:pt x="245986" y="403466"/>
                </a:lnTo>
                <a:lnTo>
                  <a:pt x="247332" y="404825"/>
                </a:lnTo>
                <a:lnTo>
                  <a:pt x="249008" y="404825"/>
                </a:lnTo>
                <a:lnTo>
                  <a:pt x="250685" y="404825"/>
                </a:lnTo>
                <a:lnTo>
                  <a:pt x="252044" y="403466"/>
                </a:lnTo>
                <a:lnTo>
                  <a:pt x="252044" y="400126"/>
                </a:lnTo>
                <a:close/>
              </a:path>
              <a:path w="325120" h="565785">
                <a:moveTo>
                  <a:pt x="258267" y="450126"/>
                </a:moveTo>
                <a:lnTo>
                  <a:pt x="256781" y="448627"/>
                </a:lnTo>
                <a:lnTo>
                  <a:pt x="253072" y="448627"/>
                </a:lnTo>
                <a:lnTo>
                  <a:pt x="251587" y="450126"/>
                </a:lnTo>
                <a:lnTo>
                  <a:pt x="251587" y="453821"/>
                </a:lnTo>
                <a:lnTo>
                  <a:pt x="253072" y="455320"/>
                </a:lnTo>
                <a:lnTo>
                  <a:pt x="254927" y="455320"/>
                </a:lnTo>
                <a:lnTo>
                  <a:pt x="256781" y="455320"/>
                </a:lnTo>
                <a:lnTo>
                  <a:pt x="258267" y="453821"/>
                </a:lnTo>
                <a:lnTo>
                  <a:pt x="258267" y="450126"/>
                </a:lnTo>
                <a:close/>
              </a:path>
              <a:path w="325120" h="565785">
                <a:moveTo>
                  <a:pt x="268439" y="50342"/>
                </a:moveTo>
                <a:lnTo>
                  <a:pt x="268249" y="50152"/>
                </a:lnTo>
                <a:lnTo>
                  <a:pt x="267792" y="50152"/>
                </a:lnTo>
                <a:lnTo>
                  <a:pt x="267601" y="50342"/>
                </a:lnTo>
                <a:lnTo>
                  <a:pt x="267601" y="50800"/>
                </a:lnTo>
                <a:lnTo>
                  <a:pt x="267792" y="50990"/>
                </a:lnTo>
                <a:lnTo>
                  <a:pt x="268020" y="50990"/>
                </a:lnTo>
                <a:lnTo>
                  <a:pt x="268249" y="50990"/>
                </a:lnTo>
                <a:lnTo>
                  <a:pt x="268439" y="50800"/>
                </a:lnTo>
                <a:lnTo>
                  <a:pt x="268439" y="50342"/>
                </a:lnTo>
                <a:close/>
              </a:path>
              <a:path w="325120" h="565785">
                <a:moveTo>
                  <a:pt x="268998" y="150241"/>
                </a:moveTo>
                <a:lnTo>
                  <a:pt x="268439" y="149669"/>
                </a:lnTo>
                <a:lnTo>
                  <a:pt x="267055" y="149669"/>
                </a:lnTo>
                <a:lnTo>
                  <a:pt x="266484" y="150241"/>
                </a:lnTo>
                <a:lnTo>
                  <a:pt x="266484" y="151625"/>
                </a:lnTo>
                <a:lnTo>
                  <a:pt x="267055" y="152184"/>
                </a:lnTo>
                <a:lnTo>
                  <a:pt x="267741" y="152184"/>
                </a:lnTo>
                <a:lnTo>
                  <a:pt x="268439" y="152184"/>
                </a:lnTo>
                <a:lnTo>
                  <a:pt x="268998" y="151625"/>
                </a:lnTo>
                <a:lnTo>
                  <a:pt x="268998" y="150241"/>
                </a:lnTo>
                <a:close/>
              </a:path>
              <a:path w="325120" h="565785">
                <a:moveTo>
                  <a:pt x="269189" y="100266"/>
                </a:moveTo>
                <a:lnTo>
                  <a:pt x="268808" y="99885"/>
                </a:lnTo>
                <a:lnTo>
                  <a:pt x="267843" y="99885"/>
                </a:lnTo>
                <a:lnTo>
                  <a:pt x="267462" y="100266"/>
                </a:lnTo>
                <a:lnTo>
                  <a:pt x="267462" y="101219"/>
                </a:lnTo>
                <a:lnTo>
                  <a:pt x="267843" y="101612"/>
                </a:lnTo>
                <a:lnTo>
                  <a:pt x="268325" y="101612"/>
                </a:lnTo>
                <a:lnTo>
                  <a:pt x="268808" y="101612"/>
                </a:lnTo>
                <a:lnTo>
                  <a:pt x="269189" y="101219"/>
                </a:lnTo>
                <a:lnTo>
                  <a:pt x="269189" y="100266"/>
                </a:lnTo>
                <a:close/>
              </a:path>
              <a:path w="325120" h="565785">
                <a:moveTo>
                  <a:pt x="269760" y="250164"/>
                </a:moveTo>
                <a:lnTo>
                  <a:pt x="268859" y="249262"/>
                </a:lnTo>
                <a:lnTo>
                  <a:pt x="266623" y="249262"/>
                </a:lnTo>
                <a:lnTo>
                  <a:pt x="265722" y="250164"/>
                </a:lnTo>
                <a:lnTo>
                  <a:pt x="265722" y="252399"/>
                </a:lnTo>
                <a:lnTo>
                  <a:pt x="266623" y="253301"/>
                </a:lnTo>
                <a:lnTo>
                  <a:pt x="267741" y="253301"/>
                </a:lnTo>
                <a:lnTo>
                  <a:pt x="268859" y="253301"/>
                </a:lnTo>
                <a:lnTo>
                  <a:pt x="269760" y="252399"/>
                </a:lnTo>
                <a:lnTo>
                  <a:pt x="269760" y="250164"/>
                </a:lnTo>
                <a:close/>
              </a:path>
              <a:path w="325120" h="565785">
                <a:moveTo>
                  <a:pt x="270535" y="200177"/>
                </a:moveTo>
                <a:lnTo>
                  <a:pt x="269786" y="199428"/>
                </a:lnTo>
                <a:lnTo>
                  <a:pt x="267931" y="199428"/>
                </a:lnTo>
                <a:lnTo>
                  <a:pt x="267182" y="200177"/>
                </a:lnTo>
                <a:lnTo>
                  <a:pt x="267182" y="202018"/>
                </a:lnTo>
                <a:lnTo>
                  <a:pt x="267931" y="202768"/>
                </a:lnTo>
                <a:lnTo>
                  <a:pt x="268859" y="202768"/>
                </a:lnTo>
                <a:lnTo>
                  <a:pt x="269786" y="202768"/>
                </a:lnTo>
                <a:lnTo>
                  <a:pt x="270535" y="202018"/>
                </a:lnTo>
                <a:lnTo>
                  <a:pt x="270535" y="200177"/>
                </a:lnTo>
                <a:close/>
              </a:path>
              <a:path w="325120" h="565785">
                <a:moveTo>
                  <a:pt x="274231" y="499999"/>
                </a:moveTo>
                <a:lnTo>
                  <a:pt x="272491" y="498259"/>
                </a:lnTo>
                <a:lnTo>
                  <a:pt x="268198" y="498259"/>
                </a:lnTo>
                <a:lnTo>
                  <a:pt x="266446" y="499999"/>
                </a:lnTo>
                <a:lnTo>
                  <a:pt x="266446" y="504304"/>
                </a:lnTo>
                <a:lnTo>
                  <a:pt x="268198" y="506044"/>
                </a:lnTo>
                <a:lnTo>
                  <a:pt x="270344" y="506044"/>
                </a:lnTo>
                <a:lnTo>
                  <a:pt x="272491" y="506044"/>
                </a:lnTo>
                <a:lnTo>
                  <a:pt x="274231" y="504304"/>
                </a:lnTo>
                <a:lnTo>
                  <a:pt x="274231" y="499999"/>
                </a:lnTo>
                <a:close/>
              </a:path>
              <a:path w="325120" h="565785">
                <a:moveTo>
                  <a:pt x="277075" y="350012"/>
                </a:moveTo>
                <a:lnTo>
                  <a:pt x="275767" y="348691"/>
                </a:lnTo>
                <a:lnTo>
                  <a:pt x="272542" y="348691"/>
                </a:lnTo>
                <a:lnTo>
                  <a:pt x="271233" y="350012"/>
                </a:lnTo>
                <a:lnTo>
                  <a:pt x="271233" y="353237"/>
                </a:lnTo>
                <a:lnTo>
                  <a:pt x="272542" y="354545"/>
                </a:lnTo>
                <a:lnTo>
                  <a:pt x="274154" y="354545"/>
                </a:lnTo>
                <a:lnTo>
                  <a:pt x="275767" y="354545"/>
                </a:lnTo>
                <a:lnTo>
                  <a:pt x="277075" y="353237"/>
                </a:lnTo>
                <a:lnTo>
                  <a:pt x="277075" y="350012"/>
                </a:lnTo>
                <a:close/>
              </a:path>
              <a:path w="325120" h="565785">
                <a:moveTo>
                  <a:pt x="277495" y="558380"/>
                </a:moveTo>
                <a:lnTo>
                  <a:pt x="275628" y="556501"/>
                </a:lnTo>
                <a:lnTo>
                  <a:pt x="271005" y="556501"/>
                </a:lnTo>
                <a:lnTo>
                  <a:pt x="269138" y="558380"/>
                </a:lnTo>
                <a:lnTo>
                  <a:pt x="269138" y="563003"/>
                </a:lnTo>
                <a:lnTo>
                  <a:pt x="271005" y="564870"/>
                </a:lnTo>
                <a:lnTo>
                  <a:pt x="273316" y="564870"/>
                </a:lnTo>
                <a:lnTo>
                  <a:pt x="275628" y="564870"/>
                </a:lnTo>
                <a:lnTo>
                  <a:pt x="277495" y="563003"/>
                </a:lnTo>
                <a:lnTo>
                  <a:pt x="277495" y="558380"/>
                </a:lnTo>
                <a:close/>
              </a:path>
              <a:path w="325120" h="565785">
                <a:moveTo>
                  <a:pt x="280301" y="300062"/>
                </a:moveTo>
                <a:lnTo>
                  <a:pt x="279171" y="298932"/>
                </a:lnTo>
                <a:lnTo>
                  <a:pt x="276402" y="298932"/>
                </a:lnTo>
                <a:lnTo>
                  <a:pt x="275272" y="300062"/>
                </a:lnTo>
                <a:lnTo>
                  <a:pt x="275272" y="302831"/>
                </a:lnTo>
                <a:lnTo>
                  <a:pt x="276402" y="303961"/>
                </a:lnTo>
                <a:lnTo>
                  <a:pt x="277787" y="303961"/>
                </a:lnTo>
                <a:lnTo>
                  <a:pt x="279171" y="303961"/>
                </a:lnTo>
                <a:lnTo>
                  <a:pt x="280301" y="302831"/>
                </a:lnTo>
                <a:lnTo>
                  <a:pt x="280301" y="300062"/>
                </a:lnTo>
                <a:close/>
              </a:path>
              <a:path w="325120" h="565785">
                <a:moveTo>
                  <a:pt x="285623" y="399884"/>
                </a:moveTo>
                <a:lnTo>
                  <a:pt x="284086" y="398335"/>
                </a:lnTo>
                <a:lnTo>
                  <a:pt x="280263" y="398335"/>
                </a:lnTo>
                <a:lnTo>
                  <a:pt x="278714" y="399884"/>
                </a:lnTo>
                <a:lnTo>
                  <a:pt x="278714" y="403707"/>
                </a:lnTo>
                <a:lnTo>
                  <a:pt x="280263" y="405257"/>
                </a:lnTo>
                <a:lnTo>
                  <a:pt x="282168" y="405257"/>
                </a:lnTo>
                <a:lnTo>
                  <a:pt x="284086" y="405257"/>
                </a:lnTo>
                <a:lnTo>
                  <a:pt x="285623" y="403707"/>
                </a:lnTo>
                <a:lnTo>
                  <a:pt x="285623" y="399884"/>
                </a:lnTo>
                <a:close/>
              </a:path>
              <a:path w="325120" h="565785">
                <a:moveTo>
                  <a:pt x="291579" y="449910"/>
                </a:moveTo>
                <a:lnTo>
                  <a:pt x="289902" y="448221"/>
                </a:lnTo>
                <a:lnTo>
                  <a:pt x="285737" y="448221"/>
                </a:lnTo>
                <a:lnTo>
                  <a:pt x="284060" y="449910"/>
                </a:lnTo>
                <a:lnTo>
                  <a:pt x="284060" y="454063"/>
                </a:lnTo>
                <a:lnTo>
                  <a:pt x="285737" y="455739"/>
                </a:lnTo>
                <a:lnTo>
                  <a:pt x="287820" y="455739"/>
                </a:lnTo>
                <a:lnTo>
                  <a:pt x="289902" y="455739"/>
                </a:lnTo>
                <a:lnTo>
                  <a:pt x="291579" y="454063"/>
                </a:lnTo>
                <a:lnTo>
                  <a:pt x="291579" y="449910"/>
                </a:lnTo>
                <a:close/>
              </a:path>
              <a:path w="325120" h="565785">
                <a:moveTo>
                  <a:pt x="302590" y="50101"/>
                </a:moveTo>
                <a:lnTo>
                  <a:pt x="302209" y="49733"/>
                </a:lnTo>
                <a:lnTo>
                  <a:pt x="301282" y="49733"/>
                </a:lnTo>
                <a:lnTo>
                  <a:pt x="300913" y="50101"/>
                </a:lnTo>
                <a:lnTo>
                  <a:pt x="300913" y="51028"/>
                </a:lnTo>
                <a:lnTo>
                  <a:pt x="301282" y="51409"/>
                </a:lnTo>
                <a:lnTo>
                  <a:pt x="301752" y="51409"/>
                </a:lnTo>
                <a:lnTo>
                  <a:pt x="302209" y="51409"/>
                </a:lnTo>
                <a:lnTo>
                  <a:pt x="302590" y="51028"/>
                </a:lnTo>
                <a:lnTo>
                  <a:pt x="302590" y="50101"/>
                </a:lnTo>
                <a:close/>
              </a:path>
              <a:path w="325120" h="565785">
                <a:moveTo>
                  <a:pt x="302869" y="149999"/>
                </a:moveTo>
                <a:lnTo>
                  <a:pt x="302120" y="149263"/>
                </a:lnTo>
                <a:lnTo>
                  <a:pt x="300266" y="149263"/>
                </a:lnTo>
                <a:lnTo>
                  <a:pt x="299516" y="149999"/>
                </a:lnTo>
                <a:lnTo>
                  <a:pt x="299516" y="151853"/>
                </a:lnTo>
                <a:lnTo>
                  <a:pt x="300266" y="152603"/>
                </a:lnTo>
                <a:lnTo>
                  <a:pt x="301193" y="152603"/>
                </a:lnTo>
                <a:lnTo>
                  <a:pt x="302120" y="152603"/>
                </a:lnTo>
                <a:lnTo>
                  <a:pt x="302869" y="151853"/>
                </a:lnTo>
                <a:lnTo>
                  <a:pt x="302869" y="149999"/>
                </a:lnTo>
                <a:close/>
              </a:path>
              <a:path w="325120" h="565785">
                <a:moveTo>
                  <a:pt x="303364" y="100037"/>
                </a:moveTo>
                <a:lnTo>
                  <a:pt x="302780" y="99453"/>
                </a:lnTo>
                <a:lnTo>
                  <a:pt x="301358" y="99453"/>
                </a:lnTo>
                <a:lnTo>
                  <a:pt x="300774" y="100037"/>
                </a:lnTo>
                <a:lnTo>
                  <a:pt x="300774" y="101473"/>
                </a:lnTo>
                <a:lnTo>
                  <a:pt x="301358" y="102044"/>
                </a:lnTo>
                <a:lnTo>
                  <a:pt x="302069" y="102044"/>
                </a:lnTo>
                <a:lnTo>
                  <a:pt x="302780" y="102044"/>
                </a:lnTo>
                <a:lnTo>
                  <a:pt x="303364" y="101473"/>
                </a:lnTo>
                <a:lnTo>
                  <a:pt x="303364" y="100037"/>
                </a:lnTo>
                <a:close/>
              </a:path>
              <a:path w="325120" h="565785">
                <a:moveTo>
                  <a:pt x="303618" y="249948"/>
                </a:moveTo>
                <a:lnTo>
                  <a:pt x="302526" y="248856"/>
                </a:lnTo>
                <a:lnTo>
                  <a:pt x="299847" y="248856"/>
                </a:lnTo>
                <a:lnTo>
                  <a:pt x="298767" y="249948"/>
                </a:lnTo>
                <a:lnTo>
                  <a:pt x="298767" y="252628"/>
                </a:lnTo>
                <a:lnTo>
                  <a:pt x="299847" y="253707"/>
                </a:lnTo>
                <a:lnTo>
                  <a:pt x="301193" y="253707"/>
                </a:lnTo>
                <a:lnTo>
                  <a:pt x="302526" y="253707"/>
                </a:lnTo>
                <a:lnTo>
                  <a:pt x="303618" y="252628"/>
                </a:lnTo>
                <a:lnTo>
                  <a:pt x="303618" y="249948"/>
                </a:lnTo>
                <a:close/>
              </a:path>
              <a:path w="325120" h="565785">
                <a:moveTo>
                  <a:pt x="304685" y="199936"/>
                </a:moveTo>
                <a:lnTo>
                  <a:pt x="303745" y="198996"/>
                </a:lnTo>
                <a:lnTo>
                  <a:pt x="301434" y="198996"/>
                </a:lnTo>
                <a:lnTo>
                  <a:pt x="300494" y="199936"/>
                </a:lnTo>
                <a:lnTo>
                  <a:pt x="300494" y="202247"/>
                </a:lnTo>
                <a:lnTo>
                  <a:pt x="301434" y="203187"/>
                </a:lnTo>
                <a:lnTo>
                  <a:pt x="302590" y="203187"/>
                </a:lnTo>
                <a:lnTo>
                  <a:pt x="303745" y="203187"/>
                </a:lnTo>
                <a:lnTo>
                  <a:pt x="304685" y="202247"/>
                </a:lnTo>
                <a:lnTo>
                  <a:pt x="304685" y="199936"/>
                </a:lnTo>
                <a:close/>
              </a:path>
              <a:path w="325120" h="565785">
                <a:moveTo>
                  <a:pt x="308406" y="499770"/>
                </a:moveTo>
                <a:lnTo>
                  <a:pt x="306463" y="497827"/>
                </a:lnTo>
                <a:lnTo>
                  <a:pt x="301688" y="497827"/>
                </a:lnTo>
                <a:lnTo>
                  <a:pt x="299745" y="499770"/>
                </a:lnTo>
                <a:lnTo>
                  <a:pt x="299745" y="504545"/>
                </a:lnTo>
                <a:lnTo>
                  <a:pt x="301688" y="506476"/>
                </a:lnTo>
                <a:lnTo>
                  <a:pt x="304076" y="506476"/>
                </a:lnTo>
                <a:lnTo>
                  <a:pt x="306463" y="506476"/>
                </a:lnTo>
                <a:lnTo>
                  <a:pt x="308406" y="504545"/>
                </a:lnTo>
                <a:lnTo>
                  <a:pt x="308406" y="499770"/>
                </a:lnTo>
                <a:close/>
              </a:path>
              <a:path w="325120" h="565785">
                <a:moveTo>
                  <a:pt x="309689" y="177"/>
                </a:moveTo>
                <a:lnTo>
                  <a:pt x="309511" y="0"/>
                </a:lnTo>
                <a:lnTo>
                  <a:pt x="309079" y="0"/>
                </a:lnTo>
                <a:lnTo>
                  <a:pt x="308902" y="177"/>
                </a:lnTo>
                <a:lnTo>
                  <a:pt x="308902" y="609"/>
                </a:lnTo>
                <a:lnTo>
                  <a:pt x="309079" y="787"/>
                </a:lnTo>
                <a:lnTo>
                  <a:pt x="309295" y="787"/>
                </a:lnTo>
                <a:lnTo>
                  <a:pt x="309511" y="787"/>
                </a:lnTo>
                <a:lnTo>
                  <a:pt x="309689" y="609"/>
                </a:lnTo>
                <a:lnTo>
                  <a:pt x="309689" y="177"/>
                </a:lnTo>
                <a:close/>
              </a:path>
              <a:path w="325120" h="565785">
                <a:moveTo>
                  <a:pt x="310667" y="349783"/>
                </a:moveTo>
                <a:lnTo>
                  <a:pt x="309181" y="348284"/>
                </a:lnTo>
                <a:lnTo>
                  <a:pt x="305485" y="348284"/>
                </a:lnTo>
                <a:lnTo>
                  <a:pt x="303987" y="349783"/>
                </a:lnTo>
                <a:lnTo>
                  <a:pt x="303987" y="353479"/>
                </a:lnTo>
                <a:lnTo>
                  <a:pt x="305485" y="354977"/>
                </a:lnTo>
                <a:lnTo>
                  <a:pt x="307327" y="354977"/>
                </a:lnTo>
                <a:lnTo>
                  <a:pt x="309181" y="354977"/>
                </a:lnTo>
                <a:lnTo>
                  <a:pt x="310667" y="353479"/>
                </a:lnTo>
                <a:lnTo>
                  <a:pt x="310667" y="349783"/>
                </a:lnTo>
                <a:close/>
              </a:path>
              <a:path w="325120" h="565785">
                <a:moveTo>
                  <a:pt x="311086" y="558152"/>
                </a:moveTo>
                <a:lnTo>
                  <a:pt x="309029" y="556094"/>
                </a:lnTo>
                <a:lnTo>
                  <a:pt x="303949" y="556094"/>
                </a:lnTo>
                <a:lnTo>
                  <a:pt x="301891" y="558152"/>
                </a:lnTo>
                <a:lnTo>
                  <a:pt x="301891" y="563232"/>
                </a:lnTo>
                <a:lnTo>
                  <a:pt x="303949" y="565289"/>
                </a:lnTo>
                <a:lnTo>
                  <a:pt x="306489" y="565289"/>
                </a:lnTo>
                <a:lnTo>
                  <a:pt x="309029" y="565289"/>
                </a:lnTo>
                <a:lnTo>
                  <a:pt x="311086" y="563232"/>
                </a:lnTo>
                <a:lnTo>
                  <a:pt x="311086" y="558152"/>
                </a:lnTo>
                <a:close/>
              </a:path>
              <a:path w="325120" h="565785">
                <a:moveTo>
                  <a:pt x="314426" y="299834"/>
                </a:moveTo>
                <a:lnTo>
                  <a:pt x="313118" y="298526"/>
                </a:lnTo>
                <a:lnTo>
                  <a:pt x="309892" y="298526"/>
                </a:lnTo>
                <a:lnTo>
                  <a:pt x="308584" y="299834"/>
                </a:lnTo>
                <a:lnTo>
                  <a:pt x="308584" y="303072"/>
                </a:lnTo>
                <a:lnTo>
                  <a:pt x="309892" y="304380"/>
                </a:lnTo>
                <a:lnTo>
                  <a:pt x="311505" y="304380"/>
                </a:lnTo>
                <a:lnTo>
                  <a:pt x="313118" y="304380"/>
                </a:lnTo>
                <a:lnTo>
                  <a:pt x="314426" y="303072"/>
                </a:lnTo>
                <a:lnTo>
                  <a:pt x="314426" y="299834"/>
                </a:lnTo>
                <a:close/>
              </a:path>
              <a:path w="325120" h="565785">
                <a:moveTo>
                  <a:pt x="319214" y="399643"/>
                </a:moveTo>
                <a:lnTo>
                  <a:pt x="317474" y="397903"/>
                </a:lnTo>
                <a:lnTo>
                  <a:pt x="313182" y="397903"/>
                </a:lnTo>
                <a:lnTo>
                  <a:pt x="311429" y="399643"/>
                </a:lnTo>
                <a:lnTo>
                  <a:pt x="311429" y="403948"/>
                </a:lnTo>
                <a:lnTo>
                  <a:pt x="313182" y="405688"/>
                </a:lnTo>
                <a:lnTo>
                  <a:pt x="315328" y="405688"/>
                </a:lnTo>
                <a:lnTo>
                  <a:pt x="317474" y="405688"/>
                </a:lnTo>
                <a:lnTo>
                  <a:pt x="319214" y="403948"/>
                </a:lnTo>
                <a:lnTo>
                  <a:pt x="319214" y="399643"/>
                </a:lnTo>
                <a:close/>
              </a:path>
              <a:path w="325120" h="565785">
                <a:moveTo>
                  <a:pt x="324891" y="449668"/>
                </a:moveTo>
                <a:lnTo>
                  <a:pt x="323024" y="447789"/>
                </a:lnTo>
                <a:lnTo>
                  <a:pt x="318401" y="447789"/>
                </a:lnTo>
                <a:lnTo>
                  <a:pt x="316534" y="449668"/>
                </a:lnTo>
                <a:lnTo>
                  <a:pt x="316534" y="454291"/>
                </a:lnTo>
                <a:lnTo>
                  <a:pt x="318401" y="456158"/>
                </a:lnTo>
                <a:lnTo>
                  <a:pt x="320713" y="456158"/>
                </a:lnTo>
                <a:lnTo>
                  <a:pt x="323024" y="456158"/>
                </a:lnTo>
                <a:lnTo>
                  <a:pt x="324891" y="454291"/>
                </a:lnTo>
                <a:lnTo>
                  <a:pt x="324891" y="449668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3218383" y="1735315"/>
            <a:ext cx="441325" cy="309880"/>
          </a:xfrm>
          <a:custGeom>
            <a:avLst/>
            <a:gdLst/>
            <a:ahLst/>
            <a:cxnLst/>
            <a:rect l="l" t="t" r="r" b="b"/>
            <a:pathLst>
              <a:path w="441325" h="309880">
                <a:moveTo>
                  <a:pt x="889" y="253136"/>
                </a:moveTo>
                <a:lnTo>
                  <a:pt x="698" y="252933"/>
                </a:lnTo>
                <a:lnTo>
                  <a:pt x="203" y="252933"/>
                </a:lnTo>
                <a:lnTo>
                  <a:pt x="0" y="253136"/>
                </a:lnTo>
                <a:lnTo>
                  <a:pt x="0" y="253631"/>
                </a:lnTo>
                <a:lnTo>
                  <a:pt x="203" y="253834"/>
                </a:lnTo>
                <a:lnTo>
                  <a:pt x="444" y="253834"/>
                </a:lnTo>
                <a:lnTo>
                  <a:pt x="698" y="253834"/>
                </a:lnTo>
                <a:lnTo>
                  <a:pt x="889" y="253631"/>
                </a:lnTo>
                <a:lnTo>
                  <a:pt x="889" y="253136"/>
                </a:lnTo>
                <a:close/>
              </a:path>
              <a:path w="441325" h="309880">
                <a:moveTo>
                  <a:pt x="18237" y="202946"/>
                </a:moveTo>
                <a:lnTo>
                  <a:pt x="18021" y="202742"/>
                </a:lnTo>
                <a:lnTo>
                  <a:pt x="17513" y="202742"/>
                </a:lnTo>
                <a:lnTo>
                  <a:pt x="17297" y="202946"/>
                </a:lnTo>
                <a:lnTo>
                  <a:pt x="17297" y="203466"/>
                </a:lnTo>
                <a:lnTo>
                  <a:pt x="17513" y="203669"/>
                </a:lnTo>
                <a:lnTo>
                  <a:pt x="17767" y="203669"/>
                </a:lnTo>
                <a:lnTo>
                  <a:pt x="18021" y="203669"/>
                </a:lnTo>
                <a:lnTo>
                  <a:pt x="18237" y="203466"/>
                </a:lnTo>
                <a:lnTo>
                  <a:pt x="18237" y="202946"/>
                </a:lnTo>
                <a:close/>
              </a:path>
              <a:path w="441325" h="309880">
                <a:moveTo>
                  <a:pt x="34201" y="252895"/>
                </a:moveTo>
                <a:lnTo>
                  <a:pt x="33794" y="252488"/>
                </a:lnTo>
                <a:lnTo>
                  <a:pt x="32804" y="252488"/>
                </a:lnTo>
                <a:lnTo>
                  <a:pt x="32397" y="252895"/>
                </a:lnTo>
                <a:lnTo>
                  <a:pt x="32397" y="253885"/>
                </a:lnTo>
                <a:lnTo>
                  <a:pt x="32804" y="254279"/>
                </a:lnTo>
                <a:lnTo>
                  <a:pt x="33299" y="254279"/>
                </a:lnTo>
                <a:lnTo>
                  <a:pt x="33794" y="254279"/>
                </a:lnTo>
                <a:lnTo>
                  <a:pt x="34201" y="253885"/>
                </a:lnTo>
                <a:lnTo>
                  <a:pt x="34201" y="252895"/>
                </a:lnTo>
                <a:close/>
              </a:path>
              <a:path w="441325" h="309880">
                <a:moveTo>
                  <a:pt x="34340" y="152793"/>
                </a:moveTo>
                <a:lnTo>
                  <a:pt x="34150" y="152603"/>
                </a:lnTo>
                <a:lnTo>
                  <a:pt x="33667" y="152603"/>
                </a:lnTo>
                <a:lnTo>
                  <a:pt x="33477" y="152793"/>
                </a:lnTo>
                <a:lnTo>
                  <a:pt x="33477" y="153276"/>
                </a:lnTo>
                <a:lnTo>
                  <a:pt x="33667" y="153466"/>
                </a:lnTo>
                <a:lnTo>
                  <a:pt x="33909" y="153466"/>
                </a:lnTo>
                <a:lnTo>
                  <a:pt x="34150" y="153466"/>
                </a:lnTo>
                <a:lnTo>
                  <a:pt x="34340" y="153276"/>
                </a:lnTo>
                <a:lnTo>
                  <a:pt x="34340" y="152793"/>
                </a:lnTo>
                <a:close/>
              </a:path>
              <a:path w="441325" h="309880">
                <a:moveTo>
                  <a:pt x="51079" y="102628"/>
                </a:moveTo>
                <a:lnTo>
                  <a:pt x="50888" y="102450"/>
                </a:lnTo>
                <a:lnTo>
                  <a:pt x="50431" y="102450"/>
                </a:lnTo>
                <a:lnTo>
                  <a:pt x="50241" y="102628"/>
                </a:lnTo>
                <a:lnTo>
                  <a:pt x="50241" y="103085"/>
                </a:lnTo>
                <a:lnTo>
                  <a:pt x="50431" y="103276"/>
                </a:lnTo>
                <a:lnTo>
                  <a:pt x="50660" y="103276"/>
                </a:lnTo>
                <a:lnTo>
                  <a:pt x="50888" y="103276"/>
                </a:lnTo>
                <a:lnTo>
                  <a:pt x="51079" y="103085"/>
                </a:lnTo>
                <a:lnTo>
                  <a:pt x="51079" y="102628"/>
                </a:lnTo>
                <a:close/>
              </a:path>
              <a:path w="441325" h="309880">
                <a:moveTo>
                  <a:pt x="52146" y="202704"/>
                </a:moveTo>
                <a:lnTo>
                  <a:pt x="51739" y="202285"/>
                </a:lnTo>
                <a:lnTo>
                  <a:pt x="50711" y="202285"/>
                </a:lnTo>
                <a:lnTo>
                  <a:pt x="50292" y="202704"/>
                </a:lnTo>
                <a:lnTo>
                  <a:pt x="50292" y="203720"/>
                </a:lnTo>
                <a:lnTo>
                  <a:pt x="50711" y="204139"/>
                </a:lnTo>
                <a:lnTo>
                  <a:pt x="51219" y="204139"/>
                </a:lnTo>
                <a:lnTo>
                  <a:pt x="51739" y="204139"/>
                </a:lnTo>
                <a:lnTo>
                  <a:pt x="52146" y="203720"/>
                </a:lnTo>
                <a:lnTo>
                  <a:pt x="52146" y="202704"/>
                </a:lnTo>
                <a:close/>
              </a:path>
              <a:path w="441325" h="309880">
                <a:moveTo>
                  <a:pt x="67500" y="252641"/>
                </a:moveTo>
                <a:lnTo>
                  <a:pt x="66890" y="252044"/>
                </a:lnTo>
                <a:lnTo>
                  <a:pt x="65405" y="252044"/>
                </a:lnTo>
                <a:lnTo>
                  <a:pt x="64808" y="252641"/>
                </a:lnTo>
                <a:lnTo>
                  <a:pt x="64808" y="254127"/>
                </a:lnTo>
                <a:lnTo>
                  <a:pt x="65405" y="254723"/>
                </a:lnTo>
                <a:lnTo>
                  <a:pt x="66154" y="254723"/>
                </a:lnTo>
                <a:lnTo>
                  <a:pt x="66890" y="254723"/>
                </a:lnTo>
                <a:lnTo>
                  <a:pt x="67500" y="254127"/>
                </a:lnTo>
                <a:lnTo>
                  <a:pt x="67500" y="252641"/>
                </a:lnTo>
                <a:close/>
              </a:path>
              <a:path w="441325" h="309880">
                <a:moveTo>
                  <a:pt x="67652" y="152552"/>
                </a:moveTo>
                <a:lnTo>
                  <a:pt x="67271" y="152171"/>
                </a:lnTo>
                <a:lnTo>
                  <a:pt x="66306" y="152171"/>
                </a:lnTo>
                <a:lnTo>
                  <a:pt x="65925" y="152552"/>
                </a:lnTo>
                <a:lnTo>
                  <a:pt x="65925" y="153504"/>
                </a:lnTo>
                <a:lnTo>
                  <a:pt x="66306" y="153898"/>
                </a:lnTo>
                <a:lnTo>
                  <a:pt x="66789" y="153898"/>
                </a:lnTo>
                <a:lnTo>
                  <a:pt x="67271" y="153898"/>
                </a:lnTo>
                <a:lnTo>
                  <a:pt x="67652" y="153504"/>
                </a:lnTo>
                <a:lnTo>
                  <a:pt x="67652" y="152552"/>
                </a:lnTo>
                <a:close/>
              </a:path>
              <a:path w="441325" h="309880">
                <a:moveTo>
                  <a:pt x="68376" y="52451"/>
                </a:moveTo>
                <a:lnTo>
                  <a:pt x="68186" y="52260"/>
                </a:lnTo>
                <a:lnTo>
                  <a:pt x="67703" y="52260"/>
                </a:lnTo>
                <a:lnTo>
                  <a:pt x="67513" y="52451"/>
                </a:lnTo>
                <a:lnTo>
                  <a:pt x="67513" y="52920"/>
                </a:lnTo>
                <a:lnTo>
                  <a:pt x="67703" y="53124"/>
                </a:lnTo>
                <a:lnTo>
                  <a:pt x="67945" y="53124"/>
                </a:lnTo>
                <a:lnTo>
                  <a:pt x="68186" y="53124"/>
                </a:lnTo>
                <a:lnTo>
                  <a:pt x="68376" y="52920"/>
                </a:lnTo>
                <a:lnTo>
                  <a:pt x="68376" y="52451"/>
                </a:lnTo>
                <a:close/>
              </a:path>
              <a:path w="441325" h="309880">
                <a:moveTo>
                  <a:pt x="84391" y="102400"/>
                </a:moveTo>
                <a:lnTo>
                  <a:pt x="84010" y="102019"/>
                </a:lnTo>
                <a:lnTo>
                  <a:pt x="83096" y="102019"/>
                </a:lnTo>
                <a:lnTo>
                  <a:pt x="82715" y="102400"/>
                </a:lnTo>
                <a:lnTo>
                  <a:pt x="82715" y="103314"/>
                </a:lnTo>
                <a:lnTo>
                  <a:pt x="83096" y="103695"/>
                </a:lnTo>
                <a:lnTo>
                  <a:pt x="83553" y="103695"/>
                </a:lnTo>
                <a:lnTo>
                  <a:pt x="84010" y="103695"/>
                </a:lnTo>
                <a:lnTo>
                  <a:pt x="84391" y="103314"/>
                </a:lnTo>
                <a:lnTo>
                  <a:pt x="84391" y="102400"/>
                </a:lnTo>
                <a:close/>
              </a:path>
              <a:path w="441325" h="309880">
                <a:moveTo>
                  <a:pt x="86067" y="202438"/>
                </a:moveTo>
                <a:lnTo>
                  <a:pt x="85445" y="201815"/>
                </a:lnTo>
                <a:lnTo>
                  <a:pt x="83896" y="201815"/>
                </a:lnTo>
                <a:lnTo>
                  <a:pt x="83273" y="202438"/>
                </a:lnTo>
                <a:lnTo>
                  <a:pt x="83273" y="203974"/>
                </a:lnTo>
                <a:lnTo>
                  <a:pt x="83896" y="204597"/>
                </a:lnTo>
                <a:lnTo>
                  <a:pt x="84670" y="204597"/>
                </a:lnTo>
                <a:lnTo>
                  <a:pt x="85445" y="204597"/>
                </a:lnTo>
                <a:lnTo>
                  <a:pt x="86067" y="203974"/>
                </a:lnTo>
                <a:lnTo>
                  <a:pt x="86067" y="202438"/>
                </a:lnTo>
                <a:close/>
              </a:path>
              <a:path w="441325" h="309880">
                <a:moveTo>
                  <a:pt x="93167" y="2286"/>
                </a:moveTo>
                <a:lnTo>
                  <a:pt x="92976" y="2095"/>
                </a:lnTo>
                <a:lnTo>
                  <a:pt x="92519" y="2095"/>
                </a:lnTo>
                <a:lnTo>
                  <a:pt x="92329" y="2286"/>
                </a:lnTo>
                <a:lnTo>
                  <a:pt x="92329" y="2743"/>
                </a:lnTo>
                <a:lnTo>
                  <a:pt x="92519" y="2933"/>
                </a:lnTo>
                <a:lnTo>
                  <a:pt x="92748" y="2933"/>
                </a:lnTo>
                <a:lnTo>
                  <a:pt x="92976" y="2933"/>
                </a:lnTo>
                <a:lnTo>
                  <a:pt x="93167" y="2743"/>
                </a:lnTo>
                <a:lnTo>
                  <a:pt x="93167" y="2286"/>
                </a:lnTo>
                <a:close/>
              </a:path>
              <a:path w="441325" h="309880">
                <a:moveTo>
                  <a:pt x="100787" y="252399"/>
                </a:moveTo>
                <a:lnTo>
                  <a:pt x="99987" y="251599"/>
                </a:lnTo>
                <a:lnTo>
                  <a:pt x="98005" y="251599"/>
                </a:lnTo>
                <a:lnTo>
                  <a:pt x="97205" y="252399"/>
                </a:lnTo>
                <a:lnTo>
                  <a:pt x="97205" y="254381"/>
                </a:lnTo>
                <a:lnTo>
                  <a:pt x="98005" y="255181"/>
                </a:lnTo>
                <a:lnTo>
                  <a:pt x="98996" y="255181"/>
                </a:lnTo>
                <a:lnTo>
                  <a:pt x="99987" y="255181"/>
                </a:lnTo>
                <a:lnTo>
                  <a:pt x="100787" y="254381"/>
                </a:lnTo>
                <a:lnTo>
                  <a:pt x="100787" y="252399"/>
                </a:lnTo>
                <a:close/>
              </a:path>
              <a:path w="441325" h="309880">
                <a:moveTo>
                  <a:pt x="100952" y="152311"/>
                </a:moveTo>
                <a:lnTo>
                  <a:pt x="100368" y="151726"/>
                </a:lnTo>
                <a:lnTo>
                  <a:pt x="98945" y="151726"/>
                </a:lnTo>
                <a:lnTo>
                  <a:pt x="98361" y="152311"/>
                </a:lnTo>
                <a:lnTo>
                  <a:pt x="98361" y="153746"/>
                </a:lnTo>
                <a:lnTo>
                  <a:pt x="98945" y="154330"/>
                </a:lnTo>
                <a:lnTo>
                  <a:pt x="99656" y="154330"/>
                </a:lnTo>
                <a:lnTo>
                  <a:pt x="100368" y="154330"/>
                </a:lnTo>
                <a:lnTo>
                  <a:pt x="100952" y="153746"/>
                </a:lnTo>
                <a:lnTo>
                  <a:pt x="100952" y="152311"/>
                </a:lnTo>
                <a:close/>
              </a:path>
              <a:path w="441325" h="309880">
                <a:moveTo>
                  <a:pt x="102260" y="52209"/>
                </a:moveTo>
                <a:lnTo>
                  <a:pt x="101879" y="51816"/>
                </a:lnTo>
                <a:lnTo>
                  <a:pt x="100914" y="51816"/>
                </a:lnTo>
                <a:lnTo>
                  <a:pt x="100533" y="52209"/>
                </a:lnTo>
                <a:lnTo>
                  <a:pt x="100533" y="53162"/>
                </a:lnTo>
                <a:lnTo>
                  <a:pt x="100914" y="53543"/>
                </a:lnTo>
                <a:lnTo>
                  <a:pt x="101396" y="53543"/>
                </a:lnTo>
                <a:lnTo>
                  <a:pt x="101879" y="53543"/>
                </a:lnTo>
                <a:lnTo>
                  <a:pt x="102260" y="53162"/>
                </a:lnTo>
                <a:lnTo>
                  <a:pt x="102260" y="52209"/>
                </a:lnTo>
                <a:close/>
              </a:path>
              <a:path w="441325" h="309880">
                <a:moveTo>
                  <a:pt x="117703" y="102171"/>
                </a:moveTo>
                <a:lnTo>
                  <a:pt x="117132" y="101612"/>
                </a:lnTo>
                <a:lnTo>
                  <a:pt x="115747" y="101612"/>
                </a:lnTo>
                <a:lnTo>
                  <a:pt x="115189" y="102171"/>
                </a:lnTo>
                <a:lnTo>
                  <a:pt x="115189" y="103555"/>
                </a:lnTo>
                <a:lnTo>
                  <a:pt x="115747" y="104114"/>
                </a:lnTo>
                <a:lnTo>
                  <a:pt x="116446" y="104114"/>
                </a:lnTo>
                <a:lnTo>
                  <a:pt x="117132" y="104114"/>
                </a:lnTo>
                <a:lnTo>
                  <a:pt x="117703" y="103555"/>
                </a:lnTo>
                <a:lnTo>
                  <a:pt x="117703" y="102171"/>
                </a:lnTo>
                <a:close/>
              </a:path>
              <a:path w="441325" h="309880">
                <a:moveTo>
                  <a:pt x="119976" y="202184"/>
                </a:moveTo>
                <a:lnTo>
                  <a:pt x="119151" y="201358"/>
                </a:lnTo>
                <a:lnTo>
                  <a:pt x="117094" y="201358"/>
                </a:lnTo>
                <a:lnTo>
                  <a:pt x="116268" y="202184"/>
                </a:lnTo>
                <a:lnTo>
                  <a:pt x="116268" y="204241"/>
                </a:lnTo>
                <a:lnTo>
                  <a:pt x="117094" y="205066"/>
                </a:lnTo>
                <a:lnTo>
                  <a:pt x="118122" y="205066"/>
                </a:lnTo>
                <a:lnTo>
                  <a:pt x="119151" y="205066"/>
                </a:lnTo>
                <a:lnTo>
                  <a:pt x="119976" y="204241"/>
                </a:lnTo>
                <a:lnTo>
                  <a:pt x="119976" y="202184"/>
                </a:lnTo>
                <a:close/>
              </a:path>
              <a:path w="441325" h="309880">
                <a:moveTo>
                  <a:pt x="126758" y="2044"/>
                </a:moveTo>
                <a:lnTo>
                  <a:pt x="126377" y="1676"/>
                </a:lnTo>
                <a:lnTo>
                  <a:pt x="125463" y="1676"/>
                </a:lnTo>
                <a:lnTo>
                  <a:pt x="125082" y="2044"/>
                </a:lnTo>
                <a:lnTo>
                  <a:pt x="125082" y="2971"/>
                </a:lnTo>
                <a:lnTo>
                  <a:pt x="125463" y="3340"/>
                </a:lnTo>
                <a:lnTo>
                  <a:pt x="125920" y="3340"/>
                </a:lnTo>
                <a:lnTo>
                  <a:pt x="126377" y="3340"/>
                </a:lnTo>
                <a:lnTo>
                  <a:pt x="126758" y="2971"/>
                </a:lnTo>
                <a:lnTo>
                  <a:pt x="126758" y="2044"/>
                </a:lnTo>
                <a:close/>
              </a:path>
              <a:path w="441325" h="309880">
                <a:moveTo>
                  <a:pt x="134086" y="252145"/>
                </a:moveTo>
                <a:lnTo>
                  <a:pt x="133083" y="251142"/>
                </a:lnTo>
                <a:lnTo>
                  <a:pt x="130619" y="251142"/>
                </a:lnTo>
                <a:lnTo>
                  <a:pt x="129603" y="252145"/>
                </a:lnTo>
                <a:lnTo>
                  <a:pt x="129603" y="254622"/>
                </a:lnTo>
                <a:lnTo>
                  <a:pt x="130619" y="255625"/>
                </a:lnTo>
                <a:lnTo>
                  <a:pt x="131851" y="255625"/>
                </a:lnTo>
                <a:lnTo>
                  <a:pt x="133083" y="255625"/>
                </a:lnTo>
                <a:lnTo>
                  <a:pt x="134086" y="254622"/>
                </a:lnTo>
                <a:lnTo>
                  <a:pt x="134086" y="252145"/>
                </a:lnTo>
                <a:close/>
              </a:path>
              <a:path w="441325" h="309880">
                <a:moveTo>
                  <a:pt x="134264" y="152082"/>
                </a:moveTo>
                <a:lnTo>
                  <a:pt x="133489" y="151307"/>
                </a:lnTo>
                <a:lnTo>
                  <a:pt x="131584" y="151307"/>
                </a:lnTo>
                <a:lnTo>
                  <a:pt x="130810" y="152082"/>
                </a:lnTo>
                <a:lnTo>
                  <a:pt x="130810" y="153987"/>
                </a:lnTo>
                <a:lnTo>
                  <a:pt x="131584" y="154762"/>
                </a:lnTo>
                <a:lnTo>
                  <a:pt x="132537" y="154762"/>
                </a:lnTo>
                <a:lnTo>
                  <a:pt x="133489" y="154762"/>
                </a:lnTo>
                <a:lnTo>
                  <a:pt x="134264" y="153987"/>
                </a:lnTo>
                <a:lnTo>
                  <a:pt x="134264" y="152082"/>
                </a:lnTo>
                <a:close/>
              </a:path>
              <a:path w="441325" h="309880">
                <a:moveTo>
                  <a:pt x="136131" y="51968"/>
                </a:moveTo>
                <a:lnTo>
                  <a:pt x="135547" y="51396"/>
                </a:lnTo>
                <a:lnTo>
                  <a:pt x="134124" y="51396"/>
                </a:lnTo>
                <a:lnTo>
                  <a:pt x="133540" y="51968"/>
                </a:lnTo>
                <a:lnTo>
                  <a:pt x="133540" y="53403"/>
                </a:lnTo>
                <a:lnTo>
                  <a:pt x="134124" y="53987"/>
                </a:lnTo>
                <a:lnTo>
                  <a:pt x="134835" y="53987"/>
                </a:lnTo>
                <a:lnTo>
                  <a:pt x="135547" y="53987"/>
                </a:lnTo>
                <a:lnTo>
                  <a:pt x="136131" y="53403"/>
                </a:lnTo>
                <a:lnTo>
                  <a:pt x="136131" y="51968"/>
                </a:lnTo>
                <a:close/>
              </a:path>
              <a:path w="441325" h="309880">
                <a:moveTo>
                  <a:pt x="151015" y="101930"/>
                </a:moveTo>
                <a:lnTo>
                  <a:pt x="150266" y="101180"/>
                </a:lnTo>
                <a:lnTo>
                  <a:pt x="148412" y="101180"/>
                </a:lnTo>
                <a:lnTo>
                  <a:pt x="147662" y="101930"/>
                </a:lnTo>
                <a:lnTo>
                  <a:pt x="147662" y="103784"/>
                </a:lnTo>
                <a:lnTo>
                  <a:pt x="148412" y="104533"/>
                </a:lnTo>
                <a:lnTo>
                  <a:pt x="149339" y="104533"/>
                </a:lnTo>
                <a:lnTo>
                  <a:pt x="150266" y="104533"/>
                </a:lnTo>
                <a:lnTo>
                  <a:pt x="151015" y="103784"/>
                </a:lnTo>
                <a:lnTo>
                  <a:pt x="151015" y="101930"/>
                </a:lnTo>
                <a:close/>
              </a:path>
              <a:path w="441325" h="309880">
                <a:moveTo>
                  <a:pt x="153885" y="201930"/>
                </a:moveTo>
                <a:lnTo>
                  <a:pt x="152844" y="200888"/>
                </a:lnTo>
                <a:lnTo>
                  <a:pt x="150279" y="200888"/>
                </a:lnTo>
                <a:lnTo>
                  <a:pt x="149237" y="201930"/>
                </a:lnTo>
                <a:lnTo>
                  <a:pt x="149237" y="204495"/>
                </a:lnTo>
                <a:lnTo>
                  <a:pt x="150279" y="205536"/>
                </a:lnTo>
                <a:lnTo>
                  <a:pt x="151561" y="205536"/>
                </a:lnTo>
                <a:lnTo>
                  <a:pt x="152844" y="205536"/>
                </a:lnTo>
                <a:lnTo>
                  <a:pt x="153885" y="204495"/>
                </a:lnTo>
                <a:lnTo>
                  <a:pt x="153885" y="201930"/>
                </a:lnTo>
                <a:close/>
              </a:path>
              <a:path w="441325" h="309880">
                <a:moveTo>
                  <a:pt x="160350" y="1828"/>
                </a:moveTo>
                <a:lnTo>
                  <a:pt x="159778" y="1257"/>
                </a:lnTo>
                <a:lnTo>
                  <a:pt x="158394" y="1257"/>
                </a:lnTo>
                <a:lnTo>
                  <a:pt x="157835" y="1828"/>
                </a:lnTo>
                <a:lnTo>
                  <a:pt x="157835" y="3213"/>
                </a:lnTo>
                <a:lnTo>
                  <a:pt x="158394" y="3771"/>
                </a:lnTo>
                <a:lnTo>
                  <a:pt x="159092" y="3771"/>
                </a:lnTo>
                <a:lnTo>
                  <a:pt x="159778" y="3771"/>
                </a:lnTo>
                <a:lnTo>
                  <a:pt x="160350" y="3213"/>
                </a:lnTo>
                <a:lnTo>
                  <a:pt x="160350" y="1828"/>
                </a:lnTo>
                <a:close/>
              </a:path>
              <a:path w="441325" h="309880">
                <a:moveTo>
                  <a:pt x="167398" y="251891"/>
                </a:moveTo>
                <a:lnTo>
                  <a:pt x="166192" y="250698"/>
                </a:lnTo>
                <a:lnTo>
                  <a:pt x="163220" y="250698"/>
                </a:lnTo>
                <a:lnTo>
                  <a:pt x="162026" y="251891"/>
                </a:lnTo>
                <a:lnTo>
                  <a:pt x="162026" y="254863"/>
                </a:lnTo>
                <a:lnTo>
                  <a:pt x="163220" y="256070"/>
                </a:lnTo>
                <a:lnTo>
                  <a:pt x="164706" y="256070"/>
                </a:lnTo>
                <a:lnTo>
                  <a:pt x="166192" y="256070"/>
                </a:lnTo>
                <a:lnTo>
                  <a:pt x="167398" y="254863"/>
                </a:lnTo>
                <a:lnTo>
                  <a:pt x="167398" y="251891"/>
                </a:lnTo>
                <a:close/>
              </a:path>
              <a:path w="441325" h="309880">
                <a:moveTo>
                  <a:pt x="167563" y="151841"/>
                </a:moveTo>
                <a:lnTo>
                  <a:pt x="166598" y="150876"/>
                </a:lnTo>
                <a:lnTo>
                  <a:pt x="164211" y="150876"/>
                </a:lnTo>
                <a:lnTo>
                  <a:pt x="163245" y="151841"/>
                </a:lnTo>
                <a:lnTo>
                  <a:pt x="163245" y="154228"/>
                </a:lnTo>
                <a:lnTo>
                  <a:pt x="164211" y="155194"/>
                </a:lnTo>
                <a:lnTo>
                  <a:pt x="165404" y="155194"/>
                </a:lnTo>
                <a:lnTo>
                  <a:pt x="166598" y="155194"/>
                </a:lnTo>
                <a:lnTo>
                  <a:pt x="167563" y="154228"/>
                </a:lnTo>
                <a:lnTo>
                  <a:pt x="167563" y="151841"/>
                </a:lnTo>
                <a:close/>
              </a:path>
              <a:path w="441325" h="309880">
                <a:moveTo>
                  <a:pt x="170014" y="51739"/>
                </a:moveTo>
                <a:lnTo>
                  <a:pt x="169240" y="50965"/>
                </a:lnTo>
                <a:lnTo>
                  <a:pt x="167335" y="50965"/>
                </a:lnTo>
                <a:lnTo>
                  <a:pt x="166560" y="51739"/>
                </a:lnTo>
                <a:lnTo>
                  <a:pt x="166560" y="53644"/>
                </a:lnTo>
                <a:lnTo>
                  <a:pt x="167335" y="54419"/>
                </a:lnTo>
                <a:lnTo>
                  <a:pt x="168287" y="54419"/>
                </a:lnTo>
                <a:lnTo>
                  <a:pt x="169240" y="54419"/>
                </a:lnTo>
                <a:lnTo>
                  <a:pt x="170014" y="53644"/>
                </a:lnTo>
                <a:lnTo>
                  <a:pt x="170014" y="51739"/>
                </a:lnTo>
                <a:close/>
              </a:path>
              <a:path w="441325" h="309880">
                <a:moveTo>
                  <a:pt x="184327" y="101714"/>
                </a:moveTo>
                <a:lnTo>
                  <a:pt x="183388" y="100774"/>
                </a:lnTo>
                <a:lnTo>
                  <a:pt x="181076" y="100774"/>
                </a:lnTo>
                <a:lnTo>
                  <a:pt x="180136" y="101714"/>
                </a:lnTo>
                <a:lnTo>
                  <a:pt x="180136" y="104013"/>
                </a:lnTo>
                <a:lnTo>
                  <a:pt x="181076" y="104952"/>
                </a:lnTo>
                <a:lnTo>
                  <a:pt x="182232" y="104952"/>
                </a:lnTo>
                <a:lnTo>
                  <a:pt x="183388" y="104952"/>
                </a:lnTo>
                <a:lnTo>
                  <a:pt x="184327" y="104013"/>
                </a:lnTo>
                <a:lnTo>
                  <a:pt x="184327" y="101714"/>
                </a:lnTo>
                <a:close/>
              </a:path>
              <a:path w="441325" h="309880">
                <a:moveTo>
                  <a:pt x="187794" y="201663"/>
                </a:moveTo>
                <a:lnTo>
                  <a:pt x="186550" y="200418"/>
                </a:lnTo>
                <a:lnTo>
                  <a:pt x="183476" y="200418"/>
                </a:lnTo>
                <a:lnTo>
                  <a:pt x="182232" y="201663"/>
                </a:lnTo>
                <a:lnTo>
                  <a:pt x="182232" y="204749"/>
                </a:lnTo>
                <a:lnTo>
                  <a:pt x="183476" y="205994"/>
                </a:lnTo>
                <a:lnTo>
                  <a:pt x="185013" y="205994"/>
                </a:lnTo>
                <a:lnTo>
                  <a:pt x="186550" y="205994"/>
                </a:lnTo>
                <a:lnTo>
                  <a:pt x="187794" y="204749"/>
                </a:lnTo>
                <a:lnTo>
                  <a:pt x="187794" y="201663"/>
                </a:lnTo>
                <a:close/>
              </a:path>
              <a:path w="441325" h="309880">
                <a:moveTo>
                  <a:pt x="193941" y="1587"/>
                </a:moveTo>
                <a:lnTo>
                  <a:pt x="193192" y="838"/>
                </a:lnTo>
                <a:lnTo>
                  <a:pt x="191338" y="838"/>
                </a:lnTo>
                <a:lnTo>
                  <a:pt x="190588" y="1587"/>
                </a:lnTo>
                <a:lnTo>
                  <a:pt x="190588" y="3429"/>
                </a:lnTo>
                <a:lnTo>
                  <a:pt x="191338" y="4178"/>
                </a:lnTo>
                <a:lnTo>
                  <a:pt x="192265" y="4178"/>
                </a:lnTo>
                <a:lnTo>
                  <a:pt x="193192" y="4178"/>
                </a:lnTo>
                <a:lnTo>
                  <a:pt x="193941" y="3429"/>
                </a:lnTo>
                <a:lnTo>
                  <a:pt x="193941" y="1587"/>
                </a:lnTo>
                <a:close/>
              </a:path>
              <a:path w="441325" h="309880">
                <a:moveTo>
                  <a:pt x="200698" y="251650"/>
                </a:moveTo>
                <a:lnTo>
                  <a:pt x="199288" y="250240"/>
                </a:lnTo>
                <a:lnTo>
                  <a:pt x="195834" y="250240"/>
                </a:lnTo>
                <a:lnTo>
                  <a:pt x="194424" y="251650"/>
                </a:lnTo>
                <a:lnTo>
                  <a:pt x="194424" y="255117"/>
                </a:lnTo>
                <a:lnTo>
                  <a:pt x="195834" y="256514"/>
                </a:lnTo>
                <a:lnTo>
                  <a:pt x="197561" y="256514"/>
                </a:lnTo>
                <a:lnTo>
                  <a:pt x="199288" y="256514"/>
                </a:lnTo>
                <a:lnTo>
                  <a:pt x="200698" y="255117"/>
                </a:lnTo>
                <a:lnTo>
                  <a:pt x="200698" y="251650"/>
                </a:lnTo>
                <a:close/>
              </a:path>
              <a:path w="441325" h="309880">
                <a:moveTo>
                  <a:pt x="200875" y="151612"/>
                </a:moveTo>
                <a:lnTo>
                  <a:pt x="199720" y="150444"/>
                </a:lnTo>
                <a:lnTo>
                  <a:pt x="196850" y="150444"/>
                </a:lnTo>
                <a:lnTo>
                  <a:pt x="195694" y="151612"/>
                </a:lnTo>
                <a:lnTo>
                  <a:pt x="195694" y="154470"/>
                </a:lnTo>
                <a:lnTo>
                  <a:pt x="196850" y="155638"/>
                </a:lnTo>
                <a:lnTo>
                  <a:pt x="198285" y="155638"/>
                </a:lnTo>
                <a:lnTo>
                  <a:pt x="199720" y="155638"/>
                </a:lnTo>
                <a:lnTo>
                  <a:pt x="200875" y="154470"/>
                </a:lnTo>
                <a:lnTo>
                  <a:pt x="200875" y="151612"/>
                </a:lnTo>
                <a:close/>
              </a:path>
              <a:path w="441325" h="309880">
                <a:moveTo>
                  <a:pt x="203898" y="51485"/>
                </a:moveTo>
                <a:lnTo>
                  <a:pt x="202933" y="50520"/>
                </a:lnTo>
                <a:lnTo>
                  <a:pt x="200545" y="50520"/>
                </a:lnTo>
                <a:lnTo>
                  <a:pt x="199580" y="51485"/>
                </a:lnTo>
                <a:lnTo>
                  <a:pt x="199580" y="53873"/>
                </a:lnTo>
                <a:lnTo>
                  <a:pt x="200545" y="54851"/>
                </a:lnTo>
                <a:lnTo>
                  <a:pt x="201739" y="54851"/>
                </a:lnTo>
                <a:lnTo>
                  <a:pt x="202933" y="54851"/>
                </a:lnTo>
                <a:lnTo>
                  <a:pt x="203898" y="53873"/>
                </a:lnTo>
                <a:lnTo>
                  <a:pt x="203898" y="51485"/>
                </a:lnTo>
                <a:close/>
              </a:path>
              <a:path w="441325" h="309880">
                <a:moveTo>
                  <a:pt x="217639" y="101473"/>
                </a:moveTo>
                <a:lnTo>
                  <a:pt x="216509" y="100342"/>
                </a:lnTo>
                <a:lnTo>
                  <a:pt x="213741" y="100342"/>
                </a:lnTo>
                <a:lnTo>
                  <a:pt x="212610" y="101473"/>
                </a:lnTo>
                <a:lnTo>
                  <a:pt x="212610" y="104241"/>
                </a:lnTo>
                <a:lnTo>
                  <a:pt x="213741" y="105371"/>
                </a:lnTo>
                <a:lnTo>
                  <a:pt x="215125" y="105371"/>
                </a:lnTo>
                <a:lnTo>
                  <a:pt x="216509" y="105371"/>
                </a:lnTo>
                <a:lnTo>
                  <a:pt x="217639" y="104241"/>
                </a:lnTo>
                <a:lnTo>
                  <a:pt x="217639" y="101473"/>
                </a:lnTo>
                <a:close/>
              </a:path>
              <a:path w="441325" h="309880">
                <a:moveTo>
                  <a:pt x="221716" y="201422"/>
                </a:moveTo>
                <a:lnTo>
                  <a:pt x="220256" y="199961"/>
                </a:lnTo>
                <a:lnTo>
                  <a:pt x="216674" y="199961"/>
                </a:lnTo>
                <a:lnTo>
                  <a:pt x="215214" y="201422"/>
                </a:lnTo>
                <a:lnTo>
                  <a:pt x="215214" y="205003"/>
                </a:lnTo>
                <a:lnTo>
                  <a:pt x="216674" y="206463"/>
                </a:lnTo>
                <a:lnTo>
                  <a:pt x="218465" y="206463"/>
                </a:lnTo>
                <a:lnTo>
                  <a:pt x="220256" y="206463"/>
                </a:lnTo>
                <a:lnTo>
                  <a:pt x="221716" y="205003"/>
                </a:lnTo>
                <a:lnTo>
                  <a:pt x="221716" y="201422"/>
                </a:lnTo>
                <a:close/>
              </a:path>
              <a:path w="441325" h="309880">
                <a:moveTo>
                  <a:pt x="227533" y="1346"/>
                </a:moveTo>
                <a:lnTo>
                  <a:pt x="226593" y="406"/>
                </a:lnTo>
                <a:lnTo>
                  <a:pt x="224282" y="406"/>
                </a:lnTo>
                <a:lnTo>
                  <a:pt x="223342" y="1346"/>
                </a:lnTo>
                <a:lnTo>
                  <a:pt x="223342" y="3657"/>
                </a:lnTo>
                <a:lnTo>
                  <a:pt x="224282" y="4597"/>
                </a:lnTo>
                <a:lnTo>
                  <a:pt x="225437" y="4597"/>
                </a:lnTo>
                <a:lnTo>
                  <a:pt x="226593" y="4597"/>
                </a:lnTo>
                <a:lnTo>
                  <a:pt x="227533" y="3657"/>
                </a:lnTo>
                <a:lnTo>
                  <a:pt x="227533" y="1346"/>
                </a:lnTo>
                <a:close/>
              </a:path>
              <a:path w="441325" h="309880">
                <a:moveTo>
                  <a:pt x="233997" y="251409"/>
                </a:moveTo>
                <a:lnTo>
                  <a:pt x="232397" y="249809"/>
                </a:lnTo>
                <a:lnTo>
                  <a:pt x="228434" y="249809"/>
                </a:lnTo>
                <a:lnTo>
                  <a:pt x="226834" y="251409"/>
                </a:lnTo>
                <a:lnTo>
                  <a:pt x="226834" y="255371"/>
                </a:lnTo>
                <a:lnTo>
                  <a:pt x="228434" y="256971"/>
                </a:lnTo>
                <a:lnTo>
                  <a:pt x="230416" y="256971"/>
                </a:lnTo>
                <a:lnTo>
                  <a:pt x="232397" y="256971"/>
                </a:lnTo>
                <a:lnTo>
                  <a:pt x="233997" y="255371"/>
                </a:lnTo>
                <a:lnTo>
                  <a:pt x="233997" y="251409"/>
                </a:lnTo>
                <a:close/>
              </a:path>
              <a:path w="441325" h="309880">
                <a:moveTo>
                  <a:pt x="234175" y="151371"/>
                </a:moveTo>
                <a:lnTo>
                  <a:pt x="232829" y="150012"/>
                </a:lnTo>
                <a:lnTo>
                  <a:pt x="229476" y="150012"/>
                </a:lnTo>
                <a:lnTo>
                  <a:pt x="228130" y="151371"/>
                </a:lnTo>
                <a:lnTo>
                  <a:pt x="228130" y="154711"/>
                </a:lnTo>
                <a:lnTo>
                  <a:pt x="229476" y="156070"/>
                </a:lnTo>
                <a:lnTo>
                  <a:pt x="231152" y="156070"/>
                </a:lnTo>
                <a:lnTo>
                  <a:pt x="232829" y="156070"/>
                </a:lnTo>
                <a:lnTo>
                  <a:pt x="234175" y="154711"/>
                </a:lnTo>
                <a:lnTo>
                  <a:pt x="234175" y="151371"/>
                </a:lnTo>
                <a:close/>
              </a:path>
              <a:path w="441325" h="309880">
                <a:moveTo>
                  <a:pt x="237782" y="51257"/>
                </a:moveTo>
                <a:lnTo>
                  <a:pt x="236626" y="50088"/>
                </a:lnTo>
                <a:lnTo>
                  <a:pt x="233756" y="50088"/>
                </a:lnTo>
                <a:lnTo>
                  <a:pt x="232600" y="51257"/>
                </a:lnTo>
                <a:lnTo>
                  <a:pt x="232600" y="54127"/>
                </a:lnTo>
                <a:lnTo>
                  <a:pt x="233756" y="55283"/>
                </a:lnTo>
                <a:lnTo>
                  <a:pt x="235191" y="55283"/>
                </a:lnTo>
                <a:lnTo>
                  <a:pt x="236626" y="55283"/>
                </a:lnTo>
                <a:lnTo>
                  <a:pt x="237782" y="54127"/>
                </a:lnTo>
                <a:lnTo>
                  <a:pt x="237782" y="51257"/>
                </a:lnTo>
                <a:close/>
              </a:path>
              <a:path w="441325" h="309880">
                <a:moveTo>
                  <a:pt x="250952" y="101244"/>
                </a:moveTo>
                <a:lnTo>
                  <a:pt x="249631" y="99936"/>
                </a:lnTo>
                <a:lnTo>
                  <a:pt x="246405" y="99936"/>
                </a:lnTo>
                <a:lnTo>
                  <a:pt x="245097" y="101244"/>
                </a:lnTo>
                <a:lnTo>
                  <a:pt x="245097" y="104482"/>
                </a:lnTo>
                <a:lnTo>
                  <a:pt x="246405" y="105791"/>
                </a:lnTo>
                <a:lnTo>
                  <a:pt x="248018" y="105791"/>
                </a:lnTo>
                <a:lnTo>
                  <a:pt x="249631" y="105791"/>
                </a:lnTo>
                <a:lnTo>
                  <a:pt x="250952" y="104482"/>
                </a:lnTo>
                <a:lnTo>
                  <a:pt x="250952" y="101244"/>
                </a:lnTo>
                <a:close/>
              </a:path>
              <a:path w="441325" h="309880">
                <a:moveTo>
                  <a:pt x="255638" y="201155"/>
                </a:moveTo>
                <a:lnTo>
                  <a:pt x="253974" y="199504"/>
                </a:lnTo>
                <a:lnTo>
                  <a:pt x="249859" y="199504"/>
                </a:lnTo>
                <a:lnTo>
                  <a:pt x="248196" y="201155"/>
                </a:lnTo>
                <a:lnTo>
                  <a:pt x="248196" y="205270"/>
                </a:lnTo>
                <a:lnTo>
                  <a:pt x="249859" y="206933"/>
                </a:lnTo>
                <a:lnTo>
                  <a:pt x="251917" y="206933"/>
                </a:lnTo>
                <a:lnTo>
                  <a:pt x="253974" y="206933"/>
                </a:lnTo>
                <a:lnTo>
                  <a:pt x="255638" y="205270"/>
                </a:lnTo>
                <a:lnTo>
                  <a:pt x="255638" y="201155"/>
                </a:lnTo>
                <a:close/>
              </a:path>
              <a:path w="441325" h="309880">
                <a:moveTo>
                  <a:pt x="261124" y="1117"/>
                </a:moveTo>
                <a:lnTo>
                  <a:pt x="259994" y="0"/>
                </a:lnTo>
                <a:lnTo>
                  <a:pt x="257225" y="0"/>
                </a:lnTo>
                <a:lnTo>
                  <a:pt x="256095" y="1117"/>
                </a:lnTo>
                <a:lnTo>
                  <a:pt x="256095" y="3898"/>
                </a:lnTo>
                <a:lnTo>
                  <a:pt x="257225" y="5016"/>
                </a:lnTo>
                <a:lnTo>
                  <a:pt x="258610" y="5016"/>
                </a:lnTo>
                <a:lnTo>
                  <a:pt x="259994" y="5016"/>
                </a:lnTo>
                <a:lnTo>
                  <a:pt x="261124" y="3898"/>
                </a:lnTo>
                <a:lnTo>
                  <a:pt x="261124" y="1117"/>
                </a:lnTo>
                <a:close/>
              </a:path>
              <a:path w="441325" h="309880">
                <a:moveTo>
                  <a:pt x="267309" y="251155"/>
                </a:moveTo>
                <a:lnTo>
                  <a:pt x="265506" y="249351"/>
                </a:lnTo>
                <a:lnTo>
                  <a:pt x="261048" y="249351"/>
                </a:lnTo>
                <a:lnTo>
                  <a:pt x="259245" y="251155"/>
                </a:lnTo>
                <a:lnTo>
                  <a:pt x="259245" y="255612"/>
                </a:lnTo>
                <a:lnTo>
                  <a:pt x="261048" y="257416"/>
                </a:lnTo>
                <a:lnTo>
                  <a:pt x="263271" y="257416"/>
                </a:lnTo>
                <a:lnTo>
                  <a:pt x="265506" y="257416"/>
                </a:lnTo>
                <a:lnTo>
                  <a:pt x="267309" y="255612"/>
                </a:lnTo>
                <a:lnTo>
                  <a:pt x="267309" y="251155"/>
                </a:lnTo>
                <a:close/>
              </a:path>
              <a:path w="441325" h="309880">
                <a:moveTo>
                  <a:pt x="267487" y="151117"/>
                </a:moveTo>
                <a:lnTo>
                  <a:pt x="265950" y="149567"/>
                </a:lnTo>
                <a:lnTo>
                  <a:pt x="262128" y="149567"/>
                </a:lnTo>
                <a:lnTo>
                  <a:pt x="260578" y="151117"/>
                </a:lnTo>
                <a:lnTo>
                  <a:pt x="260578" y="154940"/>
                </a:lnTo>
                <a:lnTo>
                  <a:pt x="262128" y="156489"/>
                </a:lnTo>
                <a:lnTo>
                  <a:pt x="264033" y="156489"/>
                </a:lnTo>
                <a:lnTo>
                  <a:pt x="265950" y="156489"/>
                </a:lnTo>
                <a:lnTo>
                  <a:pt x="267487" y="154940"/>
                </a:lnTo>
                <a:lnTo>
                  <a:pt x="267487" y="151117"/>
                </a:lnTo>
                <a:close/>
              </a:path>
              <a:path w="441325" h="309880">
                <a:moveTo>
                  <a:pt x="271678" y="51015"/>
                </a:moveTo>
                <a:lnTo>
                  <a:pt x="270319" y="49657"/>
                </a:lnTo>
                <a:lnTo>
                  <a:pt x="266966" y="49657"/>
                </a:lnTo>
                <a:lnTo>
                  <a:pt x="265620" y="51015"/>
                </a:lnTo>
                <a:lnTo>
                  <a:pt x="265620" y="54368"/>
                </a:lnTo>
                <a:lnTo>
                  <a:pt x="266966" y="55714"/>
                </a:lnTo>
                <a:lnTo>
                  <a:pt x="268643" y="55714"/>
                </a:lnTo>
                <a:lnTo>
                  <a:pt x="270319" y="55714"/>
                </a:lnTo>
                <a:lnTo>
                  <a:pt x="271678" y="54368"/>
                </a:lnTo>
                <a:lnTo>
                  <a:pt x="271678" y="51015"/>
                </a:lnTo>
                <a:close/>
              </a:path>
              <a:path w="441325" h="309880">
                <a:moveTo>
                  <a:pt x="284251" y="101003"/>
                </a:moveTo>
                <a:lnTo>
                  <a:pt x="282765" y="99517"/>
                </a:lnTo>
                <a:lnTo>
                  <a:pt x="279057" y="99517"/>
                </a:lnTo>
                <a:lnTo>
                  <a:pt x="277571" y="101003"/>
                </a:lnTo>
                <a:lnTo>
                  <a:pt x="277571" y="104698"/>
                </a:lnTo>
                <a:lnTo>
                  <a:pt x="279057" y="106197"/>
                </a:lnTo>
                <a:lnTo>
                  <a:pt x="280911" y="106197"/>
                </a:lnTo>
                <a:lnTo>
                  <a:pt x="282765" y="106197"/>
                </a:lnTo>
                <a:lnTo>
                  <a:pt x="284251" y="104698"/>
                </a:lnTo>
                <a:lnTo>
                  <a:pt x="284251" y="101003"/>
                </a:lnTo>
                <a:close/>
              </a:path>
              <a:path w="441325" h="309880">
                <a:moveTo>
                  <a:pt x="289547" y="200901"/>
                </a:moveTo>
                <a:lnTo>
                  <a:pt x="287680" y="199021"/>
                </a:lnTo>
                <a:lnTo>
                  <a:pt x="283057" y="199021"/>
                </a:lnTo>
                <a:lnTo>
                  <a:pt x="281190" y="200901"/>
                </a:lnTo>
                <a:lnTo>
                  <a:pt x="281190" y="205524"/>
                </a:lnTo>
                <a:lnTo>
                  <a:pt x="283057" y="207391"/>
                </a:lnTo>
                <a:lnTo>
                  <a:pt x="285369" y="207391"/>
                </a:lnTo>
                <a:lnTo>
                  <a:pt x="287680" y="207391"/>
                </a:lnTo>
                <a:lnTo>
                  <a:pt x="289547" y="205524"/>
                </a:lnTo>
                <a:lnTo>
                  <a:pt x="289547" y="200901"/>
                </a:lnTo>
                <a:close/>
              </a:path>
              <a:path w="441325" h="309880">
                <a:moveTo>
                  <a:pt x="300596" y="250913"/>
                </a:moveTo>
                <a:lnTo>
                  <a:pt x="298589" y="248894"/>
                </a:lnTo>
                <a:lnTo>
                  <a:pt x="293636" y="248894"/>
                </a:lnTo>
                <a:lnTo>
                  <a:pt x="291630" y="250913"/>
                </a:lnTo>
                <a:lnTo>
                  <a:pt x="291630" y="255854"/>
                </a:lnTo>
                <a:lnTo>
                  <a:pt x="293636" y="257860"/>
                </a:lnTo>
                <a:lnTo>
                  <a:pt x="296113" y="257860"/>
                </a:lnTo>
                <a:lnTo>
                  <a:pt x="298589" y="257860"/>
                </a:lnTo>
                <a:lnTo>
                  <a:pt x="300596" y="255854"/>
                </a:lnTo>
                <a:lnTo>
                  <a:pt x="300596" y="250913"/>
                </a:lnTo>
                <a:close/>
              </a:path>
              <a:path w="441325" h="309880">
                <a:moveTo>
                  <a:pt x="300786" y="150888"/>
                </a:moveTo>
                <a:lnTo>
                  <a:pt x="299046" y="149148"/>
                </a:lnTo>
                <a:lnTo>
                  <a:pt x="294754" y="149148"/>
                </a:lnTo>
                <a:lnTo>
                  <a:pt x="293001" y="150888"/>
                </a:lnTo>
                <a:lnTo>
                  <a:pt x="293001" y="155194"/>
                </a:lnTo>
                <a:lnTo>
                  <a:pt x="294754" y="156933"/>
                </a:lnTo>
                <a:lnTo>
                  <a:pt x="296900" y="156933"/>
                </a:lnTo>
                <a:lnTo>
                  <a:pt x="299046" y="156933"/>
                </a:lnTo>
                <a:lnTo>
                  <a:pt x="300786" y="155194"/>
                </a:lnTo>
                <a:lnTo>
                  <a:pt x="300786" y="150888"/>
                </a:lnTo>
                <a:close/>
              </a:path>
              <a:path w="441325" h="309880">
                <a:moveTo>
                  <a:pt x="305549" y="50774"/>
                </a:moveTo>
                <a:lnTo>
                  <a:pt x="303999" y="49225"/>
                </a:lnTo>
                <a:lnTo>
                  <a:pt x="300177" y="49225"/>
                </a:lnTo>
                <a:lnTo>
                  <a:pt x="298640" y="50774"/>
                </a:lnTo>
                <a:lnTo>
                  <a:pt x="298640" y="54597"/>
                </a:lnTo>
                <a:lnTo>
                  <a:pt x="300177" y="56146"/>
                </a:lnTo>
                <a:lnTo>
                  <a:pt x="302094" y="56146"/>
                </a:lnTo>
                <a:lnTo>
                  <a:pt x="303999" y="56146"/>
                </a:lnTo>
                <a:lnTo>
                  <a:pt x="305549" y="54597"/>
                </a:lnTo>
                <a:lnTo>
                  <a:pt x="305549" y="50774"/>
                </a:lnTo>
                <a:close/>
              </a:path>
              <a:path w="441325" h="309880">
                <a:moveTo>
                  <a:pt x="317563" y="100787"/>
                </a:moveTo>
                <a:lnTo>
                  <a:pt x="315887" y="99098"/>
                </a:lnTo>
                <a:lnTo>
                  <a:pt x="311721" y="99098"/>
                </a:lnTo>
                <a:lnTo>
                  <a:pt x="310045" y="100787"/>
                </a:lnTo>
                <a:lnTo>
                  <a:pt x="310045" y="104940"/>
                </a:lnTo>
                <a:lnTo>
                  <a:pt x="311721" y="106629"/>
                </a:lnTo>
                <a:lnTo>
                  <a:pt x="313804" y="106629"/>
                </a:lnTo>
                <a:lnTo>
                  <a:pt x="315887" y="106629"/>
                </a:lnTo>
                <a:lnTo>
                  <a:pt x="317563" y="104940"/>
                </a:lnTo>
                <a:lnTo>
                  <a:pt x="317563" y="100787"/>
                </a:lnTo>
                <a:close/>
              </a:path>
              <a:path w="441325" h="309880">
                <a:moveTo>
                  <a:pt x="323469" y="200647"/>
                </a:moveTo>
                <a:lnTo>
                  <a:pt x="321386" y="198564"/>
                </a:lnTo>
                <a:lnTo>
                  <a:pt x="316255" y="198564"/>
                </a:lnTo>
                <a:lnTo>
                  <a:pt x="314172" y="200647"/>
                </a:lnTo>
                <a:lnTo>
                  <a:pt x="314172" y="205778"/>
                </a:lnTo>
                <a:lnTo>
                  <a:pt x="316255" y="207860"/>
                </a:lnTo>
                <a:lnTo>
                  <a:pt x="318820" y="207860"/>
                </a:lnTo>
                <a:lnTo>
                  <a:pt x="321386" y="207860"/>
                </a:lnTo>
                <a:lnTo>
                  <a:pt x="323469" y="205778"/>
                </a:lnTo>
                <a:lnTo>
                  <a:pt x="323469" y="200647"/>
                </a:lnTo>
                <a:close/>
              </a:path>
              <a:path w="441325" h="309880">
                <a:moveTo>
                  <a:pt x="333895" y="250659"/>
                </a:moveTo>
                <a:lnTo>
                  <a:pt x="331685" y="248450"/>
                </a:lnTo>
                <a:lnTo>
                  <a:pt x="326250" y="248450"/>
                </a:lnTo>
                <a:lnTo>
                  <a:pt x="324040" y="250659"/>
                </a:lnTo>
                <a:lnTo>
                  <a:pt x="324040" y="256108"/>
                </a:lnTo>
                <a:lnTo>
                  <a:pt x="326250" y="258305"/>
                </a:lnTo>
                <a:lnTo>
                  <a:pt x="328968" y="258305"/>
                </a:lnTo>
                <a:lnTo>
                  <a:pt x="331685" y="258305"/>
                </a:lnTo>
                <a:lnTo>
                  <a:pt x="333895" y="256108"/>
                </a:lnTo>
                <a:lnTo>
                  <a:pt x="333895" y="250659"/>
                </a:lnTo>
                <a:close/>
              </a:path>
              <a:path w="441325" h="309880">
                <a:moveTo>
                  <a:pt x="334111" y="150647"/>
                </a:moveTo>
                <a:lnTo>
                  <a:pt x="332168" y="148717"/>
                </a:lnTo>
                <a:lnTo>
                  <a:pt x="327393" y="148717"/>
                </a:lnTo>
                <a:lnTo>
                  <a:pt x="325450" y="150647"/>
                </a:lnTo>
                <a:lnTo>
                  <a:pt x="325450" y="155435"/>
                </a:lnTo>
                <a:lnTo>
                  <a:pt x="327393" y="157365"/>
                </a:lnTo>
                <a:lnTo>
                  <a:pt x="329780" y="157365"/>
                </a:lnTo>
                <a:lnTo>
                  <a:pt x="332168" y="157365"/>
                </a:lnTo>
                <a:lnTo>
                  <a:pt x="334111" y="155435"/>
                </a:lnTo>
                <a:lnTo>
                  <a:pt x="334111" y="150647"/>
                </a:lnTo>
                <a:close/>
              </a:path>
              <a:path w="441325" h="309880">
                <a:moveTo>
                  <a:pt x="339432" y="50533"/>
                </a:moveTo>
                <a:lnTo>
                  <a:pt x="337693" y="48793"/>
                </a:lnTo>
                <a:lnTo>
                  <a:pt x="333400" y="48793"/>
                </a:lnTo>
                <a:lnTo>
                  <a:pt x="331647" y="50533"/>
                </a:lnTo>
                <a:lnTo>
                  <a:pt x="331647" y="54838"/>
                </a:lnTo>
                <a:lnTo>
                  <a:pt x="333400" y="56578"/>
                </a:lnTo>
                <a:lnTo>
                  <a:pt x="335546" y="56578"/>
                </a:lnTo>
                <a:lnTo>
                  <a:pt x="337693" y="56578"/>
                </a:lnTo>
                <a:lnTo>
                  <a:pt x="339432" y="54838"/>
                </a:lnTo>
                <a:lnTo>
                  <a:pt x="339432" y="50533"/>
                </a:lnTo>
                <a:close/>
              </a:path>
              <a:path w="441325" h="309880">
                <a:moveTo>
                  <a:pt x="350875" y="100545"/>
                </a:moveTo>
                <a:lnTo>
                  <a:pt x="349008" y="98679"/>
                </a:lnTo>
                <a:lnTo>
                  <a:pt x="344385" y="98679"/>
                </a:lnTo>
                <a:lnTo>
                  <a:pt x="342519" y="100545"/>
                </a:lnTo>
                <a:lnTo>
                  <a:pt x="342519" y="105168"/>
                </a:lnTo>
                <a:lnTo>
                  <a:pt x="344385" y="107035"/>
                </a:lnTo>
                <a:lnTo>
                  <a:pt x="346697" y="107035"/>
                </a:lnTo>
                <a:lnTo>
                  <a:pt x="349008" y="107035"/>
                </a:lnTo>
                <a:lnTo>
                  <a:pt x="350875" y="105168"/>
                </a:lnTo>
                <a:lnTo>
                  <a:pt x="350875" y="100545"/>
                </a:lnTo>
                <a:close/>
              </a:path>
              <a:path w="441325" h="309880">
                <a:moveTo>
                  <a:pt x="357378" y="200380"/>
                </a:moveTo>
                <a:lnTo>
                  <a:pt x="355092" y="198094"/>
                </a:lnTo>
                <a:lnTo>
                  <a:pt x="349453" y="198094"/>
                </a:lnTo>
                <a:lnTo>
                  <a:pt x="347167" y="200380"/>
                </a:lnTo>
                <a:lnTo>
                  <a:pt x="347167" y="206032"/>
                </a:lnTo>
                <a:lnTo>
                  <a:pt x="349453" y="208318"/>
                </a:lnTo>
                <a:lnTo>
                  <a:pt x="352272" y="208318"/>
                </a:lnTo>
                <a:lnTo>
                  <a:pt x="355092" y="208318"/>
                </a:lnTo>
                <a:lnTo>
                  <a:pt x="357378" y="206032"/>
                </a:lnTo>
                <a:lnTo>
                  <a:pt x="357378" y="200380"/>
                </a:lnTo>
                <a:close/>
              </a:path>
              <a:path w="441325" h="309880">
                <a:moveTo>
                  <a:pt x="367195" y="250418"/>
                </a:moveTo>
                <a:lnTo>
                  <a:pt x="364794" y="248005"/>
                </a:lnTo>
                <a:lnTo>
                  <a:pt x="358851" y="248005"/>
                </a:lnTo>
                <a:lnTo>
                  <a:pt x="356450" y="250418"/>
                </a:lnTo>
                <a:lnTo>
                  <a:pt x="356450" y="256349"/>
                </a:lnTo>
                <a:lnTo>
                  <a:pt x="358851" y="258762"/>
                </a:lnTo>
                <a:lnTo>
                  <a:pt x="361823" y="258762"/>
                </a:lnTo>
                <a:lnTo>
                  <a:pt x="364794" y="258762"/>
                </a:lnTo>
                <a:lnTo>
                  <a:pt x="367195" y="256349"/>
                </a:lnTo>
                <a:lnTo>
                  <a:pt x="367195" y="250418"/>
                </a:lnTo>
                <a:close/>
              </a:path>
              <a:path w="441325" h="309880">
                <a:moveTo>
                  <a:pt x="367411" y="150406"/>
                </a:moveTo>
                <a:lnTo>
                  <a:pt x="365277" y="148272"/>
                </a:lnTo>
                <a:lnTo>
                  <a:pt x="360019" y="148272"/>
                </a:lnTo>
                <a:lnTo>
                  <a:pt x="357886" y="150406"/>
                </a:lnTo>
                <a:lnTo>
                  <a:pt x="357886" y="155663"/>
                </a:lnTo>
                <a:lnTo>
                  <a:pt x="360019" y="157797"/>
                </a:lnTo>
                <a:lnTo>
                  <a:pt x="362648" y="157797"/>
                </a:lnTo>
                <a:lnTo>
                  <a:pt x="365277" y="157797"/>
                </a:lnTo>
                <a:lnTo>
                  <a:pt x="367411" y="155663"/>
                </a:lnTo>
                <a:lnTo>
                  <a:pt x="367411" y="150406"/>
                </a:lnTo>
                <a:close/>
              </a:path>
              <a:path w="441325" h="309880">
                <a:moveTo>
                  <a:pt x="373316" y="50304"/>
                </a:moveTo>
                <a:lnTo>
                  <a:pt x="371373" y="48361"/>
                </a:lnTo>
                <a:lnTo>
                  <a:pt x="366598" y="48361"/>
                </a:lnTo>
                <a:lnTo>
                  <a:pt x="364655" y="50304"/>
                </a:lnTo>
                <a:lnTo>
                  <a:pt x="364655" y="55079"/>
                </a:lnTo>
                <a:lnTo>
                  <a:pt x="366598" y="57010"/>
                </a:lnTo>
                <a:lnTo>
                  <a:pt x="368985" y="57010"/>
                </a:lnTo>
                <a:lnTo>
                  <a:pt x="371373" y="57010"/>
                </a:lnTo>
                <a:lnTo>
                  <a:pt x="373316" y="55079"/>
                </a:lnTo>
                <a:lnTo>
                  <a:pt x="373316" y="50304"/>
                </a:lnTo>
                <a:close/>
              </a:path>
              <a:path w="441325" h="309880">
                <a:moveTo>
                  <a:pt x="384187" y="100330"/>
                </a:moveTo>
                <a:lnTo>
                  <a:pt x="382130" y="98259"/>
                </a:lnTo>
                <a:lnTo>
                  <a:pt x="377050" y="98259"/>
                </a:lnTo>
                <a:lnTo>
                  <a:pt x="374992" y="100330"/>
                </a:lnTo>
                <a:lnTo>
                  <a:pt x="374992" y="105410"/>
                </a:lnTo>
                <a:lnTo>
                  <a:pt x="377050" y="107467"/>
                </a:lnTo>
                <a:lnTo>
                  <a:pt x="379590" y="107467"/>
                </a:lnTo>
                <a:lnTo>
                  <a:pt x="382130" y="107467"/>
                </a:lnTo>
                <a:lnTo>
                  <a:pt x="384187" y="105410"/>
                </a:lnTo>
                <a:lnTo>
                  <a:pt x="384187" y="100330"/>
                </a:lnTo>
                <a:close/>
              </a:path>
              <a:path w="441325" h="309880">
                <a:moveTo>
                  <a:pt x="391287" y="200126"/>
                </a:moveTo>
                <a:lnTo>
                  <a:pt x="388785" y="197637"/>
                </a:lnTo>
                <a:lnTo>
                  <a:pt x="382638" y="197637"/>
                </a:lnTo>
                <a:lnTo>
                  <a:pt x="380136" y="200126"/>
                </a:lnTo>
                <a:lnTo>
                  <a:pt x="380136" y="206286"/>
                </a:lnTo>
                <a:lnTo>
                  <a:pt x="382638" y="208788"/>
                </a:lnTo>
                <a:lnTo>
                  <a:pt x="385711" y="208788"/>
                </a:lnTo>
                <a:lnTo>
                  <a:pt x="388785" y="208788"/>
                </a:lnTo>
                <a:lnTo>
                  <a:pt x="391287" y="206286"/>
                </a:lnTo>
                <a:lnTo>
                  <a:pt x="391287" y="200126"/>
                </a:lnTo>
                <a:close/>
              </a:path>
              <a:path w="441325" h="309880">
                <a:moveTo>
                  <a:pt x="400494" y="250164"/>
                </a:moveTo>
                <a:lnTo>
                  <a:pt x="397891" y="247561"/>
                </a:lnTo>
                <a:lnTo>
                  <a:pt x="391464" y="247561"/>
                </a:lnTo>
                <a:lnTo>
                  <a:pt x="388861" y="250164"/>
                </a:lnTo>
                <a:lnTo>
                  <a:pt x="388861" y="256590"/>
                </a:lnTo>
                <a:lnTo>
                  <a:pt x="391464" y="259207"/>
                </a:lnTo>
                <a:lnTo>
                  <a:pt x="394677" y="259207"/>
                </a:lnTo>
                <a:lnTo>
                  <a:pt x="397891" y="259207"/>
                </a:lnTo>
                <a:lnTo>
                  <a:pt x="400494" y="256590"/>
                </a:lnTo>
                <a:lnTo>
                  <a:pt x="400494" y="250164"/>
                </a:lnTo>
                <a:close/>
              </a:path>
              <a:path w="441325" h="309880">
                <a:moveTo>
                  <a:pt x="400710" y="150177"/>
                </a:moveTo>
                <a:lnTo>
                  <a:pt x="398386" y="147853"/>
                </a:lnTo>
                <a:lnTo>
                  <a:pt x="392645" y="147853"/>
                </a:lnTo>
                <a:lnTo>
                  <a:pt x="390321" y="150177"/>
                </a:lnTo>
                <a:lnTo>
                  <a:pt x="390321" y="155905"/>
                </a:lnTo>
                <a:lnTo>
                  <a:pt x="392645" y="158229"/>
                </a:lnTo>
                <a:lnTo>
                  <a:pt x="395516" y="158229"/>
                </a:lnTo>
                <a:lnTo>
                  <a:pt x="398386" y="158229"/>
                </a:lnTo>
                <a:lnTo>
                  <a:pt x="400710" y="155905"/>
                </a:lnTo>
                <a:lnTo>
                  <a:pt x="400710" y="150177"/>
                </a:lnTo>
                <a:close/>
              </a:path>
              <a:path w="441325" h="309880">
                <a:moveTo>
                  <a:pt x="407212" y="50050"/>
                </a:moveTo>
                <a:lnTo>
                  <a:pt x="405079" y="47929"/>
                </a:lnTo>
                <a:lnTo>
                  <a:pt x="399821" y="47929"/>
                </a:lnTo>
                <a:lnTo>
                  <a:pt x="397687" y="50050"/>
                </a:lnTo>
                <a:lnTo>
                  <a:pt x="397687" y="55321"/>
                </a:lnTo>
                <a:lnTo>
                  <a:pt x="399821" y="57442"/>
                </a:lnTo>
                <a:lnTo>
                  <a:pt x="402450" y="57442"/>
                </a:lnTo>
                <a:lnTo>
                  <a:pt x="405079" y="57442"/>
                </a:lnTo>
                <a:lnTo>
                  <a:pt x="407212" y="55321"/>
                </a:lnTo>
                <a:lnTo>
                  <a:pt x="407212" y="50050"/>
                </a:lnTo>
                <a:close/>
              </a:path>
              <a:path w="441325" h="309880">
                <a:moveTo>
                  <a:pt x="417499" y="100088"/>
                </a:moveTo>
                <a:lnTo>
                  <a:pt x="415251" y="97840"/>
                </a:lnTo>
                <a:lnTo>
                  <a:pt x="409714" y="97840"/>
                </a:lnTo>
                <a:lnTo>
                  <a:pt x="407466" y="100088"/>
                </a:lnTo>
                <a:lnTo>
                  <a:pt x="407466" y="105625"/>
                </a:lnTo>
                <a:lnTo>
                  <a:pt x="409714" y="107873"/>
                </a:lnTo>
                <a:lnTo>
                  <a:pt x="412483" y="107873"/>
                </a:lnTo>
                <a:lnTo>
                  <a:pt x="415251" y="107873"/>
                </a:lnTo>
                <a:lnTo>
                  <a:pt x="417499" y="105625"/>
                </a:lnTo>
                <a:lnTo>
                  <a:pt x="417499" y="100088"/>
                </a:lnTo>
                <a:close/>
              </a:path>
              <a:path w="441325" h="309880">
                <a:moveTo>
                  <a:pt x="425196" y="199872"/>
                </a:moveTo>
                <a:lnTo>
                  <a:pt x="422490" y="197167"/>
                </a:lnTo>
                <a:lnTo>
                  <a:pt x="415823" y="197167"/>
                </a:lnTo>
                <a:lnTo>
                  <a:pt x="413118" y="199872"/>
                </a:lnTo>
                <a:lnTo>
                  <a:pt x="413118" y="206540"/>
                </a:lnTo>
                <a:lnTo>
                  <a:pt x="415823" y="209245"/>
                </a:lnTo>
                <a:lnTo>
                  <a:pt x="419163" y="209245"/>
                </a:lnTo>
                <a:lnTo>
                  <a:pt x="422490" y="209245"/>
                </a:lnTo>
                <a:lnTo>
                  <a:pt x="425196" y="206540"/>
                </a:lnTo>
                <a:lnTo>
                  <a:pt x="425196" y="199872"/>
                </a:lnTo>
                <a:close/>
              </a:path>
              <a:path w="441325" h="309880">
                <a:moveTo>
                  <a:pt x="425437" y="300088"/>
                </a:moveTo>
                <a:lnTo>
                  <a:pt x="422630" y="297294"/>
                </a:lnTo>
                <a:lnTo>
                  <a:pt x="415696" y="297294"/>
                </a:lnTo>
                <a:lnTo>
                  <a:pt x="412889" y="300088"/>
                </a:lnTo>
                <a:lnTo>
                  <a:pt x="412889" y="307022"/>
                </a:lnTo>
                <a:lnTo>
                  <a:pt x="415696" y="309829"/>
                </a:lnTo>
                <a:lnTo>
                  <a:pt x="419163" y="309829"/>
                </a:lnTo>
                <a:lnTo>
                  <a:pt x="422630" y="309829"/>
                </a:lnTo>
                <a:lnTo>
                  <a:pt x="425437" y="307022"/>
                </a:lnTo>
                <a:lnTo>
                  <a:pt x="425437" y="300088"/>
                </a:lnTo>
                <a:close/>
              </a:path>
              <a:path w="441325" h="309880">
                <a:moveTo>
                  <a:pt x="433806" y="249910"/>
                </a:moveTo>
                <a:lnTo>
                  <a:pt x="430999" y="247103"/>
                </a:lnTo>
                <a:lnTo>
                  <a:pt x="424065" y="247103"/>
                </a:lnTo>
                <a:lnTo>
                  <a:pt x="421259" y="249910"/>
                </a:lnTo>
                <a:lnTo>
                  <a:pt x="421259" y="256844"/>
                </a:lnTo>
                <a:lnTo>
                  <a:pt x="424065" y="259651"/>
                </a:lnTo>
                <a:lnTo>
                  <a:pt x="427532" y="259651"/>
                </a:lnTo>
                <a:lnTo>
                  <a:pt x="430999" y="259651"/>
                </a:lnTo>
                <a:lnTo>
                  <a:pt x="433806" y="256844"/>
                </a:lnTo>
                <a:lnTo>
                  <a:pt x="433806" y="249910"/>
                </a:lnTo>
                <a:close/>
              </a:path>
              <a:path w="441325" h="309880">
                <a:moveTo>
                  <a:pt x="434022" y="149936"/>
                </a:moveTo>
                <a:lnTo>
                  <a:pt x="431495" y="147421"/>
                </a:lnTo>
                <a:lnTo>
                  <a:pt x="425284" y="147421"/>
                </a:lnTo>
                <a:lnTo>
                  <a:pt x="422770" y="149936"/>
                </a:lnTo>
                <a:lnTo>
                  <a:pt x="422770" y="156146"/>
                </a:lnTo>
                <a:lnTo>
                  <a:pt x="425284" y="158661"/>
                </a:lnTo>
                <a:lnTo>
                  <a:pt x="428396" y="158661"/>
                </a:lnTo>
                <a:lnTo>
                  <a:pt x="431495" y="158661"/>
                </a:lnTo>
                <a:lnTo>
                  <a:pt x="434022" y="156146"/>
                </a:lnTo>
                <a:lnTo>
                  <a:pt x="434022" y="149936"/>
                </a:lnTo>
                <a:close/>
              </a:path>
              <a:path w="441325" h="309880">
                <a:moveTo>
                  <a:pt x="441083" y="49822"/>
                </a:moveTo>
                <a:lnTo>
                  <a:pt x="438759" y="47498"/>
                </a:lnTo>
                <a:lnTo>
                  <a:pt x="433019" y="47498"/>
                </a:lnTo>
                <a:lnTo>
                  <a:pt x="430695" y="49822"/>
                </a:lnTo>
                <a:lnTo>
                  <a:pt x="430695" y="55549"/>
                </a:lnTo>
                <a:lnTo>
                  <a:pt x="433019" y="57873"/>
                </a:lnTo>
                <a:lnTo>
                  <a:pt x="435889" y="57873"/>
                </a:lnTo>
                <a:lnTo>
                  <a:pt x="438759" y="57873"/>
                </a:lnTo>
                <a:lnTo>
                  <a:pt x="441083" y="55549"/>
                </a:lnTo>
                <a:lnTo>
                  <a:pt x="441083" y="49822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3168840" y="2032609"/>
            <a:ext cx="483870" cy="212725"/>
          </a:xfrm>
          <a:custGeom>
            <a:avLst/>
            <a:gdLst/>
            <a:ahLst/>
            <a:cxnLst/>
            <a:rect l="l" t="t" r="r" b="b"/>
            <a:pathLst>
              <a:path w="483870" h="212725">
                <a:moveTo>
                  <a:pt x="812" y="156578"/>
                </a:moveTo>
                <a:lnTo>
                  <a:pt x="635" y="156387"/>
                </a:lnTo>
                <a:lnTo>
                  <a:pt x="177" y="156387"/>
                </a:lnTo>
                <a:lnTo>
                  <a:pt x="0" y="156578"/>
                </a:lnTo>
                <a:lnTo>
                  <a:pt x="0" y="157022"/>
                </a:lnTo>
                <a:lnTo>
                  <a:pt x="177" y="157200"/>
                </a:lnTo>
                <a:lnTo>
                  <a:pt x="406" y="157200"/>
                </a:lnTo>
                <a:lnTo>
                  <a:pt x="635" y="157200"/>
                </a:lnTo>
                <a:lnTo>
                  <a:pt x="812" y="157022"/>
                </a:lnTo>
                <a:lnTo>
                  <a:pt x="812" y="156578"/>
                </a:lnTo>
                <a:close/>
              </a:path>
              <a:path w="483870" h="212725">
                <a:moveTo>
                  <a:pt x="812" y="106387"/>
                </a:moveTo>
                <a:lnTo>
                  <a:pt x="635" y="106210"/>
                </a:lnTo>
                <a:lnTo>
                  <a:pt x="177" y="106210"/>
                </a:lnTo>
                <a:lnTo>
                  <a:pt x="0" y="106387"/>
                </a:lnTo>
                <a:lnTo>
                  <a:pt x="0" y="106832"/>
                </a:lnTo>
                <a:lnTo>
                  <a:pt x="177" y="107022"/>
                </a:lnTo>
                <a:lnTo>
                  <a:pt x="406" y="107022"/>
                </a:lnTo>
                <a:lnTo>
                  <a:pt x="635" y="107022"/>
                </a:lnTo>
                <a:lnTo>
                  <a:pt x="812" y="106832"/>
                </a:lnTo>
                <a:lnTo>
                  <a:pt x="812" y="106387"/>
                </a:lnTo>
                <a:close/>
              </a:path>
              <a:path w="483870" h="212725">
                <a:moveTo>
                  <a:pt x="16992" y="56197"/>
                </a:moveTo>
                <a:lnTo>
                  <a:pt x="16802" y="56007"/>
                </a:lnTo>
                <a:lnTo>
                  <a:pt x="16319" y="56007"/>
                </a:lnTo>
                <a:lnTo>
                  <a:pt x="16129" y="56197"/>
                </a:lnTo>
                <a:lnTo>
                  <a:pt x="16129" y="56680"/>
                </a:lnTo>
                <a:lnTo>
                  <a:pt x="16319" y="56870"/>
                </a:lnTo>
                <a:lnTo>
                  <a:pt x="16560" y="56870"/>
                </a:lnTo>
                <a:lnTo>
                  <a:pt x="16802" y="56870"/>
                </a:lnTo>
                <a:lnTo>
                  <a:pt x="16992" y="56680"/>
                </a:lnTo>
                <a:lnTo>
                  <a:pt x="16992" y="56197"/>
                </a:lnTo>
                <a:close/>
              </a:path>
              <a:path w="483870" h="212725">
                <a:moveTo>
                  <a:pt x="34302" y="6019"/>
                </a:moveTo>
                <a:lnTo>
                  <a:pt x="34112" y="5829"/>
                </a:lnTo>
                <a:lnTo>
                  <a:pt x="33604" y="5829"/>
                </a:lnTo>
                <a:lnTo>
                  <a:pt x="33413" y="6019"/>
                </a:lnTo>
                <a:lnTo>
                  <a:pt x="33413" y="6515"/>
                </a:lnTo>
                <a:lnTo>
                  <a:pt x="33604" y="6718"/>
                </a:lnTo>
                <a:lnTo>
                  <a:pt x="33858" y="6718"/>
                </a:lnTo>
                <a:lnTo>
                  <a:pt x="34112" y="6718"/>
                </a:lnTo>
                <a:lnTo>
                  <a:pt x="34302" y="6515"/>
                </a:lnTo>
                <a:lnTo>
                  <a:pt x="34302" y="6019"/>
                </a:lnTo>
                <a:close/>
              </a:path>
              <a:path w="483870" h="212725">
                <a:moveTo>
                  <a:pt x="34671" y="156337"/>
                </a:moveTo>
                <a:lnTo>
                  <a:pt x="34302" y="155981"/>
                </a:lnTo>
                <a:lnTo>
                  <a:pt x="33413" y="155981"/>
                </a:lnTo>
                <a:lnTo>
                  <a:pt x="33045" y="156337"/>
                </a:lnTo>
                <a:lnTo>
                  <a:pt x="33045" y="157238"/>
                </a:lnTo>
                <a:lnTo>
                  <a:pt x="33413" y="157594"/>
                </a:lnTo>
                <a:lnTo>
                  <a:pt x="33858" y="157594"/>
                </a:lnTo>
                <a:lnTo>
                  <a:pt x="34302" y="157594"/>
                </a:lnTo>
                <a:lnTo>
                  <a:pt x="34671" y="157238"/>
                </a:lnTo>
                <a:lnTo>
                  <a:pt x="34671" y="156337"/>
                </a:lnTo>
                <a:close/>
              </a:path>
              <a:path w="483870" h="212725">
                <a:moveTo>
                  <a:pt x="34671" y="106172"/>
                </a:moveTo>
                <a:lnTo>
                  <a:pt x="34302" y="105816"/>
                </a:lnTo>
                <a:lnTo>
                  <a:pt x="33413" y="105816"/>
                </a:lnTo>
                <a:lnTo>
                  <a:pt x="33045" y="106172"/>
                </a:lnTo>
                <a:lnTo>
                  <a:pt x="33045" y="107061"/>
                </a:lnTo>
                <a:lnTo>
                  <a:pt x="33413" y="107429"/>
                </a:lnTo>
                <a:lnTo>
                  <a:pt x="33858" y="107429"/>
                </a:lnTo>
                <a:lnTo>
                  <a:pt x="34302" y="107429"/>
                </a:lnTo>
                <a:lnTo>
                  <a:pt x="34671" y="107061"/>
                </a:lnTo>
                <a:lnTo>
                  <a:pt x="34671" y="106172"/>
                </a:lnTo>
                <a:close/>
              </a:path>
              <a:path w="483870" h="212725">
                <a:moveTo>
                  <a:pt x="50292" y="55968"/>
                </a:moveTo>
                <a:lnTo>
                  <a:pt x="49911" y="55587"/>
                </a:lnTo>
                <a:lnTo>
                  <a:pt x="48945" y="55587"/>
                </a:lnTo>
                <a:lnTo>
                  <a:pt x="48564" y="55968"/>
                </a:lnTo>
                <a:lnTo>
                  <a:pt x="48564" y="56921"/>
                </a:lnTo>
                <a:lnTo>
                  <a:pt x="48945" y="57315"/>
                </a:lnTo>
                <a:lnTo>
                  <a:pt x="49428" y="57315"/>
                </a:lnTo>
                <a:lnTo>
                  <a:pt x="49911" y="57315"/>
                </a:lnTo>
                <a:lnTo>
                  <a:pt x="50292" y="56921"/>
                </a:lnTo>
                <a:lnTo>
                  <a:pt x="50292" y="55968"/>
                </a:lnTo>
                <a:close/>
              </a:path>
              <a:path w="483870" h="212725">
                <a:moveTo>
                  <a:pt x="68211" y="5778"/>
                </a:moveTo>
                <a:lnTo>
                  <a:pt x="67805" y="5372"/>
                </a:lnTo>
                <a:lnTo>
                  <a:pt x="66814" y="5372"/>
                </a:lnTo>
                <a:lnTo>
                  <a:pt x="66408" y="5778"/>
                </a:lnTo>
                <a:lnTo>
                  <a:pt x="66408" y="6769"/>
                </a:lnTo>
                <a:lnTo>
                  <a:pt x="66814" y="7162"/>
                </a:lnTo>
                <a:lnTo>
                  <a:pt x="67310" y="7162"/>
                </a:lnTo>
                <a:lnTo>
                  <a:pt x="67805" y="7162"/>
                </a:lnTo>
                <a:lnTo>
                  <a:pt x="68211" y="6769"/>
                </a:lnTo>
                <a:lnTo>
                  <a:pt x="68211" y="5778"/>
                </a:lnTo>
                <a:close/>
              </a:path>
              <a:path w="483870" h="212725">
                <a:moveTo>
                  <a:pt x="68516" y="156121"/>
                </a:moveTo>
                <a:lnTo>
                  <a:pt x="67983" y="155575"/>
                </a:lnTo>
                <a:lnTo>
                  <a:pt x="66636" y="155575"/>
                </a:lnTo>
                <a:lnTo>
                  <a:pt x="66103" y="156121"/>
                </a:lnTo>
                <a:lnTo>
                  <a:pt x="66103" y="157467"/>
                </a:lnTo>
                <a:lnTo>
                  <a:pt x="66636" y="158000"/>
                </a:lnTo>
                <a:lnTo>
                  <a:pt x="67310" y="158000"/>
                </a:lnTo>
                <a:lnTo>
                  <a:pt x="67983" y="158000"/>
                </a:lnTo>
                <a:lnTo>
                  <a:pt x="68516" y="157467"/>
                </a:lnTo>
                <a:lnTo>
                  <a:pt x="68516" y="156121"/>
                </a:lnTo>
                <a:close/>
              </a:path>
              <a:path w="483870" h="212725">
                <a:moveTo>
                  <a:pt x="68516" y="105956"/>
                </a:moveTo>
                <a:lnTo>
                  <a:pt x="67983" y="105410"/>
                </a:lnTo>
                <a:lnTo>
                  <a:pt x="66636" y="105410"/>
                </a:lnTo>
                <a:lnTo>
                  <a:pt x="66103" y="105956"/>
                </a:lnTo>
                <a:lnTo>
                  <a:pt x="66103" y="107302"/>
                </a:lnTo>
                <a:lnTo>
                  <a:pt x="66636" y="107835"/>
                </a:lnTo>
                <a:lnTo>
                  <a:pt x="67310" y="107835"/>
                </a:lnTo>
                <a:lnTo>
                  <a:pt x="67983" y="107835"/>
                </a:lnTo>
                <a:lnTo>
                  <a:pt x="68516" y="107302"/>
                </a:lnTo>
                <a:lnTo>
                  <a:pt x="68516" y="105956"/>
                </a:lnTo>
                <a:close/>
              </a:path>
              <a:path w="483870" h="212725">
                <a:moveTo>
                  <a:pt x="83604" y="55727"/>
                </a:moveTo>
                <a:lnTo>
                  <a:pt x="83019" y="55143"/>
                </a:lnTo>
                <a:lnTo>
                  <a:pt x="81597" y="55143"/>
                </a:lnTo>
                <a:lnTo>
                  <a:pt x="81013" y="55727"/>
                </a:lnTo>
                <a:lnTo>
                  <a:pt x="81013" y="57162"/>
                </a:lnTo>
                <a:lnTo>
                  <a:pt x="81597" y="57734"/>
                </a:lnTo>
                <a:lnTo>
                  <a:pt x="82308" y="57734"/>
                </a:lnTo>
                <a:lnTo>
                  <a:pt x="83019" y="57734"/>
                </a:lnTo>
                <a:lnTo>
                  <a:pt x="83604" y="57162"/>
                </a:lnTo>
                <a:lnTo>
                  <a:pt x="83604" y="55727"/>
                </a:lnTo>
                <a:close/>
              </a:path>
              <a:path w="483870" h="212725">
                <a:moveTo>
                  <a:pt x="85559" y="206121"/>
                </a:moveTo>
                <a:lnTo>
                  <a:pt x="84874" y="205447"/>
                </a:lnTo>
                <a:lnTo>
                  <a:pt x="83197" y="205447"/>
                </a:lnTo>
                <a:lnTo>
                  <a:pt x="82511" y="206121"/>
                </a:lnTo>
                <a:lnTo>
                  <a:pt x="82511" y="207797"/>
                </a:lnTo>
                <a:lnTo>
                  <a:pt x="83197" y="208483"/>
                </a:lnTo>
                <a:lnTo>
                  <a:pt x="84035" y="208483"/>
                </a:lnTo>
                <a:lnTo>
                  <a:pt x="84874" y="208483"/>
                </a:lnTo>
                <a:lnTo>
                  <a:pt x="85559" y="207797"/>
                </a:lnTo>
                <a:lnTo>
                  <a:pt x="85559" y="206121"/>
                </a:lnTo>
                <a:close/>
              </a:path>
              <a:path w="483870" h="212725">
                <a:moveTo>
                  <a:pt x="102108" y="5511"/>
                </a:moveTo>
                <a:lnTo>
                  <a:pt x="101511" y="4914"/>
                </a:lnTo>
                <a:lnTo>
                  <a:pt x="100025" y="4914"/>
                </a:lnTo>
                <a:lnTo>
                  <a:pt x="99415" y="5511"/>
                </a:lnTo>
                <a:lnTo>
                  <a:pt x="99415" y="7010"/>
                </a:lnTo>
                <a:lnTo>
                  <a:pt x="100025" y="7607"/>
                </a:lnTo>
                <a:lnTo>
                  <a:pt x="100761" y="7607"/>
                </a:lnTo>
                <a:lnTo>
                  <a:pt x="101511" y="7607"/>
                </a:lnTo>
                <a:lnTo>
                  <a:pt x="102108" y="7010"/>
                </a:lnTo>
                <a:lnTo>
                  <a:pt x="102108" y="5511"/>
                </a:lnTo>
                <a:close/>
              </a:path>
              <a:path w="483870" h="212725">
                <a:moveTo>
                  <a:pt x="102374" y="155892"/>
                </a:moveTo>
                <a:lnTo>
                  <a:pt x="101663" y="155168"/>
                </a:lnTo>
                <a:lnTo>
                  <a:pt x="99872" y="155168"/>
                </a:lnTo>
                <a:lnTo>
                  <a:pt x="99148" y="155892"/>
                </a:lnTo>
                <a:lnTo>
                  <a:pt x="99148" y="157683"/>
                </a:lnTo>
                <a:lnTo>
                  <a:pt x="99872" y="158407"/>
                </a:lnTo>
                <a:lnTo>
                  <a:pt x="100761" y="158407"/>
                </a:lnTo>
                <a:lnTo>
                  <a:pt x="101663" y="158407"/>
                </a:lnTo>
                <a:lnTo>
                  <a:pt x="102374" y="157683"/>
                </a:lnTo>
                <a:lnTo>
                  <a:pt x="102374" y="155892"/>
                </a:lnTo>
                <a:close/>
              </a:path>
              <a:path w="483870" h="212725">
                <a:moveTo>
                  <a:pt x="102374" y="105714"/>
                </a:moveTo>
                <a:lnTo>
                  <a:pt x="101663" y="104990"/>
                </a:lnTo>
                <a:lnTo>
                  <a:pt x="99872" y="104990"/>
                </a:lnTo>
                <a:lnTo>
                  <a:pt x="99148" y="105714"/>
                </a:lnTo>
                <a:lnTo>
                  <a:pt x="99148" y="107505"/>
                </a:lnTo>
                <a:lnTo>
                  <a:pt x="99872" y="108229"/>
                </a:lnTo>
                <a:lnTo>
                  <a:pt x="100761" y="108229"/>
                </a:lnTo>
                <a:lnTo>
                  <a:pt x="101663" y="108229"/>
                </a:lnTo>
                <a:lnTo>
                  <a:pt x="102374" y="107505"/>
                </a:lnTo>
                <a:lnTo>
                  <a:pt x="102374" y="105714"/>
                </a:lnTo>
                <a:close/>
              </a:path>
              <a:path w="483870" h="212725">
                <a:moveTo>
                  <a:pt x="116903" y="55486"/>
                </a:moveTo>
                <a:lnTo>
                  <a:pt x="116128" y="54711"/>
                </a:lnTo>
                <a:lnTo>
                  <a:pt x="114223" y="54711"/>
                </a:lnTo>
                <a:lnTo>
                  <a:pt x="113449" y="55486"/>
                </a:lnTo>
                <a:lnTo>
                  <a:pt x="113449" y="57391"/>
                </a:lnTo>
                <a:lnTo>
                  <a:pt x="114223" y="58166"/>
                </a:lnTo>
                <a:lnTo>
                  <a:pt x="115176" y="58166"/>
                </a:lnTo>
                <a:lnTo>
                  <a:pt x="116128" y="58166"/>
                </a:lnTo>
                <a:lnTo>
                  <a:pt x="116903" y="57391"/>
                </a:lnTo>
                <a:lnTo>
                  <a:pt x="116903" y="55486"/>
                </a:lnTo>
                <a:close/>
              </a:path>
              <a:path w="483870" h="212725">
                <a:moveTo>
                  <a:pt x="119392" y="205917"/>
                </a:moveTo>
                <a:lnTo>
                  <a:pt x="118541" y="205066"/>
                </a:lnTo>
                <a:lnTo>
                  <a:pt x="116433" y="205066"/>
                </a:lnTo>
                <a:lnTo>
                  <a:pt x="115582" y="205917"/>
                </a:lnTo>
                <a:lnTo>
                  <a:pt x="115582" y="208013"/>
                </a:lnTo>
                <a:lnTo>
                  <a:pt x="116433" y="208864"/>
                </a:lnTo>
                <a:lnTo>
                  <a:pt x="117487" y="208864"/>
                </a:lnTo>
                <a:lnTo>
                  <a:pt x="118541" y="208864"/>
                </a:lnTo>
                <a:lnTo>
                  <a:pt x="119392" y="208013"/>
                </a:lnTo>
                <a:lnTo>
                  <a:pt x="119392" y="205917"/>
                </a:lnTo>
                <a:close/>
              </a:path>
              <a:path w="483870" h="212725">
                <a:moveTo>
                  <a:pt x="136004" y="5283"/>
                </a:moveTo>
                <a:lnTo>
                  <a:pt x="135204" y="4483"/>
                </a:lnTo>
                <a:lnTo>
                  <a:pt x="133223" y="4483"/>
                </a:lnTo>
                <a:lnTo>
                  <a:pt x="132422" y="5283"/>
                </a:lnTo>
                <a:lnTo>
                  <a:pt x="132422" y="7264"/>
                </a:lnTo>
                <a:lnTo>
                  <a:pt x="133223" y="8064"/>
                </a:lnTo>
                <a:lnTo>
                  <a:pt x="134213" y="8064"/>
                </a:lnTo>
                <a:lnTo>
                  <a:pt x="135204" y="8064"/>
                </a:lnTo>
                <a:lnTo>
                  <a:pt x="136004" y="7264"/>
                </a:lnTo>
                <a:lnTo>
                  <a:pt x="136004" y="5283"/>
                </a:lnTo>
                <a:close/>
              </a:path>
              <a:path w="483870" h="212725">
                <a:moveTo>
                  <a:pt x="136232" y="155663"/>
                </a:moveTo>
                <a:lnTo>
                  <a:pt x="135331" y="154762"/>
                </a:lnTo>
                <a:lnTo>
                  <a:pt x="133096" y="154762"/>
                </a:lnTo>
                <a:lnTo>
                  <a:pt x="132194" y="155663"/>
                </a:lnTo>
                <a:lnTo>
                  <a:pt x="132194" y="157911"/>
                </a:lnTo>
                <a:lnTo>
                  <a:pt x="133096" y="158813"/>
                </a:lnTo>
                <a:lnTo>
                  <a:pt x="134213" y="158813"/>
                </a:lnTo>
                <a:lnTo>
                  <a:pt x="135331" y="158813"/>
                </a:lnTo>
                <a:lnTo>
                  <a:pt x="136232" y="157911"/>
                </a:lnTo>
                <a:lnTo>
                  <a:pt x="136232" y="155663"/>
                </a:lnTo>
                <a:close/>
              </a:path>
              <a:path w="483870" h="212725">
                <a:moveTo>
                  <a:pt x="136232" y="105498"/>
                </a:moveTo>
                <a:lnTo>
                  <a:pt x="135331" y="104597"/>
                </a:lnTo>
                <a:lnTo>
                  <a:pt x="133096" y="104597"/>
                </a:lnTo>
                <a:lnTo>
                  <a:pt x="132194" y="105498"/>
                </a:lnTo>
                <a:lnTo>
                  <a:pt x="132194" y="107746"/>
                </a:lnTo>
                <a:lnTo>
                  <a:pt x="133096" y="108648"/>
                </a:lnTo>
                <a:lnTo>
                  <a:pt x="134213" y="108648"/>
                </a:lnTo>
                <a:lnTo>
                  <a:pt x="135331" y="108648"/>
                </a:lnTo>
                <a:lnTo>
                  <a:pt x="136232" y="107746"/>
                </a:lnTo>
                <a:lnTo>
                  <a:pt x="136232" y="105498"/>
                </a:lnTo>
                <a:close/>
              </a:path>
              <a:path w="483870" h="212725">
                <a:moveTo>
                  <a:pt x="150215" y="55257"/>
                </a:moveTo>
                <a:lnTo>
                  <a:pt x="149250" y="54279"/>
                </a:lnTo>
                <a:lnTo>
                  <a:pt x="146862" y="54279"/>
                </a:lnTo>
                <a:lnTo>
                  <a:pt x="145897" y="55257"/>
                </a:lnTo>
                <a:lnTo>
                  <a:pt x="145897" y="57645"/>
                </a:lnTo>
                <a:lnTo>
                  <a:pt x="146862" y="58610"/>
                </a:lnTo>
                <a:lnTo>
                  <a:pt x="148056" y="58610"/>
                </a:lnTo>
                <a:lnTo>
                  <a:pt x="149250" y="58610"/>
                </a:lnTo>
                <a:lnTo>
                  <a:pt x="150215" y="57645"/>
                </a:lnTo>
                <a:lnTo>
                  <a:pt x="150215" y="55257"/>
                </a:lnTo>
                <a:close/>
              </a:path>
              <a:path w="483870" h="212725">
                <a:moveTo>
                  <a:pt x="153212" y="205701"/>
                </a:moveTo>
                <a:lnTo>
                  <a:pt x="152196" y="204685"/>
                </a:lnTo>
                <a:lnTo>
                  <a:pt x="149682" y="204685"/>
                </a:lnTo>
                <a:lnTo>
                  <a:pt x="148653" y="205701"/>
                </a:lnTo>
                <a:lnTo>
                  <a:pt x="148653" y="208216"/>
                </a:lnTo>
                <a:lnTo>
                  <a:pt x="149682" y="209245"/>
                </a:lnTo>
                <a:lnTo>
                  <a:pt x="150939" y="209245"/>
                </a:lnTo>
                <a:lnTo>
                  <a:pt x="152196" y="209245"/>
                </a:lnTo>
                <a:lnTo>
                  <a:pt x="153212" y="208216"/>
                </a:lnTo>
                <a:lnTo>
                  <a:pt x="153212" y="205701"/>
                </a:lnTo>
                <a:close/>
              </a:path>
              <a:path w="483870" h="212725">
                <a:moveTo>
                  <a:pt x="169913" y="5029"/>
                </a:moveTo>
                <a:lnTo>
                  <a:pt x="168897" y="4025"/>
                </a:lnTo>
                <a:lnTo>
                  <a:pt x="166433" y="4025"/>
                </a:lnTo>
                <a:lnTo>
                  <a:pt x="165417" y="5029"/>
                </a:lnTo>
                <a:lnTo>
                  <a:pt x="165417" y="7505"/>
                </a:lnTo>
                <a:lnTo>
                  <a:pt x="166433" y="8509"/>
                </a:lnTo>
                <a:lnTo>
                  <a:pt x="167665" y="8509"/>
                </a:lnTo>
                <a:lnTo>
                  <a:pt x="168897" y="8509"/>
                </a:lnTo>
                <a:lnTo>
                  <a:pt x="169913" y="7505"/>
                </a:lnTo>
                <a:lnTo>
                  <a:pt x="169913" y="5029"/>
                </a:lnTo>
                <a:close/>
              </a:path>
              <a:path w="483870" h="212725">
                <a:moveTo>
                  <a:pt x="170091" y="155448"/>
                </a:moveTo>
                <a:lnTo>
                  <a:pt x="168998" y="154368"/>
                </a:lnTo>
                <a:lnTo>
                  <a:pt x="166331" y="154368"/>
                </a:lnTo>
                <a:lnTo>
                  <a:pt x="165239" y="155448"/>
                </a:lnTo>
                <a:lnTo>
                  <a:pt x="165239" y="158140"/>
                </a:lnTo>
                <a:lnTo>
                  <a:pt x="166331" y="159219"/>
                </a:lnTo>
                <a:lnTo>
                  <a:pt x="167665" y="159219"/>
                </a:lnTo>
                <a:lnTo>
                  <a:pt x="168998" y="159219"/>
                </a:lnTo>
                <a:lnTo>
                  <a:pt x="170091" y="158140"/>
                </a:lnTo>
                <a:lnTo>
                  <a:pt x="170091" y="155448"/>
                </a:lnTo>
                <a:close/>
              </a:path>
              <a:path w="483870" h="212725">
                <a:moveTo>
                  <a:pt x="170091" y="105270"/>
                </a:moveTo>
                <a:lnTo>
                  <a:pt x="168998" y="104190"/>
                </a:lnTo>
                <a:lnTo>
                  <a:pt x="166331" y="104190"/>
                </a:lnTo>
                <a:lnTo>
                  <a:pt x="165239" y="105270"/>
                </a:lnTo>
                <a:lnTo>
                  <a:pt x="165239" y="107962"/>
                </a:lnTo>
                <a:lnTo>
                  <a:pt x="166331" y="109042"/>
                </a:lnTo>
                <a:lnTo>
                  <a:pt x="167665" y="109042"/>
                </a:lnTo>
                <a:lnTo>
                  <a:pt x="168998" y="109042"/>
                </a:lnTo>
                <a:lnTo>
                  <a:pt x="170091" y="107962"/>
                </a:lnTo>
                <a:lnTo>
                  <a:pt x="170091" y="105270"/>
                </a:lnTo>
                <a:close/>
              </a:path>
              <a:path w="483870" h="212725">
                <a:moveTo>
                  <a:pt x="183515" y="55016"/>
                </a:moveTo>
                <a:lnTo>
                  <a:pt x="182359" y="53848"/>
                </a:lnTo>
                <a:lnTo>
                  <a:pt x="179489" y="53848"/>
                </a:lnTo>
                <a:lnTo>
                  <a:pt x="178333" y="55016"/>
                </a:lnTo>
                <a:lnTo>
                  <a:pt x="178333" y="57873"/>
                </a:lnTo>
                <a:lnTo>
                  <a:pt x="179489" y="59042"/>
                </a:lnTo>
                <a:lnTo>
                  <a:pt x="180924" y="59042"/>
                </a:lnTo>
                <a:lnTo>
                  <a:pt x="182359" y="59042"/>
                </a:lnTo>
                <a:lnTo>
                  <a:pt x="183515" y="57873"/>
                </a:lnTo>
                <a:lnTo>
                  <a:pt x="183515" y="55016"/>
                </a:lnTo>
                <a:close/>
              </a:path>
              <a:path w="483870" h="212725">
                <a:moveTo>
                  <a:pt x="187032" y="205498"/>
                </a:moveTo>
                <a:lnTo>
                  <a:pt x="185851" y="204304"/>
                </a:lnTo>
                <a:lnTo>
                  <a:pt x="182905" y="204304"/>
                </a:lnTo>
                <a:lnTo>
                  <a:pt x="181724" y="205498"/>
                </a:lnTo>
                <a:lnTo>
                  <a:pt x="181724" y="208432"/>
                </a:lnTo>
                <a:lnTo>
                  <a:pt x="182905" y="209626"/>
                </a:lnTo>
                <a:lnTo>
                  <a:pt x="184378" y="209626"/>
                </a:lnTo>
                <a:lnTo>
                  <a:pt x="185851" y="209626"/>
                </a:lnTo>
                <a:lnTo>
                  <a:pt x="187032" y="208432"/>
                </a:lnTo>
                <a:lnTo>
                  <a:pt x="187032" y="205498"/>
                </a:lnTo>
                <a:close/>
              </a:path>
              <a:path w="483870" h="212725">
                <a:moveTo>
                  <a:pt x="203796" y="4787"/>
                </a:moveTo>
                <a:lnTo>
                  <a:pt x="202590" y="3581"/>
                </a:lnTo>
                <a:lnTo>
                  <a:pt x="199618" y="3581"/>
                </a:lnTo>
                <a:lnTo>
                  <a:pt x="198412" y="4787"/>
                </a:lnTo>
                <a:lnTo>
                  <a:pt x="198412" y="7747"/>
                </a:lnTo>
                <a:lnTo>
                  <a:pt x="199618" y="8953"/>
                </a:lnTo>
                <a:lnTo>
                  <a:pt x="201104" y="8953"/>
                </a:lnTo>
                <a:lnTo>
                  <a:pt x="202590" y="8953"/>
                </a:lnTo>
                <a:lnTo>
                  <a:pt x="203796" y="7747"/>
                </a:lnTo>
                <a:lnTo>
                  <a:pt x="203796" y="4787"/>
                </a:lnTo>
                <a:close/>
              </a:path>
              <a:path w="483870" h="212725">
                <a:moveTo>
                  <a:pt x="203936" y="155232"/>
                </a:moveTo>
                <a:lnTo>
                  <a:pt x="202666" y="153962"/>
                </a:lnTo>
                <a:lnTo>
                  <a:pt x="199542" y="153962"/>
                </a:lnTo>
                <a:lnTo>
                  <a:pt x="198272" y="155232"/>
                </a:lnTo>
                <a:lnTo>
                  <a:pt x="198272" y="158356"/>
                </a:lnTo>
                <a:lnTo>
                  <a:pt x="199542" y="159626"/>
                </a:lnTo>
                <a:lnTo>
                  <a:pt x="201104" y="159626"/>
                </a:lnTo>
                <a:lnTo>
                  <a:pt x="202666" y="159626"/>
                </a:lnTo>
                <a:lnTo>
                  <a:pt x="203936" y="158356"/>
                </a:lnTo>
                <a:lnTo>
                  <a:pt x="203936" y="155232"/>
                </a:lnTo>
                <a:close/>
              </a:path>
              <a:path w="483870" h="212725">
                <a:moveTo>
                  <a:pt x="203936" y="105054"/>
                </a:moveTo>
                <a:lnTo>
                  <a:pt x="202666" y="103784"/>
                </a:lnTo>
                <a:lnTo>
                  <a:pt x="199542" y="103784"/>
                </a:lnTo>
                <a:lnTo>
                  <a:pt x="198272" y="105054"/>
                </a:lnTo>
                <a:lnTo>
                  <a:pt x="198272" y="108178"/>
                </a:lnTo>
                <a:lnTo>
                  <a:pt x="199542" y="109448"/>
                </a:lnTo>
                <a:lnTo>
                  <a:pt x="201104" y="109448"/>
                </a:lnTo>
                <a:lnTo>
                  <a:pt x="202666" y="109448"/>
                </a:lnTo>
                <a:lnTo>
                  <a:pt x="203936" y="108178"/>
                </a:lnTo>
                <a:lnTo>
                  <a:pt x="203936" y="105054"/>
                </a:lnTo>
                <a:close/>
              </a:path>
              <a:path w="483870" h="212725">
                <a:moveTo>
                  <a:pt x="216827" y="54762"/>
                </a:moveTo>
                <a:lnTo>
                  <a:pt x="215468" y="53403"/>
                </a:lnTo>
                <a:lnTo>
                  <a:pt x="212115" y="53403"/>
                </a:lnTo>
                <a:lnTo>
                  <a:pt x="210769" y="54762"/>
                </a:lnTo>
                <a:lnTo>
                  <a:pt x="210769" y="58115"/>
                </a:lnTo>
                <a:lnTo>
                  <a:pt x="212115" y="59461"/>
                </a:lnTo>
                <a:lnTo>
                  <a:pt x="213791" y="59461"/>
                </a:lnTo>
                <a:lnTo>
                  <a:pt x="215468" y="59461"/>
                </a:lnTo>
                <a:lnTo>
                  <a:pt x="216827" y="58115"/>
                </a:lnTo>
                <a:lnTo>
                  <a:pt x="216827" y="54762"/>
                </a:lnTo>
                <a:close/>
              </a:path>
              <a:path w="483870" h="212725">
                <a:moveTo>
                  <a:pt x="220878" y="205282"/>
                </a:moveTo>
                <a:lnTo>
                  <a:pt x="219506" y="203923"/>
                </a:lnTo>
                <a:lnTo>
                  <a:pt x="216154" y="203923"/>
                </a:lnTo>
                <a:lnTo>
                  <a:pt x="214795" y="205282"/>
                </a:lnTo>
                <a:lnTo>
                  <a:pt x="214795" y="208648"/>
                </a:lnTo>
                <a:lnTo>
                  <a:pt x="216154" y="210007"/>
                </a:lnTo>
                <a:lnTo>
                  <a:pt x="217830" y="210007"/>
                </a:lnTo>
                <a:lnTo>
                  <a:pt x="219506" y="210007"/>
                </a:lnTo>
                <a:lnTo>
                  <a:pt x="220878" y="208648"/>
                </a:lnTo>
                <a:lnTo>
                  <a:pt x="220878" y="205282"/>
                </a:lnTo>
                <a:close/>
              </a:path>
              <a:path w="483870" h="212725">
                <a:moveTo>
                  <a:pt x="237693" y="4546"/>
                </a:moveTo>
                <a:lnTo>
                  <a:pt x="236283" y="3136"/>
                </a:lnTo>
                <a:lnTo>
                  <a:pt x="232829" y="3136"/>
                </a:lnTo>
                <a:lnTo>
                  <a:pt x="231419" y="4546"/>
                </a:lnTo>
                <a:lnTo>
                  <a:pt x="231419" y="8001"/>
                </a:lnTo>
                <a:lnTo>
                  <a:pt x="232829" y="9410"/>
                </a:lnTo>
                <a:lnTo>
                  <a:pt x="234556" y="9410"/>
                </a:lnTo>
                <a:lnTo>
                  <a:pt x="236283" y="9410"/>
                </a:lnTo>
                <a:lnTo>
                  <a:pt x="237693" y="8001"/>
                </a:lnTo>
                <a:lnTo>
                  <a:pt x="237693" y="4546"/>
                </a:lnTo>
                <a:close/>
              </a:path>
              <a:path w="483870" h="212725">
                <a:moveTo>
                  <a:pt x="237794" y="155003"/>
                </a:moveTo>
                <a:lnTo>
                  <a:pt x="236347" y="153555"/>
                </a:lnTo>
                <a:lnTo>
                  <a:pt x="232765" y="153555"/>
                </a:lnTo>
                <a:lnTo>
                  <a:pt x="231317" y="155003"/>
                </a:lnTo>
                <a:lnTo>
                  <a:pt x="231317" y="158584"/>
                </a:lnTo>
                <a:lnTo>
                  <a:pt x="232765" y="160032"/>
                </a:lnTo>
                <a:lnTo>
                  <a:pt x="234556" y="160032"/>
                </a:lnTo>
                <a:lnTo>
                  <a:pt x="236347" y="160032"/>
                </a:lnTo>
                <a:lnTo>
                  <a:pt x="237794" y="158584"/>
                </a:lnTo>
                <a:lnTo>
                  <a:pt x="237794" y="155003"/>
                </a:lnTo>
                <a:close/>
              </a:path>
              <a:path w="483870" h="212725">
                <a:moveTo>
                  <a:pt x="237794" y="104825"/>
                </a:moveTo>
                <a:lnTo>
                  <a:pt x="236347" y="103378"/>
                </a:lnTo>
                <a:lnTo>
                  <a:pt x="232765" y="103378"/>
                </a:lnTo>
                <a:lnTo>
                  <a:pt x="231317" y="104825"/>
                </a:lnTo>
                <a:lnTo>
                  <a:pt x="231317" y="108407"/>
                </a:lnTo>
                <a:lnTo>
                  <a:pt x="232765" y="109855"/>
                </a:lnTo>
                <a:lnTo>
                  <a:pt x="234556" y="109855"/>
                </a:lnTo>
                <a:lnTo>
                  <a:pt x="236347" y="109855"/>
                </a:lnTo>
                <a:lnTo>
                  <a:pt x="237794" y="108407"/>
                </a:lnTo>
                <a:lnTo>
                  <a:pt x="237794" y="104825"/>
                </a:lnTo>
                <a:close/>
              </a:path>
              <a:path w="483870" h="212725">
                <a:moveTo>
                  <a:pt x="250126" y="54533"/>
                </a:moveTo>
                <a:lnTo>
                  <a:pt x="248577" y="52984"/>
                </a:lnTo>
                <a:lnTo>
                  <a:pt x="244754" y="52984"/>
                </a:lnTo>
                <a:lnTo>
                  <a:pt x="243217" y="54533"/>
                </a:lnTo>
                <a:lnTo>
                  <a:pt x="243217" y="58356"/>
                </a:lnTo>
                <a:lnTo>
                  <a:pt x="244754" y="59905"/>
                </a:lnTo>
                <a:lnTo>
                  <a:pt x="246672" y="59905"/>
                </a:lnTo>
                <a:lnTo>
                  <a:pt x="248577" y="59905"/>
                </a:lnTo>
                <a:lnTo>
                  <a:pt x="250126" y="58356"/>
                </a:lnTo>
                <a:lnTo>
                  <a:pt x="250126" y="54533"/>
                </a:lnTo>
                <a:close/>
              </a:path>
              <a:path w="483870" h="212725">
                <a:moveTo>
                  <a:pt x="254698" y="205079"/>
                </a:moveTo>
                <a:lnTo>
                  <a:pt x="253174" y="203542"/>
                </a:lnTo>
                <a:lnTo>
                  <a:pt x="249389" y="203542"/>
                </a:lnTo>
                <a:lnTo>
                  <a:pt x="247853" y="205079"/>
                </a:lnTo>
                <a:lnTo>
                  <a:pt x="247853" y="208851"/>
                </a:lnTo>
                <a:lnTo>
                  <a:pt x="249389" y="210388"/>
                </a:lnTo>
                <a:lnTo>
                  <a:pt x="251282" y="210388"/>
                </a:lnTo>
                <a:lnTo>
                  <a:pt x="253174" y="210388"/>
                </a:lnTo>
                <a:lnTo>
                  <a:pt x="254698" y="208851"/>
                </a:lnTo>
                <a:lnTo>
                  <a:pt x="254698" y="205079"/>
                </a:lnTo>
                <a:close/>
              </a:path>
              <a:path w="483870" h="212725">
                <a:moveTo>
                  <a:pt x="271589" y="4292"/>
                </a:moveTo>
                <a:lnTo>
                  <a:pt x="269989" y="2692"/>
                </a:lnTo>
                <a:lnTo>
                  <a:pt x="266026" y="2692"/>
                </a:lnTo>
                <a:lnTo>
                  <a:pt x="264426" y="4292"/>
                </a:lnTo>
                <a:lnTo>
                  <a:pt x="264426" y="8255"/>
                </a:lnTo>
                <a:lnTo>
                  <a:pt x="266026" y="9855"/>
                </a:lnTo>
                <a:lnTo>
                  <a:pt x="268008" y="9855"/>
                </a:lnTo>
                <a:lnTo>
                  <a:pt x="269989" y="9855"/>
                </a:lnTo>
                <a:lnTo>
                  <a:pt x="271589" y="8255"/>
                </a:lnTo>
                <a:lnTo>
                  <a:pt x="271589" y="4292"/>
                </a:lnTo>
                <a:close/>
              </a:path>
              <a:path w="483870" h="212725">
                <a:moveTo>
                  <a:pt x="271653" y="154787"/>
                </a:moveTo>
                <a:lnTo>
                  <a:pt x="270014" y="153149"/>
                </a:lnTo>
                <a:lnTo>
                  <a:pt x="266001" y="153149"/>
                </a:lnTo>
                <a:lnTo>
                  <a:pt x="264363" y="154787"/>
                </a:lnTo>
                <a:lnTo>
                  <a:pt x="264363" y="158813"/>
                </a:lnTo>
                <a:lnTo>
                  <a:pt x="266001" y="160439"/>
                </a:lnTo>
                <a:lnTo>
                  <a:pt x="268008" y="160439"/>
                </a:lnTo>
                <a:lnTo>
                  <a:pt x="270014" y="160439"/>
                </a:lnTo>
                <a:lnTo>
                  <a:pt x="271653" y="158813"/>
                </a:lnTo>
                <a:lnTo>
                  <a:pt x="271653" y="154787"/>
                </a:lnTo>
                <a:close/>
              </a:path>
              <a:path w="483870" h="212725">
                <a:moveTo>
                  <a:pt x="271653" y="104609"/>
                </a:moveTo>
                <a:lnTo>
                  <a:pt x="270014" y="102971"/>
                </a:lnTo>
                <a:lnTo>
                  <a:pt x="266001" y="102971"/>
                </a:lnTo>
                <a:lnTo>
                  <a:pt x="264363" y="104609"/>
                </a:lnTo>
                <a:lnTo>
                  <a:pt x="264363" y="108635"/>
                </a:lnTo>
                <a:lnTo>
                  <a:pt x="266001" y="110261"/>
                </a:lnTo>
                <a:lnTo>
                  <a:pt x="268008" y="110261"/>
                </a:lnTo>
                <a:lnTo>
                  <a:pt x="270014" y="110261"/>
                </a:lnTo>
                <a:lnTo>
                  <a:pt x="271653" y="108635"/>
                </a:lnTo>
                <a:lnTo>
                  <a:pt x="271653" y="104609"/>
                </a:lnTo>
                <a:close/>
              </a:path>
              <a:path w="483870" h="212725">
                <a:moveTo>
                  <a:pt x="283425" y="54292"/>
                </a:moveTo>
                <a:lnTo>
                  <a:pt x="281686" y="52552"/>
                </a:lnTo>
                <a:lnTo>
                  <a:pt x="277393" y="52552"/>
                </a:lnTo>
                <a:lnTo>
                  <a:pt x="275640" y="54292"/>
                </a:lnTo>
                <a:lnTo>
                  <a:pt x="275640" y="58597"/>
                </a:lnTo>
                <a:lnTo>
                  <a:pt x="277393" y="60337"/>
                </a:lnTo>
                <a:lnTo>
                  <a:pt x="279539" y="60337"/>
                </a:lnTo>
                <a:lnTo>
                  <a:pt x="281686" y="60337"/>
                </a:lnTo>
                <a:lnTo>
                  <a:pt x="283425" y="58597"/>
                </a:lnTo>
                <a:lnTo>
                  <a:pt x="283425" y="54292"/>
                </a:lnTo>
                <a:close/>
              </a:path>
              <a:path w="483870" h="212725">
                <a:moveTo>
                  <a:pt x="288531" y="204863"/>
                </a:moveTo>
                <a:lnTo>
                  <a:pt x="286829" y="203161"/>
                </a:lnTo>
                <a:lnTo>
                  <a:pt x="282638" y="203161"/>
                </a:lnTo>
                <a:lnTo>
                  <a:pt x="280936" y="204863"/>
                </a:lnTo>
                <a:lnTo>
                  <a:pt x="280936" y="209067"/>
                </a:lnTo>
                <a:lnTo>
                  <a:pt x="282638" y="210769"/>
                </a:lnTo>
                <a:lnTo>
                  <a:pt x="284734" y="210769"/>
                </a:lnTo>
                <a:lnTo>
                  <a:pt x="286829" y="210769"/>
                </a:lnTo>
                <a:lnTo>
                  <a:pt x="288531" y="209067"/>
                </a:lnTo>
                <a:lnTo>
                  <a:pt x="288531" y="204863"/>
                </a:lnTo>
                <a:close/>
              </a:path>
              <a:path w="483870" h="212725">
                <a:moveTo>
                  <a:pt x="305485" y="4038"/>
                </a:moveTo>
                <a:lnTo>
                  <a:pt x="303682" y="2235"/>
                </a:lnTo>
                <a:lnTo>
                  <a:pt x="299237" y="2235"/>
                </a:lnTo>
                <a:lnTo>
                  <a:pt x="297434" y="4038"/>
                </a:lnTo>
                <a:lnTo>
                  <a:pt x="297434" y="8496"/>
                </a:lnTo>
                <a:lnTo>
                  <a:pt x="299237" y="10299"/>
                </a:lnTo>
                <a:lnTo>
                  <a:pt x="301459" y="10299"/>
                </a:lnTo>
                <a:lnTo>
                  <a:pt x="303682" y="10299"/>
                </a:lnTo>
                <a:lnTo>
                  <a:pt x="305485" y="8496"/>
                </a:lnTo>
                <a:lnTo>
                  <a:pt x="305485" y="4038"/>
                </a:lnTo>
                <a:close/>
              </a:path>
              <a:path w="483870" h="212725">
                <a:moveTo>
                  <a:pt x="305511" y="154546"/>
                </a:moveTo>
                <a:lnTo>
                  <a:pt x="303695" y="152742"/>
                </a:lnTo>
                <a:lnTo>
                  <a:pt x="299224" y="152742"/>
                </a:lnTo>
                <a:lnTo>
                  <a:pt x="297408" y="154546"/>
                </a:lnTo>
                <a:lnTo>
                  <a:pt x="297408" y="159016"/>
                </a:lnTo>
                <a:lnTo>
                  <a:pt x="299224" y="160832"/>
                </a:lnTo>
                <a:lnTo>
                  <a:pt x="301459" y="160832"/>
                </a:lnTo>
                <a:lnTo>
                  <a:pt x="303695" y="160832"/>
                </a:lnTo>
                <a:lnTo>
                  <a:pt x="305511" y="159016"/>
                </a:lnTo>
                <a:lnTo>
                  <a:pt x="305511" y="154546"/>
                </a:lnTo>
                <a:close/>
              </a:path>
              <a:path w="483870" h="212725">
                <a:moveTo>
                  <a:pt x="305511" y="104381"/>
                </a:moveTo>
                <a:lnTo>
                  <a:pt x="303695" y="102577"/>
                </a:lnTo>
                <a:lnTo>
                  <a:pt x="299224" y="102577"/>
                </a:lnTo>
                <a:lnTo>
                  <a:pt x="297408" y="104381"/>
                </a:lnTo>
                <a:lnTo>
                  <a:pt x="297408" y="108851"/>
                </a:lnTo>
                <a:lnTo>
                  <a:pt x="299224" y="110667"/>
                </a:lnTo>
                <a:lnTo>
                  <a:pt x="301459" y="110667"/>
                </a:lnTo>
                <a:lnTo>
                  <a:pt x="303695" y="110667"/>
                </a:lnTo>
                <a:lnTo>
                  <a:pt x="305511" y="108851"/>
                </a:lnTo>
                <a:lnTo>
                  <a:pt x="305511" y="104381"/>
                </a:lnTo>
                <a:close/>
              </a:path>
              <a:path w="483870" h="212725">
                <a:moveTo>
                  <a:pt x="316750" y="54051"/>
                </a:moveTo>
                <a:lnTo>
                  <a:pt x="314807" y="52120"/>
                </a:lnTo>
                <a:lnTo>
                  <a:pt x="310032" y="52120"/>
                </a:lnTo>
                <a:lnTo>
                  <a:pt x="308089" y="54051"/>
                </a:lnTo>
                <a:lnTo>
                  <a:pt x="308089" y="58826"/>
                </a:lnTo>
                <a:lnTo>
                  <a:pt x="310032" y="60769"/>
                </a:lnTo>
                <a:lnTo>
                  <a:pt x="312420" y="60769"/>
                </a:lnTo>
                <a:lnTo>
                  <a:pt x="314807" y="60769"/>
                </a:lnTo>
                <a:lnTo>
                  <a:pt x="316750" y="58826"/>
                </a:lnTo>
                <a:lnTo>
                  <a:pt x="316750" y="54051"/>
                </a:lnTo>
                <a:close/>
              </a:path>
              <a:path w="483870" h="212725">
                <a:moveTo>
                  <a:pt x="322364" y="204660"/>
                </a:moveTo>
                <a:lnTo>
                  <a:pt x="320497" y="202793"/>
                </a:lnTo>
                <a:lnTo>
                  <a:pt x="315874" y="202793"/>
                </a:lnTo>
                <a:lnTo>
                  <a:pt x="314007" y="204660"/>
                </a:lnTo>
                <a:lnTo>
                  <a:pt x="314007" y="209283"/>
                </a:lnTo>
                <a:lnTo>
                  <a:pt x="315874" y="211150"/>
                </a:lnTo>
                <a:lnTo>
                  <a:pt x="318185" y="211150"/>
                </a:lnTo>
                <a:lnTo>
                  <a:pt x="320497" y="211150"/>
                </a:lnTo>
                <a:lnTo>
                  <a:pt x="322364" y="209283"/>
                </a:lnTo>
                <a:lnTo>
                  <a:pt x="322364" y="204660"/>
                </a:lnTo>
                <a:close/>
              </a:path>
              <a:path w="483870" h="212725">
                <a:moveTo>
                  <a:pt x="339369" y="154330"/>
                </a:moveTo>
                <a:lnTo>
                  <a:pt x="337375" y="152336"/>
                </a:lnTo>
                <a:lnTo>
                  <a:pt x="332460" y="152336"/>
                </a:lnTo>
                <a:lnTo>
                  <a:pt x="330466" y="154330"/>
                </a:lnTo>
                <a:lnTo>
                  <a:pt x="330466" y="159245"/>
                </a:lnTo>
                <a:lnTo>
                  <a:pt x="332460" y="161239"/>
                </a:lnTo>
                <a:lnTo>
                  <a:pt x="334911" y="161239"/>
                </a:lnTo>
                <a:lnTo>
                  <a:pt x="337375" y="161239"/>
                </a:lnTo>
                <a:lnTo>
                  <a:pt x="339369" y="159245"/>
                </a:lnTo>
                <a:lnTo>
                  <a:pt x="339369" y="154330"/>
                </a:lnTo>
                <a:close/>
              </a:path>
              <a:path w="483870" h="212725">
                <a:moveTo>
                  <a:pt x="339369" y="104152"/>
                </a:moveTo>
                <a:lnTo>
                  <a:pt x="337375" y="102158"/>
                </a:lnTo>
                <a:lnTo>
                  <a:pt x="332460" y="102158"/>
                </a:lnTo>
                <a:lnTo>
                  <a:pt x="330466" y="104152"/>
                </a:lnTo>
                <a:lnTo>
                  <a:pt x="330466" y="109067"/>
                </a:lnTo>
                <a:lnTo>
                  <a:pt x="332460" y="111061"/>
                </a:lnTo>
                <a:lnTo>
                  <a:pt x="334911" y="111061"/>
                </a:lnTo>
                <a:lnTo>
                  <a:pt x="337375" y="111061"/>
                </a:lnTo>
                <a:lnTo>
                  <a:pt x="339369" y="109067"/>
                </a:lnTo>
                <a:lnTo>
                  <a:pt x="339369" y="104152"/>
                </a:lnTo>
                <a:close/>
              </a:path>
              <a:path w="483870" h="212725">
                <a:moveTo>
                  <a:pt x="339394" y="3797"/>
                </a:moveTo>
                <a:lnTo>
                  <a:pt x="337388" y="1790"/>
                </a:lnTo>
                <a:lnTo>
                  <a:pt x="332435" y="1790"/>
                </a:lnTo>
                <a:lnTo>
                  <a:pt x="330428" y="3797"/>
                </a:lnTo>
                <a:lnTo>
                  <a:pt x="330428" y="8737"/>
                </a:lnTo>
                <a:lnTo>
                  <a:pt x="332435" y="10744"/>
                </a:lnTo>
                <a:lnTo>
                  <a:pt x="334911" y="10744"/>
                </a:lnTo>
                <a:lnTo>
                  <a:pt x="337388" y="10744"/>
                </a:lnTo>
                <a:lnTo>
                  <a:pt x="339394" y="8737"/>
                </a:lnTo>
                <a:lnTo>
                  <a:pt x="339394" y="3797"/>
                </a:lnTo>
                <a:close/>
              </a:path>
              <a:path w="483870" h="212725">
                <a:moveTo>
                  <a:pt x="350050" y="53809"/>
                </a:moveTo>
                <a:lnTo>
                  <a:pt x="347916" y="51689"/>
                </a:lnTo>
                <a:lnTo>
                  <a:pt x="342658" y="51689"/>
                </a:lnTo>
                <a:lnTo>
                  <a:pt x="340525" y="53809"/>
                </a:lnTo>
                <a:lnTo>
                  <a:pt x="340525" y="59080"/>
                </a:lnTo>
                <a:lnTo>
                  <a:pt x="342658" y="61201"/>
                </a:lnTo>
                <a:lnTo>
                  <a:pt x="345287" y="61201"/>
                </a:lnTo>
                <a:lnTo>
                  <a:pt x="347916" y="61201"/>
                </a:lnTo>
                <a:lnTo>
                  <a:pt x="350050" y="59080"/>
                </a:lnTo>
                <a:lnTo>
                  <a:pt x="350050" y="53809"/>
                </a:lnTo>
                <a:close/>
              </a:path>
              <a:path w="483870" h="212725">
                <a:moveTo>
                  <a:pt x="356196" y="204457"/>
                </a:moveTo>
                <a:lnTo>
                  <a:pt x="354152" y="202412"/>
                </a:lnTo>
                <a:lnTo>
                  <a:pt x="349123" y="202412"/>
                </a:lnTo>
                <a:lnTo>
                  <a:pt x="347078" y="204457"/>
                </a:lnTo>
                <a:lnTo>
                  <a:pt x="347078" y="209486"/>
                </a:lnTo>
                <a:lnTo>
                  <a:pt x="349123" y="211531"/>
                </a:lnTo>
                <a:lnTo>
                  <a:pt x="351637" y="211531"/>
                </a:lnTo>
                <a:lnTo>
                  <a:pt x="354152" y="211531"/>
                </a:lnTo>
                <a:lnTo>
                  <a:pt x="356196" y="209486"/>
                </a:lnTo>
                <a:lnTo>
                  <a:pt x="356196" y="204457"/>
                </a:lnTo>
                <a:close/>
              </a:path>
              <a:path w="483870" h="212725">
                <a:moveTo>
                  <a:pt x="373214" y="154101"/>
                </a:moveTo>
                <a:lnTo>
                  <a:pt x="371043" y="151930"/>
                </a:lnTo>
                <a:lnTo>
                  <a:pt x="365683" y="151930"/>
                </a:lnTo>
                <a:lnTo>
                  <a:pt x="363512" y="154101"/>
                </a:lnTo>
                <a:lnTo>
                  <a:pt x="363512" y="159473"/>
                </a:lnTo>
                <a:lnTo>
                  <a:pt x="365683" y="161645"/>
                </a:lnTo>
                <a:lnTo>
                  <a:pt x="368363" y="161645"/>
                </a:lnTo>
                <a:lnTo>
                  <a:pt x="371043" y="161645"/>
                </a:lnTo>
                <a:lnTo>
                  <a:pt x="373214" y="159473"/>
                </a:lnTo>
                <a:lnTo>
                  <a:pt x="373214" y="154101"/>
                </a:lnTo>
                <a:close/>
              </a:path>
              <a:path w="483870" h="212725">
                <a:moveTo>
                  <a:pt x="373214" y="103936"/>
                </a:moveTo>
                <a:lnTo>
                  <a:pt x="371043" y="101752"/>
                </a:lnTo>
                <a:lnTo>
                  <a:pt x="365683" y="101752"/>
                </a:lnTo>
                <a:lnTo>
                  <a:pt x="363512" y="103936"/>
                </a:lnTo>
                <a:lnTo>
                  <a:pt x="363512" y="109296"/>
                </a:lnTo>
                <a:lnTo>
                  <a:pt x="365683" y="111467"/>
                </a:lnTo>
                <a:lnTo>
                  <a:pt x="368363" y="111467"/>
                </a:lnTo>
                <a:lnTo>
                  <a:pt x="371043" y="111467"/>
                </a:lnTo>
                <a:lnTo>
                  <a:pt x="373214" y="109296"/>
                </a:lnTo>
                <a:lnTo>
                  <a:pt x="373214" y="103936"/>
                </a:lnTo>
                <a:close/>
              </a:path>
              <a:path w="483870" h="212725">
                <a:moveTo>
                  <a:pt x="373291" y="3543"/>
                </a:moveTo>
                <a:lnTo>
                  <a:pt x="371081" y="1346"/>
                </a:lnTo>
                <a:lnTo>
                  <a:pt x="365645" y="1346"/>
                </a:lnTo>
                <a:lnTo>
                  <a:pt x="363435" y="3543"/>
                </a:lnTo>
                <a:lnTo>
                  <a:pt x="363435" y="8991"/>
                </a:lnTo>
                <a:lnTo>
                  <a:pt x="365645" y="11201"/>
                </a:lnTo>
                <a:lnTo>
                  <a:pt x="368363" y="11201"/>
                </a:lnTo>
                <a:lnTo>
                  <a:pt x="371081" y="11201"/>
                </a:lnTo>
                <a:lnTo>
                  <a:pt x="373291" y="8991"/>
                </a:lnTo>
                <a:lnTo>
                  <a:pt x="373291" y="3543"/>
                </a:lnTo>
                <a:close/>
              </a:path>
              <a:path w="483870" h="212725">
                <a:moveTo>
                  <a:pt x="383362" y="53581"/>
                </a:moveTo>
                <a:lnTo>
                  <a:pt x="381038" y="51257"/>
                </a:lnTo>
                <a:lnTo>
                  <a:pt x="375297" y="51257"/>
                </a:lnTo>
                <a:lnTo>
                  <a:pt x="372973" y="53581"/>
                </a:lnTo>
                <a:lnTo>
                  <a:pt x="372973" y="59309"/>
                </a:lnTo>
                <a:lnTo>
                  <a:pt x="375297" y="61633"/>
                </a:lnTo>
                <a:lnTo>
                  <a:pt x="378167" y="61633"/>
                </a:lnTo>
                <a:lnTo>
                  <a:pt x="381038" y="61633"/>
                </a:lnTo>
                <a:lnTo>
                  <a:pt x="383362" y="59309"/>
                </a:lnTo>
                <a:lnTo>
                  <a:pt x="383362" y="53581"/>
                </a:lnTo>
                <a:close/>
              </a:path>
              <a:path w="483870" h="212725">
                <a:moveTo>
                  <a:pt x="390029" y="204241"/>
                </a:moveTo>
                <a:lnTo>
                  <a:pt x="387819" y="202031"/>
                </a:lnTo>
                <a:lnTo>
                  <a:pt x="382358" y="202031"/>
                </a:lnTo>
                <a:lnTo>
                  <a:pt x="380149" y="204241"/>
                </a:lnTo>
                <a:lnTo>
                  <a:pt x="380149" y="209702"/>
                </a:lnTo>
                <a:lnTo>
                  <a:pt x="382358" y="211912"/>
                </a:lnTo>
                <a:lnTo>
                  <a:pt x="385089" y="211912"/>
                </a:lnTo>
                <a:lnTo>
                  <a:pt x="387819" y="211912"/>
                </a:lnTo>
                <a:lnTo>
                  <a:pt x="390029" y="209702"/>
                </a:lnTo>
                <a:lnTo>
                  <a:pt x="390029" y="204241"/>
                </a:lnTo>
                <a:close/>
              </a:path>
              <a:path w="483870" h="212725">
                <a:moveTo>
                  <a:pt x="407073" y="153885"/>
                </a:moveTo>
                <a:lnTo>
                  <a:pt x="404723" y="151523"/>
                </a:lnTo>
                <a:lnTo>
                  <a:pt x="398907" y="151523"/>
                </a:lnTo>
                <a:lnTo>
                  <a:pt x="396557" y="153885"/>
                </a:lnTo>
                <a:lnTo>
                  <a:pt x="396557" y="159689"/>
                </a:lnTo>
                <a:lnTo>
                  <a:pt x="398907" y="162052"/>
                </a:lnTo>
                <a:lnTo>
                  <a:pt x="401815" y="162052"/>
                </a:lnTo>
                <a:lnTo>
                  <a:pt x="404723" y="162052"/>
                </a:lnTo>
                <a:lnTo>
                  <a:pt x="407073" y="159689"/>
                </a:lnTo>
                <a:lnTo>
                  <a:pt x="407073" y="153885"/>
                </a:lnTo>
                <a:close/>
              </a:path>
              <a:path w="483870" h="212725">
                <a:moveTo>
                  <a:pt x="407073" y="103708"/>
                </a:moveTo>
                <a:lnTo>
                  <a:pt x="404723" y="101346"/>
                </a:lnTo>
                <a:lnTo>
                  <a:pt x="398907" y="101346"/>
                </a:lnTo>
                <a:lnTo>
                  <a:pt x="396557" y="103708"/>
                </a:lnTo>
                <a:lnTo>
                  <a:pt x="396557" y="109512"/>
                </a:lnTo>
                <a:lnTo>
                  <a:pt x="398907" y="111874"/>
                </a:lnTo>
                <a:lnTo>
                  <a:pt x="401815" y="111874"/>
                </a:lnTo>
                <a:lnTo>
                  <a:pt x="404723" y="111874"/>
                </a:lnTo>
                <a:lnTo>
                  <a:pt x="407073" y="109512"/>
                </a:lnTo>
                <a:lnTo>
                  <a:pt x="407073" y="103708"/>
                </a:lnTo>
                <a:close/>
              </a:path>
              <a:path w="483870" h="212725">
                <a:moveTo>
                  <a:pt x="407187" y="3302"/>
                </a:moveTo>
                <a:lnTo>
                  <a:pt x="404787" y="889"/>
                </a:lnTo>
                <a:lnTo>
                  <a:pt x="398843" y="889"/>
                </a:lnTo>
                <a:lnTo>
                  <a:pt x="396443" y="3302"/>
                </a:lnTo>
                <a:lnTo>
                  <a:pt x="396443" y="9245"/>
                </a:lnTo>
                <a:lnTo>
                  <a:pt x="398843" y="11645"/>
                </a:lnTo>
                <a:lnTo>
                  <a:pt x="401815" y="11645"/>
                </a:lnTo>
                <a:lnTo>
                  <a:pt x="404787" y="11645"/>
                </a:lnTo>
                <a:lnTo>
                  <a:pt x="407187" y="9245"/>
                </a:lnTo>
                <a:lnTo>
                  <a:pt x="407187" y="3302"/>
                </a:lnTo>
                <a:close/>
              </a:path>
              <a:path w="483870" h="212725">
                <a:moveTo>
                  <a:pt x="416661" y="53340"/>
                </a:moveTo>
                <a:lnTo>
                  <a:pt x="414147" y="50812"/>
                </a:lnTo>
                <a:lnTo>
                  <a:pt x="407936" y="50812"/>
                </a:lnTo>
                <a:lnTo>
                  <a:pt x="405409" y="53340"/>
                </a:lnTo>
                <a:lnTo>
                  <a:pt x="405409" y="59550"/>
                </a:lnTo>
                <a:lnTo>
                  <a:pt x="407936" y="62064"/>
                </a:lnTo>
                <a:lnTo>
                  <a:pt x="411035" y="62064"/>
                </a:lnTo>
                <a:lnTo>
                  <a:pt x="414147" y="62064"/>
                </a:lnTo>
                <a:lnTo>
                  <a:pt x="416661" y="59550"/>
                </a:lnTo>
                <a:lnTo>
                  <a:pt x="416661" y="53340"/>
                </a:lnTo>
                <a:close/>
              </a:path>
              <a:path w="483870" h="212725">
                <a:moveTo>
                  <a:pt x="423849" y="204038"/>
                </a:moveTo>
                <a:lnTo>
                  <a:pt x="421462" y="201650"/>
                </a:lnTo>
                <a:lnTo>
                  <a:pt x="415594" y="201650"/>
                </a:lnTo>
                <a:lnTo>
                  <a:pt x="413207" y="204038"/>
                </a:lnTo>
                <a:lnTo>
                  <a:pt x="413207" y="209918"/>
                </a:lnTo>
                <a:lnTo>
                  <a:pt x="415594" y="212293"/>
                </a:lnTo>
                <a:lnTo>
                  <a:pt x="418528" y="212293"/>
                </a:lnTo>
                <a:lnTo>
                  <a:pt x="421462" y="212293"/>
                </a:lnTo>
                <a:lnTo>
                  <a:pt x="423849" y="209918"/>
                </a:lnTo>
                <a:lnTo>
                  <a:pt x="423849" y="204038"/>
                </a:lnTo>
                <a:close/>
              </a:path>
              <a:path w="483870" h="212725">
                <a:moveTo>
                  <a:pt x="440918" y="153670"/>
                </a:moveTo>
                <a:lnTo>
                  <a:pt x="438378" y="151130"/>
                </a:lnTo>
                <a:lnTo>
                  <a:pt x="432130" y="151130"/>
                </a:lnTo>
                <a:lnTo>
                  <a:pt x="429590" y="153670"/>
                </a:lnTo>
                <a:lnTo>
                  <a:pt x="429590" y="159918"/>
                </a:lnTo>
                <a:lnTo>
                  <a:pt x="432130" y="162458"/>
                </a:lnTo>
                <a:lnTo>
                  <a:pt x="435254" y="162458"/>
                </a:lnTo>
                <a:lnTo>
                  <a:pt x="438378" y="162458"/>
                </a:lnTo>
                <a:lnTo>
                  <a:pt x="440918" y="159918"/>
                </a:lnTo>
                <a:lnTo>
                  <a:pt x="440918" y="153670"/>
                </a:lnTo>
                <a:close/>
              </a:path>
              <a:path w="483870" h="212725">
                <a:moveTo>
                  <a:pt x="440918" y="103492"/>
                </a:moveTo>
                <a:lnTo>
                  <a:pt x="438378" y="100952"/>
                </a:lnTo>
                <a:lnTo>
                  <a:pt x="432130" y="100952"/>
                </a:lnTo>
                <a:lnTo>
                  <a:pt x="429590" y="103492"/>
                </a:lnTo>
                <a:lnTo>
                  <a:pt x="429590" y="109740"/>
                </a:lnTo>
                <a:lnTo>
                  <a:pt x="432130" y="112280"/>
                </a:lnTo>
                <a:lnTo>
                  <a:pt x="435254" y="112280"/>
                </a:lnTo>
                <a:lnTo>
                  <a:pt x="438378" y="112280"/>
                </a:lnTo>
                <a:lnTo>
                  <a:pt x="440918" y="109740"/>
                </a:lnTo>
                <a:lnTo>
                  <a:pt x="440918" y="103492"/>
                </a:lnTo>
                <a:close/>
              </a:path>
              <a:path w="483870" h="212725">
                <a:moveTo>
                  <a:pt x="441083" y="3048"/>
                </a:moveTo>
                <a:lnTo>
                  <a:pt x="438467" y="444"/>
                </a:lnTo>
                <a:lnTo>
                  <a:pt x="432041" y="444"/>
                </a:lnTo>
                <a:lnTo>
                  <a:pt x="429437" y="3048"/>
                </a:lnTo>
                <a:lnTo>
                  <a:pt x="429437" y="9486"/>
                </a:lnTo>
                <a:lnTo>
                  <a:pt x="432041" y="12090"/>
                </a:lnTo>
                <a:lnTo>
                  <a:pt x="435254" y="12090"/>
                </a:lnTo>
                <a:lnTo>
                  <a:pt x="438467" y="12090"/>
                </a:lnTo>
                <a:lnTo>
                  <a:pt x="441083" y="9486"/>
                </a:lnTo>
                <a:lnTo>
                  <a:pt x="441083" y="3048"/>
                </a:lnTo>
                <a:close/>
              </a:path>
              <a:path w="483870" h="212725">
                <a:moveTo>
                  <a:pt x="449973" y="53098"/>
                </a:moveTo>
                <a:lnTo>
                  <a:pt x="447255" y="50380"/>
                </a:lnTo>
                <a:lnTo>
                  <a:pt x="440575" y="50380"/>
                </a:lnTo>
                <a:lnTo>
                  <a:pt x="437857" y="53098"/>
                </a:lnTo>
                <a:lnTo>
                  <a:pt x="437857" y="59778"/>
                </a:lnTo>
                <a:lnTo>
                  <a:pt x="440575" y="62496"/>
                </a:lnTo>
                <a:lnTo>
                  <a:pt x="443915" y="62496"/>
                </a:lnTo>
                <a:lnTo>
                  <a:pt x="447255" y="62496"/>
                </a:lnTo>
                <a:lnTo>
                  <a:pt x="449973" y="59778"/>
                </a:lnTo>
                <a:lnTo>
                  <a:pt x="449973" y="53098"/>
                </a:lnTo>
                <a:close/>
              </a:path>
              <a:path w="483870" h="212725">
                <a:moveTo>
                  <a:pt x="457695" y="203809"/>
                </a:moveTo>
                <a:lnTo>
                  <a:pt x="455142" y="201256"/>
                </a:lnTo>
                <a:lnTo>
                  <a:pt x="448843" y="201256"/>
                </a:lnTo>
                <a:lnTo>
                  <a:pt x="446290" y="203809"/>
                </a:lnTo>
                <a:lnTo>
                  <a:pt x="446290" y="210108"/>
                </a:lnTo>
                <a:lnTo>
                  <a:pt x="448843" y="212661"/>
                </a:lnTo>
                <a:lnTo>
                  <a:pt x="451993" y="212661"/>
                </a:lnTo>
                <a:lnTo>
                  <a:pt x="455142" y="212661"/>
                </a:lnTo>
                <a:lnTo>
                  <a:pt x="457695" y="210108"/>
                </a:lnTo>
                <a:lnTo>
                  <a:pt x="457695" y="203809"/>
                </a:lnTo>
                <a:close/>
              </a:path>
              <a:path w="483870" h="212725">
                <a:moveTo>
                  <a:pt x="474776" y="153441"/>
                </a:moveTo>
                <a:lnTo>
                  <a:pt x="472059" y="150723"/>
                </a:lnTo>
                <a:lnTo>
                  <a:pt x="465353" y="150723"/>
                </a:lnTo>
                <a:lnTo>
                  <a:pt x="462635" y="153441"/>
                </a:lnTo>
                <a:lnTo>
                  <a:pt x="462635" y="160147"/>
                </a:lnTo>
                <a:lnTo>
                  <a:pt x="465353" y="162864"/>
                </a:lnTo>
                <a:lnTo>
                  <a:pt x="468706" y="162864"/>
                </a:lnTo>
                <a:lnTo>
                  <a:pt x="472059" y="162864"/>
                </a:lnTo>
                <a:lnTo>
                  <a:pt x="474776" y="160147"/>
                </a:lnTo>
                <a:lnTo>
                  <a:pt x="474776" y="153441"/>
                </a:lnTo>
                <a:close/>
              </a:path>
              <a:path w="483870" h="212725">
                <a:moveTo>
                  <a:pt x="474776" y="103263"/>
                </a:moveTo>
                <a:lnTo>
                  <a:pt x="472059" y="100545"/>
                </a:lnTo>
                <a:lnTo>
                  <a:pt x="465353" y="100545"/>
                </a:lnTo>
                <a:lnTo>
                  <a:pt x="462635" y="103263"/>
                </a:lnTo>
                <a:lnTo>
                  <a:pt x="462635" y="109969"/>
                </a:lnTo>
                <a:lnTo>
                  <a:pt x="465353" y="112687"/>
                </a:lnTo>
                <a:lnTo>
                  <a:pt x="468706" y="112687"/>
                </a:lnTo>
                <a:lnTo>
                  <a:pt x="472059" y="112687"/>
                </a:lnTo>
                <a:lnTo>
                  <a:pt x="474776" y="109969"/>
                </a:lnTo>
                <a:lnTo>
                  <a:pt x="474776" y="103263"/>
                </a:lnTo>
                <a:close/>
              </a:path>
              <a:path w="483870" h="212725">
                <a:moveTo>
                  <a:pt x="474980" y="2794"/>
                </a:moveTo>
                <a:lnTo>
                  <a:pt x="472173" y="0"/>
                </a:lnTo>
                <a:lnTo>
                  <a:pt x="465239" y="0"/>
                </a:lnTo>
                <a:lnTo>
                  <a:pt x="462432" y="2794"/>
                </a:lnTo>
                <a:lnTo>
                  <a:pt x="462432" y="9728"/>
                </a:lnTo>
                <a:lnTo>
                  <a:pt x="465239" y="12534"/>
                </a:lnTo>
                <a:lnTo>
                  <a:pt x="468706" y="12534"/>
                </a:lnTo>
                <a:lnTo>
                  <a:pt x="472173" y="12534"/>
                </a:lnTo>
                <a:lnTo>
                  <a:pt x="474980" y="9728"/>
                </a:lnTo>
                <a:lnTo>
                  <a:pt x="474980" y="2794"/>
                </a:lnTo>
                <a:close/>
              </a:path>
              <a:path w="483870" h="212725">
                <a:moveTo>
                  <a:pt x="483273" y="52857"/>
                </a:moveTo>
                <a:lnTo>
                  <a:pt x="480364" y="49961"/>
                </a:lnTo>
                <a:lnTo>
                  <a:pt x="473202" y="49961"/>
                </a:lnTo>
                <a:lnTo>
                  <a:pt x="470293" y="52857"/>
                </a:lnTo>
                <a:lnTo>
                  <a:pt x="470293" y="60020"/>
                </a:lnTo>
                <a:lnTo>
                  <a:pt x="473202" y="62928"/>
                </a:lnTo>
                <a:lnTo>
                  <a:pt x="476783" y="62928"/>
                </a:lnTo>
                <a:lnTo>
                  <a:pt x="480364" y="62928"/>
                </a:lnTo>
                <a:lnTo>
                  <a:pt x="483273" y="60020"/>
                </a:lnTo>
                <a:lnTo>
                  <a:pt x="483273" y="52857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3126486" y="2238057"/>
            <a:ext cx="501015" cy="267970"/>
          </a:xfrm>
          <a:custGeom>
            <a:avLst/>
            <a:gdLst/>
            <a:ahLst/>
            <a:cxnLst/>
            <a:rect l="l" t="t" r="r" b="b"/>
            <a:pathLst>
              <a:path w="501014" h="267969">
                <a:moveTo>
                  <a:pt x="812" y="210362"/>
                </a:moveTo>
                <a:lnTo>
                  <a:pt x="635" y="210185"/>
                </a:lnTo>
                <a:lnTo>
                  <a:pt x="177" y="210185"/>
                </a:lnTo>
                <a:lnTo>
                  <a:pt x="0" y="210362"/>
                </a:lnTo>
                <a:lnTo>
                  <a:pt x="0" y="210807"/>
                </a:lnTo>
                <a:lnTo>
                  <a:pt x="177" y="210985"/>
                </a:lnTo>
                <a:lnTo>
                  <a:pt x="406" y="210985"/>
                </a:lnTo>
                <a:lnTo>
                  <a:pt x="635" y="210985"/>
                </a:lnTo>
                <a:lnTo>
                  <a:pt x="812" y="210807"/>
                </a:lnTo>
                <a:lnTo>
                  <a:pt x="812" y="210362"/>
                </a:lnTo>
                <a:close/>
              </a:path>
              <a:path w="501014" h="267969">
                <a:moveTo>
                  <a:pt x="812" y="160185"/>
                </a:moveTo>
                <a:lnTo>
                  <a:pt x="635" y="160007"/>
                </a:lnTo>
                <a:lnTo>
                  <a:pt x="177" y="160007"/>
                </a:lnTo>
                <a:lnTo>
                  <a:pt x="0" y="160185"/>
                </a:lnTo>
                <a:lnTo>
                  <a:pt x="0" y="160629"/>
                </a:lnTo>
                <a:lnTo>
                  <a:pt x="177" y="160807"/>
                </a:lnTo>
                <a:lnTo>
                  <a:pt x="406" y="160807"/>
                </a:lnTo>
                <a:lnTo>
                  <a:pt x="635" y="160807"/>
                </a:lnTo>
                <a:lnTo>
                  <a:pt x="812" y="160629"/>
                </a:lnTo>
                <a:lnTo>
                  <a:pt x="812" y="160185"/>
                </a:lnTo>
                <a:close/>
              </a:path>
              <a:path w="501014" h="267969">
                <a:moveTo>
                  <a:pt x="9702" y="110020"/>
                </a:moveTo>
                <a:lnTo>
                  <a:pt x="9525" y="109842"/>
                </a:lnTo>
                <a:lnTo>
                  <a:pt x="9093" y="109842"/>
                </a:lnTo>
                <a:lnTo>
                  <a:pt x="8915" y="110020"/>
                </a:lnTo>
                <a:lnTo>
                  <a:pt x="8915" y="110451"/>
                </a:lnTo>
                <a:lnTo>
                  <a:pt x="9093" y="110629"/>
                </a:lnTo>
                <a:lnTo>
                  <a:pt x="9309" y="110629"/>
                </a:lnTo>
                <a:lnTo>
                  <a:pt x="9525" y="110629"/>
                </a:lnTo>
                <a:lnTo>
                  <a:pt x="9702" y="110451"/>
                </a:lnTo>
                <a:lnTo>
                  <a:pt x="9702" y="110020"/>
                </a:lnTo>
                <a:close/>
              </a:path>
              <a:path w="501014" h="267969">
                <a:moveTo>
                  <a:pt x="18313" y="59855"/>
                </a:moveTo>
                <a:lnTo>
                  <a:pt x="18148" y="59677"/>
                </a:lnTo>
                <a:lnTo>
                  <a:pt x="17716" y="59677"/>
                </a:lnTo>
                <a:lnTo>
                  <a:pt x="17551" y="59855"/>
                </a:lnTo>
                <a:lnTo>
                  <a:pt x="17551" y="60261"/>
                </a:lnTo>
                <a:lnTo>
                  <a:pt x="17716" y="60439"/>
                </a:lnTo>
                <a:lnTo>
                  <a:pt x="17932" y="60439"/>
                </a:lnTo>
                <a:lnTo>
                  <a:pt x="18148" y="60439"/>
                </a:lnTo>
                <a:lnTo>
                  <a:pt x="18313" y="60261"/>
                </a:lnTo>
                <a:lnTo>
                  <a:pt x="18313" y="59855"/>
                </a:lnTo>
                <a:close/>
              </a:path>
              <a:path w="501014" h="267969">
                <a:moveTo>
                  <a:pt x="26416" y="1308"/>
                </a:moveTo>
                <a:lnTo>
                  <a:pt x="26250" y="1130"/>
                </a:lnTo>
                <a:lnTo>
                  <a:pt x="25831" y="1130"/>
                </a:lnTo>
                <a:lnTo>
                  <a:pt x="25654" y="1308"/>
                </a:lnTo>
                <a:lnTo>
                  <a:pt x="25654" y="1727"/>
                </a:lnTo>
                <a:lnTo>
                  <a:pt x="25831" y="1892"/>
                </a:lnTo>
                <a:lnTo>
                  <a:pt x="26035" y="1892"/>
                </a:lnTo>
                <a:lnTo>
                  <a:pt x="26250" y="1892"/>
                </a:lnTo>
                <a:lnTo>
                  <a:pt x="26416" y="1727"/>
                </a:lnTo>
                <a:lnTo>
                  <a:pt x="26416" y="1308"/>
                </a:lnTo>
                <a:close/>
              </a:path>
              <a:path w="501014" h="267969">
                <a:moveTo>
                  <a:pt x="34124" y="210134"/>
                </a:moveTo>
                <a:lnTo>
                  <a:pt x="33769" y="209778"/>
                </a:lnTo>
                <a:lnTo>
                  <a:pt x="32880" y="209778"/>
                </a:lnTo>
                <a:lnTo>
                  <a:pt x="32512" y="210134"/>
                </a:lnTo>
                <a:lnTo>
                  <a:pt x="32512" y="211023"/>
                </a:lnTo>
                <a:lnTo>
                  <a:pt x="32880" y="211391"/>
                </a:lnTo>
                <a:lnTo>
                  <a:pt x="33324" y="211391"/>
                </a:lnTo>
                <a:lnTo>
                  <a:pt x="33769" y="211391"/>
                </a:lnTo>
                <a:lnTo>
                  <a:pt x="34124" y="211023"/>
                </a:lnTo>
                <a:lnTo>
                  <a:pt x="34124" y="210134"/>
                </a:lnTo>
                <a:close/>
              </a:path>
              <a:path w="501014" h="267969">
                <a:moveTo>
                  <a:pt x="34124" y="159956"/>
                </a:moveTo>
                <a:lnTo>
                  <a:pt x="33769" y="159588"/>
                </a:lnTo>
                <a:lnTo>
                  <a:pt x="32880" y="159588"/>
                </a:lnTo>
                <a:lnTo>
                  <a:pt x="32512" y="159956"/>
                </a:lnTo>
                <a:lnTo>
                  <a:pt x="32512" y="160845"/>
                </a:lnTo>
                <a:lnTo>
                  <a:pt x="32880" y="161213"/>
                </a:lnTo>
                <a:lnTo>
                  <a:pt x="33324" y="161213"/>
                </a:lnTo>
                <a:lnTo>
                  <a:pt x="33769" y="161213"/>
                </a:lnTo>
                <a:lnTo>
                  <a:pt x="34124" y="160845"/>
                </a:lnTo>
                <a:lnTo>
                  <a:pt x="34124" y="159956"/>
                </a:lnTo>
                <a:close/>
              </a:path>
              <a:path w="501014" h="267969">
                <a:moveTo>
                  <a:pt x="43548" y="109791"/>
                </a:moveTo>
                <a:lnTo>
                  <a:pt x="43192" y="109435"/>
                </a:lnTo>
                <a:lnTo>
                  <a:pt x="42329" y="109435"/>
                </a:lnTo>
                <a:lnTo>
                  <a:pt x="41973" y="109791"/>
                </a:lnTo>
                <a:lnTo>
                  <a:pt x="41973" y="110667"/>
                </a:lnTo>
                <a:lnTo>
                  <a:pt x="42329" y="111010"/>
                </a:lnTo>
                <a:lnTo>
                  <a:pt x="42760" y="111010"/>
                </a:lnTo>
                <a:lnTo>
                  <a:pt x="43192" y="111010"/>
                </a:lnTo>
                <a:lnTo>
                  <a:pt x="43548" y="110667"/>
                </a:lnTo>
                <a:lnTo>
                  <a:pt x="43548" y="109791"/>
                </a:lnTo>
                <a:close/>
              </a:path>
              <a:path w="501014" h="267969">
                <a:moveTo>
                  <a:pt x="52400" y="59639"/>
                </a:moveTo>
                <a:lnTo>
                  <a:pt x="52057" y="59296"/>
                </a:lnTo>
                <a:lnTo>
                  <a:pt x="51219" y="59296"/>
                </a:lnTo>
                <a:lnTo>
                  <a:pt x="50876" y="59639"/>
                </a:lnTo>
                <a:lnTo>
                  <a:pt x="50876" y="60477"/>
                </a:lnTo>
                <a:lnTo>
                  <a:pt x="51219" y="60820"/>
                </a:lnTo>
                <a:lnTo>
                  <a:pt x="51638" y="60820"/>
                </a:lnTo>
                <a:lnTo>
                  <a:pt x="52057" y="60820"/>
                </a:lnTo>
                <a:lnTo>
                  <a:pt x="52400" y="60477"/>
                </a:lnTo>
                <a:lnTo>
                  <a:pt x="52400" y="59639"/>
                </a:lnTo>
                <a:close/>
              </a:path>
              <a:path w="501014" h="267969">
                <a:moveTo>
                  <a:pt x="60248" y="1092"/>
                </a:moveTo>
                <a:lnTo>
                  <a:pt x="59905" y="749"/>
                </a:lnTo>
                <a:lnTo>
                  <a:pt x="59067" y="749"/>
                </a:lnTo>
                <a:lnTo>
                  <a:pt x="58724" y="1092"/>
                </a:lnTo>
                <a:lnTo>
                  <a:pt x="58724" y="1930"/>
                </a:lnTo>
                <a:lnTo>
                  <a:pt x="59067" y="2273"/>
                </a:lnTo>
                <a:lnTo>
                  <a:pt x="59486" y="2273"/>
                </a:lnTo>
                <a:lnTo>
                  <a:pt x="59905" y="2273"/>
                </a:lnTo>
                <a:lnTo>
                  <a:pt x="60248" y="1930"/>
                </a:lnTo>
                <a:lnTo>
                  <a:pt x="60248" y="1092"/>
                </a:lnTo>
                <a:close/>
              </a:path>
              <a:path w="501014" h="267969">
                <a:moveTo>
                  <a:pt x="67437" y="209918"/>
                </a:moveTo>
                <a:lnTo>
                  <a:pt x="66903" y="209372"/>
                </a:lnTo>
                <a:lnTo>
                  <a:pt x="65557" y="209372"/>
                </a:lnTo>
                <a:lnTo>
                  <a:pt x="65011" y="209918"/>
                </a:lnTo>
                <a:lnTo>
                  <a:pt x="65011" y="211251"/>
                </a:lnTo>
                <a:lnTo>
                  <a:pt x="65557" y="211797"/>
                </a:lnTo>
                <a:lnTo>
                  <a:pt x="66230" y="211797"/>
                </a:lnTo>
                <a:lnTo>
                  <a:pt x="66903" y="211797"/>
                </a:lnTo>
                <a:lnTo>
                  <a:pt x="67437" y="211251"/>
                </a:lnTo>
                <a:lnTo>
                  <a:pt x="67437" y="209918"/>
                </a:lnTo>
                <a:close/>
              </a:path>
              <a:path w="501014" h="267969">
                <a:moveTo>
                  <a:pt x="67437" y="159740"/>
                </a:moveTo>
                <a:lnTo>
                  <a:pt x="66903" y="159194"/>
                </a:lnTo>
                <a:lnTo>
                  <a:pt x="65557" y="159194"/>
                </a:lnTo>
                <a:lnTo>
                  <a:pt x="65011" y="159740"/>
                </a:lnTo>
                <a:lnTo>
                  <a:pt x="65011" y="161074"/>
                </a:lnTo>
                <a:lnTo>
                  <a:pt x="65557" y="161620"/>
                </a:lnTo>
                <a:lnTo>
                  <a:pt x="66230" y="161620"/>
                </a:lnTo>
                <a:lnTo>
                  <a:pt x="66903" y="161620"/>
                </a:lnTo>
                <a:lnTo>
                  <a:pt x="67437" y="161074"/>
                </a:lnTo>
                <a:lnTo>
                  <a:pt x="67437" y="159740"/>
                </a:lnTo>
                <a:close/>
              </a:path>
              <a:path w="501014" h="267969">
                <a:moveTo>
                  <a:pt x="77393" y="109575"/>
                </a:moveTo>
                <a:lnTo>
                  <a:pt x="76860" y="109054"/>
                </a:lnTo>
                <a:lnTo>
                  <a:pt x="75565" y="109054"/>
                </a:lnTo>
                <a:lnTo>
                  <a:pt x="75031" y="109575"/>
                </a:lnTo>
                <a:lnTo>
                  <a:pt x="75031" y="110883"/>
                </a:lnTo>
                <a:lnTo>
                  <a:pt x="75565" y="111404"/>
                </a:lnTo>
                <a:lnTo>
                  <a:pt x="76212" y="111404"/>
                </a:lnTo>
                <a:lnTo>
                  <a:pt x="76860" y="111404"/>
                </a:lnTo>
                <a:lnTo>
                  <a:pt x="77393" y="110883"/>
                </a:lnTo>
                <a:lnTo>
                  <a:pt x="77393" y="109575"/>
                </a:lnTo>
                <a:close/>
              </a:path>
              <a:path w="501014" h="267969">
                <a:moveTo>
                  <a:pt x="86474" y="59423"/>
                </a:moveTo>
                <a:lnTo>
                  <a:pt x="85966" y="58915"/>
                </a:lnTo>
                <a:lnTo>
                  <a:pt x="84696" y="58915"/>
                </a:lnTo>
                <a:lnTo>
                  <a:pt x="84188" y="59423"/>
                </a:lnTo>
                <a:lnTo>
                  <a:pt x="84188" y="60680"/>
                </a:lnTo>
                <a:lnTo>
                  <a:pt x="84696" y="61188"/>
                </a:lnTo>
                <a:lnTo>
                  <a:pt x="85331" y="61188"/>
                </a:lnTo>
                <a:lnTo>
                  <a:pt x="85966" y="61188"/>
                </a:lnTo>
                <a:lnTo>
                  <a:pt x="86474" y="60680"/>
                </a:lnTo>
                <a:lnTo>
                  <a:pt x="86474" y="59423"/>
                </a:lnTo>
                <a:close/>
              </a:path>
              <a:path w="501014" h="267969">
                <a:moveTo>
                  <a:pt x="94081" y="889"/>
                </a:moveTo>
                <a:lnTo>
                  <a:pt x="93573" y="381"/>
                </a:lnTo>
                <a:lnTo>
                  <a:pt x="92303" y="381"/>
                </a:lnTo>
                <a:lnTo>
                  <a:pt x="91795" y="889"/>
                </a:lnTo>
                <a:lnTo>
                  <a:pt x="91795" y="2146"/>
                </a:lnTo>
                <a:lnTo>
                  <a:pt x="92303" y="2667"/>
                </a:lnTo>
                <a:lnTo>
                  <a:pt x="92938" y="2667"/>
                </a:lnTo>
                <a:lnTo>
                  <a:pt x="93573" y="2667"/>
                </a:lnTo>
                <a:lnTo>
                  <a:pt x="94081" y="2146"/>
                </a:lnTo>
                <a:lnTo>
                  <a:pt x="94081" y="889"/>
                </a:lnTo>
                <a:close/>
              </a:path>
              <a:path w="501014" h="267969">
                <a:moveTo>
                  <a:pt x="100761" y="209689"/>
                </a:moveTo>
                <a:lnTo>
                  <a:pt x="100037" y="208965"/>
                </a:lnTo>
                <a:lnTo>
                  <a:pt x="98259" y="208965"/>
                </a:lnTo>
                <a:lnTo>
                  <a:pt x="97536" y="209689"/>
                </a:lnTo>
                <a:lnTo>
                  <a:pt x="97536" y="211480"/>
                </a:lnTo>
                <a:lnTo>
                  <a:pt x="98259" y="212204"/>
                </a:lnTo>
                <a:lnTo>
                  <a:pt x="99148" y="212204"/>
                </a:lnTo>
                <a:lnTo>
                  <a:pt x="100037" y="212204"/>
                </a:lnTo>
                <a:lnTo>
                  <a:pt x="100761" y="211480"/>
                </a:lnTo>
                <a:lnTo>
                  <a:pt x="100761" y="209689"/>
                </a:lnTo>
                <a:close/>
              </a:path>
              <a:path w="501014" h="267969">
                <a:moveTo>
                  <a:pt x="100761" y="159512"/>
                </a:moveTo>
                <a:lnTo>
                  <a:pt x="100037" y="158788"/>
                </a:lnTo>
                <a:lnTo>
                  <a:pt x="98259" y="158788"/>
                </a:lnTo>
                <a:lnTo>
                  <a:pt x="97536" y="159512"/>
                </a:lnTo>
                <a:lnTo>
                  <a:pt x="97536" y="161302"/>
                </a:lnTo>
                <a:lnTo>
                  <a:pt x="98259" y="162026"/>
                </a:lnTo>
                <a:lnTo>
                  <a:pt x="99148" y="162026"/>
                </a:lnTo>
                <a:lnTo>
                  <a:pt x="100037" y="162026"/>
                </a:lnTo>
                <a:lnTo>
                  <a:pt x="100761" y="161302"/>
                </a:lnTo>
                <a:lnTo>
                  <a:pt x="100761" y="159512"/>
                </a:lnTo>
                <a:close/>
              </a:path>
              <a:path w="501014" h="267969">
                <a:moveTo>
                  <a:pt x="111239" y="109359"/>
                </a:moveTo>
                <a:lnTo>
                  <a:pt x="110528" y="108661"/>
                </a:lnTo>
                <a:lnTo>
                  <a:pt x="108800" y="108661"/>
                </a:lnTo>
                <a:lnTo>
                  <a:pt x="108089" y="109359"/>
                </a:lnTo>
                <a:lnTo>
                  <a:pt x="108089" y="111086"/>
                </a:lnTo>
                <a:lnTo>
                  <a:pt x="108800" y="111798"/>
                </a:lnTo>
                <a:lnTo>
                  <a:pt x="109664" y="111798"/>
                </a:lnTo>
                <a:lnTo>
                  <a:pt x="110528" y="111798"/>
                </a:lnTo>
                <a:lnTo>
                  <a:pt x="111239" y="111086"/>
                </a:lnTo>
                <a:lnTo>
                  <a:pt x="111239" y="109359"/>
                </a:lnTo>
                <a:close/>
              </a:path>
              <a:path w="501014" h="267969">
                <a:moveTo>
                  <a:pt x="120561" y="59220"/>
                </a:moveTo>
                <a:lnTo>
                  <a:pt x="119875" y="58534"/>
                </a:lnTo>
                <a:lnTo>
                  <a:pt x="118198" y="58534"/>
                </a:lnTo>
                <a:lnTo>
                  <a:pt x="117513" y="59220"/>
                </a:lnTo>
                <a:lnTo>
                  <a:pt x="117513" y="60896"/>
                </a:lnTo>
                <a:lnTo>
                  <a:pt x="118198" y="61582"/>
                </a:lnTo>
                <a:lnTo>
                  <a:pt x="119037" y="61582"/>
                </a:lnTo>
                <a:lnTo>
                  <a:pt x="119875" y="61582"/>
                </a:lnTo>
                <a:lnTo>
                  <a:pt x="120561" y="60896"/>
                </a:lnTo>
                <a:lnTo>
                  <a:pt x="120561" y="59220"/>
                </a:lnTo>
                <a:close/>
              </a:path>
              <a:path w="501014" h="267969">
                <a:moveTo>
                  <a:pt x="127914" y="673"/>
                </a:moveTo>
                <a:lnTo>
                  <a:pt x="127228" y="0"/>
                </a:lnTo>
                <a:lnTo>
                  <a:pt x="125552" y="0"/>
                </a:lnTo>
                <a:lnTo>
                  <a:pt x="124866" y="673"/>
                </a:lnTo>
                <a:lnTo>
                  <a:pt x="124866" y="2349"/>
                </a:lnTo>
                <a:lnTo>
                  <a:pt x="125552" y="3035"/>
                </a:lnTo>
                <a:lnTo>
                  <a:pt x="126390" y="3035"/>
                </a:lnTo>
                <a:lnTo>
                  <a:pt x="127228" y="3035"/>
                </a:lnTo>
                <a:lnTo>
                  <a:pt x="127914" y="2349"/>
                </a:lnTo>
                <a:lnTo>
                  <a:pt x="127914" y="673"/>
                </a:lnTo>
                <a:close/>
              </a:path>
              <a:path w="501014" h="267969">
                <a:moveTo>
                  <a:pt x="134073" y="209461"/>
                </a:moveTo>
                <a:lnTo>
                  <a:pt x="133172" y="208559"/>
                </a:lnTo>
                <a:lnTo>
                  <a:pt x="130937" y="208559"/>
                </a:lnTo>
                <a:lnTo>
                  <a:pt x="130035" y="209461"/>
                </a:lnTo>
                <a:lnTo>
                  <a:pt x="130035" y="211696"/>
                </a:lnTo>
                <a:lnTo>
                  <a:pt x="130937" y="212598"/>
                </a:lnTo>
                <a:lnTo>
                  <a:pt x="132054" y="212598"/>
                </a:lnTo>
                <a:lnTo>
                  <a:pt x="133172" y="212598"/>
                </a:lnTo>
                <a:lnTo>
                  <a:pt x="134073" y="211696"/>
                </a:lnTo>
                <a:lnTo>
                  <a:pt x="134073" y="209461"/>
                </a:lnTo>
                <a:close/>
              </a:path>
              <a:path w="501014" h="267969">
                <a:moveTo>
                  <a:pt x="134073" y="159296"/>
                </a:moveTo>
                <a:lnTo>
                  <a:pt x="133172" y="158394"/>
                </a:lnTo>
                <a:lnTo>
                  <a:pt x="130937" y="158394"/>
                </a:lnTo>
                <a:lnTo>
                  <a:pt x="130035" y="159296"/>
                </a:lnTo>
                <a:lnTo>
                  <a:pt x="130035" y="161531"/>
                </a:lnTo>
                <a:lnTo>
                  <a:pt x="130937" y="162433"/>
                </a:lnTo>
                <a:lnTo>
                  <a:pt x="132054" y="162433"/>
                </a:lnTo>
                <a:lnTo>
                  <a:pt x="133172" y="162433"/>
                </a:lnTo>
                <a:lnTo>
                  <a:pt x="134073" y="161531"/>
                </a:lnTo>
                <a:lnTo>
                  <a:pt x="134073" y="159296"/>
                </a:lnTo>
                <a:close/>
              </a:path>
              <a:path w="501014" h="267969">
                <a:moveTo>
                  <a:pt x="145084" y="109143"/>
                </a:moveTo>
                <a:lnTo>
                  <a:pt x="144195" y="108267"/>
                </a:lnTo>
                <a:lnTo>
                  <a:pt x="142036" y="108267"/>
                </a:lnTo>
                <a:lnTo>
                  <a:pt x="141160" y="109143"/>
                </a:lnTo>
                <a:lnTo>
                  <a:pt x="141160" y="111315"/>
                </a:lnTo>
                <a:lnTo>
                  <a:pt x="142036" y="112191"/>
                </a:lnTo>
                <a:lnTo>
                  <a:pt x="143116" y="112191"/>
                </a:lnTo>
                <a:lnTo>
                  <a:pt x="144195" y="112191"/>
                </a:lnTo>
                <a:lnTo>
                  <a:pt x="145084" y="111315"/>
                </a:lnTo>
                <a:lnTo>
                  <a:pt x="145084" y="109143"/>
                </a:lnTo>
                <a:close/>
              </a:path>
              <a:path w="501014" h="267969">
                <a:moveTo>
                  <a:pt x="154647" y="59004"/>
                </a:moveTo>
                <a:lnTo>
                  <a:pt x="153797" y="58153"/>
                </a:lnTo>
                <a:lnTo>
                  <a:pt x="151688" y="58153"/>
                </a:lnTo>
                <a:lnTo>
                  <a:pt x="150837" y="59004"/>
                </a:lnTo>
                <a:lnTo>
                  <a:pt x="150837" y="61099"/>
                </a:lnTo>
                <a:lnTo>
                  <a:pt x="151688" y="61950"/>
                </a:lnTo>
                <a:lnTo>
                  <a:pt x="152742" y="61950"/>
                </a:lnTo>
                <a:lnTo>
                  <a:pt x="153797" y="61950"/>
                </a:lnTo>
                <a:lnTo>
                  <a:pt x="154647" y="61099"/>
                </a:lnTo>
                <a:lnTo>
                  <a:pt x="154647" y="59004"/>
                </a:lnTo>
                <a:close/>
              </a:path>
              <a:path w="501014" h="267969">
                <a:moveTo>
                  <a:pt x="167386" y="209245"/>
                </a:moveTo>
                <a:lnTo>
                  <a:pt x="166293" y="208165"/>
                </a:lnTo>
                <a:lnTo>
                  <a:pt x="163614" y="208165"/>
                </a:lnTo>
                <a:lnTo>
                  <a:pt x="162534" y="209245"/>
                </a:lnTo>
                <a:lnTo>
                  <a:pt x="162534" y="211924"/>
                </a:lnTo>
                <a:lnTo>
                  <a:pt x="163614" y="213017"/>
                </a:lnTo>
                <a:lnTo>
                  <a:pt x="164960" y="213017"/>
                </a:lnTo>
                <a:lnTo>
                  <a:pt x="166293" y="213017"/>
                </a:lnTo>
                <a:lnTo>
                  <a:pt x="167386" y="211924"/>
                </a:lnTo>
                <a:lnTo>
                  <a:pt x="167386" y="209245"/>
                </a:lnTo>
                <a:close/>
              </a:path>
              <a:path w="501014" h="267969">
                <a:moveTo>
                  <a:pt x="167386" y="159067"/>
                </a:moveTo>
                <a:lnTo>
                  <a:pt x="166293" y="157975"/>
                </a:lnTo>
                <a:lnTo>
                  <a:pt x="163614" y="157975"/>
                </a:lnTo>
                <a:lnTo>
                  <a:pt x="162534" y="159067"/>
                </a:lnTo>
                <a:lnTo>
                  <a:pt x="162534" y="161747"/>
                </a:lnTo>
                <a:lnTo>
                  <a:pt x="163614" y="162826"/>
                </a:lnTo>
                <a:lnTo>
                  <a:pt x="164960" y="162826"/>
                </a:lnTo>
                <a:lnTo>
                  <a:pt x="166293" y="162826"/>
                </a:lnTo>
                <a:lnTo>
                  <a:pt x="167386" y="161747"/>
                </a:lnTo>
                <a:lnTo>
                  <a:pt x="167386" y="159067"/>
                </a:lnTo>
                <a:close/>
              </a:path>
              <a:path w="501014" h="267969">
                <a:moveTo>
                  <a:pt x="178917" y="108927"/>
                </a:moveTo>
                <a:lnTo>
                  <a:pt x="177863" y="107873"/>
                </a:lnTo>
                <a:lnTo>
                  <a:pt x="175272" y="107873"/>
                </a:lnTo>
                <a:lnTo>
                  <a:pt x="174218" y="108927"/>
                </a:lnTo>
                <a:lnTo>
                  <a:pt x="174218" y="111531"/>
                </a:lnTo>
                <a:lnTo>
                  <a:pt x="175272" y="112585"/>
                </a:lnTo>
                <a:lnTo>
                  <a:pt x="176568" y="112585"/>
                </a:lnTo>
                <a:lnTo>
                  <a:pt x="177863" y="112585"/>
                </a:lnTo>
                <a:lnTo>
                  <a:pt x="178917" y="111531"/>
                </a:lnTo>
                <a:lnTo>
                  <a:pt x="178917" y="108927"/>
                </a:lnTo>
                <a:close/>
              </a:path>
              <a:path w="501014" h="267969">
                <a:moveTo>
                  <a:pt x="188734" y="58788"/>
                </a:moveTo>
                <a:lnTo>
                  <a:pt x="187706" y="57772"/>
                </a:lnTo>
                <a:lnTo>
                  <a:pt x="185191" y="57772"/>
                </a:lnTo>
                <a:lnTo>
                  <a:pt x="184175" y="58788"/>
                </a:lnTo>
                <a:lnTo>
                  <a:pt x="184175" y="61315"/>
                </a:lnTo>
                <a:lnTo>
                  <a:pt x="185191" y="62331"/>
                </a:lnTo>
                <a:lnTo>
                  <a:pt x="186448" y="62331"/>
                </a:lnTo>
                <a:lnTo>
                  <a:pt x="187706" y="62331"/>
                </a:lnTo>
                <a:lnTo>
                  <a:pt x="188734" y="61315"/>
                </a:lnTo>
                <a:lnTo>
                  <a:pt x="188734" y="58788"/>
                </a:lnTo>
                <a:close/>
              </a:path>
              <a:path w="501014" h="267969">
                <a:moveTo>
                  <a:pt x="200710" y="209016"/>
                </a:moveTo>
                <a:lnTo>
                  <a:pt x="199440" y="207746"/>
                </a:lnTo>
                <a:lnTo>
                  <a:pt x="196316" y="207746"/>
                </a:lnTo>
                <a:lnTo>
                  <a:pt x="195046" y="209016"/>
                </a:lnTo>
                <a:lnTo>
                  <a:pt x="195046" y="212140"/>
                </a:lnTo>
                <a:lnTo>
                  <a:pt x="196316" y="213410"/>
                </a:lnTo>
                <a:lnTo>
                  <a:pt x="197878" y="213410"/>
                </a:lnTo>
                <a:lnTo>
                  <a:pt x="199440" y="213410"/>
                </a:lnTo>
                <a:lnTo>
                  <a:pt x="200710" y="212140"/>
                </a:lnTo>
                <a:lnTo>
                  <a:pt x="200710" y="209016"/>
                </a:lnTo>
                <a:close/>
              </a:path>
              <a:path w="501014" h="267969">
                <a:moveTo>
                  <a:pt x="200710" y="158851"/>
                </a:moveTo>
                <a:lnTo>
                  <a:pt x="199440" y="157581"/>
                </a:lnTo>
                <a:lnTo>
                  <a:pt x="196316" y="157581"/>
                </a:lnTo>
                <a:lnTo>
                  <a:pt x="195046" y="158851"/>
                </a:lnTo>
                <a:lnTo>
                  <a:pt x="195046" y="161975"/>
                </a:lnTo>
                <a:lnTo>
                  <a:pt x="196316" y="163245"/>
                </a:lnTo>
                <a:lnTo>
                  <a:pt x="197878" y="163245"/>
                </a:lnTo>
                <a:lnTo>
                  <a:pt x="199440" y="163245"/>
                </a:lnTo>
                <a:lnTo>
                  <a:pt x="200710" y="161975"/>
                </a:lnTo>
                <a:lnTo>
                  <a:pt x="200710" y="158851"/>
                </a:lnTo>
                <a:close/>
              </a:path>
              <a:path w="501014" h="267969">
                <a:moveTo>
                  <a:pt x="212763" y="108724"/>
                </a:moveTo>
                <a:lnTo>
                  <a:pt x="211531" y="107492"/>
                </a:lnTo>
                <a:lnTo>
                  <a:pt x="208508" y="107492"/>
                </a:lnTo>
                <a:lnTo>
                  <a:pt x="207276" y="108724"/>
                </a:lnTo>
                <a:lnTo>
                  <a:pt x="207276" y="111747"/>
                </a:lnTo>
                <a:lnTo>
                  <a:pt x="208508" y="112979"/>
                </a:lnTo>
                <a:lnTo>
                  <a:pt x="210019" y="112979"/>
                </a:lnTo>
                <a:lnTo>
                  <a:pt x="211531" y="112979"/>
                </a:lnTo>
                <a:lnTo>
                  <a:pt x="212763" y="111747"/>
                </a:lnTo>
                <a:lnTo>
                  <a:pt x="212763" y="108724"/>
                </a:lnTo>
                <a:close/>
              </a:path>
              <a:path w="501014" h="267969">
                <a:moveTo>
                  <a:pt x="222808" y="58597"/>
                </a:moveTo>
                <a:lnTo>
                  <a:pt x="221627" y="57404"/>
                </a:lnTo>
                <a:lnTo>
                  <a:pt x="218681" y="57404"/>
                </a:lnTo>
                <a:lnTo>
                  <a:pt x="217500" y="58597"/>
                </a:lnTo>
                <a:lnTo>
                  <a:pt x="217500" y="61531"/>
                </a:lnTo>
                <a:lnTo>
                  <a:pt x="218681" y="62725"/>
                </a:lnTo>
                <a:lnTo>
                  <a:pt x="220154" y="62725"/>
                </a:lnTo>
                <a:lnTo>
                  <a:pt x="221627" y="62725"/>
                </a:lnTo>
                <a:lnTo>
                  <a:pt x="222808" y="61531"/>
                </a:lnTo>
                <a:lnTo>
                  <a:pt x="222808" y="58597"/>
                </a:lnTo>
                <a:close/>
              </a:path>
              <a:path w="501014" h="267969">
                <a:moveTo>
                  <a:pt x="234022" y="208788"/>
                </a:moveTo>
                <a:lnTo>
                  <a:pt x="232575" y="207340"/>
                </a:lnTo>
                <a:lnTo>
                  <a:pt x="228993" y="207340"/>
                </a:lnTo>
                <a:lnTo>
                  <a:pt x="227545" y="208788"/>
                </a:lnTo>
                <a:lnTo>
                  <a:pt x="227545" y="212369"/>
                </a:lnTo>
                <a:lnTo>
                  <a:pt x="228993" y="213817"/>
                </a:lnTo>
                <a:lnTo>
                  <a:pt x="230784" y="213817"/>
                </a:lnTo>
                <a:lnTo>
                  <a:pt x="232575" y="213817"/>
                </a:lnTo>
                <a:lnTo>
                  <a:pt x="234022" y="212369"/>
                </a:lnTo>
                <a:lnTo>
                  <a:pt x="234022" y="208788"/>
                </a:lnTo>
                <a:close/>
              </a:path>
              <a:path w="501014" h="267969">
                <a:moveTo>
                  <a:pt x="234022" y="158610"/>
                </a:moveTo>
                <a:lnTo>
                  <a:pt x="232575" y="157162"/>
                </a:lnTo>
                <a:lnTo>
                  <a:pt x="228993" y="157162"/>
                </a:lnTo>
                <a:lnTo>
                  <a:pt x="227545" y="158610"/>
                </a:lnTo>
                <a:lnTo>
                  <a:pt x="227545" y="162191"/>
                </a:lnTo>
                <a:lnTo>
                  <a:pt x="228993" y="163639"/>
                </a:lnTo>
                <a:lnTo>
                  <a:pt x="230784" y="163639"/>
                </a:lnTo>
                <a:lnTo>
                  <a:pt x="232575" y="163639"/>
                </a:lnTo>
                <a:lnTo>
                  <a:pt x="234022" y="162191"/>
                </a:lnTo>
                <a:lnTo>
                  <a:pt x="234022" y="158610"/>
                </a:lnTo>
                <a:close/>
              </a:path>
              <a:path w="501014" h="267969">
                <a:moveTo>
                  <a:pt x="246595" y="108496"/>
                </a:moveTo>
                <a:lnTo>
                  <a:pt x="245186" y="107086"/>
                </a:lnTo>
                <a:lnTo>
                  <a:pt x="241731" y="107086"/>
                </a:lnTo>
                <a:lnTo>
                  <a:pt x="240322" y="108496"/>
                </a:lnTo>
                <a:lnTo>
                  <a:pt x="240322" y="111963"/>
                </a:lnTo>
                <a:lnTo>
                  <a:pt x="241731" y="113360"/>
                </a:lnTo>
                <a:lnTo>
                  <a:pt x="243459" y="113360"/>
                </a:lnTo>
                <a:lnTo>
                  <a:pt x="245186" y="113360"/>
                </a:lnTo>
                <a:lnTo>
                  <a:pt x="246595" y="111963"/>
                </a:lnTo>
                <a:lnTo>
                  <a:pt x="246595" y="108496"/>
                </a:lnTo>
                <a:close/>
              </a:path>
              <a:path w="501014" h="267969">
                <a:moveTo>
                  <a:pt x="256895" y="58369"/>
                </a:moveTo>
                <a:lnTo>
                  <a:pt x="255524" y="57010"/>
                </a:lnTo>
                <a:lnTo>
                  <a:pt x="252171" y="57010"/>
                </a:lnTo>
                <a:lnTo>
                  <a:pt x="250799" y="58369"/>
                </a:lnTo>
                <a:lnTo>
                  <a:pt x="250799" y="61734"/>
                </a:lnTo>
                <a:lnTo>
                  <a:pt x="252171" y="63093"/>
                </a:lnTo>
                <a:lnTo>
                  <a:pt x="253847" y="63093"/>
                </a:lnTo>
                <a:lnTo>
                  <a:pt x="255524" y="63093"/>
                </a:lnTo>
                <a:lnTo>
                  <a:pt x="256895" y="61734"/>
                </a:lnTo>
                <a:lnTo>
                  <a:pt x="256895" y="58369"/>
                </a:lnTo>
                <a:close/>
              </a:path>
              <a:path w="501014" h="267969">
                <a:moveTo>
                  <a:pt x="267347" y="208572"/>
                </a:moveTo>
                <a:lnTo>
                  <a:pt x="265709" y="206946"/>
                </a:lnTo>
                <a:lnTo>
                  <a:pt x="261696" y="206946"/>
                </a:lnTo>
                <a:lnTo>
                  <a:pt x="260057" y="208572"/>
                </a:lnTo>
                <a:lnTo>
                  <a:pt x="260057" y="212598"/>
                </a:lnTo>
                <a:lnTo>
                  <a:pt x="261696" y="214223"/>
                </a:lnTo>
                <a:lnTo>
                  <a:pt x="263702" y="214223"/>
                </a:lnTo>
                <a:lnTo>
                  <a:pt x="265709" y="214223"/>
                </a:lnTo>
                <a:lnTo>
                  <a:pt x="267347" y="212598"/>
                </a:lnTo>
                <a:lnTo>
                  <a:pt x="267347" y="208572"/>
                </a:lnTo>
                <a:close/>
              </a:path>
              <a:path w="501014" h="267969">
                <a:moveTo>
                  <a:pt x="267347" y="158394"/>
                </a:moveTo>
                <a:lnTo>
                  <a:pt x="265709" y="156768"/>
                </a:lnTo>
                <a:lnTo>
                  <a:pt x="261696" y="156768"/>
                </a:lnTo>
                <a:lnTo>
                  <a:pt x="260057" y="158394"/>
                </a:lnTo>
                <a:lnTo>
                  <a:pt x="260057" y="162420"/>
                </a:lnTo>
                <a:lnTo>
                  <a:pt x="261696" y="164045"/>
                </a:lnTo>
                <a:lnTo>
                  <a:pt x="263702" y="164045"/>
                </a:lnTo>
                <a:lnTo>
                  <a:pt x="265709" y="164045"/>
                </a:lnTo>
                <a:lnTo>
                  <a:pt x="267347" y="162420"/>
                </a:lnTo>
                <a:lnTo>
                  <a:pt x="267347" y="158394"/>
                </a:lnTo>
                <a:close/>
              </a:path>
              <a:path w="501014" h="267969">
                <a:moveTo>
                  <a:pt x="280441" y="108292"/>
                </a:moveTo>
                <a:lnTo>
                  <a:pt x="278853" y="106705"/>
                </a:lnTo>
                <a:lnTo>
                  <a:pt x="274955" y="106705"/>
                </a:lnTo>
                <a:lnTo>
                  <a:pt x="273380" y="108292"/>
                </a:lnTo>
                <a:lnTo>
                  <a:pt x="273380" y="112179"/>
                </a:lnTo>
                <a:lnTo>
                  <a:pt x="274955" y="113766"/>
                </a:lnTo>
                <a:lnTo>
                  <a:pt x="276910" y="113766"/>
                </a:lnTo>
                <a:lnTo>
                  <a:pt x="278853" y="113766"/>
                </a:lnTo>
                <a:lnTo>
                  <a:pt x="280441" y="112179"/>
                </a:lnTo>
                <a:lnTo>
                  <a:pt x="280441" y="108292"/>
                </a:lnTo>
                <a:close/>
              </a:path>
              <a:path w="501014" h="267969">
                <a:moveTo>
                  <a:pt x="290982" y="58166"/>
                </a:moveTo>
                <a:lnTo>
                  <a:pt x="289445" y="56629"/>
                </a:lnTo>
                <a:lnTo>
                  <a:pt x="285661" y="56629"/>
                </a:lnTo>
                <a:lnTo>
                  <a:pt x="284137" y="58166"/>
                </a:lnTo>
                <a:lnTo>
                  <a:pt x="284137" y="61937"/>
                </a:lnTo>
                <a:lnTo>
                  <a:pt x="285661" y="63474"/>
                </a:lnTo>
                <a:lnTo>
                  <a:pt x="287553" y="63474"/>
                </a:lnTo>
                <a:lnTo>
                  <a:pt x="289445" y="63474"/>
                </a:lnTo>
                <a:lnTo>
                  <a:pt x="290982" y="61937"/>
                </a:lnTo>
                <a:lnTo>
                  <a:pt x="290982" y="58166"/>
                </a:lnTo>
                <a:close/>
              </a:path>
              <a:path w="501014" h="267969">
                <a:moveTo>
                  <a:pt x="300659" y="208343"/>
                </a:moveTo>
                <a:lnTo>
                  <a:pt x="298843" y="206540"/>
                </a:lnTo>
                <a:lnTo>
                  <a:pt x="294373" y="206540"/>
                </a:lnTo>
                <a:lnTo>
                  <a:pt x="292557" y="208343"/>
                </a:lnTo>
                <a:lnTo>
                  <a:pt x="292557" y="212813"/>
                </a:lnTo>
                <a:lnTo>
                  <a:pt x="294373" y="214630"/>
                </a:lnTo>
                <a:lnTo>
                  <a:pt x="296608" y="214630"/>
                </a:lnTo>
                <a:lnTo>
                  <a:pt x="298843" y="214630"/>
                </a:lnTo>
                <a:lnTo>
                  <a:pt x="300659" y="212813"/>
                </a:lnTo>
                <a:lnTo>
                  <a:pt x="300659" y="208343"/>
                </a:lnTo>
                <a:close/>
              </a:path>
              <a:path w="501014" h="267969">
                <a:moveTo>
                  <a:pt x="300659" y="158165"/>
                </a:moveTo>
                <a:lnTo>
                  <a:pt x="298843" y="156349"/>
                </a:lnTo>
                <a:lnTo>
                  <a:pt x="294373" y="156349"/>
                </a:lnTo>
                <a:lnTo>
                  <a:pt x="292557" y="158165"/>
                </a:lnTo>
                <a:lnTo>
                  <a:pt x="292557" y="162636"/>
                </a:lnTo>
                <a:lnTo>
                  <a:pt x="294373" y="164452"/>
                </a:lnTo>
                <a:lnTo>
                  <a:pt x="296608" y="164452"/>
                </a:lnTo>
                <a:lnTo>
                  <a:pt x="298843" y="164452"/>
                </a:lnTo>
                <a:lnTo>
                  <a:pt x="300659" y="162636"/>
                </a:lnTo>
                <a:lnTo>
                  <a:pt x="300659" y="158165"/>
                </a:lnTo>
                <a:close/>
              </a:path>
              <a:path w="501014" h="267969">
                <a:moveTo>
                  <a:pt x="314286" y="108064"/>
                </a:moveTo>
                <a:lnTo>
                  <a:pt x="312521" y="106311"/>
                </a:lnTo>
                <a:lnTo>
                  <a:pt x="308203" y="106311"/>
                </a:lnTo>
                <a:lnTo>
                  <a:pt x="306438" y="108064"/>
                </a:lnTo>
                <a:lnTo>
                  <a:pt x="306438" y="112395"/>
                </a:lnTo>
                <a:lnTo>
                  <a:pt x="308203" y="114147"/>
                </a:lnTo>
                <a:lnTo>
                  <a:pt x="310362" y="114147"/>
                </a:lnTo>
                <a:lnTo>
                  <a:pt x="312521" y="114147"/>
                </a:lnTo>
                <a:lnTo>
                  <a:pt x="314286" y="112395"/>
                </a:lnTo>
                <a:lnTo>
                  <a:pt x="314286" y="108064"/>
                </a:lnTo>
                <a:close/>
              </a:path>
              <a:path w="501014" h="267969">
                <a:moveTo>
                  <a:pt x="325056" y="57950"/>
                </a:moveTo>
                <a:lnTo>
                  <a:pt x="323354" y="56248"/>
                </a:lnTo>
                <a:lnTo>
                  <a:pt x="319163" y="56248"/>
                </a:lnTo>
                <a:lnTo>
                  <a:pt x="317461" y="57950"/>
                </a:lnTo>
                <a:lnTo>
                  <a:pt x="317461" y="62153"/>
                </a:lnTo>
                <a:lnTo>
                  <a:pt x="319163" y="63855"/>
                </a:lnTo>
                <a:lnTo>
                  <a:pt x="321259" y="63855"/>
                </a:lnTo>
                <a:lnTo>
                  <a:pt x="323354" y="63855"/>
                </a:lnTo>
                <a:lnTo>
                  <a:pt x="325056" y="62153"/>
                </a:lnTo>
                <a:lnTo>
                  <a:pt x="325056" y="57950"/>
                </a:lnTo>
                <a:close/>
              </a:path>
              <a:path w="501014" h="267969">
                <a:moveTo>
                  <a:pt x="333971" y="208127"/>
                </a:moveTo>
                <a:lnTo>
                  <a:pt x="331978" y="206133"/>
                </a:lnTo>
                <a:lnTo>
                  <a:pt x="327050" y="206133"/>
                </a:lnTo>
                <a:lnTo>
                  <a:pt x="325069" y="208127"/>
                </a:lnTo>
                <a:lnTo>
                  <a:pt x="325069" y="213042"/>
                </a:lnTo>
                <a:lnTo>
                  <a:pt x="327050" y="215036"/>
                </a:lnTo>
                <a:lnTo>
                  <a:pt x="329514" y="215036"/>
                </a:lnTo>
                <a:lnTo>
                  <a:pt x="331978" y="215036"/>
                </a:lnTo>
                <a:lnTo>
                  <a:pt x="333971" y="213042"/>
                </a:lnTo>
                <a:lnTo>
                  <a:pt x="333971" y="208127"/>
                </a:lnTo>
                <a:close/>
              </a:path>
              <a:path w="501014" h="267969">
                <a:moveTo>
                  <a:pt x="333971" y="157949"/>
                </a:moveTo>
                <a:lnTo>
                  <a:pt x="331978" y="155956"/>
                </a:lnTo>
                <a:lnTo>
                  <a:pt x="327050" y="155956"/>
                </a:lnTo>
                <a:lnTo>
                  <a:pt x="325069" y="157949"/>
                </a:lnTo>
                <a:lnTo>
                  <a:pt x="325069" y="162864"/>
                </a:lnTo>
                <a:lnTo>
                  <a:pt x="327050" y="164858"/>
                </a:lnTo>
                <a:lnTo>
                  <a:pt x="329514" y="164858"/>
                </a:lnTo>
                <a:lnTo>
                  <a:pt x="331978" y="164858"/>
                </a:lnTo>
                <a:lnTo>
                  <a:pt x="333971" y="162864"/>
                </a:lnTo>
                <a:lnTo>
                  <a:pt x="333971" y="157949"/>
                </a:lnTo>
                <a:close/>
              </a:path>
              <a:path w="501014" h="267969">
                <a:moveTo>
                  <a:pt x="348132" y="107848"/>
                </a:moveTo>
                <a:lnTo>
                  <a:pt x="346189" y="105918"/>
                </a:lnTo>
                <a:lnTo>
                  <a:pt x="341439" y="105918"/>
                </a:lnTo>
                <a:lnTo>
                  <a:pt x="339509" y="107848"/>
                </a:lnTo>
                <a:lnTo>
                  <a:pt x="339509" y="112610"/>
                </a:lnTo>
                <a:lnTo>
                  <a:pt x="341439" y="114541"/>
                </a:lnTo>
                <a:lnTo>
                  <a:pt x="343814" y="114541"/>
                </a:lnTo>
                <a:lnTo>
                  <a:pt x="346189" y="114541"/>
                </a:lnTo>
                <a:lnTo>
                  <a:pt x="348132" y="112610"/>
                </a:lnTo>
                <a:lnTo>
                  <a:pt x="348132" y="107848"/>
                </a:lnTo>
                <a:close/>
              </a:path>
              <a:path w="501014" h="267969">
                <a:moveTo>
                  <a:pt x="358863" y="257987"/>
                </a:moveTo>
                <a:lnTo>
                  <a:pt x="356616" y="255727"/>
                </a:lnTo>
                <a:lnTo>
                  <a:pt x="351078" y="255727"/>
                </a:lnTo>
                <a:lnTo>
                  <a:pt x="348830" y="257987"/>
                </a:lnTo>
                <a:lnTo>
                  <a:pt x="348830" y="263525"/>
                </a:lnTo>
                <a:lnTo>
                  <a:pt x="351078" y="265772"/>
                </a:lnTo>
                <a:lnTo>
                  <a:pt x="353847" y="265772"/>
                </a:lnTo>
                <a:lnTo>
                  <a:pt x="356616" y="265772"/>
                </a:lnTo>
                <a:lnTo>
                  <a:pt x="358863" y="263525"/>
                </a:lnTo>
                <a:lnTo>
                  <a:pt x="358863" y="257987"/>
                </a:lnTo>
                <a:close/>
              </a:path>
              <a:path w="501014" h="267969">
                <a:moveTo>
                  <a:pt x="359143" y="57746"/>
                </a:moveTo>
                <a:lnTo>
                  <a:pt x="357276" y="55867"/>
                </a:lnTo>
                <a:lnTo>
                  <a:pt x="352653" y="55867"/>
                </a:lnTo>
                <a:lnTo>
                  <a:pt x="350786" y="57746"/>
                </a:lnTo>
                <a:lnTo>
                  <a:pt x="350786" y="62369"/>
                </a:lnTo>
                <a:lnTo>
                  <a:pt x="352653" y="64236"/>
                </a:lnTo>
                <a:lnTo>
                  <a:pt x="354965" y="64236"/>
                </a:lnTo>
                <a:lnTo>
                  <a:pt x="357276" y="64236"/>
                </a:lnTo>
                <a:lnTo>
                  <a:pt x="359143" y="62369"/>
                </a:lnTo>
                <a:lnTo>
                  <a:pt x="359143" y="57746"/>
                </a:lnTo>
                <a:close/>
              </a:path>
              <a:path w="501014" h="267969">
                <a:moveTo>
                  <a:pt x="367296" y="207899"/>
                </a:moveTo>
                <a:lnTo>
                  <a:pt x="365112" y="205714"/>
                </a:lnTo>
                <a:lnTo>
                  <a:pt x="359752" y="205714"/>
                </a:lnTo>
                <a:lnTo>
                  <a:pt x="357581" y="207899"/>
                </a:lnTo>
                <a:lnTo>
                  <a:pt x="357581" y="213258"/>
                </a:lnTo>
                <a:lnTo>
                  <a:pt x="359752" y="215430"/>
                </a:lnTo>
                <a:lnTo>
                  <a:pt x="362432" y="215430"/>
                </a:lnTo>
                <a:lnTo>
                  <a:pt x="365112" y="215430"/>
                </a:lnTo>
                <a:lnTo>
                  <a:pt x="367296" y="213258"/>
                </a:lnTo>
                <a:lnTo>
                  <a:pt x="367296" y="207899"/>
                </a:lnTo>
                <a:close/>
              </a:path>
              <a:path w="501014" h="267969">
                <a:moveTo>
                  <a:pt x="367296" y="157734"/>
                </a:moveTo>
                <a:lnTo>
                  <a:pt x="365112" y="155549"/>
                </a:lnTo>
                <a:lnTo>
                  <a:pt x="359752" y="155549"/>
                </a:lnTo>
                <a:lnTo>
                  <a:pt x="357581" y="157734"/>
                </a:lnTo>
                <a:lnTo>
                  <a:pt x="357581" y="163093"/>
                </a:lnTo>
                <a:lnTo>
                  <a:pt x="359752" y="165265"/>
                </a:lnTo>
                <a:lnTo>
                  <a:pt x="362432" y="165265"/>
                </a:lnTo>
                <a:lnTo>
                  <a:pt x="365112" y="165265"/>
                </a:lnTo>
                <a:lnTo>
                  <a:pt x="367296" y="163093"/>
                </a:lnTo>
                <a:lnTo>
                  <a:pt x="367296" y="157734"/>
                </a:lnTo>
                <a:close/>
              </a:path>
              <a:path w="501014" h="267969">
                <a:moveTo>
                  <a:pt x="381977" y="107632"/>
                </a:moveTo>
                <a:lnTo>
                  <a:pt x="379869" y="105524"/>
                </a:lnTo>
                <a:lnTo>
                  <a:pt x="374662" y="105524"/>
                </a:lnTo>
                <a:lnTo>
                  <a:pt x="372567" y="107632"/>
                </a:lnTo>
                <a:lnTo>
                  <a:pt x="372567" y="112826"/>
                </a:lnTo>
                <a:lnTo>
                  <a:pt x="374662" y="114935"/>
                </a:lnTo>
                <a:lnTo>
                  <a:pt x="377266" y="114935"/>
                </a:lnTo>
                <a:lnTo>
                  <a:pt x="379869" y="114935"/>
                </a:lnTo>
                <a:lnTo>
                  <a:pt x="381977" y="112826"/>
                </a:lnTo>
                <a:lnTo>
                  <a:pt x="381977" y="107632"/>
                </a:lnTo>
                <a:close/>
              </a:path>
              <a:path w="501014" h="267969">
                <a:moveTo>
                  <a:pt x="392176" y="257746"/>
                </a:moveTo>
                <a:lnTo>
                  <a:pt x="389737" y="255320"/>
                </a:lnTo>
                <a:lnTo>
                  <a:pt x="383743" y="255320"/>
                </a:lnTo>
                <a:lnTo>
                  <a:pt x="381304" y="257746"/>
                </a:lnTo>
                <a:lnTo>
                  <a:pt x="381304" y="263766"/>
                </a:lnTo>
                <a:lnTo>
                  <a:pt x="383743" y="266192"/>
                </a:lnTo>
                <a:lnTo>
                  <a:pt x="386740" y="266192"/>
                </a:lnTo>
                <a:lnTo>
                  <a:pt x="389737" y="266192"/>
                </a:lnTo>
                <a:lnTo>
                  <a:pt x="392176" y="263766"/>
                </a:lnTo>
                <a:lnTo>
                  <a:pt x="392176" y="257746"/>
                </a:lnTo>
                <a:close/>
              </a:path>
              <a:path w="501014" h="267969">
                <a:moveTo>
                  <a:pt x="393230" y="57531"/>
                </a:moveTo>
                <a:lnTo>
                  <a:pt x="391185" y="55499"/>
                </a:lnTo>
                <a:lnTo>
                  <a:pt x="386156" y="55499"/>
                </a:lnTo>
                <a:lnTo>
                  <a:pt x="384111" y="57531"/>
                </a:lnTo>
                <a:lnTo>
                  <a:pt x="384111" y="62572"/>
                </a:lnTo>
                <a:lnTo>
                  <a:pt x="386156" y="64617"/>
                </a:lnTo>
                <a:lnTo>
                  <a:pt x="388670" y="64617"/>
                </a:lnTo>
                <a:lnTo>
                  <a:pt x="391185" y="64617"/>
                </a:lnTo>
                <a:lnTo>
                  <a:pt x="393230" y="62572"/>
                </a:lnTo>
                <a:lnTo>
                  <a:pt x="393230" y="57531"/>
                </a:lnTo>
                <a:close/>
              </a:path>
              <a:path w="501014" h="267969">
                <a:moveTo>
                  <a:pt x="400596" y="207670"/>
                </a:moveTo>
                <a:lnTo>
                  <a:pt x="398246" y="205320"/>
                </a:lnTo>
                <a:lnTo>
                  <a:pt x="392430" y="205320"/>
                </a:lnTo>
                <a:lnTo>
                  <a:pt x="390080" y="207670"/>
                </a:lnTo>
                <a:lnTo>
                  <a:pt x="390080" y="213487"/>
                </a:lnTo>
                <a:lnTo>
                  <a:pt x="392430" y="215836"/>
                </a:lnTo>
                <a:lnTo>
                  <a:pt x="395338" y="215836"/>
                </a:lnTo>
                <a:lnTo>
                  <a:pt x="398246" y="215836"/>
                </a:lnTo>
                <a:lnTo>
                  <a:pt x="400596" y="213487"/>
                </a:lnTo>
                <a:lnTo>
                  <a:pt x="400596" y="207670"/>
                </a:lnTo>
                <a:close/>
              </a:path>
              <a:path w="501014" h="267969">
                <a:moveTo>
                  <a:pt x="400596" y="157492"/>
                </a:moveTo>
                <a:lnTo>
                  <a:pt x="398246" y="155143"/>
                </a:lnTo>
                <a:lnTo>
                  <a:pt x="392430" y="155143"/>
                </a:lnTo>
                <a:lnTo>
                  <a:pt x="390080" y="157492"/>
                </a:lnTo>
                <a:lnTo>
                  <a:pt x="390080" y="163296"/>
                </a:lnTo>
                <a:lnTo>
                  <a:pt x="392430" y="165658"/>
                </a:lnTo>
                <a:lnTo>
                  <a:pt x="395338" y="165658"/>
                </a:lnTo>
                <a:lnTo>
                  <a:pt x="398246" y="165658"/>
                </a:lnTo>
                <a:lnTo>
                  <a:pt x="400596" y="163296"/>
                </a:lnTo>
                <a:lnTo>
                  <a:pt x="400596" y="157492"/>
                </a:lnTo>
                <a:close/>
              </a:path>
              <a:path w="501014" h="267969">
                <a:moveTo>
                  <a:pt x="415810" y="107416"/>
                </a:moveTo>
                <a:lnTo>
                  <a:pt x="413524" y="105130"/>
                </a:lnTo>
                <a:lnTo>
                  <a:pt x="407898" y="105130"/>
                </a:lnTo>
                <a:lnTo>
                  <a:pt x="405625" y="107416"/>
                </a:lnTo>
                <a:lnTo>
                  <a:pt x="405625" y="113042"/>
                </a:lnTo>
                <a:lnTo>
                  <a:pt x="407898" y="115328"/>
                </a:lnTo>
                <a:lnTo>
                  <a:pt x="410718" y="115328"/>
                </a:lnTo>
                <a:lnTo>
                  <a:pt x="413524" y="115328"/>
                </a:lnTo>
                <a:lnTo>
                  <a:pt x="415810" y="113042"/>
                </a:lnTo>
                <a:lnTo>
                  <a:pt x="415810" y="107416"/>
                </a:lnTo>
                <a:close/>
              </a:path>
              <a:path w="501014" h="267969">
                <a:moveTo>
                  <a:pt x="425488" y="257530"/>
                </a:moveTo>
                <a:lnTo>
                  <a:pt x="422859" y="254901"/>
                </a:lnTo>
                <a:lnTo>
                  <a:pt x="416394" y="254901"/>
                </a:lnTo>
                <a:lnTo>
                  <a:pt x="413778" y="257530"/>
                </a:lnTo>
                <a:lnTo>
                  <a:pt x="413778" y="263994"/>
                </a:lnTo>
                <a:lnTo>
                  <a:pt x="416394" y="266611"/>
                </a:lnTo>
                <a:lnTo>
                  <a:pt x="419633" y="266611"/>
                </a:lnTo>
                <a:lnTo>
                  <a:pt x="422859" y="266611"/>
                </a:lnTo>
                <a:lnTo>
                  <a:pt x="425488" y="263994"/>
                </a:lnTo>
                <a:lnTo>
                  <a:pt x="425488" y="257530"/>
                </a:lnTo>
                <a:close/>
              </a:path>
              <a:path w="501014" h="267969">
                <a:moveTo>
                  <a:pt x="427316" y="57327"/>
                </a:moveTo>
                <a:lnTo>
                  <a:pt x="425107" y="55118"/>
                </a:lnTo>
                <a:lnTo>
                  <a:pt x="419646" y="55118"/>
                </a:lnTo>
                <a:lnTo>
                  <a:pt x="417436" y="57327"/>
                </a:lnTo>
                <a:lnTo>
                  <a:pt x="417436" y="62788"/>
                </a:lnTo>
                <a:lnTo>
                  <a:pt x="419646" y="64998"/>
                </a:lnTo>
                <a:lnTo>
                  <a:pt x="422376" y="64998"/>
                </a:lnTo>
                <a:lnTo>
                  <a:pt x="425107" y="64998"/>
                </a:lnTo>
                <a:lnTo>
                  <a:pt x="427316" y="62788"/>
                </a:lnTo>
                <a:lnTo>
                  <a:pt x="427316" y="57327"/>
                </a:lnTo>
                <a:close/>
              </a:path>
              <a:path w="501014" h="267969">
                <a:moveTo>
                  <a:pt x="433908" y="207454"/>
                </a:moveTo>
                <a:lnTo>
                  <a:pt x="431368" y="204914"/>
                </a:lnTo>
                <a:lnTo>
                  <a:pt x="425119" y="204914"/>
                </a:lnTo>
                <a:lnTo>
                  <a:pt x="422579" y="207454"/>
                </a:lnTo>
                <a:lnTo>
                  <a:pt x="422579" y="213702"/>
                </a:lnTo>
                <a:lnTo>
                  <a:pt x="425119" y="216242"/>
                </a:lnTo>
                <a:lnTo>
                  <a:pt x="428244" y="216242"/>
                </a:lnTo>
                <a:lnTo>
                  <a:pt x="431368" y="216242"/>
                </a:lnTo>
                <a:lnTo>
                  <a:pt x="433908" y="213702"/>
                </a:lnTo>
                <a:lnTo>
                  <a:pt x="433908" y="207454"/>
                </a:lnTo>
                <a:close/>
              </a:path>
              <a:path w="501014" h="267969">
                <a:moveTo>
                  <a:pt x="433908" y="157276"/>
                </a:moveTo>
                <a:lnTo>
                  <a:pt x="431368" y="154736"/>
                </a:lnTo>
                <a:lnTo>
                  <a:pt x="425119" y="154736"/>
                </a:lnTo>
                <a:lnTo>
                  <a:pt x="422579" y="157276"/>
                </a:lnTo>
                <a:lnTo>
                  <a:pt x="422579" y="163525"/>
                </a:lnTo>
                <a:lnTo>
                  <a:pt x="425119" y="166065"/>
                </a:lnTo>
                <a:lnTo>
                  <a:pt x="428244" y="166065"/>
                </a:lnTo>
                <a:lnTo>
                  <a:pt x="431368" y="166065"/>
                </a:lnTo>
                <a:lnTo>
                  <a:pt x="433908" y="163525"/>
                </a:lnTo>
                <a:lnTo>
                  <a:pt x="433908" y="157276"/>
                </a:lnTo>
                <a:close/>
              </a:path>
              <a:path w="501014" h="267969">
                <a:moveTo>
                  <a:pt x="449656" y="107200"/>
                </a:moveTo>
                <a:lnTo>
                  <a:pt x="447205" y="104749"/>
                </a:lnTo>
                <a:lnTo>
                  <a:pt x="441134" y="104749"/>
                </a:lnTo>
                <a:lnTo>
                  <a:pt x="438683" y="107200"/>
                </a:lnTo>
                <a:lnTo>
                  <a:pt x="438683" y="113258"/>
                </a:lnTo>
                <a:lnTo>
                  <a:pt x="441134" y="115722"/>
                </a:lnTo>
                <a:lnTo>
                  <a:pt x="444169" y="115722"/>
                </a:lnTo>
                <a:lnTo>
                  <a:pt x="447205" y="115722"/>
                </a:lnTo>
                <a:lnTo>
                  <a:pt x="449656" y="113258"/>
                </a:lnTo>
                <a:lnTo>
                  <a:pt x="449656" y="107200"/>
                </a:lnTo>
                <a:close/>
              </a:path>
              <a:path w="501014" h="267969">
                <a:moveTo>
                  <a:pt x="458800" y="257289"/>
                </a:moveTo>
                <a:lnTo>
                  <a:pt x="455993" y="254482"/>
                </a:lnTo>
                <a:lnTo>
                  <a:pt x="449059" y="254482"/>
                </a:lnTo>
                <a:lnTo>
                  <a:pt x="446252" y="257289"/>
                </a:lnTo>
                <a:lnTo>
                  <a:pt x="446252" y="264223"/>
                </a:lnTo>
                <a:lnTo>
                  <a:pt x="449059" y="267030"/>
                </a:lnTo>
                <a:lnTo>
                  <a:pt x="452526" y="267030"/>
                </a:lnTo>
                <a:lnTo>
                  <a:pt x="455993" y="267030"/>
                </a:lnTo>
                <a:lnTo>
                  <a:pt x="458800" y="264223"/>
                </a:lnTo>
                <a:lnTo>
                  <a:pt x="458800" y="257289"/>
                </a:lnTo>
                <a:close/>
              </a:path>
              <a:path w="501014" h="267969">
                <a:moveTo>
                  <a:pt x="461391" y="57124"/>
                </a:moveTo>
                <a:lnTo>
                  <a:pt x="459003" y="54737"/>
                </a:lnTo>
                <a:lnTo>
                  <a:pt x="453136" y="54737"/>
                </a:lnTo>
                <a:lnTo>
                  <a:pt x="450748" y="57124"/>
                </a:lnTo>
                <a:lnTo>
                  <a:pt x="450748" y="62992"/>
                </a:lnTo>
                <a:lnTo>
                  <a:pt x="453136" y="65379"/>
                </a:lnTo>
                <a:lnTo>
                  <a:pt x="456069" y="65379"/>
                </a:lnTo>
                <a:lnTo>
                  <a:pt x="459003" y="65379"/>
                </a:lnTo>
                <a:lnTo>
                  <a:pt x="461391" y="62992"/>
                </a:lnTo>
                <a:lnTo>
                  <a:pt x="461391" y="57124"/>
                </a:lnTo>
                <a:close/>
              </a:path>
              <a:path w="501014" h="267969">
                <a:moveTo>
                  <a:pt x="467233" y="207225"/>
                </a:moveTo>
                <a:lnTo>
                  <a:pt x="464515" y="204508"/>
                </a:lnTo>
                <a:lnTo>
                  <a:pt x="457809" y="204508"/>
                </a:lnTo>
                <a:lnTo>
                  <a:pt x="455091" y="207225"/>
                </a:lnTo>
                <a:lnTo>
                  <a:pt x="455091" y="213931"/>
                </a:lnTo>
                <a:lnTo>
                  <a:pt x="457809" y="216649"/>
                </a:lnTo>
                <a:lnTo>
                  <a:pt x="461162" y="216649"/>
                </a:lnTo>
                <a:lnTo>
                  <a:pt x="464515" y="216649"/>
                </a:lnTo>
                <a:lnTo>
                  <a:pt x="467233" y="213931"/>
                </a:lnTo>
                <a:lnTo>
                  <a:pt x="467233" y="207225"/>
                </a:lnTo>
                <a:close/>
              </a:path>
              <a:path w="501014" h="267969">
                <a:moveTo>
                  <a:pt x="467233" y="157048"/>
                </a:moveTo>
                <a:lnTo>
                  <a:pt x="464515" y="154330"/>
                </a:lnTo>
                <a:lnTo>
                  <a:pt x="457809" y="154330"/>
                </a:lnTo>
                <a:lnTo>
                  <a:pt x="455091" y="157048"/>
                </a:lnTo>
                <a:lnTo>
                  <a:pt x="455091" y="163753"/>
                </a:lnTo>
                <a:lnTo>
                  <a:pt x="457809" y="166471"/>
                </a:lnTo>
                <a:lnTo>
                  <a:pt x="461162" y="166471"/>
                </a:lnTo>
                <a:lnTo>
                  <a:pt x="464515" y="166471"/>
                </a:lnTo>
                <a:lnTo>
                  <a:pt x="467233" y="163753"/>
                </a:lnTo>
                <a:lnTo>
                  <a:pt x="467233" y="157048"/>
                </a:lnTo>
                <a:close/>
              </a:path>
              <a:path w="501014" h="267969">
                <a:moveTo>
                  <a:pt x="483489" y="106984"/>
                </a:moveTo>
                <a:lnTo>
                  <a:pt x="480860" y="104355"/>
                </a:lnTo>
                <a:lnTo>
                  <a:pt x="474357" y="104355"/>
                </a:lnTo>
                <a:lnTo>
                  <a:pt x="471728" y="106984"/>
                </a:lnTo>
                <a:lnTo>
                  <a:pt x="471728" y="113474"/>
                </a:lnTo>
                <a:lnTo>
                  <a:pt x="474357" y="116116"/>
                </a:lnTo>
                <a:lnTo>
                  <a:pt x="477608" y="116116"/>
                </a:lnTo>
                <a:lnTo>
                  <a:pt x="480860" y="116116"/>
                </a:lnTo>
                <a:lnTo>
                  <a:pt x="483489" y="113474"/>
                </a:lnTo>
                <a:lnTo>
                  <a:pt x="483489" y="106984"/>
                </a:lnTo>
                <a:close/>
              </a:path>
              <a:path w="501014" h="267969">
                <a:moveTo>
                  <a:pt x="492112" y="257073"/>
                </a:moveTo>
                <a:lnTo>
                  <a:pt x="489115" y="254076"/>
                </a:lnTo>
                <a:lnTo>
                  <a:pt x="481723" y="254076"/>
                </a:lnTo>
                <a:lnTo>
                  <a:pt x="478726" y="257073"/>
                </a:lnTo>
                <a:lnTo>
                  <a:pt x="478726" y="264452"/>
                </a:lnTo>
                <a:lnTo>
                  <a:pt x="481723" y="267449"/>
                </a:lnTo>
                <a:lnTo>
                  <a:pt x="485419" y="267449"/>
                </a:lnTo>
                <a:lnTo>
                  <a:pt x="489115" y="267449"/>
                </a:lnTo>
                <a:lnTo>
                  <a:pt x="492112" y="264452"/>
                </a:lnTo>
                <a:lnTo>
                  <a:pt x="492112" y="257073"/>
                </a:lnTo>
                <a:close/>
              </a:path>
              <a:path w="501014" h="267969">
                <a:moveTo>
                  <a:pt x="495477" y="56908"/>
                </a:moveTo>
                <a:lnTo>
                  <a:pt x="492925" y="54356"/>
                </a:lnTo>
                <a:lnTo>
                  <a:pt x="486625" y="54356"/>
                </a:lnTo>
                <a:lnTo>
                  <a:pt x="484073" y="56908"/>
                </a:lnTo>
                <a:lnTo>
                  <a:pt x="484073" y="63207"/>
                </a:lnTo>
                <a:lnTo>
                  <a:pt x="486625" y="65760"/>
                </a:lnTo>
                <a:lnTo>
                  <a:pt x="489775" y="65760"/>
                </a:lnTo>
                <a:lnTo>
                  <a:pt x="492925" y="65760"/>
                </a:lnTo>
                <a:lnTo>
                  <a:pt x="495477" y="63207"/>
                </a:lnTo>
                <a:lnTo>
                  <a:pt x="495477" y="56908"/>
                </a:lnTo>
                <a:close/>
              </a:path>
              <a:path w="501014" h="267969">
                <a:moveTo>
                  <a:pt x="500545" y="207010"/>
                </a:moveTo>
                <a:lnTo>
                  <a:pt x="497649" y="204101"/>
                </a:lnTo>
                <a:lnTo>
                  <a:pt x="490499" y="204101"/>
                </a:lnTo>
                <a:lnTo>
                  <a:pt x="487591" y="207010"/>
                </a:lnTo>
                <a:lnTo>
                  <a:pt x="487591" y="214160"/>
                </a:lnTo>
                <a:lnTo>
                  <a:pt x="490499" y="217055"/>
                </a:lnTo>
                <a:lnTo>
                  <a:pt x="494068" y="217055"/>
                </a:lnTo>
                <a:lnTo>
                  <a:pt x="497649" y="217055"/>
                </a:lnTo>
                <a:lnTo>
                  <a:pt x="500545" y="214160"/>
                </a:lnTo>
                <a:lnTo>
                  <a:pt x="500545" y="207010"/>
                </a:lnTo>
                <a:close/>
              </a:path>
              <a:path w="501014" h="267969">
                <a:moveTo>
                  <a:pt x="500545" y="156819"/>
                </a:moveTo>
                <a:lnTo>
                  <a:pt x="497649" y="153924"/>
                </a:lnTo>
                <a:lnTo>
                  <a:pt x="490499" y="153924"/>
                </a:lnTo>
                <a:lnTo>
                  <a:pt x="487591" y="156819"/>
                </a:lnTo>
                <a:lnTo>
                  <a:pt x="487591" y="163982"/>
                </a:lnTo>
                <a:lnTo>
                  <a:pt x="490499" y="166878"/>
                </a:lnTo>
                <a:lnTo>
                  <a:pt x="494068" y="166878"/>
                </a:lnTo>
                <a:lnTo>
                  <a:pt x="497649" y="166878"/>
                </a:lnTo>
                <a:lnTo>
                  <a:pt x="500545" y="163982"/>
                </a:lnTo>
                <a:lnTo>
                  <a:pt x="500545" y="156819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3110560" y="2493784"/>
            <a:ext cx="514350" cy="1678305"/>
          </a:xfrm>
          <a:custGeom>
            <a:avLst/>
            <a:gdLst/>
            <a:ahLst/>
            <a:cxnLst/>
            <a:rect l="l" t="t" r="r" b="b"/>
            <a:pathLst>
              <a:path w="514350" h="1678304">
                <a:moveTo>
                  <a:pt x="889" y="155295"/>
                </a:moveTo>
                <a:lnTo>
                  <a:pt x="698" y="155105"/>
                </a:lnTo>
                <a:lnTo>
                  <a:pt x="203" y="155105"/>
                </a:lnTo>
                <a:lnTo>
                  <a:pt x="0" y="155295"/>
                </a:lnTo>
                <a:lnTo>
                  <a:pt x="0" y="155790"/>
                </a:lnTo>
                <a:lnTo>
                  <a:pt x="203" y="155994"/>
                </a:lnTo>
                <a:lnTo>
                  <a:pt x="444" y="155994"/>
                </a:lnTo>
                <a:lnTo>
                  <a:pt x="698" y="155994"/>
                </a:lnTo>
                <a:lnTo>
                  <a:pt x="889" y="155790"/>
                </a:lnTo>
                <a:lnTo>
                  <a:pt x="889" y="155295"/>
                </a:lnTo>
                <a:close/>
              </a:path>
              <a:path w="514350" h="1678304">
                <a:moveTo>
                  <a:pt x="889" y="105130"/>
                </a:moveTo>
                <a:lnTo>
                  <a:pt x="698" y="104940"/>
                </a:lnTo>
                <a:lnTo>
                  <a:pt x="203" y="104940"/>
                </a:lnTo>
                <a:lnTo>
                  <a:pt x="0" y="105130"/>
                </a:lnTo>
                <a:lnTo>
                  <a:pt x="0" y="105625"/>
                </a:lnTo>
                <a:lnTo>
                  <a:pt x="203" y="105829"/>
                </a:lnTo>
                <a:lnTo>
                  <a:pt x="444" y="105829"/>
                </a:lnTo>
                <a:lnTo>
                  <a:pt x="698" y="105829"/>
                </a:lnTo>
                <a:lnTo>
                  <a:pt x="889" y="105625"/>
                </a:lnTo>
                <a:lnTo>
                  <a:pt x="889" y="105130"/>
                </a:lnTo>
                <a:close/>
              </a:path>
              <a:path w="514350" h="1678304">
                <a:moveTo>
                  <a:pt x="8382" y="54978"/>
                </a:moveTo>
                <a:lnTo>
                  <a:pt x="8191" y="54787"/>
                </a:lnTo>
                <a:lnTo>
                  <a:pt x="7734" y="54787"/>
                </a:lnTo>
                <a:lnTo>
                  <a:pt x="7543" y="54978"/>
                </a:lnTo>
                <a:lnTo>
                  <a:pt x="7543" y="55435"/>
                </a:lnTo>
                <a:lnTo>
                  <a:pt x="7734" y="55626"/>
                </a:lnTo>
                <a:lnTo>
                  <a:pt x="7962" y="55626"/>
                </a:lnTo>
                <a:lnTo>
                  <a:pt x="8191" y="55626"/>
                </a:lnTo>
                <a:lnTo>
                  <a:pt x="8382" y="55435"/>
                </a:lnTo>
                <a:lnTo>
                  <a:pt x="8382" y="54978"/>
                </a:lnTo>
                <a:close/>
              </a:path>
              <a:path w="514350" h="1678304">
                <a:moveTo>
                  <a:pt x="8382" y="4800"/>
                </a:moveTo>
                <a:lnTo>
                  <a:pt x="8191" y="4610"/>
                </a:lnTo>
                <a:lnTo>
                  <a:pt x="7734" y="4610"/>
                </a:lnTo>
                <a:lnTo>
                  <a:pt x="7543" y="4800"/>
                </a:lnTo>
                <a:lnTo>
                  <a:pt x="7543" y="5257"/>
                </a:lnTo>
                <a:lnTo>
                  <a:pt x="7734" y="5448"/>
                </a:lnTo>
                <a:lnTo>
                  <a:pt x="7962" y="5448"/>
                </a:lnTo>
                <a:lnTo>
                  <a:pt x="8191" y="5448"/>
                </a:lnTo>
                <a:lnTo>
                  <a:pt x="8382" y="5257"/>
                </a:lnTo>
                <a:lnTo>
                  <a:pt x="8382" y="4800"/>
                </a:lnTo>
                <a:close/>
              </a:path>
              <a:path w="514350" h="1678304">
                <a:moveTo>
                  <a:pt x="35102" y="155054"/>
                </a:moveTo>
                <a:lnTo>
                  <a:pt x="34696" y="154660"/>
                </a:lnTo>
                <a:lnTo>
                  <a:pt x="33705" y="154660"/>
                </a:lnTo>
                <a:lnTo>
                  <a:pt x="33299" y="155054"/>
                </a:lnTo>
                <a:lnTo>
                  <a:pt x="33299" y="156044"/>
                </a:lnTo>
                <a:lnTo>
                  <a:pt x="33705" y="156451"/>
                </a:lnTo>
                <a:lnTo>
                  <a:pt x="34201" y="156451"/>
                </a:lnTo>
                <a:lnTo>
                  <a:pt x="34696" y="156451"/>
                </a:lnTo>
                <a:lnTo>
                  <a:pt x="35102" y="156044"/>
                </a:lnTo>
                <a:lnTo>
                  <a:pt x="35102" y="155054"/>
                </a:lnTo>
                <a:close/>
              </a:path>
              <a:path w="514350" h="1678304">
                <a:moveTo>
                  <a:pt x="35102" y="104889"/>
                </a:moveTo>
                <a:lnTo>
                  <a:pt x="34696" y="104482"/>
                </a:lnTo>
                <a:lnTo>
                  <a:pt x="33705" y="104482"/>
                </a:lnTo>
                <a:lnTo>
                  <a:pt x="33299" y="104889"/>
                </a:lnTo>
                <a:lnTo>
                  <a:pt x="33299" y="105879"/>
                </a:lnTo>
                <a:lnTo>
                  <a:pt x="33705" y="106273"/>
                </a:lnTo>
                <a:lnTo>
                  <a:pt x="34201" y="106273"/>
                </a:lnTo>
                <a:lnTo>
                  <a:pt x="34696" y="106273"/>
                </a:lnTo>
                <a:lnTo>
                  <a:pt x="35102" y="105879"/>
                </a:lnTo>
                <a:lnTo>
                  <a:pt x="35102" y="104889"/>
                </a:lnTo>
                <a:close/>
              </a:path>
              <a:path w="514350" h="1678304">
                <a:moveTo>
                  <a:pt x="41694" y="54737"/>
                </a:moveTo>
                <a:lnTo>
                  <a:pt x="41313" y="54368"/>
                </a:lnTo>
                <a:lnTo>
                  <a:pt x="40398" y="54368"/>
                </a:lnTo>
                <a:lnTo>
                  <a:pt x="40017" y="54737"/>
                </a:lnTo>
                <a:lnTo>
                  <a:pt x="40017" y="55664"/>
                </a:lnTo>
                <a:lnTo>
                  <a:pt x="40398" y="56032"/>
                </a:lnTo>
                <a:lnTo>
                  <a:pt x="40855" y="56032"/>
                </a:lnTo>
                <a:lnTo>
                  <a:pt x="41313" y="56032"/>
                </a:lnTo>
                <a:lnTo>
                  <a:pt x="41694" y="55664"/>
                </a:lnTo>
                <a:lnTo>
                  <a:pt x="41694" y="54737"/>
                </a:lnTo>
                <a:close/>
              </a:path>
              <a:path w="514350" h="1678304">
                <a:moveTo>
                  <a:pt x="41694" y="4572"/>
                </a:moveTo>
                <a:lnTo>
                  <a:pt x="41313" y="4203"/>
                </a:lnTo>
                <a:lnTo>
                  <a:pt x="40398" y="4203"/>
                </a:lnTo>
                <a:lnTo>
                  <a:pt x="40017" y="4572"/>
                </a:lnTo>
                <a:lnTo>
                  <a:pt x="40017" y="5499"/>
                </a:lnTo>
                <a:lnTo>
                  <a:pt x="40398" y="5867"/>
                </a:lnTo>
                <a:lnTo>
                  <a:pt x="40855" y="5867"/>
                </a:lnTo>
                <a:lnTo>
                  <a:pt x="41313" y="5867"/>
                </a:lnTo>
                <a:lnTo>
                  <a:pt x="41694" y="5499"/>
                </a:lnTo>
                <a:lnTo>
                  <a:pt x="41694" y="4572"/>
                </a:lnTo>
                <a:close/>
              </a:path>
              <a:path w="514350" h="1678304">
                <a:moveTo>
                  <a:pt x="69291" y="154800"/>
                </a:moveTo>
                <a:lnTo>
                  <a:pt x="68694" y="154203"/>
                </a:lnTo>
                <a:lnTo>
                  <a:pt x="67208" y="154203"/>
                </a:lnTo>
                <a:lnTo>
                  <a:pt x="66598" y="154800"/>
                </a:lnTo>
                <a:lnTo>
                  <a:pt x="66598" y="156298"/>
                </a:lnTo>
                <a:lnTo>
                  <a:pt x="67208" y="156895"/>
                </a:lnTo>
                <a:lnTo>
                  <a:pt x="67945" y="156895"/>
                </a:lnTo>
                <a:lnTo>
                  <a:pt x="68694" y="156895"/>
                </a:lnTo>
                <a:lnTo>
                  <a:pt x="69291" y="156298"/>
                </a:lnTo>
                <a:lnTo>
                  <a:pt x="69291" y="154800"/>
                </a:lnTo>
                <a:close/>
              </a:path>
              <a:path w="514350" h="1678304">
                <a:moveTo>
                  <a:pt x="69291" y="104635"/>
                </a:moveTo>
                <a:lnTo>
                  <a:pt x="68694" y="104038"/>
                </a:lnTo>
                <a:lnTo>
                  <a:pt x="67208" y="104038"/>
                </a:lnTo>
                <a:lnTo>
                  <a:pt x="66598" y="104635"/>
                </a:lnTo>
                <a:lnTo>
                  <a:pt x="66598" y="106121"/>
                </a:lnTo>
                <a:lnTo>
                  <a:pt x="67208" y="106730"/>
                </a:lnTo>
                <a:lnTo>
                  <a:pt x="67945" y="106730"/>
                </a:lnTo>
                <a:lnTo>
                  <a:pt x="68694" y="106730"/>
                </a:lnTo>
                <a:lnTo>
                  <a:pt x="69291" y="106121"/>
                </a:lnTo>
                <a:lnTo>
                  <a:pt x="69291" y="104635"/>
                </a:lnTo>
                <a:close/>
              </a:path>
              <a:path w="514350" h="1678304">
                <a:moveTo>
                  <a:pt x="74993" y="54521"/>
                </a:moveTo>
                <a:lnTo>
                  <a:pt x="74434" y="53949"/>
                </a:lnTo>
                <a:lnTo>
                  <a:pt x="73050" y="53949"/>
                </a:lnTo>
                <a:lnTo>
                  <a:pt x="72478" y="54521"/>
                </a:lnTo>
                <a:lnTo>
                  <a:pt x="72478" y="55905"/>
                </a:lnTo>
                <a:lnTo>
                  <a:pt x="73050" y="56464"/>
                </a:lnTo>
                <a:lnTo>
                  <a:pt x="73736" y="56464"/>
                </a:lnTo>
                <a:lnTo>
                  <a:pt x="74434" y="56464"/>
                </a:lnTo>
                <a:lnTo>
                  <a:pt x="74993" y="55905"/>
                </a:lnTo>
                <a:lnTo>
                  <a:pt x="74993" y="54521"/>
                </a:lnTo>
                <a:close/>
              </a:path>
              <a:path w="514350" h="1678304">
                <a:moveTo>
                  <a:pt x="74993" y="4343"/>
                </a:moveTo>
                <a:lnTo>
                  <a:pt x="74434" y="3771"/>
                </a:lnTo>
                <a:lnTo>
                  <a:pt x="73050" y="3771"/>
                </a:lnTo>
                <a:lnTo>
                  <a:pt x="72478" y="4343"/>
                </a:lnTo>
                <a:lnTo>
                  <a:pt x="72478" y="5727"/>
                </a:lnTo>
                <a:lnTo>
                  <a:pt x="73050" y="6286"/>
                </a:lnTo>
                <a:lnTo>
                  <a:pt x="73736" y="6286"/>
                </a:lnTo>
                <a:lnTo>
                  <a:pt x="74434" y="6286"/>
                </a:lnTo>
                <a:lnTo>
                  <a:pt x="74993" y="5727"/>
                </a:lnTo>
                <a:lnTo>
                  <a:pt x="74993" y="4343"/>
                </a:lnTo>
                <a:close/>
              </a:path>
              <a:path w="514350" h="1678304">
                <a:moveTo>
                  <a:pt x="103492" y="154559"/>
                </a:moveTo>
                <a:lnTo>
                  <a:pt x="102692" y="153758"/>
                </a:lnTo>
                <a:lnTo>
                  <a:pt x="100711" y="153758"/>
                </a:lnTo>
                <a:lnTo>
                  <a:pt x="99910" y="154559"/>
                </a:lnTo>
                <a:lnTo>
                  <a:pt x="99910" y="156540"/>
                </a:lnTo>
                <a:lnTo>
                  <a:pt x="100711" y="157340"/>
                </a:lnTo>
                <a:lnTo>
                  <a:pt x="101701" y="157340"/>
                </a:lnTo>
                <a:lnTo>
                  <a:pt x="102692" y="157340"/>
                </a:lnTo>
                <a:lnTo>
                  <a:pt x="103492" y="156540"/>
                </a:lnTo>
                <a:lnTo>
                  <a:pt x="103492" y="154559"/>
                </a:lnTo>
                <a:close/>
              </a:path>
              <a:path w="514350" h="1678304">
                <a:moveTo>
                  <a:pt x="103492" y="104394"/>
                </a:moveTo>
                <a:lnTo>
                  <a:pt x="102692" y="103593"/>
                </a:lnTo>
                <a:lnTo>
                  <a:pt x="100711" y="103593"/>
                </a:lnTo>
                <a:lnTo>
                  <a:pt x="99910" y="104394"/>
                </a:lnTo>
                <a:lnTo>
                  <a:pt x="99910" y="106375"/>
                </a:lnTo>
                <a:lnTo>
                  <a:pt x="100711" y="107175"/>
                </a:lnTo>
                <a:lnTo>
                  <a:pt x="101701" y="107175"/>
                </a:lnTo>
                <a:lnTo>
                  <a:pt x="102692" y="107175"/>
                </a:lnTo>
                <a:lnTo>
                  <a:pt x="103492" y="106375"/>
                </a:lnTo>
                <a:lnTo>
                  <a:pt x="103492" y="104394"/>
                </a:lnTo>
                <a:close/>
              </a:path>
              <a:path w="514350" h="1678304">
                <a:moveTo>
                  <a:pt x="108318" y="54279"/>
                </a:moveTo>
                <a:lnTo>
                  <a:pt x="107569" y="53530"/>
                </a:lnTo>
                <a:lnTo>
                  <a:pt x="105714" y="53530"/>
                </a:lnTo>
                <a:lnTo>
                  <a:pt x="104965" y="54279"/>
                </a:lnTo>
                <a:lnTo>
                  <a:pt x="104965" y="56121"/>
                </a:lnTo>
                <a:lnTo>
                  <a:pt x="105714" y="56870"/>
                </a:lnTo>
                <a:lnTo>
                  <a:pt x="106641" y="56870"/>
                </a:lnTo>
                <a:lnTo>
                  <a:pt x="107569" y="56870"/>
                </a:lnTo>
                <a:lnTo>
                  <a:pt x="108318" y="56121"/>
                </a:lnTo>
                <a:lnTo>
                  <a:pt x="108318" y="54279"/>
                </a:lnTo>
                <a:close/>
              </a:path>
              <a:path w="514350" h="1678304">
                <a:moveTo>
                  <a:pt x="108318" y="4114"/>
                </a:moveTo>
                <a:lnTo>
                  <a:pt x="107569" y="3365"/>
                </a:lnTo>
                <a:lnTo>
                  <a:pt x="105714" y="3365"/>
                </a:lnTo>
                <a:lnTo>
                  <a:pt x="104965" y="4114"/>
                </a:lnTo>
                <a:lnTo>
                  <a:pt x="104965" y="5956"/>
                </a:lnTo>
                <a:lnTo>
                  <a:pt x="105714" y="6705"/>
                </a:lnTo>
                <a:lnTo>
                  <a:pt x="106641" y="6705"/>
                </a:lnTo>
                <a:lnTo>
                  <a:pt x="107569" y="6705"/>
                </a:lnTo>
                <a:lnTo>
                  <a:pt x="108318" y="5956"/>
                </a:lnTo>
                <a:lnTo>
                  <a:pt x="108318" y="4114"/>
                </a:lnTo>
                <a:close/>
              </a:path>
              <a:path w="514350" h="1678304">
                <a:moveTo>
                  <a:pt x="137680" y="154330"/>
                </a:moveTo>
                <a:lnTo>
                  <a:pt x="136677" y="153314"/>
                </a:lnTo>
                <a:lnTo>
                  <a:pt x="134213" y="153314"/>
                </a:lnTo>
                <a:lnTo>
                  <a:pt x="133197" y="154330"/>
                </a:lnTo>
                <a:lnTo>
                  <a:pt x="133197" y="156794"/>
                </a:lnTo>
                <a:lnTo>
                  <a:pt x="134213" y="157797"/>
                </a:lnTo>
                <a:lnTo>
                  <a:pt x="135445" y="157797"/>
                </a:lnTo>
                <a:lnTo>
                  <a:pt x="136677" y="157797"/>
                </a:lnTo>
                <a:lnTo>
                  <a:pt x="137680" y="156794"/>
                </a:lnTo>
                <a:lnTo>
                  <a:pt x="137680" y="154330"/>
                </a:lnTo>
                <a:close/>
              </a:path>
              <a:path w="514350" h="1678304">
                <a:moveTo>
                  <a:pt x="137680" y="104140"/>
                </a:moveTo>
                <a:lnTo>
                  <a:pt x="136677" y="103136"/>
                </a:lnTo>
                <a:lnTo>
                  <a:pt x="134213" y="103136"/>
                </a:lnTo>
                <a:lnTo>
                  <a:pt x="133197" y="104140"/>
                </a:lnTo>
                <a:lnTo>
                  <a:pt x="133197" y="106616"/>
                </a:lnTo>
                <a:lnTo>
                  <a:pt x="134213" y="107619"/>
                </a:lnTo>
                <a:lnTo>
                  <a:pt x="135445" y="107619"/>
                </a:lnTo>
                <a:lnTo>
                  <a:pt x="136677" y="107619"/>
                </a:lnTo>
                <a:lnTo>
                  <a:pt x="137680" y="106616"/>
                </a:lnTo>
                <a:lnTo>
                  <a:pt x="137680" y="104140"/>
                </a:lnTo>
                <a:close/>
              </a:path>
              <a:path w="514350" h="1678304">
                <a:moveTo>
                  <a:pt x="141617" y="54051"/>
                </a:moveTo>
                <a:lnTo>
                  <a:pt x="140677" y="53124"/>
                </a:lnTo>
                <a:lnTo>
                  <a:pt x="138366" y="53124"/>
                </a:lnTo>
                <a:lnTo>
                  <a:pt x="137426" y="54051"/>
                </a:lnTo>
                <a:lnTo>
                  <a:pt x="137426" y="56362"/>
                </a:lnTo>
                <a:lnTo>
                  <a:pt x="138366" y="57302"/>
                </a:lnTo>
                <a:lnTo>
                  <a:pt x="139522" y="57302"/>
                </a:lnTo>
                <a:lnTo>
                  <a:pt x="140677" y="57302"/>
                </a:lnTo>
                <a:lnTo>
                  <a:pt x="141617" y="56362"/>
                </a:lnTo>
                <a:lnTo>
                  <a:pt x="141617" y="54051"/>
                </a:lnTo>
                <a:close/>
              </a:path>
              <a:path w="514350" h="1678304">
                <a:moveTo>
                  <a:pt x="141617" y="3873"/>
                </a:moveTo>
                <a:lnTo>
                  <a:pt x="140677" y="2933"/>
                </a:lnTo>
                <a:lnTo>
                  <a:pt x="138366" y="2933"/>
                </a:lnTo>
                <a:lnTo>
                  <a:pt x="137426" y="3873"/>
                </a:lnTo>
                <a:lnTo>
                  <a:pt x="137426" y="6184"/>
                </a:lnTo>
                <a:lnTo>
                  <a:pt x="138366" y="7124"/>
                </a:lnTo>
                <a:lnTo>
                  <a:pt x="139522" y="7124"/>
                </a:lnTo>
                <a:lnTo>
                  <a:pt x="140677" y="7124"/>
                </a:lnTo>
                <a:lnTo>
                  <a:pt x="141617" y="6184"/>
                </a:lnTo>
                <a:lnTo>
                  <a:pt x="141617" y="3873"/>
                </a:lnTo>
                <a:close/>
              </a:path>
              <a:path w="514350" h="1678304">
                <a:moveTo>
                  <a:pt x="171881" y="154076"/>
                </a:moveTo>
                <a:lnTo>
                  <a:pt x="170675" y="152869"/>
                </a:lnTo>
                <a:lnTo>
                  <a:pt x="167703" y="152869"/>
                </a:lnTo>
                <a:lnTo>
                  <a:pt x="166509" y="154076"/>
                </a:lnTo>
                <a:lnTo>
                  <a:pt x="166509" y="157035"/>
                </a:lnTo>
                <a:lnTo>
                  <a:pt x="167703" y="158242"/>
                </a:lnTo>
                <a:lnTo>
                  <a:pt x="169189" y="158242"/>
                </a:lnTo>
                <a:lnTo>
                  <a:pt x="170675" y="158242"/>
                </a:lnTo>
                <a:lnTo>
                  <a:pt x="171881" y="157035"/>
                </a:lnTo>
                <a:lnTo>
                  <a:pt x="171881" y="154076"/>
                </a:lnTo>
                <a:close/>
              </a:path>
              <a:path w="514350" h="1678304">
                <a:moveTo>
                  <a:pt x="171881" y="103886"/>
                </a:moveTo>
                <a:lnTo>
                  <a:pt x="170675" y="102692"/>
                </a:lnTo>
                <a:lnTo>
                  <a:pt x="167703" y="102692"/>
                </a:lnTo>
                <a:lnTo>
                  <a:pt x="166509" y="103886"/>
                </a:lnTo>
                <a:lnTo>
                  <a:pt x="166509" y="106857"/>
                </a:lnTo>
                <a:lnTo>
                  <a:pt x="167703" y="108064"/>
                </a:lnTo>
                <a:lnTo>
                  <a:pt x="169189" y="108064"/>
                </a:lnTo>
                <a:lnTo>
                  <a:pt x="170675" y="108064"/>
                </a:lnTo>
                <a:lnTo>
                  <a:pt x="171881" y="106857"/>
                </a:lnTo>
                <a:lnTo>
                  <a:pt x="171881" y="103886"/>
                </a:lnTo>
                <a:close/>
              </a:path>
              <a:path w="514350" h="1678304">
                <a:moveTo>
                  <a:pt x="174929" y="53809"/>
                </a:moveTo>
                <a:lnTo>
                  <a:pt x="173799" y="52692"/>
                </a:lnTo>
                <a:lnTo>
                  <a:pt x="171030" y="52692"/>
                </a:lnTo>
                <a:lnTo>
                  <a:pt x="169900" y="53809"/>
                </a:lnTo>
                <a:lnTo>
                  <a:pt x="169900" y="56591"/>
                </a:lnTo>
                <a:lnTo>
                  <a:pt x="171030" y="57708"/>
                </a:lnTo>
                <a:lnTo>
                  <a:pt x="172415" y="57708"/>
                </a:lnTo>
                <a:lnTo>
                  <a:pt x="173799" y="57708"/>
                </a:lnTo>
                <a:lnTo>
                  <a:pt x="174929" y="56591"/>
                </a:lnTo>
                <a:lnTo>
                  <a:pt x="174929" y="53809"/>
                </a:lnTo>
                <a:close/>
              </a:path>
              <a:path w="514350" h="1678304">
                <a:moveTo>
                  <a:pt x="174929" y="3644"/>
                </a:moveTo>
                <a:lnTo>
                  <a:pt x="173799" y="2527"/>
                </a:lnTo>
                <a:lnTo>
                  <a:pt x="171030" y="2527"/>
                </a:lnTo>
                <a:lnTo>
                  <a:pt x="169900" y="3644"/>
                </a:lnTo>
                <a:lnTo>
                  <a:pt x="169900" y="6426"/>
                </a:lnTo>
                <a:lnTo>
                  <a:pt x="171030" y="7543"/>
                </a:lnTo>
                <a:lnTo>
                  <a:pt x="172415" y="7543"/>
                </a:lnTo>
                <a:lnTo>
                  <a:pt x="173799" y="7543"/>
                </a:lnTo>
                <a:lnTo>
                  <a:pt x="174929" y="6426"/>
                </a:lnTo>
                <a:lnTo>
                  <a:pt x="174929" y="3644"/>
                </a:lnTo>
                <a:close/>
              </a:path>
              <a:path w="514350" h="1678304">
                <a:moveTo>
                  <a:pt x="206082" y="153822"/>
                </a:moveTo>
                <a:lnTo>
                  <a:pt x="204673" y="152412"/>
                </a:lnTo>
                <a:lnTo>
                  <a:pt x="201218" y="152412"/>
                </a:lnTo>
                <a:lnTo>
                  <a:pt x="199809" y="153822"/>
                </a:lnTo>
                <a:lnTo>
                  <a:pt x="199809" y="157276"/>
                </a:lnTo>
                <a:lnTo>
                  <a:pt x="201218" y="158686"/>
                </a:lnTo>
                <a:lnTo>
                  <a:pt x="202946" y="158686"/>
                </a:lnTo>
                <a:lnTo>
                  <a:pt x="204673" y="158686"/>
                </a:lnTo>
                <a:lnTo>
                  <a:pt x="206082" y="157276"/>
                </a:lnTo>
                <a:lnTo>
                  <a:pt x="206082" y="153822"/>
                </a:lnTo>
                <a:close/>
              </a:path>
              <a:path w="514350" h="1678304">
                <a:moveTo>
                  <a:pt x="206082" y="103657"/>
                </a:moveTo>
                <a:lnTo>
                  <a:pt x="204673" y="102247"/>
                </a:lnTo>
                <a:lnTo>
                  <a:pt x="201218" y="102247"/>
                </a:lnTo>
                <a:lnTo>
                  <a:pt x="199809" y="103657"/>
                </a:lnTo>
                <a:lnTo>
                  <a:pt x="199809" y="107111"/>
                </a:lnTo>
                <a:lnTo>
                  <a:pt x="201218" y="108521"/>
                </a:lnTo>
                <a:lnTo>
                  <a:pt x="202946" y="108521"/>
                </a:lnTo>
                <a:lnTo>
                  <a:pt x="204673" y="108521"/>
                </a:lnTo>
                <a:lnTo>
                  <a:pt x="206082" y="107111"/>
                </a:lnTo>
                <a:lnTo>
                  <a:pt x="206082" y="103657"/>
                </a:lnTo>
                <a:close/>
              </a:path>
              <a:path w="514350" h="1678304">
                <a:moveTo>
                  <a:pt x="208229" y="53581"/>
                </a:moveTo>
                <a:lnTo>
                  <a:pt x="206921" y="52273"/>
                </a:lnTo>
                <a:lnTo>
                  <a:pt x="203695" y="52273"/>
                </a:lnTo>
                <a:lnTo>
                  <a:pt x="202387" y="53581"/>
                </a:lnTo>
                <a:lnTo>
                  <a:pt x="202387" y="56807"/>
                </a:lnTo>
                <a:lnTo>
                  <a:pt x="203695" y="58127"/>
                </a:lnTo>
                <a:lnTo>
                  <a:pt x="205308" y="58127"/>
                </a:lnTo>
                <a:lnTo>
                  <a:pt x="206921" y="58127"/>
                </a:lnTo>
                <a:lnTo>
                  <a:pt x="208229" y="56807"/>
                </a:lnTo>
                <a:lnTo>
                  <a:pt x="208229" y="53581"/>
                </a:lnTo>
                <a:close/>
              </a:path>
              <a:path w="514350" h="1678304">
                <a:moveTo>
                  <a:pt x="208229" y="3416"/>
                </a:moveTo>
                <a:lnTo>
                  <a:pt x="206921" y="2095"/>
                </a:lnTo>
                <a:lnTo>
                  <a:pt x="203695" y="2095"/>
                </a:lnTo>
                <a:lnTo>
                  <a:pt x="202387" y="3416"/>
                </a:lnTo>
                <a:lnTo>
                  <a:pt x="202387" y="6642"/>
                </a:lnTo>
                <a:lnTo>
                  <a:pt x="203695" y="7950"/>
                </a:lnTo>
                <a:lnTo>
                  <a:pt x="205308" y="7950"/>
                </a:lnTo>
                <a:lnTo>
                  <a:pt x="206921" y="7950"/>
                </a:lnTo>
                <a:lnTo>
                  <a:pt x="208229" y="6642"/>
                </a:lnTo>
                <a:lnTo>
                  <a:pt x="208229" y="3416"/>
                </a:lnTo>
                <a:close/>
              </a:path>
              <a:path w="514350" h="1678304">
                <a:moveTo>
                  <a:pt x="240271" y="153581"/>
                </a:moveTo>
                <a:lnTo>
                  <a:pt x="238671" y="151980"/>
                </a:lnTo>
                <a:lnTo>
                  <a:pt x="234708" y="151980"/>
                </a:lnTo>
                <a:lnTo>
                  <a:pt x="233108" y="153581"/>
                </a:lnTo>
                <a:lnTo>
                  <a:pt x="233108" y="157543"/>
                </a:lnTo>
                <a:lnTo>
                  <a:pt x="234708" y="159143"/>
                </a:lnTo>
                <a:lnTo>
                  <a:pt x="236689" y="159143"/>
                </a:lnTo>
                <a:lnTo>
                  <a:pt x="238671" y="159143"/>
                </a:lnTo>
                <a:lnTo>
                  <a:pt x="240271" y="157543"/>
                </a:lnTo>
                <a:lnTo>
                  <a:pt x="240271" y="153581"/>
                </a:lnTo>
                <a:close/>
              </a:path>
              <a:path w="514350" h="1678304">
                <a:moveTo>
                  <a:pt x="240271" y="103403"/>
                </a:moveTo>
                <a:lnTo>
                  <a:pt x="238671" y="101803"/>
                </a:lnTo>
                <a:lnTo>
                  <a:pt x="234708" y="101803"/>
                </a:lnTo>
                <a:lnTo>
                  <a:pt x="233108" y="103403"/>
                </a:lnTo>
                <a:lnTo>
                  <a:pt x="233108" y="107365"/>
                </a:lnTo>
                <a:lnTo>
                  <a:pt x="234708" y="108966"/>
                </a:lnTo>
                <a:lnTo>
                  <a:pt x="236689" y="108966"/>
                </a:lnTo>
                <a:lnTo>
                  <a:pt x="238671" y="108966"/>
                </a:lnTo>
                <a:lnTo>
                  <a:pt x="240271" y="107365"/>
                </a:lnTo>
                <a:lnTo>
                  <a:pt x="240271" y="103403"/>
                </a:lnTo>
                <a:close/>
              </a:path>
              <a:path w="514350" h="1678304">
                <a:moveTo>
                  <a:pt x="241541" y="53352"/>
                </a:moveTo>
                <a:lnTo>
                  <a:pt x="240055" y="51854"/>
                </a:lnTo>
                <a:lnTo>
                  <a:pt x="236347" y="51854"/>
                </a:lnTo>
                <a:lnTo>
                  <a:pt x="234861" y="53352"/>
                </a:lnTo>
                <a:lnTo>
                  <a:pt x="234861" y="57048"/>
                </a:lnTo>
                <a:lnTo>
                  <a:pt x="236347" y="58547"/>
                </a:lnTo>
                <a:lnTo>
                  <a:pt x="238201" y="58547"/>
                </a:lnTo>
                <a:lnTo>
                  <a:pt x="240055" y="58547"/>
                </a:lnTo>
                <a:lnTo>
                  <a:pt x="241541" y="57048"/>
                </a:lnTo>
                <a:lnTo>
                  <a:pt x="241541" y="53352"/>
                </a:lnTo>
                <a:close/>
              </a:path>
              <a:path w="514350" h="1678304">
                <a:moveTo>
                  <a:pt x="241541" y="3175"/>
                </a:moveTo>
                <a:lnTo>
                  <a:pt x="240055" y="1676"/>
                </a:lnTo>
                <a:lnTo>
                  <a:pt x="236347" y="1676"/>
                </a:lnTo>
                <a:lnTo>
                  <a:pt x="234861" y="3175"/>
                </a:lnTo>
                <a:lnTo>
                  <a:pt x="234861" y="6870"/>
                </a:lnTo>
                <a:lnTo>
                  <a:pt x="236347" y="8369"/>
                </a:lnTo>
                <a:lnTo>
                  <a:pt x="238201" y="8369"/>
                </a:lnTo>
                <a:lnTo>
                  <a:pt x="240055" y="8369"/>
                </a:lnTo>
                <a:lnTo>
                  <a:pt x="241541" y="6870"/>
                </a:lnTo>
                <a:lnTo>
                  <a:pt x="241541" y="3175"/>
                </a:lnTo>
                <a:close/>
              </a:path>
              <a:path w="514350" h="1678304">
                <a:moveTo>
                  <a:pt x="274472" y="153327"/>
                </a:moveTo>
                <a:lnTo>
                  <a:pt x="272656" y="151523"/>
                </a:lnTo>
                <a:lnTo>
                  <a:pt x="268211" y="151523"/>
                </a:lnTo>
                <a:lnTo>
                  <a:pt x="266407" y="153327"/>
                </a:lnTo>
                <a:lnTo>
                  <a:pt x="266407" y="157784"/>
                </a:lnTo>
                <a:lnTo>
                  <a:pt x="268211" y="159588"/>
                </a:lnTo>
                <a:lnTo>
                  <a:pt x="270433" y="159588"/>
                </a:lnTo>
                <a:lnTo>
                  <a:pt x="272656" y="159588"/>
                </a:lnTo>
                <a:lnTo>
                  <a:pt x="274472" y="157784"/>
                </a:lnTo>
                <a:lnTo>
                  <a:pt x="274472" y="153327"/>
                </a:lnTo>
                <a:close/>
              </a:path>
              <a:path w="514350" h="1678304">
                <a:moveTo>
                  <a:pt x="274472" y="103149"/>
                </a:moveTo>
                <a:lnTo>
                  <a:pt x="272656" y="101346"/>
                </a:lnTo>
                <a:lnTo>
                  <a:pt x="268211" y="101346"/>
                </a:lnTo>
                <a:lnTo>
                  <a:pt x="266407" y="103149"/>
                </a:lnTo>
                <a:lnTo>
                  <a:pt x="266407" y="107607"/>
                </a:lnTo>
                <a:lnTo>
                  <a:pt x="268211" y="109410"/>
                </a:lnTo>
                <a:lnTo>
                  <a:pt x="270433" y="109410"/>
                </a:lnTo>
                <a:lnTo>
                  <a:pt x="272656" y="109410"/>
                </a:lnTo>
                <a:lnTo>
                  <a:pt x="274472" y="107607"/>
                </a:lnTo>
                <a:lnTo>
                  <a:pt x="274472" y="103149"/>
                </a:lnTo>
                <a:close/>
              </a:path>
              <a:path w="514350" h="1678304">
                <a:moveTo>
                  <a:pt x="274853" y="53136"/>
                </a:moveTo>
                <a:lnTo>
                  <a:pt x="273177" y="51447"/>
                </a:lnTo>
                <a:lnTo>
                  <a:pt x="269011" y="51447"/>
                </a:lnTo>
                <a:lnTo>
                  <a:pt x="267335" y="53136"/>
                </a:lnTo>
                <a:lnTo>
                  <a:pt x="267335" y="57289"/>
                </a:lnTo>
                <a:lnTo>
                  <a:pt x="269011" y="58966"/>
                </a:lnTo>
                <a:lnTo>
                  <a:pt x="271094" y="58966"/>
                </a:lnTo>
                <a:lnTo>
                  <a:pt x="273177" y="58966"/>
                </a:lnTo>
                <a:lnTo>
                  <a:pt x="274853" y="57289"/>
                </a:lnTo>
                <a:lnTo>
                  <a:pt x="274853" y="53136"/>
                </a:lnTo>
                <a:close/>
              </a:path>
              <a:path w="514350" h="1678304">
                <a:moveTo>
                  <a:pt x="274853" y="2946"/>
                </a:moveTo>
                <a:lnTo>
                  <a:pt x="273177" y="1270"/>
                </a:lnTo>
                <a:lnTo>
                  <a:pt x="269011" y="1270"/>
                </a:lnTo>
                <a:lnTo>
                  <a:pt x="267335" y="2946"/>
                </a:lnTo>
                <a:lnTo>
                  <a:pt x="267335" y="7112"/>
                </a:lnTo>
                <a:lnTo>
                  <a:pt x="269011" y="8788"/>
                </a:lnTo>
                <a:lnTo>
                  <a:pt x="271094" y="8788"/>
                </a:lnTo>
                <a:lnTo>
                  <a:pt x="273177" y="8788"/>
                </a:lnTo>
                <a:lnTo>
                  <a:pt x="274853" y="7112"/>
                </a:lnTo>
                <a:lnTo>
                  <a:pt x="274853" y="2946"/>
                </a:lnTo>
                <a:close/>
              </a:path>
              <a:path w="514350" h="1678304">
                <a:moveTo>
                  <a:pt x="308165" y="52895"/>
                </a:moveTo>
                <a:lnTo>
                  <a:pt x="306298" y="51015"/>
                </a:lnTo>
                <a:lnTo>
                  <a:pt x="301675" y="51015"/>
                </a:lnTo>
                <a:lnTo>
                  <a:pt x="299808" y="52895"/>
                </a:lnTo>
                <a:lnTo>
                  <a:pt x="299808" y="57518"/>
                </a:lnTo>
                <a:lnTo>
                  <a:pt x="301675" y="59385"/>
                </a:lnTo>
                <a:lnTo>
                  <a:pt x="303987" y="59385"/>
                </a:lnTo>
                <a:lnTo>
                  <a:pt x="306298" y="59385"/>
                </a:lnTo>
                <a:lnTo>
                  <a:pt x="308165" y="57518"/>
                </a:lnTo>
                <a:lnTo>
                  <a:pt x="308165" y="52895"/>
                </a:lnTo>
                <a:close/>
              </a:path>
              <a:path w="514350" h="1678304">
                <a:moveTo>
                  <a:pt x="308165" y="2717"/>
                </a:moveTo>
                <a:lnTo>
                  <a:pt x="306298" y="838"/>
                </a:lnTo>
                <a:lnTo>
                  <a:pt x="301675" y="838"/>
                </a:lnTo>
                <a:lnTo>
                  <a:pt x="299808" y="2717"/>
                </a:lnTo>
                <a:lnTo>
                  <a:pt x="299808" y="7340"/>
                </a:lnTo>
                <a:lnTo>
                  <a:pt x="301675" y="9207"/>
                </a:lnTo>
                <a:lnTo>
                  <a:pt x="303987" y="9207"/>
                </a:lnTo>
                <a:lnTo>
                  <a:pt x="306298" y="9207"/>
                </a:lnTo>
                <a:lnTo>
                  <a:pt x="308165" y="7340"/>
                </a:lnTo>
                <a:lnTo>
                  <a:pt x="308165" y="2717"/>
                </a:lnTo>
                <a:close/>
              </a:path>
              <a:path w="514350" h="1678304">
                <a:moveTo>
                  <a:pt x="308673" y="153085"/>
                </a:moveTo>
                <a:lnTo>
                  <a:pt x="306666" y="151079"/>
                </a:lnTo>
                <a:lnTo>
                  <a:pt x="301713" y="151079"/>
                </a:lnTo>
                <a:lnTo>
                  <a:pt x="299707" y="153085"/>
                </a:lnTo>
                <a:lnTo>
                  <a:pt x="299707" y="158026"/>
                </a:lnTo>
                <a:lnTo>
                  <a:pt x="301713" y="160032"/>
                </a:lnTo>
                <a:lnTo>
                  <a:pt x="304190" y="160032"/>
                </a:lnTo>
                <a:lnTo>
                  <a:pt x="306666" y="160032"/>
                </a:lnTo>
                <a:lnTo>
                  <a:pt x="308673" y="158026"/>
                </a:lnTo>
                <a:lnTo>
                  <a:pt x="308673" y="153085"/>
                </a:lnTo>
                <a:close/>
              </a:path>
              <a:path w="514350" h="1678304">
                <a:moveTo>
                  <a:pt x="308673" y="102908"/>
                </a:moveTo>
                <a:lnTo>
                  <a:pt x="306666" y="100888"/>
                </a:lnTo>
                <a:lnTo>
                  <a:pt x="301713" y="100888"/>
                </a:lnTo>
                <a:lnTo>
                  <a:pt x="299707" y="102908"/>
                </a:lnTo>
                <a:lnTo>
                  <a:pt x="299707" y="107848"/>
                </a:lnTo>
                <a:lnTo>
                  <a:pt x="301713" y="109855"/>
                </a:lnTo>
                <a:lnTo>
                  <a:pt x="304190" y="109855"/>
                </a:lnTo>
                <a:lnTo>
                  <a:pt x="306666" y="109855"/>
                </a:lnTo>
                <a:lnTo>
                  <a:pt x="308673" y="107848"/>
                </a:lnTo>
                <a:lnTo>
                  <a:pt x="308673" y="102908"/>
                </a:lnTo>
                <a:close/>
              </a:path>
              <a:path w="514350" h="1678304">
                <a:moveTo>
                  <a:pt x="341477" y="52666"/>
                </a:moveTo>
                <a:lnTo>
                  <a:pt x="339420" y="50609"/>
                </a:lnTo>
                <a:lnTo>
                  <a:pt x="334340" y="50609"/>
                </a:lnTo>
                <a:lnTo>
                  <a:pt x="332282" y="52666"/>
                </a:lnTo>
                <a:lnTo>
                  <a:pt x="332282" y="57746"/>
                </a:lnTo>
                <a:lnTo>
                  <a:pt x="334340" y="59804"/>
                </a:lnTo>
                <a:lnTo>
                  <a:pt x="336880" y="59804"/>
                </a:lnTo>
                <a:lnTo>
                  <a:pt x="339420" y="59804"/>
                </a:lnTo>
                <a:lnTo>
                  <a:pt x="341477" y="57746"/>
                </a:lnTo>
                <a:lnTo>
                  <a:pt x="341477" y="52666"/>
                </a:lnTo>
                <a:close/>
              </a:path>
              <a:path w="514350" h="1678304">
                <a:moveTo>
                  <a:pt x="341477" y="2489"/>
                </a:moveTo>
                <a:lnTo>
                  <a:pt x="339420" y="431"/>
                </a:lnTo>
                <a:lnTo>
                  <a:pt x="334340" y="431"/>
                </a:lnTo>
                <a:lnTo>
                  <a:pt x="332282" y="2489"/>
                </a:lnTo>
                <a:lnTo>
                  <a:pt x="332282" y="7569"/>
                </a:lnTo>
                <a:lnTo>
                  <a:pt x="334340" y="9626"/>
                </a:lnTo>
                <a:lnTo>
                  <a:pt x="336880" y="9626"/>
                </a:lnTo>
                <a:lnTo>
                  <a:pt x="339420" y="9626"/>
                </a:lnTo>
                <a:lnTo>
                  <a:pt x="341477" y="7569"/>
                </a:lnTo>
                <a:lnTo>
                  <a:pt x="341477" y="2489"/>
                </a:lnTo>
                <a:close/>
              </a:path>
              <a:path w="514350" h="1678304">
                <a:moveTo>
                  <a:pt x="342861" y="152831"/>
                </a:moveTo>
                <a:lnTo>
                  <a:pt x="340652" y="150634"/>
                </a:lnTo>
                <a:lnTo>
                  <a:pt x="335216" y="150634"/>
                </a:lnTo>
                <a:lnTo>
                  <a:pt x="333006" y="152831"/>
                </a:lnTo>
                <a:lnTo>
                  <a:pt x="333006" y="158280"/>
                </a:lnTo>
                <a:lnTo>
                  <a:pt x="335216" y="160489"/>
                </a:lnTo>
                <a:lnTo>
                  <a:pt x="337934" y="160489"/>
                </a:lnTo>
                <a:lnTo>
                  <a:pt x="340652" y="160489"/>
                </a:lnTo>
                <a:lnTo>
                  <a:pt x="342861" y="158280"/>
                </a:lnTo>
                <a:lnTo>
                  <a:pt x="342861" y="152831"/>
                </a:lnTo>
                <a:close/>
              </a:path>
              <a:path w="514350" h="1678304">
                <a:moveTo>
                  <a:pt x="342861" y="102654"/>
                </a:moveTo>
                <a:lnTo>
                  <a:pt x="340652" y="100457"/>
                </a:lnTo>
                <a:lnTo>
                  <a:pt x="335216" y="100457"/>
                </a:lnTo>
                <a:lnTo>
                  <a:pt x="333006" y="102654"/>
                </a:lnTo>
                <a:lnTo>
                  <a:pt x="333006" y="108102"/>
                </a:lnTo>
                <a:lnTo>
                  <a:pt x="335216" y="110312"/>
                </a:lnTo>
                <a:lnTo>
                  <a:pt x="337934" y="110312"/>
                </a:lnTo>
                <a:lnTo>
                  <a:pt x="340652" y="110312"/>
                </a:lnTo>
                <a:lnTo>
                  <a:pt x="342861" y="108102"/>
                </a:lnTo>
                <a:lnTo>
                  <a:pt x="342861" y="102654"/>
                </a:lnTo>
                <a:close/>
              </a:path>
              <a:path w="514350" h="1678304">
                <a:moveTo>
                  <a:pt x="374789" y="52438"/>
                </a:moveTo>
                <a:lnTo>
                  <a:pt x="372541" y="50190"/>
                </a:lnTo>
                <a:lnTo>
                  <a:pt x="367004" y="50190"/>
                </a:lnTo>
                <a:lnTo>
                  <a:pt x="364756" y="52438"/>
                </a:lnTo>
                <a:lnTo>
                  <a:pt x="364756" y="57975"/>
                </a:lnTo>
                <a:lnTo>
                  <a:pt x="367004" y="60223"/>
                </a:lnTo>
                <a:lnTo>
                  <a:pt x="369773" y="60223"/>
                </a:lnTo>
                <a:lnTo>
                  <a:pt x="372541" y="60223"/>
                </a:lnTo>
                <a:lnTo>
                  <a:pt x="374789" y="57975"/>
                </a:lnTo>
                <a:lnTo>
                  <a:pt x="374789" y="52438"/>
                </a:lnTo>
                <a:close/>
              </a:path>
              <a:path w="514350" h="1678304">
                <a:moveTo>
                  <a:pt x="374789" y="2260"/>
                </a:moveTo>
                <a:lnTo>
                  <a:pt x="372541" y="0"/>
                </a:lnTo>
                <a:lnTo>
                  <a:pt x="367004" y="0"/>
                </a:lnTo>
                <a:lnTo>
                  <a:pt x="364756" y="2260"/>
                </a:lnTo>
                <a:lnTo>
                  <a:pt x="364756" y="7797"/>
                </a:lnTo>
                <a:lnTo>
                  <a:pt x="367004" y="10045"/>
                </a:lnTo>
                <a:lnTo>
                  <a:pt x="369773" y="10045"/>
                </a:lnTo>
                <a:lnTo>
                  <a:pt x="372541" y="10045"/>
                </a:lnTo>
                <a:lnTo>
                  <a:pt x="374789" y="7797"/>
                </a:lnTo>
                <a:lnTo>
                  <a:pt x="374789" y="2260"/>
                </a:lnTo>
                <a:close/>
              </a:path>
              <a:path w="514350" h="1678304">
                <a:moveTo>
                  <a:pt x="377063" y="152590"/>
                </a:moveTo>
                <a:lnTo>
                  <a:pt x="374662" y="150177"/>
                </a:lnTo>
                <a:lnTo>
                  <a:pt x="368719" y="150177"/>
                </a:lnTo>
                <a:lnTo>
                  <a:pt x="366318" y="152590"/>
                </a:lnTo>
                <a:lnTo>
                  <a:pt x="366318" y="158534"/>
                </a:lnTo>
                <a:lnTo>
                  <a:pt x="368719" y="160934"/>
                </a:lnTo>
                <a:lnTo>
                  <a:pt x="371690" y="160934"/>
                </a:lnTo>
                <a:lnTo>
                  <a:pt x="374662" y="160934"/>
                </a:lnTo>
                <a:lnTo>
                  <a:pt x="377063" y="158534"/>
                </a:lnTo>
                <a:lnTo>
                  <a:pt x="377063" y="152590"/>
                </a:lnTo>
                <a:close/>
              </a:path>
              <a:path w="514350" h="1678304">
                <a:moveTo>
                  <a:pt x="377063" y="102412"/>
                </a:moveTo>
                <a:lnTo>
                  <a:pt x="374662" y="99999"/>
                </a:lnTo>
                <a:lnTo>
                  <a:pt x="368719" y="99999"/>
                </a:lnTo>
                <a:lnTo>
                  <a:pt x="366318" y="102412"/>
                </a:lnTo>
                <a:lnTo>
                  <a:pt x="366318" y="108356"/>
                </a:lnTo>
                <a:lnTo>
                  <a:pt x="368719" y="110756"/>
                </a:lnTo>
                <a:lnTo>
                  <a:pt x="371690" y="110756"/>
                </a:lnTo>
                <a:lnTo>
                  <a:pt x="374662" y="110756"/>
                </a:lnTo>
                <a:lnTo>
                  <a:pt x="377063" y="108356"/>
                </a:lnTo>
                <a:lnTo>
                  <a:pt x="377063" y="102412"/>
                </a:lnTo>
                <a:close/>
              </a:path>
              <a:path w="514350" h="1678304">
                <a:moveTo>
                  <a:pt x="384975" y="1526768"/>
                </a:moveTo>
                <a:lnTo>
                  <a:pt x="384784" y="1526578"/>
                </a:lnTo>
                <a:lnTo>
                  <a:pt x="384302" y="1526578"/>
                </a:lnTo>
                <a:lnTo>
                  <a:pt x="384111" y="1526768"/>
                </a:lnTo>
                <a:lnTo>
                  <a:pt x="384111" y="1527251"/>
                </a:lnTo>
                <a:lnTo>
                  <a:pt x="384302" y="1527441"/>
                </a:lnTo>
                <a:lnTo>
                  <a:pt x="384543" y="1527441"/>
                </a:lnTo>
                <a:lnTo>
                  <a:pt x="384784" y="1527441"/>
                </a:lnTo>
                <a:lnTo>
                  <a:pt x="384975" y="1527251"/>
                </a:lnTo>
                <a:lnTo>
                  <a:pt x="384975" y="1526768"/>
                </a:lnTo>
                <a:close/>
              </a:path>
              <a:path w="514350" h="1678304">
                <a:moveTo>
                  <a:pt x="408101" y="52209"/>
                </a:moveTo>
                <a:lnTo>
                  <a:pt x="405663" y="49771"/>
                </a:lnTo>
                <a:lnTo>
                  <a:pt x="399669" y="49771"/>
                </a:lnTo>
                <a:lnTo>
                  <a:pt x="397230" y="52209"/>
                </a:lnTo>
                <a:lnTo>
                  <a:pt x="397230" y="58216"/>
                </a:lnTo>
                <a:lnTo>
                  <a:pt x="399669" y="60642"/>
                </a:lnTo>
                <a:lnTo>
                  <a:pt x="402666" y="60642"/>
                </a:lnTo>
                <a:lnTo>
                  <a:pt x="405663" y="60642"/>
                </a:lnTo>
                <a:lnTo>
                  <a:pt x="408101" y="58216"/>
                </a:lnTo>
                <a:lnTo>
                  <a:pt x="408101" y="52209"/>
                </a:lnTo>
                <a:close/>
              </a:path>
              <a:path w="514350" h="1678304">
                <a:moveTo>
                  <a:pt x="411251" y="152336"/>
                </a:moveTo>
                <a:lnTo>
                  <a:pt x="408647" y="149733"/>
                </a:lnTo>
                <a:lnTo>
                  <a:pt x="402221" y="149733"/>
                </a:lnTo>
                <a:lnTo>
                  <a:pt x="399618" y="152336"/>
                </a:lnTo>
                <a:lnTo>
                  <a:pt x="399618" y="158775"/>
                </a:lnTo>
                <a:lnTo>
                  <a:pt x="402221" y="161378"/>
                </a:lnTo>
                <a:lnTo>
                  <a:pt x="405434" y="161378"/>
                </a:lnTo>
                <a:lnTo>
                  <a:pt x="408647" y="161378"/>
                </a:lnTo>
                <a:lnTo>
                  <a:pt x="411251" y="158775"/>
                </a:lnTo>
                <a:lnTo>
                  <a:pt x="411251" y="152336"/>
                </a:lnTo>
                <a:close/>
              </a:path>
              <a:path w="514350" h="1678304">
                <a:moveTo>
                  <a:pt x="411251" y="102158"/>
                </a:moveTo>
                <a:lnTo>
                  <a:pt x="408647" y="99555"/>
                </a:lnTo>
                <a:lnTo>
                  <a:pt x="402221" y="99555"/>
                </a:lnTo>
                <a:lnTo>
                  <a:pt x="399618" y="102158"/>
                </a:lnTo>
                <a:lnTo>
                  <a:pt x="399618" y="108597"/>
                </a:lnTo>
                <a:lnTo>
                  <a:pt x="402221" y="111201"/>
                </a:lnTo>
                <a:lnTo>
                  <a:pt x="405434" y="111201"/>
                </a:lnTo>
                <a:lnTo>
                  <a:pt x="408647" y="111201"/>
                </a:lnTo>
                <a:lnTo>
                  <a:pt x="411251" y="108597"/>
                </a:lnTo>
                <a:lnTo>
                  <a:pt x="411251" y="102158"/>
                </a:lnTo>
                <a:close/>
              </a:path>
              <a:path w="514350" h="1678304">
                <a:moveTo>
                  <a:pt x="418566" y="1526527"/>
                </a:moveTo>
                <a:lnTo>
                  <a:pt x="418185" y="1526133"/>
                </a:lnTo>
                <a:lnTo>
                  <a:pt x="417220" y="1526133"/>
                </a:lnTo>
                <a:lnTo>
                  <a:pt x="416839" y="1526527"/>
                </a:lnTo>
                <a:lnTo>
                  <a:pt x="416839" y="1527479"/>
                </a:lnTo>
                <a:lnTo>
                  <a:pt x="417220" y="1527873"/>
                </a:lnTo>
                <a:lnTo>
                  <a:pt x="417703" y="1527873"/>
                </a:lnTo>
                <a:lnTo>
                  <a:pt x="418185" y="1527873"/>
                </a:lnTo>
                <a:lnTo>
                  <a:pt x="418566" y="1527479"/>
                </a:lnTo>
                <a:lnTo>
                  <a:pt x="418566" y="1526527"/>
                </a:lnTo>
                <a:close/>
              </a:path>
              <a:path w="514350" h="1678304">
                <a:moveTo>
                  <a:pt x="418706" y="1576933"/>
                </a:moveTo>
                <a:lnTo>
                  <a:pt x="418515" y="1576743"/>
                </a:lnTo>
                <a:lnTo>
                  <a:pt x="418033" y="1576743"/>
                </a:lnTo>
                <a:lnTo>
                  <a:pt x="417842" y="1576933"/>
                </a:lnTo>
                <a:lnTo>
                  <a:pt x="417842" y="1577416"/>
                </a:lnTo>
                <a:lnTo>
                  <a:pt x="418033" y="1577606"/>
                </a:lnTo>
                <a:lnTo>
                  <a:pt x="418274" y="1577606"/>
                </a:lnTo>
                <a:lnTo>
                  <a:pt x="418515" y="1577606"/>
                </a:lnTo>
                <a:lnTo>
                  <a:pt x="418706" y="1577416"/>
                </a:lnTo>
                <a:lnTo>
                  <a:pt x="418706" y="1576933"/>
                </a:lnTo>
                <a:close/>
              </a:path>
              <a:path w="514350" h="1678304">
                <a:moveTo>
                  <a:pt x="441413" y="51968"/>
                </a:moveTo>
                <a:lnTo>
                  <a:pt x="438785" y="49352"/>
                </a:lnTo>
                <a:lnTo>
                  <a:pt x="432320" y="49352"/>
                </a:lnTo>
                <a:lnTo>
                  <a:pt x="429704" y="51968"/>
                </a:lnTo>
                <a:lnTo>
                  <a:pt x="429704" y="58432"/>
                </a:lnTo>
                <a:lnTo>
                  <a:pt x="432320" y="61061"/>
                </a:lnTo>
                <a:lnTo>
                  <a:pt x="435559" y="61061"/>
                </a:lnTo>
                <a:lnTo>
                  <a:pt x="438785" y="61061"/>
                </a:lnTo>
                <a:lnTo>
                  <a:pt x="441413" y="58432"/>
                </a:lnTo>
                <a:lnTo>
                  <a:pt x="441413" y="51968"/>
                </a:lnTo>
                <a:close/>
              </a:path>
              <a:path w="514350" h="1678304">
                <a:moveTo>
                  <a:pt x="445452" y="152095"/>
                </a:moveTo>
                <a:lnTo>
                  <a:pt x="442645" y="149288"/>
                </a:lnTo>
                <a:lnTo>
                  <a:pt x="435711" y="149288"/>
                </a:lnTo>
                <a:lnTo>
                  <a:pt x="432904" y="152095"/>
                </a:lnTo>
                <a:lnTo>
                  <a:pt x="432904" y="159016"/>
                </a:lnTo>
                <a:lnTo>
                  <a:pt x="435711" y="161823"/>
                </a:lnTo>
                <a:lnTo>
                  <a:pt x="439178" y="161823"/>
                </a:lnTo>
                <a:lnTo>
                  <a:pt x="442645" y="161823"/>
                </a:lnTo>
                <a:lnTo>
                  <a:pt x="445452" y="159016"/>
                </a:lnTo>
                <a:lnTo>
                  <a:pt x="445452" y="152095"/>
                </a:lnTo>
                <a:close/>
              </a:path>
              <a:path w="514350" h="1678304">
                <a:moveTo>
                  <a:pt x="445452" y="101904"/>
                </a:moveTo>
                <a:lnTo>
                  <a:pt x="442645" y="99098"/>
                </a:lnTo>
                <a:lnTo>
                  <a:pt x="435711" y="99098"/>
                </a:lnTo>
                <a:lnTo>
                  <a:pt x="432904" y="101904"/>
                </a:lnTo>
                <a:lnTo>
                  <a:pt x="432904" y="108839"/>
                </a:lnTo>
                <a:lnTo>
                  <a:pt x="435711" y="111645"/>
                </a:lnTo>
                <a:lnTo>
                  <a:pt x="439178" y="111645"/>
                </a:lnTo>
                <a:lnTo>
                  <a:pt x="442645" y="111645"/>
                </a:lnTo>
                <a:lnTo>
                  <a:pt x="445452" y="108839"/>
                </a:lnTo>
                <a:lnTo>
                  <a:pt x="445452" y="101904"/>
                </a:lnTo>
                <a:close/>
              </a:path>
              <a:path w="514350" h="1678304">
                <a:moveTo>
                  <a:pt x="452145" y="1627124"/>
                </a:moveTo>
                <a:lnTo>
                  <a:pt x="451954" y="1626933"/>
                </a:lnTo>
                <a:lnTo>
                  <a:pt x="451497" y="1626933"/>
                </a:lnTo>
                <a:lnTo>
                  <a:pt x="451307" y="1627124"/>
                </a:lnTo>
                <a:lnTo>
                  <a:pt x="451307" y="1627581"/>
                </a:lnTo>
                <a:lnTo>
                  <a:pt x="451497" y="1627771"/>
                </a:lnTo>
                <a:lnTo>
                  <a:pt x="451726" y="1627771"/>
                </a:lnTo>
                <a:lnTo>
                  <a:pt x="451954" y="1627771"/>
                </a:lnTo>
                <a:lnTo>
                  <a:pt x="452145" y="1627581"/>
                </a:lnTo>
                <a:lnTo>
                  <a:pt x="452145" y="1627124"/>
                </a:lnTo>
                <a:close/>
              </a:path>
              <a:path w="514350" h="1678304">
                <a:moveTo>
                  <a:pt x="452158" y="1526286"/>
                </a:moveTo>
                <a:lnTo>
                  <a:pt x="451573" y="1525714"/>
                </a:lnTo>
                <a:lnTo>
                  <a:pt x="450151" y="1525714"/>
                </a:lnTo>
                <a:lnTo>
                  <a:pt x="449567" y="1526286"/>
                </a:lnTo>
                <a:lnTo>
                  <a:pt x="449567" y="1527733"/>
                </a:lnTo>
                <a:lnTo>
                  <a:pt x="450151" y="1528305"/>
                </a:lnTo>
                <a:lnTo>
                  <a:pt x="450862" y="1528305"/>
                </a:lnTo>
                <a:lnTo>
                  <a:pt x="451573" y="1528305"/>
                </a:lnTo>
                <a:lnTo>
                  <a:pt x="452158" y="1527733"/>
                </a:lnTo>
                <a:lnTo>
                  <a:pt x="452158" y="1526286"/>
                </a:lnTo>
                <a:close/>
              </a:path>
              <a:path w="514350" h="1678304">
                <a:moveTo>
                  <a:pt x="452589" y="1576705"/>
                </a:moveTo>
                <a:lnTo>
                  <a:pt x="452208" y="1576324"/>
                </a:lnTo>
                <a:lnTo>
                  <a:pt x="451243" y="1576324"/>
                </a:lnTo>
                <a:lnTo>
                  <a:pt x="450862" y="1576705"/>
                </a:lnTo>
                <a:lnTo>
                  <a:pt x="450862" y="1577657"/>
                </a:lnTo>
                <a:lnTo>
                  <a:pt x="451243" y="1578051"/>
                </a:lnTo>
                <a:lnTo>
                  <a:pt x="451726" y="1578051"/>
                </a:lnTo>
                <a:lnTo>
                  <a:pt x="452208" y="1578051"/>
                </a:lnTo>
                <a:lnTo>
                  <a:pt x="452589" y="1577657"/>
                </a:lnTo>
                <a:lnTo>
                  <a:pt x="452589" y="1576705"/>
                </a:lnTo>
                <a:close/>
              </a:path>
              <a:path w="514350" h="1678304">
                <a:moveTo>
                  <a:pt x="474726" y="51739"/>
                </a:moveTo>
                <a:lnTo>
                  <a:pt x="471919" y="48933"/>
                </a:lnTo>
                <a:lnTo>
                  <a:pt x="464985" y="48933"/>
                </a:lnTo>
                <a:lnTo>
                  <a:pt x="462178" y="51739"/>
                </a:lnTo>
                <a:lnTo>
                  <a:pt x="462178" y="58674"/>
                </a:lnTo>
                <a:lnTo>
                  <a:pt x="464985" y="61480"/>
                </a:lnTo>
                <a:lnTo>
                  <a:pt x="468452" y="61480"/>
                </a:lnTo>
                <a:lnTo>
                  <a:pt x="471919" y="61480"/>
                </a:lnTo>
                <a:lnTo>
                  <a:pt x="474726" y="58674"/>
                </a:lnTo>
                <a:lnTo>
                  <a:pt x="474726" y="51739"/>
                </a:lnTo>
                <a:close/>
              </a:path>
              <a:path w="514350" h="1678304">
                <a:moveTo>
                  <a:pt x="479653" y="151853"/>
                </a:moveTo>
                <a:lnTo>
                  <a:pt x="476643" y="148831"/>
                </a:lnTo>
                <a:lnTo>
                  <a:pt x="469226" y="148831"/>
                </a:lnTo>
                <a:lnTo>
                  <a:pt x="466217" y="151853"/>
                </a:lnTo>
                <a:lnTo>
                  <a:pt x="466217" y="159270"/>
                </a:lnTo>
                <a:lnTo>
                  <a:pt x="469226" y="162280"/>
                </a:lnTo>
                <a:lnTo>
                  <a:pt x="472935" y="162280"/>
                </a:lnTo>
                <a:lnTo>
                  <a:pt x="476643" y="162280"/>
                </a:lnTo>
                <a:lnTo>
                  <a:pt x="479653" y="159270"/>
                </a:lnTo>
                <a:lnTo>
                  <a:pt x="479653" y="151853"/>
                </a:lnTo>
                <a:close/>
              </a:path>
              <a:path w="514350" h="1678304">
                <a:moveTo>
                  <a:pt x="479653" y="101663"/>
                </a:moveTo>
                <a:lnTo>
                  <a:pt x="476643" y="98653"/>
                </a:lnTo>
                <a:lnTo>
                  <a:pt x="469226" y="98653"/>
                </a:lnTo>
                <a:lnTo>
                  <a:pt x="466217" y="101663"/>
                </a:lnTo>
                <a:lnTo>
                  <a:pt x="466217" y="109093"/>
                </a:lnTo>
                <a:lnTo>
                  <a:pt x="469226" y="112102"/>
                </a:lnTo>
                <a:lnTo>
                  <a:pt x="472935" y="112102"/>
                </a:lnTo>
                <a:lnTo>
                  <a:pt x="476643" y="112102"/>
                </a:lnTo>
                <a:lnTo>
                  <a:pt x="479653" y="109093"/>
                </a:lnTo>
                <a:lnTo>
                  <a:pt x="479653" y="101663"/>
                </a:lnTo>
                <a:close/>
              </a:path>
              <a:path w="514350" h="1678304">
                <a:moveTo>
                  <a:pt x="484454" y="1475625"/>
                </a:moveTo>
                <a:lnTo>
                  <a:pt x="483489" y="1474660"/>
                </a:lnTo>
                <a:lnTo>
                  <a:pt x="481101" y="1474660"/>
                </a:lnTo>
                <a:lnTo>
                  <a:pt x="480136" y="1475625"/>
                </a:lnTo>
                <a:lnTo>
                  <a:pt x="480136" y="1478013"/>
                </a:lnTo>
                <a:lnTo>
                  <a:pt x="481101" y="1478991"/>
                </a:lnTo>
                <a:lnTo>
                  <a:pt x="482295" y="1478991"/>
                </a:lnTo>
                <a:lnTo>
                  <a:pt x="483489" y="1478991"/>
                </a:lnTo>
                <a:lnTo>
                  <a:pt x="484454" y="1478013"/>
                </a:lnTo>
                <a:lnTo>
                  <a:pt x="484454" y="1475625"/>
                </a:lnTo>
                <a:close/>
              </a:path>
              <a:path w="514350" h="1678304">
                <a:moveTo>
                  <a:pt x="485749" y="1526057"/>
                </a:moveTo>
                <a:lnTo>
                  <a:pt x="484974" y="1525282"/>
                </a:lnTo>
                <a:lnTo>
                  <a:pt x="483069" y="1525282"/>
                </a:lnTo>
                <a:lnTo>
                  <a:pt x="482295" y="1526057"/>
                </a:lnTo>
                <a:lnTo>
                  <a:pt x="482295" y="1527962"/>
                </a:lnTo>
                <a:lnTo>
                  <a:pt x="483069" y="1528737"/>
                </a:lnTo>
                <a:lnTo>
                  <a:pt x="484022" y="1528737"/>
                </a:lnTo>
                <a:lnTo>
                  <a:pt x="484974" y="1528737"/>
                </a:lnTo>
                <a:lnTo>
                  <a:pt x="485749" y="1527962"/>
                </a:lnTo>
                <a:lnTo>
                  <a:pt x="485749" y="1526057"/>
                </a:lnTo>
                <a:close/>
              </a:path>
              <a:path w="514350" h="1678304">
                <a:moveTo>
                  <a:pt x="486016" y="1626895"/>
                </a:moveTo>
                <a:lnTo>
                  <a:pt x="485635" y="1626527"/>
                </a:lnTo>
                <a:lnTo>
                  <a:pt x="484720" y="1626527"/>
                </a:lnTo>
                <a:lnTo>
                  <a:pt x="484339" y="1626895"/>
                </a:lnTo>
                <a:lnTo>
                  <a:pt x="484339" y="1627822"/>
                </a:lnTo>
                <a:lnTo>
                  <a:pt x="484720" y="1628190"/>
                </a:lnTo>
                <a:lnTo>
                  <a:pt x="485178" y="1628190"/>
                </a:lnTo>
                <a:lnTo>
                  <a:pt x="485635" y="1628190"/>
                </a:lnTo>
                <a:lnTo>
                  <a:pt x="486016" y="1627822"/>
                </a:lnTo>
                <a:lnTo>
                  <a:pt x="486016" y="1626895"/>
                </a:lnTo>
                <a:close/>
              </a:path>
              <a:path w="514350" h="1678304">
                <a:moveTo>
                  <a:pt x="486473" y="1576463"/>
                </a:moveTo>
                <a:lnTo>
                  <a:pt x="485889" y="1575879"/>
                </a:lnTo>
                <a:lnTo>
                  <a:pt x="484466" y="1575879"/>
                </a:lnTo>
                <a:lnTo>
                  <a:pt x="483882" y="1576463"/>
                </a:lnTo>
                <a:lnTo>
                  <a:pt x="483882" y="1577898"/>
                </a:lnTo>
                <a:lnTo>
                  <a:pt x="484466" y="1578483"/>
                </a:lnTo>
                <a:lnTo>
                  <a:pt x="485178" y="1578483"/>
                </a:lnTo>
                <a:lnTo>
                  <a:pt x="485889" y="1578483"/>
                </a:lnTo>
                <a:lnTo>
                  <a:pt x="486473" y="1577898"/>
                </a:lnTo>
                <a:lnTo>
                  <a:pt x="486473" y="1576463"/>
                </a:lnTo>
                <a:close/>
              </a:path>
              <a:path w="514350" h="1678304">
                <a:moveTo>
                  <a:pt x="493687" y="1677301"/>
                </a:moveTo>
                <a:lnTo>
                  <a:pt x="493496" y="1677111"/>
                </a:lnTo>
                <a:lnTo>
                  <a:pt x="493039" y="1677111"/>
                </a:lnTo>
                <a:lnTo>
                  <a:pt x="492848" y="1677301"/>
                </a:lnTo>
                <a:lnTo>
                  <a:pt x="492848" y="1677758"/>
                </a:lnTo>
                <a:lnTo>
                  <a:pt x="493039" y="1677949"/>
                </a:lnTo>
                <a:lnTo>
                  <a:pt x="493268" y="1677949"/>
                </a:lnTo>
                <a:lnTo>
                  <a:pt x="493496" y="1677949"/>
                </a:lnTo>
                <a:lnTo>
                  <a:pt x="493687" y="1677758"/>
                </a:lnTo>
                <a:lnTo>
                  <a:pt x="493687" y="1677301"/>
                </a:lnTo>
                <a:close/>
              </a:path>
              <a:path w="514350" h="1678304">
                <a:moveTo>
                  <a:pt x="508038" y="51511"/>
                </a:moveTo>
                <a:lnTo>
                  <a:pt x="505040" y="48514"/>
                </a:lnTo>
                <a:lnTo>
                  <a:pt x="497649" y="48514"/>
                </a:lnTo>
                <a:lnTo>
                  <a:pt x="494652" y="51511"/>
                </a:lnTo>
                <a:lnTo>
                  <a:pt x="494652" y="58889"/>
                </a:lnTo>
                <a:lnTo>
                  <a:pt x="497649" y="61887"/>
                </a:lnTo>
                <a:lnTo>
                  <a:pt x="501345" y="61887"/>
                </a:lnTo>
                <a:lnTo>
                  <a:pt x="505040" y="61887"/>
                </a:lnTo>
                <a:lnTo>
                  <a:pt x="508038" y="58889"/>
                </a:lnTo>
                <a:lnTo>
                  <a:pt x="508038" y="51511"/>
                </a:lnTo>
                <a:close/>
              </a:path>
              <a:path w="514350" h="1678304">
                <a:moveTo>
                  <a:pt x="513842" y="151599"/>
                </a:moveTo>
                <a:lnTo>
                  <a:pt x="510641" y="148386"/>
                </a:lnTo>
                <a:lnTo>
                  <a:pt x="502716" y="148386"/>
                </a:lnTo>
                <a:lnTo>
                  <a:pt x="499516" y="151599"/>
                </a:lnTo>
                <a:lnTo>
                  <a:pt x="499516" y="159512"/>
                </a:lnTo>
                <a:lnTo>
                  <a:pt x="502716" y="162725"/>
                </a:lnTo>
                <a:lnTo>
                  <a:pt x="506679" y="162725"/>
                </a:lnTo>
                <a:lnTo>
                  <a:pt x="510641" y="162725"/>
                </a:lnTo>
                <a:lnTo>
                  <a:pt x="513842" y="159512"/>
                </a:lnTo>
                <a:lnTo>
                  <a:pt x="513842" y="151599"/>
                </a:lnTo>
                <a:close/>
              </a:path>
              <a:path w="514350" h="1678304">
                <a:moveTo>
                  <a:pt x="513842" y="101422"/>
                </a:moveTo>
                <a:lnTo>
                  <a:pt x="510641" y="98209"/>
                </a:lnTo>
                <a:lnTo>
                  <a:pt x="502716" y="98209"/>
                </a:lnTo>
                <a:lnTo>
                  <a:pt x="499516" y="101422"/>
                </a:lnTo>
                <a:lnTo>
                  <a:pt x="499516" y="109334"/>
                </a:lnTo>
                <a:lnTo>
                  <a:pt x="502716" y="112547"/>
                </a:lnTo>
                <a:lnTo>
                  <a:pt x="506679" y="112547"/>
                </a:lnTo>
                <a:lnTo>
                  <a:pt x="510641" y="112547"/>
                </a:lnTo>
                <a:lnTo>
                  <a:pt x="513842" y="109334"/>
                </a:lnTo>
                <a:lnTo>
                  <a:pt x="513842" y="101422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3277476" y="3555745"/>
            <a:ext cx="336550" cy="417195"/>
          </a:xfrm>
          <a:custGeom>
            <a:avLst/>
            <a:gdLst/>
            <a:ahLst/>
            <a:cxnLst/>
            <a:rect l="l" t="t" r="r" b="b"/>
            <a:pathLst>
              <a:path w="336550" h="417195">
                <a:moveTo>
                  <a:pt x="965" y="55016"/>
                </a:moveTo>
                <a:lnTo>
                  <a:pt x="749" y="54800"/>
                </a:lnTo>
                <a:lnTo>
                  <a:pt x="215" y="54800"/>
                </a:lnTo>
                <a:lnTo>
                  <a:pt x="0" y="55016"/>
                </a:lnTo>
                <a:lnTo>
                  <a:pt x="0" y="55549"/>
                </a:lnTo>
                <a:lnTo>
                  <a:pt x="215" y="55765"/>
                </a:lnTo>
                <a:lnTo>
                  <a:pt x="482" y="55765"/>
                </a:lnTo>
                <a:lnTo>
                  <a:pt x="749" y="55765"/>
                </a:lnTo>
                <a:lnTo>
                  <a:pt x="965" y="55549"/>
                </a:lnTo>
                <a:lnTo>
                  <a:pt x="965" y="55016"/>
                </a:lnTo>
                <a:close/>
              </a:path>
              <a:path w="336550" h="417195">
                <a:moveTo>
                  <a:pt x="25730" y="113550"/>
                </a:moveTo>
                <a:lnTo>
                  <a:pt x="25514" y="113347"/>
                </a:lnTo>
                <a:lnTo>
                  <a:pt x="25006" y="113347"/>
                </a:lnTo>
                <a:lnTo>
                  <a:pt x="24790" y="113550"/>
                </a:lnTo>
                <a:lnTo>
                  <a:pt x="24790" y="114071"/>
                </a:lnTo>
                <a:lnTo>
                  <a:pt x="25006" y="114274"/>
                </a:lnTo>
                <a:lnTo>
                  <a:pt x="25260" y="114274"/>
                </a:lnTo>
                <a:lnTo>
                  <a:pt x="25514" y="114274"/>
                </a:lnTo>
                <a:lnTo>
                  <a:pt x="25730" y="114071"/>
                </a:lnTo>
                <a:lnTo>
                  <a:pt x="25730" y="113550"/>
                </a:lnTo>
                <a:close/>
              </a:path>
              <a:path w="336550" h="417195">
                <a:moveTo>
                  <a:pt x="34899" y="54749"/>
                </a:moveTo>
                <a:lnTo>
                  <a:pt x="34467" y="54317"/>
                </a:lnTo>
                <a:lnTo>
                  <a:pt x="33401" y="54317"/>
                </a:lnTo>
                <a:lnTo>
                  <a:pt x="32969" y="54749"/>
                </a:lnTo>
                <a:lnTo>
                  <a:pt x="32969" y="55816"/>
                </a:lnTo>
                <a:lnTo>
                  <a:pt x="33401" y="56248"/>
                </a:lnTo>
                <a:lnTo>
                  <a:pt x="33934" y="56248"/>
                </a:lnTo>
                <a:lnTo>
                  <a:pt x="34467" y="56248"/>
                </a:lnTo>
                <a:lnTo>
                  <a:pt x="34899" y="55816"/>
                </a:lnTo>
                <a:lnTo>
                  <a:pt x="34899" y="54749"/>
                </a:lnTo>
                <a:close/>
              </a:path>
              <a:path w="336550" h="417195">
                <a:moveTo>
                  <a:pt x="51142" y="163728"/>
                </a:moveTo>
                <a:lnTo>
                  <a:pt x="50927" y="163512"/>
                </a:lnTo>
                <a:lnTo>
                  <a:pt x="50393" y="163512"/>
                </a:lnTo>
                <a:lnTo>
                  <a:pt x="50177" y="163728"/>
                </a:lnTo>
                <a:lnTo>
                  <a:pt x="50177" y="164261"/>
                </a:lnTo>
                <a:lnTo>
                  <a:pt x="50393" y="164477"/>
                </a:lnTo>
                <a:lnTo>
                  <a:pt x="50660" y="164477"/>
                </a:lnTo>
                <a:lnTo>
                  <a:pt x="50927" y="164477"/>
                </a:lnTo>
                <a:lnTo>
                  <a:pt x="51142" y="164261"/>
                </a:lnTo>
                <a:lnTo>
                  <a:pt x="51142" y="163728"/>
                </a:lnTo>
                <a:close/>
              </a:path>
              <a:path w="336550" h="417195">
                <a:moveTo>
                  <a:pt x="59334" y="113309"/>
                </a:moveTo>
                <a:lnTo>
                  <a:pt x="58928" y="112890"/>
                </a:lnTo>
                <a:lnTo>
                  <a:pt x="57899" y="112890"/>
                </a:lnTo>
                <a:lnTo>
                  <a:pt x="57480" y="113309"/>
                </a:lnTo>
                <a:lnTo>
                  <a:pt x="57480" y="114325"/>
                </a:lnTo>
                <a:lnTo>
                  <a:pt x="57899" y="114744"/>
                </a:lnTo>
                <a:lnTo>
                  <a:pt x="58407" y="114744"/>
                </a:lnTo>
                <a:lnTo>
                  <a:pt x="58928" y="114744"/>
                </a:lnTo>
                <a:lnTo>
                  <a:pt x="59334" y="114325"/>
                </a:lnTo>
                <a:lnTo>
                  <a:pt x="59334" y="113309"/>
                </a:lnTo>
                <a:close/>
              </a:path>
              <a:path w="336550" h="417195">
                <a:moveTo>
                  <a:pt x="68834" y="54483"/>
                </a:moveTo>
                <a:lnTo>
                  <a:pt x="68186" y="53835"/>
                </a:lnTo>
                <a:lnTo>
                  <a:pt x="66586" y="53835"/>
                </a:lnTo>
                <a:lnTo>
                  <a:pt x="65938" y="54483"/>
                </a:lnTo>
                <a:lnTo>
                  <a:pt x="65938" y="56083"/>
                </a:lnTo>
                <a:lnTo>
                  <a:pt x="66586" y="56730"/>
                </a:lnTo>
                <a:lnTo>
                  <a:pt x="67386" y="56730"/>
                </a:lnTo>
                <a:lnTo>
                  <a:pt x="68186" y="56730"/>
                </a:lnTo>
                <a:lnTo>
                  <a:pt x="68834" y="56083"/>
                </a:lnTo>
                <a:lnTo>
                  <a:pt x="68834" y="54483"/>
                </a:lnTo>
                <a:close/>
              </a:path>
              <a:path w="336550" h="417195">
                <a:moveTo>
                  <a:pt x="76212" y="213906"/>
                </a:moveTo>
                <a:lnTo>
                  <a:pt x="75996" y="213702"/>
                </a:lnTo>
                <a:lnTo>
                  <a:pt x="75488" y="213702"/>
                </a:lnTo>
                <a:lnTo>
                  <a:pt x="75272" y="213906"/>
                </a:lnTo>
                <a:lnTo>
                  <a:pt x="75272" y="214414"/>
                </a:lnTo>
                <a:lnTo>
                  <a:pt x="75488" y="214630"/>
                </a:lnTo>
                <a:lnTo>
                  <a:pt x="75742" y="214630"/>
                </a:lnTo>
                <a:lnTo>
                  <a:pt x="75996" y="214630"/>
                </a:lnTo>
                <a:lnTo>
                  <a:pt x="76212" y="214414"/>
                </a:lnTo>
                <a:lnTo>
                  <a:pt x="76212" y="213906"/>
                </a:lnTo>
                <a:close/>
              </a:path>
              <a:path w="336550" h="417195">
                <a:moveTo>
                  <a:pt x="83489" y="4076"/>
                </a:moveTo>
                <a:lnTo>
                  <a:pt x="82664" y="3251"/>
                </a:lnTo>
                <a:lnTo>
                  <a:pt x="80606" y="3251"/>
                </a:lnTo>
                <a:lnTo>
                  <a:pt x="79781" y="4076"/>
                </a:lnTo>
                <a:lnTo>
                  <a:pt x="79781" y="6134"/>
                </a:lnTo>
                <a:lnTo>
                  <a:pt x="80606" y="6959"/>
                </a:lnTo>
                <a:lnTo>
                  <a:pt x="81635" y="6959"/>
                </a:lnTo>
                <a:lnTo>
                  <a:pt x="82664" y="6959"/>
                </a:lnTo>
                <a:lnTo>
                  <a:pt x="83489" y="6134"/>
                </a:lnTo>
                <a:lnTo>
                  <a:pt x="83489" y="4076"/>
                </a:lnTo>
                <a:close/>
              </a:path>
              <a:path w="336550" h="417195">
                <a:moveTo>
                  <a:pt x="85077" y="163461"/>
                </a:moveTo>
                <a:lnTo>
                  <a:pt x="84645" y="163029"/>
                </a:lnTo>
                <a:lnTo>
                  <a:pt x="83578" y="163029"/>
                </a:lnTo>
                <a:lnTo>
                  <a:pt x="83146" y="163461"/>
                </a:lnTo>
                <a:lnTo>
                  <a:pt x="83146" y="164528"/>
                </a:lnTo>
                <a:lnTo>
                  <a:pt x="83578" y="164960"/>
                </a:lnTo>
                <a:lnTo>
                  <a:pt x="84112" y="164960"/>
                </a:lnTo>
                <a:lnTo>
                  <a:pt x="84645" y="164960"/>
                </a:lnTo>
                <a:lnTo>
                  <a:pt x="85077" y="164528"/>
                </a:lnTo>
                <a:lnTo>
                  <a:pt x="85077" y="163461"/>
                </a:lnTo>
                <a:close/>
              </a:path>
              <a:path w="336550" h="417195">
                <a:moveTo>
                  <a:pt x="92938" y="113055"/>
                </a:moveTo>
                <a:lnTo>
                  <a:pt x="92316" y="112433"/>
                </a:lnTo>
                <a:lnTo>
                  <a:pt x="90766" y="112433"/>
                </a:lnTo>
                <a:lnTo>
                  <a:pt x="90144" y="113055"/>
                </a:lnTo>
                <a:lnTo>
                  <a:pt x="90144" y="114592"/>
                </a:lnTo>
                <a:lnTo>
                  <a:pt x="90766" y="115214"/>
                </a:lnTo>
                <a:lnTo>
                  <a:pt x="91541" y="115214"/>
                </a:lnTo>
                <a:lnTo>
                  <a:pt x="92316" y="115214"/>
                </a:lnTo>
                <a:lnTo>
                  <a:pt x="92938" y="114592"/>
                </a:lnTo>
                <a:lnTo>
                  <a:pt x="92938" y="113055"/>
                </a:lnTo>
                <a:close/>
              </a:path>
              <a:path w="336550" h="417195">
                <a:moveTo>
                  <a:pt x="100977" y="264096"/>
                </a:moveTo>
                <a:lnTo>
                  <a:pt x="100787" y="263906"/>
                </a:lnTo>
                <a:lnTo>
                  <a:pt x="100279" y="263906"/>
                </a:lnTo>
                <a:lnTo>
                  <a:pt x="100088" y="264096"/>
                </a:lnTo>
                <a:lnTo>
                  <a:pt x="100088" y="264591"/>
                </a:lnTo>
                <a:lnTo>
                  <a:pt x="100279" y="264795"/>
                </a:lnTo>
                <a:lnTo>
                  <a:pt x="100533" y="264795"/>
                </a:lnTo>
                <a:lnTo>
                  <a:pt x="100787" y="264795"/>
                </a:lnTo>
                <a:lnTo>
                  <a:pt x="100977" y="264591"/>
                </a:lnTo>
                <a:lnTo>
                  <a:pt x="100977" y="264096"/>
                </a:lnTo>
                <a:close/>
              </a:path>
              <a:path w="336550" h="417195">
                <a:moveTo>
                  <a:pt x="102768" y="54216"/>
                </a:moveTo>
                <a:lnTo>
                  <a:pt x="101904" y="53352"/>
                </a:lnTo>
                <a:lnTo>
                  <a:pt x="99771" y="53352"/>
                </a:lnTo>
                <a:lnTo>
                  <a:pt x="98907" y="54216"/>
                </a:lnTo>
                <a:lnTo>
                  <a:pt x="98907" y="56349"/>
                </a:lnTo>
                <a:lnTo>
                  <a:pt x="99771" y="57213"/>
                </a:lnTo>
                <a:lnTo>
                  <a:pt x="100838" y="57213"/>
                </a:lnTo>
                <a:lnTo>
                  <a:pt x="101904" y="57213"/>
                </a:lnTo>
                <a:lnTo>
                  <a:pt x="102768" y="56349"/>
                </a:lnTo>
                <a:lnTo>
                  <a:pt x="102768" y="54216"/>
                </a:lnTo>
                <a:close/>
              </a:path>
              <a:path w="336550" h="417195">
                <a:moveTo>
                  <a:pt x="110121" y="213652"/>
                </a:moveTo>
                <a:lnTo>
                  <a:pt x="109715" y="213245"/>
                </a:lnTo>
                <a:lnTo>
                  <a:pt x="108686" y="213245"/>
                </a:lnTo>
                <a:lnTo>
                  <a:pt x="108267" y="213652"/>
                </a:lnTo>
                <a:lnTo>
                  <a:pt x="108267" y="214680"/>
                </a:lnTo>
                <a:lnTo>
                  <a:pt x="108686" y="215099"/>
                </a:lnTo>
                <a:lnTo>
                  <a:pt x="109194" y="215099"/>
                </a:lnTo>
                <a:lnTo>
                  <a:pt x="109715" y="215099"/>
                </a:lnTo>
                <a:lnTo>
                  <a:pt x="110121" y="214680"/>
                </a:lnTo>
                <a:lnTo>
                  <a:pt x="110121" y="213652"/>
                </a:lnTo>
                <a:close/>
              </a:path>
              <a:path w="336550" h="417195">
                <a:moveTo>
                  <a:pt x="116789" y="3822"/>
                </a:moveTo>
                <a:lnTo>
                  <a:pt x="115747" y="2781"/>
                </a:lnTo>
                <a:lnTo>
                  <a:pt x="113182" y="2781"/>
                </a:lnTo>
                <a:lnTo>
                  <a:pt x="112141" y="3822"/>
                </a:lnTo>
                <a:lnTo>
                  <a:pt x="112141" y="6388"/>
                </a:lnTo>
                <a:lnTo>
                  <a:pt x="113182" y="7429"/>
                </a:lnTo>
                <a:lnTo>
                  <a:pt x="114465" y="7429"/>
                </a:lnTo>
                <a:lnTo>
                  <a:pt x="115747" y="7429"/>
                </a:lnTo>
                <a:lnTo>
                  <a:pt x="116789" y="6388"/>
                </a:lnTo>
                <a:lnTo>
                  <a:pt x="116789" y="3822"/>
                </a:lnTo>
                <a:close/>
              </a:path>
              <a:path w="336550" h="417195">
                <a:moveTo>
                  <a:pt x="119011" y="163195"/>
                </a:moveTo>
                <a:lnTo>
                  <a:pt x="118364" y="162547"/>
                </a:lnTo>
                <a:lnTo>
                  <a:pt x="116763" y="162547"/>
                </a:lnTo>
                <a:lnTo>
                  <a:pt x="116116" y="163195"/>
                </a:lnTo>
                <a:lnTo>
                  <a:pt x="116116" y="164795"/>
                </a:lnTo>
                <a:lnTo>
                  <a:pt x="116763" y="165442"/>
                </a:lnTo>
                <a:lnTo>
                  <a:pt x="117563" y="165442"/>
                </a:lnTo>
                <a:lnTo>
                  <a:pt x="118364" y="165442"/>
                </a:lnTo>
                <a:lnTo>
                  <a:pt x="119011" y="164795"/>
                </a:lnTo>
                <a:lnTo>
                  <a:pt x="119011" y="163195"/>
                </a:lnTo>
                <a:close/>
              </a:path>
              <a:path w="336550" h="417195">
                <a:moveTo>
                  <a:pt x="125780" y="314274"/>
                </a:moveTo>
                <a:lnTo>
                  <a:pt x="125590" y="314083"/>
                </a:lnTo>
                <a:lnTo>
                  <a:pt x="125107" y="314083"/>
                </a:lnTo>
                <a:lnTo>
                  <a:pt x="124917" y="314274"/>
                </a:lnTo>
                <a:lnTo>
                  <a:pt x="124917" y="314756"/>
                </a:lnTo>
                <a:lnTo>
                  <a:pt x="125107" y="314947"/>
                </a:lnTo>
                <a:lnTo>
                  <a:pt x="125349" y="314947"/>
                </a:lnTo>
                <a:lnTo>
                  <a:pt x="125590" y="314947"/>
                </a:lnTo>
                <a:lnTo>
                  <a:pt x="125780" y="314756"/>
                </a:lnTo>
                <a:lnTo>
                  <a:pt x="125780" y="314274"/>
                </a:lnTo>
                <a:close/>
              </a:path>
              <a:path w="336550" h="417195">
                <a:moveTo>
                  <a:pt x="126542" y="112788"/>
                </a:moveTo>
                <a:lnTo>
                  <a:pt x="125717" y="111963"/>
                </a:lnTo>
                <a:lnTo>
                  <a:pt x="123659" y="111963"/>
                </a:lnTo>
                <a:lnTo>
                  <a:pt x="122834" y="112788"/>
                </a:lnTo>
                <a:lnTo>
                  <a:pt x="122834" y="114846"/>
                </a:lnTo>
                <a:lnTo>
                  <a:pt x="123659" y="115671"/>
                </a:lnTo>
                <a:lnTo>
                  <a:pt x="124688" y="115671"/>
                </a:lnTo>
                <a:lnTo>
                  <a:pt x="125717" y="115671"/>
                </a:lnTo>
                <a:lnTo>
                  <a:pt x="126542" y="114846"/>
                </a:lnTo>
                <a:lnTo>
                  <a:pt x="126542" y="112788"/>
                </a:lnTo>
                <a:close/>
              </a:path>
              <a:path w="336550" h="417195">
                <a:moveTo>
                  <a:pt x="134594" y="263842"/>
                </a:moveTo>
                <a:lnTo>
                  <a:pt x="134188" y="263448"/>
                </a:lnTo>
                <a:lnTo>
                  <a:pt x="133197" y="263448"/>
                </a:lnTo>
                <a:lnTo>
                  <a:pt x="132791" y="263842"/>
                </a:lnTo>
                <a:lnTo>
                  <a:pt x="132791" y="264833"/>
                </a:lnTo>
                <a:lnTo>
                  <a:pt x="133197" y="265239"/>
                </a:lnTo>
                <a:lnTo>
                  <a:pt x="133692" y="265239"/>
                </a:lnTo>
                <a:lnTo>
                  <a:pt x="134188" y="265239"/>
                </a:lnTo>
                <a:lnTo>
                  <a:pt x="134594" y="264833"/>
                </a:lnTo>
                <a:lnTo>
                  <a:pt x="134594" y="263842"/>
                </a:lnTo>
                <a:close/>
              </a:path>
              <a:path w="336550" h="417195">
                <a:moveTo>
                  <a:pt x="136702" y="53949"/>
                </a:moveTo>
                <a:lnTo>
                  <a:pt x="135623" y="52870"/>
                </a:lnTo>
                <a:lnTo>
                  <a:pt x="132956" y="52870"/>
                </a:lnTo>
                <a:lnTo>
                  <a:pt x="131876" y="53949"/>
                </a:lnTo>
                <a:lnTo>
                  <a:pt x="131876" y="56616"/>
                </a:lnTo>
                <a:lnTo>
                  <a:pt x="132956" y="57696"/>
                </a:lnTo>
                <a:lnTo>
                  <a:pt x="134289" y="57696"/>
                </a:lnTo>
                <a:lnTo>
                  <a:pt x="135623" y="57696"/>
                </a:lnTo>
                <a:lnTo>
                  <a:pt x="136702" y="56616"/>
                </a:lnTo>
                <a:lnTo>
                  <a:pt x="136702" y="53949"/>
                </a:lnTo>
                <a:close/>
              </a:path>
              <a:path w="336550" h="417195">
                <a:moveTo>
                  <a:pt x="144043" y="213410"/>
                </a:moveTo>
                <a:lnTo>
                  <a:pt x="143421" y="212775"/>
                </a:lnTo>
                <a:lnTo>
                  <a:pt x="141871" y="212775"/>
                </a:lnTo>
                <a:lnTo>
                  <a:pt x="141249" y="213410"/>
                </a:lnTo>
                <a:lnTo>
                  <a:pt x="141249" y="214947"/>
                </a:lnTo>
                <a:lnTo>
                  <a:pt x="141871" y="215569"/>
                </a:lnTo>
                <a:lnTo>
                  <a:pt x="142646" y="215569"/>
                </a:lnTo>
                <a:lnTo>
                  <a:pt x="143421" y="215569"/>
                </a:lnTo>
                <a:lnTo>
                  <a:pt x="144043" y="214947"/>
                </a:lnTo>
                <a:lnTo>
                  <a:pt x="144043" y="213410"/>
                </a:lnTo>
                <a:close/>
              </a:path>
              <a:path w="336550" h="417195">
                <a:moveTo>
                  <a:pt x="150075" y="3568"/>
                </a:moveTo>
                <a:lnTo>
                  <a:pt x="148831" y="2324"/>
                </a:lnTo>
                <a:lnTo>
                  <a:pt x="145757" y="2324"/>
                </a:lnTo>
                <a:lnTo>
                  <a:pt x="144513" y="3568"/>
                </a:lnTo>
                <a:lnTo>
                  <a:pt x="144513" y="6654"/>
                </a:lnTo>
                <a:lnTo>
                  <a:pt x="145757" y="7899"/>
                </a:lnTo>
                <a:lnTo>
                  <a:pt x="147294" y="7899"/>
                </a:lnTo>
                <a:lnTo>
                  <a:pt x="148831" y="7899"/>
                </a:lnTo>
                <a:lnTo>
                  <a:pt x="150075" y="6654"/>
                </a:lnTo>
                <a:lnTo>
                  <a:pt x="150075" y="3568"/>
                </a:lnTo>
                <a:close/>
              </a:path>
              <a:path w="336550" h="417195">
                <a:moveTo>
                  <a:pt x="150876" y="364464"/>
                </a:moveTo>
                <a:lnTo>
                  <a:pt x="150685" y="364274"/>
                </a:lnTo>
                <a:lnTo>
                  <a:pt x="150228" y="364274"/>
                </a:lnTo>
                <a:lnTo>
                  <a:pt x="150037" y="364464"/>
                </a:lnTo>
                <a:lnTo>
                  <a:pt x="150037" y="364921"/>
                </a:lnTo>
                <a:lnTo>
                  <a:pt x="150228" y="365112"/>
                </a:lnTo>
                <a:lnTo>
                  <a:pt x="150456" y="365112"/>
                </a:lnTo>
                <a:lnTo>
                  <a:pt x="150685" y="365112"/>
                </a:lnTo>
                <a:lnTo>
                  <a:pt x="150876" y="364921"/>
                </a:lnTo>
                <a:lnTo>
                  <a:pt x="150876" y="364464"/>
                </a:lnTo>
                <a:close/>
              </a:path>
              <a:path w="336550" h="417195">
                <a:moveTo>
                  <a:pt x="152946" y="162928"/>
                </a:moveTo>
                <a:lnTo>
                  <a:pt x="152082" y="162064"/>
                </a:lnTo>
                <a:lnTo>
                  <a:pt x="149948" y="162064"/>
                </a:lnTo>
                <a:lnTo>
                  <a:pt x="149085" y="162928"/>
                </a:lnTo>
                <a:lnTo>
                  <a:pt x="149085" y="165061"/>
                </a:lnTo>
                <a:lnTo>
                  <a:pt x="149948" y="165925"/>
                </a:lnTo>
                <a:lnTo>
                  <a:pt x="151015" y="165925"/>
                </a:lnTo>
                <a:lnTo>
                  <a:pt x="152082" y="165925"/>
                </a:lnTo>
                <a:lnTo>
                  <a:pt x="152946" y="165061"/>
                </a:lnTo>
                <a:lnTo>
                  <a:pt x="152946" y="162928"/>
                </a:lnTo>
                <a:close/>
              </a:path>
              <a:path w="336550" h="417195">
                <a:moveTo>
                  <a:pt x="159080" y="314032"/>
                </a:moveTo>
                <a:lnTo>
                  <a:pt x="158699" y="313651"/>
                </a:lnTo>
                <a:lnTo>
                  <a:pt x="157734" y="313651"/>
                </a:lnTo>
                <a:lnTo>
                  <a:pt x="157353" y="314032"/>
                </a:lnTo>
                <a:lnTo>
                  <a:pt x="157353" y="314985"/>
                </a:lnTo>
                <a:lnTo>
                  <a:pt x="157734" y="315379"/>
                </a:lnTo>
                <a:lnTo>
                  <a:pt x="158216" y="315379"/>
                </a:lnTo>
                <a:lnTo>
                  <a:pt x="158699" y="315379"/>
                </a:lnTo>
                <a:lnTo>
                  <a:pt x="159080" y="314985"/>
                </a:lnTo>
                <a:lnTo>
                  <a:pt x="159080" y="314032"/>
                </a:lnTo>
                <a:close/>
              </a:path>
              <a:path w="336550" h="417195">
                <a:moveTo>
                  <a:pt x="160147" y="112534"/>
                </a:moveTo>
                <a:lnTo>
                  <a:pt x="159105" y="111493"/>
                </a:lnTo>
                <a:lnTo>
                  <a:pt x="156540" y="111493"/>
                </a:lnTo>
                <a:lnTo>
                  <a:pt x="155498" y="112534"/>
                </a:lnTo>
                <a:lnTo>
                  <a:pt x="155498" y="115100"/>
                </a:lnTo>
                <a:lnTo>
                  <a:pt x="156540" y="116141"/>
                </a:lnTo>
                <a:lnTo>
                  <a:pt x="157822" y="116141"/>
                </a:lnTo>
                <a:lnTo>
                  <a:pt x="159105" y="116141"/>
                </a:lnTo>
                <a:lnTo>
                  <a:pt x="160147" y="115100"/>
                </a:lnTo>
                <a:lnTo>
                  <a:pt x="160147" y="112534"/>
                </a:lnTo>
                <a:close/>
              </a:path>
              <a:path w="336550" h="417195">
                <a:moveTo>
                  <a:pt x="168186" y="263601"/>
                </a:moveTo>
                <a:lnTo>
                  <a:pt x="167576" y="262991"/>
                </a:lnTo>
                <a:lnTo>
                  <a:pt x="166103" y="262991"/>
                </a:lnTo>
                <a:lnTo>
                  <a:pt x="165493" y="263601"/>
                </a:lnTo>
                <a:lnTo>
                  <a:pt x="165493" y="265087"/>
                </a:lnTo>
                <a:lnTo>
                  <a:pt x="166103" y="265684"/>
                </a:lnTo>
                <a:lnTo>
                  <a:pt x="166839" y="265684"/>
                </a:lnTo>
                <a:lnTo>
                  <a:pt x="167576" y="265684"/>
                </a:lnTo>
                <a:lnTo>
                  <a:pt x="168186" y="265087"/>
                </a:lnTo>
                <a:lnTo>
                  <a:pt x="168186" y="263601"/>
                </a:lnTo>
                <a:close/>
              </a:path>
              <a:path w="336550" h="417195">
                <a:moveTo>
                  <a:pt x="170637" y="53682"/>
                </a:moveTo>
                <a:lnTo>
                  <a:pt x="169341" y="52387"/>
                </a:lnTo>
                <a:lnTo>
                  <a:pt x="166141" y="52387"/>
                </a:lnTo>
                <a:lnTo>
                  <a:pt x="164846" y="53682"/>
                </a:lnTo>
                <a:lnTo>
                  <a:pt x="164846" y="56883"/>
                </a:lnTo>
                <a:lnTo>
                  <a:pt x="166141" y="58178"/>
                </a:lnTo>
                <a:lnTo>
                  <a:pt x="167741" y="58178"/>
                </a:lnTo>
                <a:lnTo>
                  <a:pt x="169341" y="58178"/>
                </a:lnTo>
                <a:lnTo>
                  <a:pt x="170637" y="56883"/>
                </a:lnTo>
                <a:lnTo>
                  <a:pt x="170637" y="53682"/>
                </a:lnTo>
                <a:close/>
              </a:path>
              <a:path w="336550" h="417195">
                <a:moveTo>
                  <a:pt x="177952" y="213131"/>
                </a:moveTo>
                <a:lnTo>
                  <a:pt x="177126" y="212305"/>
                </a:lnTo>
                <a:lnTo>
                  <a:pt x="175069" y="212305"/>
                </a:lnTo>
                <a:lnTo>
                  <a:pt x="174244" y="213131"/>
                </a:lnTo>
                <a:lnTo>
                  <a:pt x="174244" y="215188"/>
                </a:lnTo>
                <a:lnTo>
                  <a:pt x="175069" y="216027"/>
                </a:lnTo>
                <a:lnTo>
                  <a:pt x="176098" y="216027"/>
                </a:lnTo>
                <a:lnTo>
                  <a:pt x="177126" y="216027"/>
                </a:lnTo>
                <a:lnTo>
                  <a:pt x="177952" y="215188"/>
                </a:lnTo>
                <a:lnTo>
                  <a:pt x="177952" y="213131"/>
                </a:lnTo>
                <a:close/>
              </a:path>
              <a:path w="336550" h="417195">
                <a:moveTo>
                  <a:pt x="183375" y="3314"/>
                </a:moveTo>
                <a:lnTo>
                  <a:pt x="181914" y="1854"/>
                </a:lnTo>
                <a:lnTo>
                  <a:pt x="178320" y="1854"/>
                </a:lnTo>
                <a:lnTo>
                  <a:pt x="176872" y="3314"/>
                </a:lnTo>
                <a:lnTo>
                  <a:pt x="176872" y="6896"/>
                </a:lnTo>
                <a:lnTo>
                  <a:pt x="178320" y="8356"/>
                </a:lnTo>
                <a:lnTo>
                  <a:pt x="180124" y="8356"/>
                </a:lnTo>
                <a:lnTo>
                  <a:pt x="181914" y="8356"/>
                </a:lnTo>
                <a:lnTo>
                  <a:pt x="183375" y="6896"/>
                </a:lnTo>
                <a:lnTo>
                  <a:pt x="183375" y="3314"/>
                </a:lnTo>
                <a:close/>
              </a:path>
              <a:path w="336550" h="417195">
                <a:moveTo>
                  <a:pt x="184188" y="364236"/>
                </a:moveTo>
                <a:lnTo>
                  <a:pt x="183807" y="363867"/>
                </a:lnTo>
                <a:lnTo>
                  <a:pt x="182892" y="363867"/>
                </a:lnTo>
                <a:lnTo>
                  <a:pt x="182511" y="364236"/>
                </a:lnTo>
                <a:lnTo>
                  <a:pt x="182511" y="365163"/>
                </a:lnTo>
                <a:lnTo>
                  <a:pt x="182892" y="365531"/>
                </a:lnTo>
                <a:lnTo>
                  <a:pt x="183349" y="365531"/>
                </a:lnTo>
                <a:lnTo>
                  <a:pt x="183807" y="365531"/>
                </a:lnTo>
                <a:lnTo>
                  <a:pt x="184188" y="365163"/>
                </a:lnTo>
                <a:lnTo>
                  <a:pt x="184188" y="364236"/>
                </a:lnTo>
                <a:close/>
              </a:path>
              <a:path w="336550" h="417195">
                <a:moveTo>
                  <a:pt x="184315" y="414629"/>
                </a:moveTo>
                <a:lnTo>
                  <a:pt x="184124" y="414439"/>
                </a:lnTo>
                <a:lnTo>
                  <a:pt x="183642" y="414439"/>
                </a:lnTo>
                <a:lnTo>
                  <a:pt x="183451" y="414629"/>
                </a:lnTo>
                <a:lnTo>
                  <a:pt x="183451" y="415099"/>
                </a:lnTo>
                <a:lnTo>
                  <a:pt x="183642" y="415302"/>
                </a:lnTo>
                <a:lnTo>
                  <a:pt x="183883" y="415302"/>
                </a:lnTo>
                <a:lnTo>
                  <a:pt x="184124" y="415302"/>
                </a:lnTo>
                <a:lnTo>
                  <a:pt x="184315" y="415099"/>
                </a:lnTo>
                <a:lnTo>
                  <a:pt x="184315" y="414629"/>
                </a:lnTo>
                <a:close/>
              </a:path>
              <a:path w="336550" h="417195">
                <a:moveTo>
                  <a:pt x="186880" y="162661"/>
                </a:moveTo>
                <a:lnTo>
                  <a:pt x="185801" y="161582"/>
                </a:lnTo>
                <a:lnTo>
                  <a:pt x="183134" y="161582"/>
                </a:lnTo>
                <a:lnTo>
                  <a:pt x="182054" y="162661"/>
                </a:lnTo>
                <a:lnTo>
                  <a:pt x="182054" y="165328"/>
                </a:lnTo>
                <a:lnTo>
                  <a:pt x="183134" y="166408"/>
                </a:lnTo>
                <a:lnTo>
                  <a:pt x="184467" y="166408"/>
                </a:lnTo>
                <a:lnTo>
                  <a:pt x="185801" y="166408"/>
                </a:lnTo>
                <a:lnTo>
                  <a:pt x="186880" y="165328"/>
                </a:lnTo>
                <a:lnTo>
                  <a:pt x="186880" y="162661"/>
                </a:lnTo>
                <a:close/>
              </a:path>
              <a:path w="336550" h="417195">
                <a:moveTo>
                  <a:pt x="192392" y="313804"/>
                </a:moveTo>
                <a:lnTo>
                  <a:pt x="191808" y="313220"/>
                </a:lnTo>
                <a:lnTo>
                  <a:pt x="190385" y="313220"/>
                </a:lnTo>
                <a:lnTo>
                  <a:pt x="189801" y="313804"/>
                </a:lnTo>
                <a:lnTo>
                  <a:pt x="189801" y="315239"/>
                </a:lnTo>
                <a:lnTo>
                  <a:pt x="190385" y="315823"/>
                </a:lnTo>
                <a:lnTo>
                  <a:pt x="191096" y="315823"/>
                </a:lnTo>
                <a:lnTo>
                  <a:pt x="191808" y="315823"/>
                </a:lnTo>
                <a:lnTo>
                  <a:pt x="192392" y="315239"/>
                </a:lnTo>
                <a:lnTo>
                  <a:pt x="192392" y="313804"/>
                </a:lnTo>
                <a:close/>
              </a:path>
              <a:path w="336550" h="417195">
                <a:moveTo>
                  <a:pt x="193751" y="112280"/>
                </a:moveTo>
                <a:lnTo>
                  <a:pt x="192506" y="111036"/>
                </a:lnTo>
                <a:lnTo>
                  <a:pt x="189433" y="111036"/>
                </a:lnTo>
                <a:lnTo>
                  <a:pt x="188188" y="112280"/>
                </a:lnTo>
                <a:lnTo>
                  <a:pt x="188188" y="115366"/>
                </a:lnTo>
                <a:lnTo>
                  <a:pt x="189433" y="116611"/>
                </a:lnTo>
                <a:lnTo>
                  <a:pt x="190969" y="116611"/>
                </a:lnTo>
                <a:lnTo>
                  <a:pt x="192506" y="116611"/>
                </a:lnTo>
                <a:lnTo>
                  <a:pt x="193751" y="115366"/>
                </a:lnTo>
                <a:lnTo>
                  <a:pt x="193751" y="112280"/>
                </a:lnTo>
                <a:close/>
              </a:path>
              <a:path w="336550" h="417195">
                <a:moveTo>
                  <a:pt x="201777" y="263359"/>
                </a:moveTo>
                <a:lnTo>
                  <a:pt x="200977" y="262559"/>
                </a:lnTo>
                <a:lnTo>
                  <a:pt x="198996" y="262559"/>
                </a:lnTo>
                <a:lnTo>
                  <a:pt x="198196" y="263359"/>
                </a:lnTo>
                <a:lnTo>
                  <a:pt x="198196" y="265341"/>
                </a:lnTo>
                <a:lnTo>
                  <a:pt x="198996" y="266141"/>
                </a:lnTo>
                <a:lnTo>
                  <a:pt x="199986" y="266141"/>
                </a:lnTo>
                <a:lnTo>
                  <a:pt x="200977" y="266141"/>
                </a:lnTo>
                <a:lnTo>
                  <a:pt x="201777" y="265341"/>
                </a:lnTo>
                <a:lnTo>
                  <a:pt x="201777" y="263359"/>
                </a:lnTo>
                <a:close/>
              </a:path>
              <a:path w="336550" h="417195">
                <a:moveTo>
                  <a:pt x="204558" y="53416"/>
                </a:moveTo>
                <a:lnTo>
                  <a:pt x="203047" y="51904"/>
                </a:lnTo>
                <a:lnTo>
                  <a:pt x="199313" y="51904"/>
                </a:lnTo>
                <a:lnTo>
                  <a:pt x="197802" y="53416"/>
                </a:lnTo>
                <a:lnTo>
                  <a:pt x="197802" y="57150"/>
                </a:lnTo>
                <a:lnTo>
                  <a:pt x="199313" y="58661"/>
                </a:lnTo>
                <a:lnTo>
                  <a:pt x="201180" y="58661"/>
                </a:lnTo>
                <a:lnTo>
                  <a:pt x="203047" y="58661"/>
                </a:lnTo>
                <a:lnTo>
                  <a:pt x="204558" y="57150"/>
                </a:lnTo>
                <a:lnTo>
                  <a:pt x="204558" y="53416"/>
                </a:lnTo>
                <a:close/>
              </a:path>
              <a:path w="336550" h="417195">
                <a:moveTo>
                  <a:pt x="211874" y="212890"/>
                </a:moveTo>
                <a:lnTo>
                  <a:pt x="210832" y="211848"/>
                </a:lnTo>
                <a:lnTo>
                  <a:pt x="208267" y="211848"/>
                </a:lnTo>
                <a:lnTo>
                  <a:pt x="207225" y="212890"/>
                </a:lnTo>
                <a:lnTo>
                  <a:pt x="207225" y="215455"/>
                </a:lnTo>
                <a:lnTo>
                  <a:pt x="208267" y="216496"/>
                </a:lnTo>
                <a:lnTo>
                  <a:pt x="209550" y="216496"/>
                </a:lnTo>
                <a:lnTo>
                  <a:pt x="210832" y="216496"/>
                </a:lnTo>
                <a:lnTo>
                  <a:pt x="211874" y="215455"/>
                </a:lnTo>
                <a:lnTo>
                  <a:pt x="211874" y="212890"/>
                </a:lnTo>
                <a:close/>
              </a:path>
              <a:path w="336550" h="417195">
                <a:moveTo>
                  <a:pt x="216674" y="3048"/>
                </a:moveTo>
                <a:lnTo>
                  <a:pt x="215011" y="1397"/>
                </a:lnTo>
                <a:lnTo>
                  <a:pt x="210896" y="1397"/>
                </a:lnTo>
                <a:lnTo>
                  <a:pt x="209245" y="3048"/>
                </a:lnTo>
                <a:lnTo>
                  <a:pt x="209245" y="7162"/>
                </a:lnTo>
                <a:lnTo>
                  <a:pt x="210896" y="8826"/>
                </a:lnTo>
                <a:lnTo>
                  <a:pt x="212953" y="8826"/>
                </a:lnTo>
                <a:lnTo>
                  <a:pt x="215011" y="8826"/>
                </a:lnTo>
                <a:lnTo>
                  <a:pt x="216674" y="7162"/>
                </a:lnTo>
                <a:lnTo>
                  <a:pt x="216674" y="3048"/>
                </a:lnTo>
                <a:close/>
              </a:path>
              <a:path w="336550" h="417195">
                <a:moveTo>
                  <a:pt x="217500" y="364007"/>
                </a:moveTo>
                <a:lnTo>
                  <a:pt x="216928" y="363435"/>
                </a:lnTo>
                <a:lnTo>
                  <a:pt x="215557" y="363435"/>
                </a:lnTo>
                <a:lnTo>
                  <a:pt x="214985" y="364007"/>
                </a:lnTo>
                <a:lnTo>
                  <a:pt x="214985" y="365391"/>
                </a:lnTo>
                <a:lnTo>
                  <a:pt x="215557" y="365950"/>
                </a:lnTo>
                <a:lnTo>
                  <a:pt x="216242" y="365950"/>
                </a:lnTo>
                <a:lnTo>
                  <a:pt x="216928" y="365950"/>
                </a:lnTo>
                <a:lnTo>
                  <a:pt x="217500" y="365391"/>
                </a:lnTo>
                <a:lnTo>
                  <a:pt x="217500" y="364007"/>
                </a:lnTo>
                <a:close/>
              </a:path>
              <a:path w="336550" h="417195">
                <a:moveTo>
                  <a:pt x="217627" y="414401"/>
                </a:moveTo>
                <a:lnTo>
                  <a:pt x="217246" y="414007"/>
                </a:lnTo>
                <a:lnTo>
                  <a:pt x="216281" y="414007"/>
                </a:lnTo>
                <a:lnTo>
                  <a:pt x="215900" y="414401"/>
                </a:lnTo>
                <a:lnTo>
                  <a:pt x="215900" y="415353"/>
                </a:lnTo>
                <a:lnTo>
                  <a:pt x="216281" y="415734"/>
                </a:lnTo>
                <a:lnTo>
                  <a:pt x="216763" y="415734"/>
                </a:lnTo>
                <a:lnTo>
                  <a:pt x="217246" y="415734"/>
                </a:lnTo>
                <a:lnTo>
                  <a:pt x="217627" y="415353"/>
                </a:lnTo>
                <a:lnTo>
                  <a:pt x="217627" y="414401"/>
                </a:lnTo>
                <a:close/>
              </a:path>
              <a:path w="336550" h="417195">
                <a:moveTo>
                  <a:pt x="220802" y="162394"/>
                </a:moveTo>
                <a:lnTo>
                  <a:pt x="219506" y="161099"/>
                </a:lnTo>
                <a:lnTo>
                  <a:pt x="216306" y="161099"/>
                </a:lnTo>
                <a:lnTo>
                  <a:pt x="215011" y="162394"/>
                </a:lnTo>
                <a:lnTo>
                  <a:pt x="215011" y="165595"/>
                </a:lnTo>
                <a:lnTo>
                  <a:pt x="216306" y="166890"/>
                </a:lnTo>
                <a:lnTo>
                  <a:pt x="217906" y="166890"/>
                </a:lnTo>
                <a:lnTo>
                  <a:pt x="219506" y="166890"/>
                </a:lnTo>
                <a:lnTo>
                  <a:pt x="220802" y="165595"/>
                </a:lnTo>
                <a:lnTo>
                  <a:pt x="220802" y="162394"/>
                </a:lnTo>
                <a:close/>
              </a:path>
              <a:path w="336550" h="417195">
                <a:moveTo>
                  <a:pt x="225691" y="313563"/>
                </a:moveTo>
                <a:lnTo>
                  <a:pt x="224917" y="312788"/>
                </a:lnTo>
                <a:lnTo>
                  <a:pt x="223012" y="312788"/>
                </a:lnTo>
                <a:lnTo>
                  <a:pt x="222237" y="313563"/>
                </a:lnTo>
                <a:lnTo>
                  <a:pt x="222237" y="315468"/>
                </a:lnTo>
                <a:lnTo>
                  <a:pt x="223012" y="316242"/>
                </a:lnTo>
                <a:lnTo>
                  <a:pt x="223964" y="316242"/>
                </a:lnTo>
                <a:lnTo>
                  <a:pt x="224917" y="316242"/>
                </a:lnTo>
                <a:lnTo>
                  <a:pt x="225691" y="315468"/>
                </a:lnTo>
                <a:lnTo>
                  <a:pt x="225691" y="313563"/>
                </a:lnTo>
                <a:close/>
              </a:path>
              <a:path w="336550" h="417195">
                <a:moveTo>
                  <a:pt x="227355" y="112026"/>
                </a:moveTo>
                <a:lnTo>
                  <a:pt x="225894" y="110566"/>
                </a:lnTo>
                <a:lnTo>
                  <a:pt x="222313" y="110566"/>
                </a:lnTo>
                <a:lnTo>
                  <a:pt x="220853" y="112026"/>
                </a:lnTo>
                <a:lnTo>
                  <a:pt x="220853" y="115608"/>
                </a:lnTo>
                <a:lnTo>
                  <a:pt x="222313" y="117068"/>
                </a:lnTo>
                <a:lnTo>
                  <a:pt x="224104" y="117068"/>
                </a:lnTo>
                <a:lnTo>
                  <a:pt x="225894" y="117068"/>
                </a:lnTo>
                <a:lnTo>
                  <a:pt x="227355" y="115608"/>
                </a:lnTo>
                <a:lnTo>
                  <a:pt x="227355" y="112026"/>
                </a:lnTo>
                <a:close/>
              </a:path>
              <a:path w="336550" h="417195">
                <a:moveTo>
                  <a:pt x="235381" y="263118"/>
                </a:moveTo>
                <a:lnTo>
                  <a:pt x="234378" y="262102"/>
                </a:lnTo>
                <a:lnTo>
                  <a:pt x="231914" y="262102"/>
                </a:lnTo>
                <a:lnTo>
                  <a:pt x="230911" y="263118"/>
                </a:lnTo>
                <a:lnTo>
                  <a:pt x="230911" y="265582"/>
                </a:lnTo>
                <a:lnTo>
                  <a:pt x="231914" y="266585"/>
                </a:lnTo>
                <a:lnTo>
                  <a:pt x="233146" y="266585"/>
                </a:lnTo>
                <a:lnTo>
                  <a:pt x="234378" y="266585"/>
                </a:lnTo>
                <a:lnTo>
                  <a:pt x="235381" y="265582"/>
                </a:lnTo>
                <a:lnTo>
                  <a:pt x="235381" y="263118"/>
                </a:lnTo>
                <a:close/>
              </a:path>
              <a:path w="336550" h="417195">
                <a:moveTo>
                  <a:pt x="238493" y="53149"/>
                </a:moveTo>
                <a:lnTo>
                  <a:pt x="236766" y="51422"/>
                </a:lnTo>
                <a:lnTo>
                  <a:pt x="232498" y="51422"/>
                </a:lnTo>
                <a:lnTo>
                  <a:pt x="230771" y="53149"/>
                </a:lnTo>
                <a:lnTo>
                  <a:pt x="230771" y="57416"/>
                </a:lnTo>
                <a:lnTo>
                  <a:pt x="232498" y="59143"/>
                </a:lnTo>
                <a:lnTo>
                  <a:pt x="234632" y="59143"/>
                </a:lnTo>
                <a:lnTo>
                  <a:pt x="236766" y="59143"/>
                </a:lnTo>
                <a:lnTo>
                  <a:pt x="238493" y="57416"/>
                </a:lnTo>
                <a:lnTo>
                  <a:pt x="238493" y="53149"/>
                </a:lnTo>
                <a:close/>
              </a:path>
              <a:path w="336550" h="417195">
                <a:moveTo>
                  <a:pt x="245783" y="212636"/>
                </a:moveTo>
                <a:lnTo>
                  <a:pt x="244538" y="211378"/>
                </a:lnTo>
                <a:lnTo>
                  <a:pt x="241465" y="211378"/>
                </a:lnTo>
                <a:lnTo>
                  <a:pt x="240220" y="212636"/>
                </a:lnTo>
                <a:lnTo>
                  <a:pt x="240220" y="215709"/>
                </a:lnTo>
                <a:lnTo>
                  <a:pt x="241465" y="216954"/>
                </a:lnTo>
                <a:lnTo>
                  <a:pt x="243001" y="216954"/>
                </a:lnTo>
                <a:lnTo>
                  <a:pt x="244538" y="216954"/>
                </a:lnTo>
                <a:lnTo>
                  <a:pt x="245783" y="215709"/>
                </a:lnTo>
                <a:lnTo>
                  <a:pt x="245783" y="212636"/>
                </a:lnTo>
                <a:close/>
              </a:path>
              <a:path w="336550" h="417195">
                <a:moveTo>
                  <a:pt x="249961" y="2794"/>
                </a:moveTo>
                <a:lnTo>
                  <a:pt x="248094" y="914"/>
                </a:lnTo>
                <a:lnTo>
                  <a:pt x="243471" y="914"/>
                </a:lnTo>
                <a:lnTo>
                  <a:pt x="241604" y="2794"/>
                </a:lnTo>
                <a:lnTo>
                  <a:pt x="241604" y="7416"/>
                </a:lnTo>
                <a:lnTo>
                  <a:pt x="243471" y="9283"/>
                </a:lnTo>
                <a:lnTo>
                  <a:pt x="245783" y="9283"/>
                </a:lnTo>
                <a:lnTo>
                  <a:pt x="248094" y="9283"/>
                </a:lnTo>
                <a:lnTo>
                  <a:pt x="249961" y="7416"/>
                </a:lnTo>
                <a:lnTo>
                  <a:pt x="249961" y="2794"/>
                </a:lnTo>
                <a:close/>
              </a:path>
              <a:path w="336550" h="417195">
                <a:moveTo>
                  <a:pt x="250812" y="363778"/>
                </a:moveTo>
                <a:lnTo>
                  <a:pt x="250063" y="363029"/>
                </a:lnTo>
                <a:lnTo>
                  <a:pt x="248208" y="363029"/>
                </a:lnTo>
                <a:lnTo>
                  <a:pt x="247459" y="363778"/>
                </a:lnTo>
                <a:lnTo>
                  <a:pt x="247459" y="365620"/>
                </a:lnTo>
                <a:lnTo>
                  <a:pt x="248208" y="366369"/>
                </a:lnTo>
                <a:lnTo>
                  <a:pt x="249135" y="366369"/>
                </a:lnTo>
                <a:lnTo>
                  <a:pt x="250063" y="366369"/>
                </a:lnTo>
                <a:lnTo>
                  <a:pt x="250812" y="365620"/>
                </a:lnTo>
                <a:lnTo>
                  <a:pt x="250812" y="363778"/>
                </a:lnTo>
                <a:close/>
              </a:path>
              <a:path w="336550" h="417195">
                <a:moveTo>
                  <a:pt x="250926" y="414147"/>
                </a:moveTo>
                <a:lnTo>
                  <a:pt x="250342" y="413575"/>
                </a:lnTo>
                <a:lnTo>
                  <a:pt x="248920" y="413575"/>
                </a:lnTo>
                <a:lnTo>
                  <a:pt x="248335" y="414147"/>
                </a:lnTo>
                <a:lnTo>
                  <a:pt x="248335" y="415582"/>
                </a:lnTo>
                <a:lnTo>
                  <a:pt x="248920" y="416166"/>
                </a:lnTo>
                <a:lnTo>
                  <a:pt x="249631" y="416166"/>
                </a:lnTo>
                <a:lnTo>
                  <a:pt x="250342" y="416166"/>
                </a:lnTo>
                <a:lnTo>
                  <a:pt x="250926" y="415582"/>
                </a:lnTo>
                <a:lnTo>
                  <a:pt x="250926" y="414147"/>
                </a:lnTo>
                <a:close/>
              </a:path>
              <a:path w="336550" h="417195">
                <a:moveTo>
                  <a:pt x="254736" y="162128"/>
                </a:moveTo>
                <a:lnTo>
                  <a:pt x="253225" y="160616"/>
                </a:lnTo>
                <a:lnTo>
                  <a:pt x="249491" y="160616"/>
                </a:lnTo>
                <a:lnTo>
                  <a:pt x="247980" y="162128"/>
                </a:lnTo>
                <a:lnTo>
                  <a:pt x="247980" y="165862"/>
                </a:lnTo>
                <a:lnTo>
                  <a:pt x="249491" y="167373"/>
                </a:lnTo>
                <a:lnTo>
                  <a:pt x="251358" y="167373"/>
                </a:lnTo>
                <a:lnTo>
                  <a:pt x="253225" y="167373"/>
                </a:lnTo>
                <a:lnTo>
                  <a:pt x="254736" y="165862"/>
                </a:lnTo>
                <a:lnTo>
                  <a:pt x="254736" y="162128"/>
                </a:lnTo>
                <a:close/>
              </a:path>
              <a:path w="336550" h="417195">
                <a:moveTo>
                  <a:pt x="259003" y="313321"/>
                </a:moveTo>
                <a:lnTo>
                  <a:pt x="258038" y="312356"/>
                </a:lnTo>
                <a:lnTo>
                  <a:pt x="255651" y="312356"/>
                </a:lnTo>
                <a:lnTo>
                  <a:pt x="254685" y="313321"/>
                </a:lnTo>
                <a:lnTo>
                  <a:pt x="254685" y="315709"/>
                </a:lnTo>
                <a:lnTo>
                  <a:pt x="255651" y="316674"/>
                </a:lnTo>
                <a:lnTo>
                  <a:pt x="256844" y="316674"/>
                </a:lnTo>
                <a:lnTo>
                  <a:pt x="258038" y="316674"/>
                </a:lnTo>
                <a:lnTo>
                  <a:pt x="259003" y="315709"/>
                </a:lnTo>
                <a:lnTo>
                  <a:pt x="259003" y="313321"/>
                </a:lnTo>
                <a:close/>
              </a:path>
              <a:path w="336550" h="417195">
                <a:moveTo>
                  <a:pt x="260959" y="111760"/>
                </a:moveTo>
                <a:lnTo>
                  <a:pt x="259308" y="110109"/>
                </a:lnTo>
                <a:lnTo>
                  <a:pt x="255193" y="110109"/>
                </a:lnTo>
                <a:lnTo>
                  <a:pt x="253530" y="111760"/>
                </a:lnTo>
                <a:lnTo>
                  <a:pt x="253530" y="115874"/>
                </a:lnTo>
                <a:lnTo>
                  <a:pt x="255193" y="117538"/>
                </a:lnTo>
                <a:lnTo>
                  <a:pt x="257251" y="117538"/>
                </a:lnTo>
                <a:lnTo>
                  <a:pt x="259308" y="117538"/>
                </a:lnTo>
                <a:lnTo>
                  <a:pt x="260959" y="115874"/>
                </a:lnTo>
                <a:lnTo>
                  <a:pt x="260959" y="111760"/>
                </a:lnTo>
                <a:close/>
              </a:path>
              <a:path w="336550" h="417195">
                <a:moveTo>
                  <a:pt x="268986" y="262851"/>
                </a:moveTo>
                <a:lnTo>
                  <a:pt x="267779" y="261658"/>
                </a:lnTo>
                <a:lnTo>
                  <a:pt x="264807" y="261658"/>
                </a:lnTo>
                <a:lnTo>
                  <a:pt x="263601" y="262851"/>
                </a:lnTo>
                <a:lnTo>
                  <a:pt x="263601" y="265823"/>
                </a:lnTo>
                <a:lnTo>
                  <a:pt x="264807" y="267030"/>
                </a:lnTo>
                <a:lnTo>
                  <a:pt x="266293" y="267030"/>
                </a:lnTo>
                <a:lnTo>
                  <a:pt x="267779" y="267030"/>
                </a:lnTo>
                <a:lnTo>
                  <a:pt x="268986" y="265823"/>
                </a:lnTo>
                <a:lnTo>
                  <a:pt x="268986" y="262851"/>
                </a:lnTo>
                <a:close/>
              </a:path>
              <a:path w="336550" h="417195">
                <a:moveTo>
                  <a:pt x="272427" y="52882"/>
                </a:moveTo>
                <a:lnTo>
                  <a:pt x="270484" y="50939"/>
                </a:lnTo>
                <a:lnTo>
                  <a:pt x="265684" y="50939"/>
                </a:lnTo>
                <a:lnTo>
                  <a:pt x="263740" y="52882"/>
                </a:lnTo>
                <a:lnTo>
                  <a:pt x="263740" y="57683"/>
                </a:lnTo>
                <a:lnTo>
                  <a:pt x="265684" y="59626"/>
                </a:lnTo>
                <a:lnTo>
                  <a:pt x="268084" y="59626"/>
                </a:lnTo>
                <a:lnTo>
                  <a:pt x="270484" y="59626"/>
                </a:lnTo>
                <a:lnTo>
                  <a:pt x="272427" y="57683"/>
                </a:lnTo>
                <a:lnTo>
                  <a:pt x="272427" y="52882"/>
                </a:lnTo>
                <a:close/>
              </a:path>
              <a:path w="336550" h="417195">
                <a:moveTo>
                  <a:pt x="279704" y="212382"/>
                </a:moveTo>
                <a:lnTo>
                  <a:pt x="278244" y="210921"/>
                </a:lnTo>
                <a:lnTo>
                  <a:pt x="274662" y="210921"/>
                </a:lnTo>
                <a:lnTo>
                  <a:pt x="273202" y="212382"/>
                </a:lnTo>
                <a:lnTo>
                  <a:pt x="273202" y="215976"/>
                </a:lnTo>
                <a:lnTo>
                  <a:pt x="274662" y="217424"/>
                </a:lnTo>
                <a:lnTo>
                  <a:pt x="276453" y="217424"/>
                </a:lnTo>
                <a:lnTo>
                  <a:pt x="278244" y="217424"/>
                </a:lnTo>
                <a:lnTo>
                  <a:pt x="279704" y="215976"/>
                </a:lnTo>
                <a:lnTo>
                  <a:pt x="279704" y="212382"/>
                </a:lnTo>
                <a:close/>
              </a:path>
              <a:path w="336550" h="417195">
                <a:moveTo>
                  <a:pt x="283260" y="2540"/>
                </a:moveTo>
                <a:lnTo>
                  <a:pt x="281178" y="457"/>
                </a:lnTo>
                <a:lnTo>
                  <a:pt x="276047" y="457"/>
                </a:lnTo>
                <a:lnTo>
                  <a:pt x="273964" y="2540"/>
                </a:lnTo>
                <a:lnTo>
                  <a:pt x="273964" y="7670"/>
                </a:lnTo>
                <a:lnTo>
                  <a:pt x="276047" y="9753"/>
                </a:lnTo>
                <a:lnTo>
                  <a:pt x="278612" y="9753"/>
                </a:lnTo>
                <a:lnTo>
                  <a:pt x="281178" y="9753"/>
                </a:lnTo>
                <a:lnTo>
                  <a:pt x="283260" y="7670"/>
                </a:lnTo>
                <a:lnTo>
                  <a:pt x="283260" y="2540"/>
                </a:lnTo>
                <a:close/>
              </a:path>
              <a:path w="336550" h="417195">
                <a:moveTo>
                  <a:pt x="284124" y="363537"/>
                </a:moveTo>
                <a:lnTo>
                  <a:pt x="283184" y="362597"/>
                </a:lnTo>
                <a:lnTo>
                  <a:pt x="280873" y="362597"/>
                </a:lnTo>
                <a:lnTo>
                  <a:pt x="279933" y="363537"/>
                </a:lnTo>
                <a:lnTo>
                  <a:pt x="279933" y="365848"/>
                </a:lnTo>
                <a:lnTo>
                  <a:pt x="280873" y="366788"/>
                </a:lnTo>
                <a:lnTo>
                  <a:pt x="282028" y="366788"/>
                </a:lnTo>
                <a:lnTo>
                  <a:pt x="283184" y="366788"/>
                </a:lnTo>
                <a:lnTo>
                  <a:pt x="284124" y="365848"/>
                </a:lnTo>
                <a:lnTo>
                  <a:pt x="284124" y="363537"/>
                </a:lnTo>
                <a:close/>
              </a:path>
              <a:path w="336550" h="417195">
                <a:moveTo>
                  <a:pt x="284238" y="413918"/>
                </a:moveTo>
                <a:lnTo>
                  <a:pt x="283464" y="413143"/>
                </a:lnTo>
                <a:lnTo>
                  <a:pt x="281559" y="413143"/>
                </a:lnTo>
                <a:lnTo>
                  <a:pt x="280784" y="413918"/>
                </a:lnTo>
                <a:lnTo>
                  <a:pt x="280784" y="415823"/>
                </a:lnTo>
                <a:lnTo>
                  <a:pt x="281559" y="416598"/>
                </a:lnTo>
                <a:lnTo>
                  <a:pt x="282511" y="416598"/>
                </a:lnTo>
                <a:lnTo>
                  <a:pt x="283464" y="416598"/>
                </a:lnTo>
                <a:lnTo>
                  <a:pt x="284238" y="415823"/>
                </a:lnTo>
                <a:lnTo>
                  <a:pt x="284238" y="413918"/>
                </a:lnTo>
                <a:close/>
              </a:path>
              <a:path w="336550" h="417195">
                <a:moveTo>
                  <a:pt x="288671" y="161861"/>
                </a:moveTo>
                <a:lnTo>
                  <a:pt x="286943" y="160134"/>
                </a:lnTo>
                <a:lnTo>
                  <a:pt x="282676" y="160134"/>
                </a:lnTo>
                <a:lnTo>
                  <a:pt x="280949" y="161861"/>
                </a:lnTo>
                <a:lnTo>
                  <a:pt x="280949" y="166128"/>
                </a:lnTo>
                <a:lnTo>
                  <a:pt x="282676" y="167855"/>
                </a:lnTo>
                <a:lnTo>
                  <a:pt x="284810" y="167855"/>
                </a:lnTo>
                <a:lnTo>
                  <a:pt x="286943" y="167855"/>
                </a:lnTo>
                <a:lnTo>
                  <a:pt x="288671" y="166128"/>
                </a:lnTo>
                <a:lnTo>
                  <a:pt x="288671" y="161861"/>
                </a:lnTo>
                <a:close/>
              </a:path>
              <a:path w="336550" h="417195">
                <a:moveTo>
                  <a:pt x="292303" y="313093"/>
                </a:moveTo>
                <a:lnTo>
                  <a:pt x="291147" y="311924"/>
                </a:lnTo>
                <a:lnTo>
                  <a:pt x="288277" y="311924"/>
                </a:lnTo>
                <a:lnTo>
                  <a:pt x="287121" y="313093"/>
                </a:lnTo>
                <a:lnTo>
                  <a:pt x="287121" y="315963"/>
                </a:lnTo>
                <a:lnTo>
                  <a:pt x="288277" y="317119"/>
                </a:lnTo>
                <a:lnTo>
                  <a:pt x="289712" y="317119"/>
                </a:lnTo>
                <a:lnTo>
                  <a:pt x="291147" y="317119"/>
                </a:lnTo>
                <a:lnTo>
                  <a:pt x="292303" y="315963"/>
                </a:lnTo>
                <a:lnTo>
                  <a:pt x="292303" y="313093"/>
                </a:lnTo>
                <a:close/>
              </a:path>
              <a:path w="336550" h="417195">
                <a:moveTo>
                  <a:pt x="294563" y="111506"/>
                </a:moveTo>
                <a:lnTo>
                  <a:pt x="292696" y="109626"/>
                </a:lnTo>
                <a:lnTo>
                  <a:pt x="288074" y="109626"/>
                </a:lnTo>
                <a:lnTo>
                  <a:pt x="286207" y="111506"/>
                </a:lnTo>
                <a:lnTo>
                  <a:pt x="286207" y="116128"/>
                </a:lnTo>
                <a:lnTo>
                  <a:pt x="288074" y="117995"/>
                </a:lnTo>
                <a:lnTo>
                  <a:pt x="290385" y="117995"/>
                </a:lnTo>
                <a:lnTo>
                  <a:pt x="292696" y="117995"/>
                </a:lnTo>
                <a:lnTo>
                  <a:pt x="294563" y="116128"/>
                </a:lnTo>
                <a:lnTo>
                  <a:pt x="294563" y="111506"/>
                </a:lnTo>
                <a:close/>
              </a:path>
              <a:path w="336550" h="417195">
                <a:moveTo>
                  <a:pt x="302577" y="262610"/>
                </a:moveTo>
                <a:lnTo>
                  <a:pt x="301167" y="261200"/>
                </a:lnTo>
                <a:lnTo>
                  <a:pt x="297713" y="261200"/>
                </a:lnTo>
                <a:lnTo>
                  <a:pt x="296303" y="262610"/>
                </a:lnTo>
                <a:lnTo>
                  <a:pt x="296303" y="266065"/>
                </a:lnTo>
                <a:lnTo>
                  <a:pt x="297713" y="267474"/>
                </a:lnTo>
                <a:lnTo>
                  <a:pt x="299440" y="267474"/>
                </a:lnTo>
                <a:lnTo>
                  <a:pt x="301167" y="267474"/>
                </a:lnTo>
                <a:lnTo>
                  <a:pt x="302577" y="266065"/>
                </a:lnTo>
                <a:lnTo>
                  <a:pt x="302577" y="262610"/>
                </a:lnTo>
                <a:close/>
              </a:path>
              <a:path w="336550" h="417195">
                <a:moveTo>
                  <a:pt x="306362" y="52616"/>
                </a:moveTo>
                <a:lnTo>
                  <a:pt x="304203" y="50457"/>
                </a:lnTo>
                <a:lnTo>
                  <a:pt x="298869" y="50457"/>
                </a:lnTo>
                <a:lnTo>
                  <a:pt x="296710" y="52616"/>
                </a:lnTo>
                <a:lnTo>
                  <a:pt x="296710" y="57950"/>
                </a:lnTo>
                <a:lnTo>
                  <a:pt x="298869" y="60109"/>
                </a:lnTo>
                <a:lnTo>
                  <a:pt x="301536" y="60109"/>
                </a:lnTo>
                <a:lnTo>
                  <a:pt x="304203" y="60109"/>
                </a:lnTo>
                <a:lnTo>
                  <a:pt x="306362" y="57950"/>
                </a:lnTo>
                <a:lnTo>
                  <a:pt x="306362" y="52616"/>
                </a:lnTo>
                <a:close/>
              </a:path>
              <a:path w="336550" h="417195">
                <a:moveTo>
                  <a:pt x="313613" y="212115"/>
                </a:moveTo>
                <a:lnTo>
                  <a:pt x="311950" y="210451"/>
                </a:lnTo>
                <a:lnTo>
                  <a:pt x="307835" y="210451"/>
                </a:lnTo>
                <a:lnTo>
                  <a:pt x="306171" y="212115"/>
                </a:lnTo>
                <a:lnTo>
                  <a:pt x="306171" y="216217"/>
                </a:lnTo>
                <a:lnTo>
                  <a:pt x="307835" y="217881"/>
                </a:lnTo>
                <a:lnTo>
                  <a:pt x="309892" y="217881"/>
                </a:lnTo>
                <a:lnTo>
                  <a:pt x="311950" y="217881"/>
                </a:lnTo>
                <a:lnTo>
                  <a:pt x="313613" y="216217"/>
                </a:lnTo>
                <a:lnTo>
                  <a:pt x="313613" y="212115"/>
                </a:lnTo>
                <a:close/>
              </a:path>
              <a:path w="336550" h="417195">
                <a:moveTo>
                  <a:pt x="316560" y="2286"/>
                </a:moveTo>
                <a:lnTo>
                  <a:pt x="314274" y="0"/>
                </a:lnTo>
                <a:lnTo>
                  <a:pt x="308635" y="0"/>
                </a:lnTo>
                <a:lnTo>
                  <a:pt x="306349" y="2286"/>
                </a:lnTo>
                <a:lnTo>
                  <a:pt x="306349" y="7937"/>
                </a:lnTo>
                <a:lnTo>
                  <a:pt x="308635" y="10223"/>
                </a:lnTo>
                <a:lnTo>
                  <a:pt x="311454" y="10223"/>
                </a:lnTo>
                <a:lnTo>
                  <a:pt x="314274" y="10223"/>
                </a:lnTo>
                <a:lnTo>
                  <a:pt x="316560" y="7937"/>
                </a:lnTo>
                <a:lnTo>
                  <a:pt x="316560" y="2286"/>
                </a:lnTo>
                <a:close/>
              </a:path>
              <a:path w="336550" h="417195">
                <a:moveTo>
                  <a:pt x="317436" y="363308"/>
                </a:moveTo>
                <a:lnTo>
                  <a:pt x="316306" y="362191"/>
                </a:lnTo>
                <a:lnTo>
                  <a:pt x="313537" y="362191"/>
                </a:lnTo>
                <a:lnTo>
                  <a:pt x="312407" y="363308"/>
                </a:lnTo>
                <a:lnTo>
                  <a:pt x="312407" y="366090"/>
                </a:lnTo>
                <a:lnTo>
                  <a:pt x="313537" y="367207"/>
                </a:lnTo>
                <a:lnTo>
                  <a:pt x="314921" y="367207"/>
                </a:lnTo>
                <a:lnTo>
                  <a:pt x="316306" y="367207"/>
                </a:lnTo>
                <a:lnTo>
                  <a:pt x="317436" y="366090"/>
                </a:lnTo>
                <a:lnTo>
                  <a:pt x="317436" y="363308"/>
                </a:lnTo>
                <a:close/>
              </a:path>
              <a:path w="336550" h="417195">
                <a:moveTo>
                  <a:pt x="317538" y="413664"/>
                </a:moveTo>
                <a:lnTo>
                  <a:pt x="316572" y="412699"/>
                </a:lnTo>
                <a:lnTo>
                  <a:pt x="314185" y="412699"/>
                </a:lnTo>
                <a:lnTo>
                  <a:pt x="313220" y="413664"/>
                </a:lnTo>
                <a:lnTo>
                  <a:pt x="313220" y="416052"/>
                </a:lnTo>
                <a:lnTo>
                  <a:pt x="314185" y="417029"/>
                </a:lnTo>
                <a:lnTo>
                  <a:pt x="315379" y="417029"/>
                </a:lnTo>
                <a:lnTo>
                  <a:pt x="316572" y="417029"/>
                </a:lnTo>
                <a:lnTo>
                  <a:pt x="317538" y="416052"/>
                </a:lnTo>
                <a:lnTo>
                  <a:pt x="317538" y="413664"/>
                </a:lnTo>
                <a:close/>
              </a:path>
              <a:path w="336550" h="417195">
                <a:moveTo>
                  <a:pt x="322605" y="161594"/>
                </a:moveTo>
                <a:lnTo>
                  <a:pt x="320662" y="159651"/>
                </a:lnTo>
                <a:lnTo>
                  <a:pt x="315861" y="159651"/>
                </a:lnTo>
                <a:lnTo>
                  <a:pt x="313918" y="161594"/>
                </a:lnTo>
                <a:lnTo>
                  <a:pt x="313918" y="166395"/>
                </a:lnTo>
                <a:lnTo>
                  <a:pt x="315861" y="168338"/>
                </a:lnTo>
                <a:lnTo>
                  <a:pt x="318262" y="168338"/>
                </a:lnTo>
                <a:lnTo>
                  <a:pt x="320662" y="168338"/>
                </a:lnTo>
                <a:lnTo>
                  <a:pt x="322605" y="166395"/>
                </a:lnTo>
                <a:lnTo>
                  <a:pt x="322605" y="161594"/>
                </a:lnTo>
                <a:close/>
              </a:path>
              <a:path w="336550" h="417195">
                <a:moveTo>
                  <a:pt x="325628" y="312851"/>
                </a:moveTo>
                <a:lnTo>
                  <a:pt x="324269" y="311492"/>
                </a:lnTo>
                <a:lnTo>
                  <a:pt x="320916" y="311492"/>
                </a:lnTo>
                <a:lnTo>
                  <a:pt x="319570" y="312851"/>
                </a:lnTo>
                <a:lnTo>
                  <a:pt x="319570" y="316191"/>
                </a:lnTo>
                <a:lnTo>
                  <a:pt x="320916" y="317550"/>
                </a:lnTo>
                <a:lnTo>
                  <a:pt x="322592" y="317550"/>
                </a:lnTo>
                <a:lnTo>
                  <a:pt x="324269" y="317550"/>
                </a:lnTo>
                <a:lnTo>
                  <a:pt x="325628" y="316191"/>
                </a:lnTo>
                <a:lnTo>
                  <a:pt x="325628" y="312851"/>
                </a:lnTo>
                <a:close/>
              </a:path>
              <a:path w="336550" h="417195">
                <a:moveTo>
                  <a:pt x="328168" y="111252"/>
                </a:moveTo>
                <a:lnTo>
                  <a:pt x="326085" y="109169"/>
                </a:lnTo>
                <a:lnTo>
                  <a:pt x="320954" y="109169"/>
                </a:lnTo>
                <a:lnTo>
                  <a:pt x="318871" y="111252"/>
                </a:lnTo>
                <a:lnTo>
                  <a:pt x="318871" y="116382"/>
                </a:lnTo>
                <a:lnTo>
                  <a:pt x="320954" y="118465"/>
                </a:lnTo>
                <a:lnTo>
                  <a:pt x="323519" y="118465"/>
                </a:lnTo>
                <a:lnTo>
                  <a:pt x="326085" y="118465"/>
                </a:lnTo>
                <a:lnTo>
                  <a:pt x="328168" y="116382"/>
                </a:lnTo>
                <a:lnTo>
                  <a:pt x="328168" y="111252"/>
                </a:lnTo>
                <a:close/>
              </a:path>
              <a:path w="336550" h="417195">
                <a:moveTo>
                  <a:pt x="336181" y="262369"/>
                </a:moveTo>
                <a:lnTo>
                  <a:pt x="334581" y="260769"/>
                </a:lnTo>
                <a:lnTo>
                  <a:pt x="330619" y="260769"/>
                </a:lnTo>
                <a:lnTo>
                  <a:pt x="329018" y="262369"/>
                </a:lnTo>
                <a:lnTo>
                  <a:pt x="329018" y="266331"/>
                </a:lnTo>
                <a:lnTo>
                  <a:pt x="330619" y="267931"/>
                </a:lnTo>
                <a:lnTo>
                  <a:pt x="332600" y="267931"/>
                </a:lnTo>
                <a:lnTo>
                  <a:pt x="334581" y="267931"/>
                </a:lnTo>
                <a:lnTo>
                  <a:pt x="336181" y="266331"/>
                </a:lnTo>
                <a:lnTo>
                  <a:pt x="336181" y="262369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3185820" y="3253981"/>
            <a:ext cx="408305" cy="309245"/>
          </a:xfrm>
          <a:custGeom>
            <a:avLst/>
            <a:gdLst/>
            <a:ahLst/>
            <a:cxnLst/>
            <a:rect l="l" t="t" r="r" b="b"/>
            <a:pathLst>
              <a:path w="408304" h="309245">
                <a:moveTo>
                  <a:pt x="927" y="55740"/>
                </a:moveTo>
                <a:lnTo>
                  <a:pt x="723" y="55537"/>
                </a:lnTo>
                <a:lnTo>
                  <a:pt x="215" y="55537"/>
                </a:lnTo>
                <a:lnTo>
                  <a:pt x="0" y="55740"/>
                </a:lnTo>
                <a:lnTo>
                  <a:pt x="0" y="56261"/>
                </a:lnTo>
                <a:lnTo>
                  <a:pt x="215" y="56464"/>
                </a:lnTo>
                <a:lnTo>
                  <a:pt x="469" y="56464"/>
                </a:lnTo>
                <a:lnTo>
                  <a:pt x="723" y="56464"/>
                </a:lnTo>
                <a:lnTo>
                  <a:pt x="927" y="56261"/>
                </a:lnTo>
                <a:lnTo>
                  <a:pt x="927" y="55740"/>
                </a:lnTo>
                <a:close/>
              </a:path>
              <a:path w="408304" h="309245">
                <a:moveTo>
                  <a:pt x="8978" y="105918"/>
                </a:moveTo>
                <a:lnTo>
                  <a:pt x="8775" y="105714"/>
                </a:lnTo>
                <a:lnTo>
                  <a:pt x="8267" y="105714"/>
                </a:lnTo>
                <a:lnTo>
                  <a:pt x="8051" y="105918"/>
                </a:lnTo>
                <a:lnTo>
                  <a:pt x="8051" y="106426"/>
                </a:lnTo>
                <a:lnTo>
                  <a:pt x="8267" y="106641"/>
                </a:lnTo>
                <a:lnTo>
                  <a:pt x="8521" y="106641"/>
                </a:lnTo>
                <a:lnTo>
                  <a:pt x="8775" y="106641"/>
                </a:lnTo>
                <a:lnTo>
                  <a:pt x="8978" y="106426"/>
                </a:lnTo>
                <a:lnTo>
                  <a:pt x="8978" y="105918"/>
                </a:lnTo>
                <a:close/>
              </a:path>
              <a:path w="408304" h="309245">
                <a:moveTo>
                  <a:pt x="25095" y="156083"/>
                </a:moveTo>
                <a:lnTo>
                  <a:pt x="24879" y="155879"/>
                </a:lnTo>
                <a:lnTo>
                  <a:pt x="24371" y="155879"/>
                </a:lnTo>
                <a:lnTo>
                  <a:pt x="24155" y="156083"/>
                </a:lnTo>
                <a:lnTo>
                  <a:pt x="24155" y="156591"/>
                </a:lnTo>
                <a:lnTo>
                  <a:pt x="24371" y="156806"/>
                </a:lnTo>
                <a:lnTo>
                  <a:pt x="24625" y="156806"/>
                </a:lnTo>
                <a:lnTo>
                  <a:pt x="24879" y="156806"/>
                </a:lnTo>
                <a:lnTo>
                  <a:pt x="25095" y="156591"/>
                </a:lnTo>
                <a:lnTo>
                  <a:pt x="25095" y="156083"/>
                </a:lnTo>
                <a:close/>
              </a:path>
              <a:path w="408304" h="309245">
                <a:moveTo>
                  <a:pt x="35153" y="55486"/>
                </a:moveTo>
                <a:lnTo>
                  <a:pt x="34734" y="55067"/>
                </a:lnTo>
                <a:lnTo>
                  <a:pt x="33705" y="55067"/>
                </a:lnTo>
                <a:lnTo>
                  <a:pt x="33299" y="55486"/>
                </a:lnTo>
                <a:lnTo>
                  <a:pt x="33299" y="56502"/>
                </a:lnTo>
                <a:lnTo>
                  <a:pt x="33705" y="56921"/>
                </a:lnTo>
                <a:lnTo>
                  <a:pt x="34226" y="56921"/>
                </a:lnTo>
                <a:lnTo>
                  <a:pt x="34734" y="56921"/>
                </a:lnTo>
                <a:lnTo>
                  <a:pt x="35153" y="56502"/>
                </a:lnTo>
                <a:lnTo>
                  <a:pt x="35153" y="55486"/>
                </a:lnTo>
                <a:close/>
              </a:path>
              <a:path w="408304" h="309245">
                <a:moveTo>
                  <a:pt x="41808" y="206273"/>
                </a:moveTo>
                <a:lnTo>
                  <a:pt x="41617" y="206082"/>
                </a:lnTo>
                <a:lnTo>
                  <a:pt x="41122" y="206082"/>
                </a:lnTo>
                <a:lnTo>
                  <a:pt x="40919" y="206273"/>
                </a:lnTo>
                <a:lnTo>
                  <a:pt x="40919" y="206768"/>
                </a:lnTo>
                <a:lnTo>
                  <a:pt x="41122" y="206971"/>
                </a:lnTo>
                <a:lnTo>
                  <a:pt x="41363" y="206971"/>
                </a:lnTo>
                <a:lnTo>
                  <a:pt x="41617" y="206971"/>
                </a:lnTo>
                <a:lnTo>
                  <a:pt x="41808" y="206768"/>
                </a:lnTo>
                <a:lnTo>
                  <a:pt x="41808" y="206273"/>
                </a:lnTo>
                <a:close/>
              </a:path>
              <a:path w="408304" h="309245">
                <a:moveTo>
                  <a:pt x="42900" y="105664"/>
                </a:moveTo>
                <a:lnTo>
                  <a:pt x="42481" y="105244"/>
                </a:lnTo>
                <a:lnTo>
                  <a:pt x="41465" y="105244"/>
                </a:lnTo>
                <a:lnTo>
                  <a:pt x="41046" y="105664"/>
                </a:lnTo>
                <a:lnTo>
                  <a:pt x="41046" y="106680"/>
                </a:lnTo>
                <a:lnTo>
                  <a:pt x="41465" y="107099"/>
                </a:lnTo>
                <a:lnTo>
                  <a:pt x="41973" y="107099"/>
                </a:lnTo>
                <a:lnTo>
                  <a:pt x="42481" y="107099"/>
                </a:lnTo>
                <a:lnTo>
                  <a:pt x="42900" y="106680"/>
                </a:lnTo>
                <a:lnTo>
                  <a:pt x="42900" y="105664"/>
                </a:lnTo>
                <a:close/>
              </a:path>
              <a:path w="408304" h="309245">
                <a:moveTo>
                  <a:pt x="58381" y="155829"/>
                </a:moveTo>
                <a:lnTo>
                  <a:pt x="57962" y="155422"/>
                </a:lnTo>
                <a:lnTo>
                  <a:pt x="56934" y="155422"/>
                </a:lnTo>
                <a:lnTo>
                  <a:pt x="56527" y="155829"/>
                </a:lnTo>
                <a:lnTo>
                  <a:pt x="56527" y="156857"/>
                </a:lnTo>
                <a:lnTo>
                  <a:pt x="56934" y="157276"/>
                </a:lnTo>
                <a:lnTo>
                  <a:pt x="57454" y="157276"/>
                </a:lnTo>
                <a:lnTo>
                  <a:pt x="57962" y="157276"/>
                </a:lnTo>
                <a:lnTo>
                  <a:pt x="58381" y="156857"/>
                </a:lnTo>
                <a:lnTo>
                  <a:pt x="58381" y="155829"/>
                </a:lnTo>
                <a:close/>
              </a:path>
              <a:path w="408304" h="309245">
                <a:moveTo>
                  <a:pt x="59156" y="256438"/>
                </a:moveTo>
                <a:lnTo>
                  <a:pt x="58940" y="256235"/>
                </a:lnTo>
                <a:lnTo>
                  <a:pt x="58432" y="256235"/>
                </a:lnTo>
                <a:lnTo>
                  <a:pt x="58229" y="256438"/>
                </a:lnTo>
                <a:lnTo>
                  <a:pt x="58229" y="256959"/>
                </a:lnTo>
                <a:lnTo>
                  <a:pt x="58432" y="257162"/>
                </a:lnTo>
                <a:lnTo>
                  <a:pt x="58686" y="257162"/>
                </a:lnTo>
                <a:lnTo>
                  <a:pt x="58940" y="257162"/>
                </a:lnTo>
                <a:lnTo>
                  <a:pt x="59156" y="256959"/>
                </a:lnTo>
                <a:lnTo>
                  <a:pt x="59156" y="256438"/>
                </a:lnTo>
                <a:close/>
              </a:path>
              <a:path w="408304" h="309245">
                <a:moveTo>
                  <a:pt x="69380" y="55232"/>
                </a:moveTo>
                <a:lnTo>
                  <a:pt x="68757" y="54610"/>
                </a:lnTo>
                <a:lnTo>
                  <a:pt x="67208" y="54610"/>
                </a:lnTo>
                <a:lnTo>
                  <a:pt x="66586" y="55232"/>
                </a:lnTo>
                <a:lnTo>
                  <a:pt x="66586" y="56769"/>
                </a:lnTo>
                <a:lnTo>
                  <a:pt x="67208" y="57391"/>
                </a:lnTo>
                <a:lnTo>
                  <a:pt x="67983" y="57391"/>
                </a:lnTo>
                <a:lnTo>
                  <a:pt x="68757" y="57391"/>
                </a:lnTo>
                <a:lnTo>
                  <a:pt x="69380" y="56769"/>
                </a:lnTo>
                <a:lnTo>
                  <a:pt x="69380" y="55232"/>
                </a:lnTo>
                <a:close/>
              </a:path>
              <a:path w="408304" h="309245">
                <a:moveTo>
                  <a:pt x="75120" y="206019"/>
                </a:moveTo>
                <a:lnTo>
                  <a:pt x="74714" y="205625"/>
                </a:lnTo>
                <a:lnTo>
                  <a:pt x="73723" y="205625"/>
                </a:lnTo>
                <a:lnTo>
                  <a:pt x="73317" y="206019"/>
                </a:lnTo>
                <a:lnTo>
                  <a:pt x="73317" y="207010"/>
                </a:lnTo>
                <a:lnTo>
                  <a:pt x="73723" y="207416"/>
                </a:lnTo>
                <a:lnTo>
                  <a:pt x="74218" y="207416"/>
                </a:lnTo>
                <a:lnTo>
                  <a:pt x="74714" y="207416"/>
                </a:lnTo>
                <a:lnTo>
                  <a:pt x="75120" y="207010"/>
                </a:lnTo>
                <a:lnTo>
                  <a:pt x="75120" y="206019"/>
                </a:lnTo>
                <a:close/>
              </a:path>
              <a:path w="408304" h="309245">
                <a:moveTo>
                  <a:pt x="75260" y="306603"/>
                </a:moveTo>
                <a:lnTo>
                  <a:pt x="75057" y="306400"/>
                </a:lnTo>
                <a:lnTo>
                  <a:pt x="74549" y="306400"/>
                </a:lnTo>
                <a:lnTo>
                  <a:pt x="74333" y="306603"/>
                </a:lnTo>
                <a:lnTo>
                  <a:pt x="74333" y="307124"/>
                </a:lnTo>
                <a:lnTo>
                  <a:pt x="74549" y="307327"/>
                </a:lnTo>
                <a:lnTo>
                  <a:pt x="74803" y="307327"/>
                </a:lnTo>
                <a:lnTo>
                  <a:pt x="75057" y="307327"/>
                </a:lnTo>
                <a:lnTo>
                  <a:pt x="75260" y="307124"/>
                </a:lnTo>
                <a:lnTo>
                  <a:pt x="75260" y="306603"/>
                </a:lnTo>
                <a:close/>
              </a:path>
              <a:path w="408304" h="309245">
                <a:moveTo>
                  <a:pt x="76809" y="105397"/>
                </a:moveTo>
                <a:lnTo>
                  <a:pt x="76187" y="104775"/>
                </a:lnTo>
                <a:lnTo>
                  <a:pt x="74637" y="104775"/>
                </a:lnTo>
                <a:lnTo>
                  <a:pt x="74015" y="105397"/>
                </a:lnTo>
                <a:lnTo>
                  <a:pt x="74015" y="106934"/>
                </a:lnTo>
                <a:lnTo>
                  <a:pt x="74637" y="107556"/>
                </a:lnTo>
                <a:lnTo>
                  <a:pt x="75412" y="107556"/>
                </a:lnTo>
                <a:lnTo>
                  <a:pt x="76187" y="107556"/>
                </a:lnTo>
                <a:lnTo>
                  <a:pt x="76809" y="106934"/>
                </a:lnTo>
                <a:lnTo>
                  <a:pt x="76809" y="105397"/>
                </a:lnTo>
                <a:close/>
              </a:path>
              <a:path w="408304" h="309245">
                <a:moveTo>
                  <a:pt x="91681" y="155587"/>
                </a:moveTo>
                <a:lnTo>
                  <a:pt x="91059" y="154952"/>
                </a:lnTo>
                <a:lnTo>
                  <a:pt x="89509" y="154952"/>
                </a:lnTo>
                <a:lnTo>
                  <a:pt x="88887" y="155587"/>
                </a:lnTo>
                <a:lnTo>
                  <a:pt x="88887" y="157124"/>
                </a:lnTo>
                <a:lnTo>
                  <a:pt x="89509" y="157746"/>
                </a:lnTo>
                <a:lnTo>
                  <a:pt x="90284" y="157746"/>
                </a:lnTo>
                <a:lnTo>
                  <a:pt x="91059" y="157746"/>
                </a:lnTo>
                <a:lnTo>
                  <a:pt x="91681" y="157124"/>
                </a:lnTo>
                <a:lnTo>
                  <a:pt x="91681" y="155587"/>
                </a:lnTo>
                <a:close/>
              </a:path>
              <a:path w="408304" h="309245">
                <a:moveTo>
                  <a:pt x="93065" y="256184"/>
                </a:moveTo>
                <a:lnTo>
                  <a:pt x="92646" y="255765"/>
                </a:lnTo>
                <a:lnTo>
                  <a:pt x="91617" y="255765"/>
                </a:lnTo>
                <a:lnTo>
                  <a:pt x="91211" y="256184"/>
                </a:lnTo>
                <a:lnTo>
                  <a:pt x="91211" y="257200"/>
                </a:lnTo>
                <a:lnTo>
                  <a:pt x="91617" y="257619"/>
                </a:lnTo>
                <a:lnTo>
                  <a:pt x="92138" y="257619"/>
                </a:lnTo>
                <a:lnTo>
                  <a:pt x="92646" y="257619"/>
                </a:lnTo>
                <a:lnTo>
                  <a:pt x="93065" y="257200"/>
                </a:lnTo>
                <a:lnTo>
                  <a:pt x="93065" y="256184"/>
                </a:lnTo>
                <a:close/>
              </a:path>
              <a:path w="408304" h="309245">
                <a:moveTo>
                  <a:pt x="103593" y="54965"/>
                </a:moveTo>
                <a:lnTo>
                  <a:pt x="102768" y="54140"/>
                </a:lnTo>
                <a:lnTo>
                  <a:pt x="100711" y="54140"/>
                </a:lnTo>
                <a:lnTo>
                  <a:pt x="99885" y="54965"/>
                </a:lnTo>
                <a:lnTo>
                  <a:pt x="99885" y="57023"/>
                </a:lnTo>
                <a:lnTo>
                  <a:pt x="100711" y="57848"/>
                </a:lnTo>
                <a:lnTo>
                  <a:pt x="101739" y="57848"/>
                </a:lnTo>
                <a:lnTo>
                  <a:pt x="102768" y="57848"/>
                </a:lnTo>
                <a:lnTo>
                  <a:pt x="103593" y="57023"/>
                </a:lnTo>
                <a:lnTo>
                  <a:pt x="103593" y="54965"/>
                </a:lnTo>
                <a:close/>
              </a:path>
              <a:path w="408304" h="309245">
                <a:moveTo>
                  <a:pt x="108419" y="205765"/>
                </a:moveTo>
                <a:lnTo>
                  <a:pt x="107810" y="205168"/>
                </a:lnTo>
                <a:lnTo>
                  <a:pt x="106324" y="205168"/>
                </a:lnTo>
                <a:lnTo>
                  <a:pt x="105727" y="205765"/>
                </a:lnTo>
                <a:lnTo>
                  <a:pt x="105727" y="207264"/>
                </a:lnTo>
                <a:lnTo>
                  <a:pt x="106324" y="207860"/>
                </a:lnTo>
                <a:lnTo>
                  <a:pt x="107073" y="207860"/>
                </a:lnTo>
                <a:lnTo>
                  <a:pt x="107810" y="207860"/>
                </a:lnTo>
                <a:lnTo>
                  <a:pt x="108419" y="207264"/>
                </a:lnTo>
                <a:lnTo>
                  <a:pt x="108419" y="205765"/>
                </a:lnTo>
                <a:close/>
              </a:path>
              <a:path w="408304" h="309245">
                <a:moveTo>
                  <a:pt x="108559" y="306362"/>
                </a:moveTo>
                <a:lnTo>
                  <a:pt x="108153" y="305943"/>
                </a:lnTo>
                <a:lnTo>
                  <a:pt x="107124" y="305943"/>
                </a:lnTo>
                <a:lnTo>
                  <a:pt x="106705" y="306362"/>
                </a:lnTo>
                <a:lnTo>
                  <a:pt x="106705" y="307378"/>
                </a:lnTo>
                <a:lnTo>
                  <a:pt x="107124" y="307797"/>
                </a:lnTo>
                <a:lnTo>
                  <a:pt x="107632" y="307797"/>
                </a:lnTo>
                <a:lnTo>
                  <a:pt x="108153" y="307797"/>
                </a:lnTo>
                <a:lnTo>
                  <a:pt x="108559" y="307378"/>
                </a:lnTo>
                <a:lnTo>
                  <a:pt x="108559" y="306362"/>
                </a:lnTo>
                <a:close/>
              </a:path>
              <a:path w="408304" h="309245">
                <a:moveTo>
                  <a:pt x="110718" y="105143"/>
                </a:moveTo>
                <a:lnTo>
                  <a:pt x="109893" y="104317"/>
                </a:lnTo>
                <a:lnTo>
                  <a:pt x="107835" y="104317"/>
                </a:lnTo>
                <a:lnTo>
                  <a:pt x="107010" y="105143"/>
                </a:lnTo>
                <a:lnTo>
                  <a:pt x="107010" y="107200"/>
                </a:lnTo>
                <a:lnTo>
                  <a:pt x="107835" y="108026"/>
                </a:lnTo>
                <a:lnTo>
                  <a:pt x="108864" y="108026"/>
                </a:lnTo>
                <a:lnTo>
                  <a:pt x="109893" y="108026"/>
                </a:lnTo>
                <a:lnTo>
                  <a:pt x="110718" y="107200"/>
                </a:lnTo>
                <a:lnTo>
                  <a:pt x="110718" y="105143"/>
                </a:lnTo>
                <a:close/>
              </a:path>
              <a:path w="408304" h="309245">
                <a:moveTo>
                  <a:pt x="124968" y="155308"/>
                </a:moveTo>
                <a:lnTo>
                  <a:pt x="124142" y="154482"/>
                </a:lnTo>
                <a:lnTo>
                  <a:pt x="122085" y="154482"/>
                </a:lnTo>
                <a:lnTo>
                  <a:pt x="121259" y="155308"/>
                </a:lnTo>
                <a:lnTo>
                  <a:pt x="121259" y="157365"/>
                </a:lnTo>
                <a:lnTo>
                  <a:pt x="122085" y="158203"/>
                </a:lnTo>
                <a:lnTo>
                  <a:pt x="123113" y="158203"/>
                </a:lnTo>
                <a:lnTo>
                  <a:pt x="124142" y="158203"/>
                </a:lnTo>
                <a:lnTo>
                  <a:pt x="124968" y="157365"/>
                </a:lnTo>
                <a:lnTo>
                  <a:pt x="124968" y="155308"/>
                </a:lnTo>
                <a:close/>
              </a:path>
              <a:path w="408304" h="309245">
                <a:moveTo>
                  <a:pt x="126987" y="255930"/>
                </a:moveTo>
                <a:lnTo>
                  <a:pt x="126365" y="255308"/>
                </a:lnTo>
                <a:lnTo>
                  <a:pt x="124815" y="255308"/>
                </a:lnTo>
                <a:lnTo>
                  <a:pt x="124193" y="255930"/>
                </a:lnTo>
                <a:lnTo>
                  <a:pt x="124193" y="257467"/>
                </a:lnTo>
                <a:lnTo>
                  <a:pt x="124815" y="258089"/>
                </a:lnTo>
                <a:lnTo>
                  <a:pt x="125590" y="258089"/>
                </a:lnTo>
                <a:lnTo>
                  <a:pt x="126365" y="258089"/>
                </a:lnTo>
                <a:lnTo>
                  <a:pt x="126987" y="257467"/>
                </a:lnTo>
                <a:lnTo>
                  <a:pt x="126987" y="255930"/>
                </a:lnTo>
                <a:close/>
              </a:path>
              <a:path w="408304" h="309245">
                <a:moveTo>
                  <a:pt x="137833" y="54711"/>
                </a:moveTo>
                <a:lnTo>
                  <a:pt x="136791" y="53670"/>
                </a:lnTo>
                <a:lnTo>
                  <a:pt x="134226" y="53670"/>
                </a:lnTo>
                <a:lnTo>
                  <a:pt x="133184" y="54711"/>
                </a:lnTo>
                <a:lnTo>
                  <a:pt x="133184" y="57277"/>
                </a:lnTo>
                <a:lnTo>
                  <a:pt x="134226" y="58318"/>
                </a:lnTo>
                <a:lnTo>
                  <a:pt x="135509" y="58318"/>
                </a:lnTo>
                <a:lnTo>
                  <a:pt x="136791" y="58318"/>
                </a:lnTo>
                <a:lnTo>
                  <a:pt x="137833" y="57277"/>
                </a:lnTo>
                <a:lnTo>
                  <a:pt x="137833" y="54711"/>
                </a:lnTo>
                <a:close/>
              </a:path>
              <a:path w="408304" h="309245">
                <a:moveTo>
                  <a:pt x="141719" y="205536"/>
                </a:moveTo>
                <a:lnTo>
                  <a:pt x="140919" y="204736"/>
                </a:lnTo>
                <a:lnTo>
                  <a:pt x="138938" y="204736"/>
                </a:lnTo>
                <a:lnTo>
                  <a:pt x="138137" y="205536"/>
                </a:lnTo>
                <a:lnTo>
                  <a:pt x="138137" y="207518"/>
                </a:lnTo>
                <a:lnTo>
                  <a:pt x="138938" y="208318"/>
                </a:lnTo>
                <a:lnTo>
                  <a:pt x="139928" y="208318"/>
                </a:lnTo>
                <a:lnTo>
                  <a:pt x="140919" y="208318"/>
                </a:lnTo>
                <a:lnTo>
                  <a:pt x="141719" y="207518"/>
                </a:lnTo>
                <a:lnTo>
                  <a:pt x="141719" y="205536"/>
                </a:lnTo>
                <a:close/>
              </a:path>
              <a:path w="408304" h="309245">
                <a:moveTo>
                  <a:pt x="141859" y="306108"/>
                </a:moveTo>
                <a:lnTo>
                  <a:pt x="141236" y="305485"/>
                </a:lnTo>
                <a:lnTo>
                  <a:pt x="139687" y="305485"/>
                </a:lnTo>
                <a:lnTo>
                  <a:pt x="139065" y="306108"/>
                </a:lnTo>
                <a:lnTo>
                  <a:pt x="139065" y="307644"/>
                </a:lnTo>
                <a:lnTo>
                  <a:pt x="139687" y="308267"/>
                </a:lnTo>
                <a:lnTo>
                  <a:pt x="140462" y="308267"/>
                </a:lnTo>
                <a:lnTo>
                  <a:pt x="141236" y="308267"/>
                </a:lnTo>
                <a:lnTo>
                  <a:pt x="141859" y="307644"/>
                </a:lnTo>
                <a:lnTo>
                  <a:pt x="141859" y="306108"/>
                </a:lnTo>
                <a:close/>
              </a:path>
              <a:path w="408304" h="309245">
                <a:moveTo>
                  <a:pt x="144640" y="104889"/>
                </a:moveTo>
                <a:lnTo>
                  <a:pt x="143598" y="103847"/>
                </a:lnTo>
                <a:lnTo>
                  <a:pt x="141033" y="103847"/>
                </a:lnTo>
                <a:lnTo>
                  <a:pt x="139992" y="104889"/>
                </a:lnTo>
                <a:lnTo>
                  <a:pt x="139992" y="107454"/>
                </a:lnTo>
                <a:lnTo>
                  <a:pt x="141033" y="108496"/>
                </a:lnTo>
                <a:lnTo>
                  <a:pt x="142316" y="108496"/>
                </a:lnTo>
                <a:lnTo>
                  <a:pt x="143598" y="108496"/>
                </a:lnTo>
                <a:lnTo>
                  <a:pt x="144640" y="107454"/>
                </a:lnTo>
                <a:lnTo>
                  <a:pt x="144640" y="104889"/>
                </a:lnTo>
                <a:close/>
              </a:path>
              <a:path w="408304" h="309245">
                <a:moveTo>
                  <a:pt x="151574" y="4330"/>
                </a:moveTo>
                <a:lnTo>
                  <a:pt x="150368" y="3136"/>
                </a:lnTo>
                <a:lnTo>
                  <a:pt x="147396" y="3136"/>
                </a:lnTo>
                <a:lnTo>
                  <a:pt x="146189" y="4330"/>
                </a:lnTo>
                <a:lnTo>
                  <a:pt x="146189" y="7302"/>
                </a:lnTo>
                <a:lnTo>
                  <a:pt x="147396" y="8509"/>
                </a:lnTo>
                <a:lnTo>
                  <a:pt x="148882" y="8509"/>
                </a:lnTo>
                <a:lnTo>
                  <a:pt x="150368" y="8509"/>
                </a:lnTo>
                <a:lnTo>
                  <a:pt x="151574" y="7302"/>
                </a:lnTo>
                <a:lnTo>
                  <a:pt x="151574" y="4330"/>
                </a:lnTo>
                <a:close/>
              </a:path>
              <a:path w="408304" h="309245">
                <a:moveTo>
                  <a:pt x="158267" y="155067"/>
                </a:moveTo>
                <a:lnTo>
                  <a:pt x="157226" y="154025"/>
                </a:lnTo>
                <a:lnTo>
                  <a:pt x="154660" y="154025"/>
                </a:lnTo>
                <a:lnTo>
                  <a:pt x="153619" y="155067"/>
                </a:lnTo>
                <a:lnTo>
                  <a:pt x="153619" y="157632"/>
                </a:lnTo>
                <a:lnTo>
                  <a:pt x="154660" y="158673"/>
                </a:lnTo>
                <a:lnTo>
                  <a:pt x="155943" y="158673"/>
                </a:lnTo>
                <a:lnTo>
                  <a:pt x="157226" y="158673"/>
                </a:lnTo>
                <a:lnTo>
                  <a:pt x="158267" y="157632"/>
                </a:lnTo>
                <a:lnTo>
                  <a:pt x="158267" y="155067"/>
                </a:lnTo>
                <a:close/>
              </a:path>
              <a:path w="408304" h="309245">
                <a:moveTo>
                  <a:pt x="160896" y="255676"/>
                </a:moveTo>
                <a:lnTo>
                  <a:pt x="160070" y="254850"/>
                </a:lnTo>
                <a:lnTo>
                  <a:pt x="158013" y="254850"/>
                </a:lnTo>
                <a:lnTo>
                  <a:pt x="157187" y="255676"/>
                </a:lnTo>
                <a:lnTo>
                  <a:pt x="157187" y="257733"/>
                </a:lnTo>
                <a:lnTo>
                  <a:pt x="158013" y="258559"/>
                </a:lnTo>
                <a:lnTo>
                  <a:pt x="159042" y="258559"/>
                </a:lnTo>
                <a:lnTo>
                  <a:pt x="160070" y="258559"/>
                </a:lnTo>
                <a:lnTo>
                  <a:pt x="160896" y="257733"/>
                </a:lnTo>
                <a:lnTo>
                  <a:pt x="160896" y="255676"/>
                </a:lnTo>
                <a:close/>
              </a:path>
              <a:path w="408304" h="309245">
                <a:moveTo>
                  <a:pt x="172046" y="54457"/>
                </a:moveTo>
                <a:lnTo>
                  <a:pt x="170802" y="53213"/>
                </a:lnTo>
                <a:lnTo>
                  <a:pt x="167728" y="53213"/>
                </a:lnTo>
                <a:lnTo>
                  <a:pt x="166484" y="54457"/>
                </a:lnTo>
                <a:lnTo>
                  <a:pt x="166484" y="57543"/>
                </a:lnTo>
                <a:lnTo>
                  <a:pt x="167728" y="58788"/>
                </a:lnTo>
                <a:lnTo>
                  <a:pt x="169265" y="58788"/>
                </a:lnTo>
                <a:lnTo>
                  <a:pt x="170802" y="58788"/>
                </a:lnTo>
                <a:lnTo>
                  <a:pt x="172046" y="57543"/>
                </a:lnTo>
                <a:lnTo>
                  <a:pt x="172046" y="54457"/>
                </a:lnTo>
                <a:close/>
              </a:path>
              <a:path w="408304" h="309245">
                <a:moveTo>
                  <a:pt x="175018" y="205295"/>
                </a:moveTo>
                <a:lnTo>
                  <a:pt x="174015" y="204279"/>
                </a:lnTo>
                <a:lnTo>
                  <a:pt x="171551" y="204279"/>
                </a:lnTo>
                <a:lnTo>
                  <a:pt x="170548" y="205295"/>
                </a:lnTo>
                <a:lnTo>
                  <a:pt x="170548" y="207759"/>
                </a:lnTo>
                <a:lnTo>
                  <a:pt x="171551" y="208762"/>
                </a:lnTo>
                <a:lnTo>
                  <a:pt x="172783" y="208762"/>
                </a:lnTo>
                <a:lnTo>
                  <a:pt x="174015" y="208762"/>
                </a:lnTo>
                <a:lnTo>
                  <a:pt x="175018" y="207759"/>
                </a:lnTo>
                <a:lnTo>
                  <a:pt x="175018" y="205295"/>
                </a:lnTo>
                <a:close/>
              </a:path>
              <a:path w="408304" h="309245">
                <a:moveTo>
                  <a:pt x="175145" y="305841"/>
                </a:moveTo>
                <a:lnTo>
                  <a:pt x="174320" y="305015"/>
                </a:lnTo>
                <a:lnTo>
                  <a:pt x="172262" y="305015"/>
                </a:lnTo>
                <a:lnTo>
                  <a:pt x="171437" y="305841"/>
                </a:lnTo>
                <a:lnTo>
                  <a:pt x="171437" y="307898"/>
                </a:lnTo>
                <a:lnTo>
                  <a:pt x="172262" y="308724"/>
                </a:lnTo>
                <a:lnTo>
                  <a:pt x="173291" y="308724"/>
                </a:lnTo>
                <a:lnTo>
                  <a:pt x="174320" y="308724"/>
                </a:lnTo>
                <a:lnTo>
                  <a:pt x="175145" y="307898"/>
                </a:lnTo>
                <a:lnTo>
                  <a:pt x="175145" y="305841"/>
                </a:lnTo>
                <a:close/>
              </a:path>
              <a:path w="408304" h="309245">
                <a:moveTo>
                  <a:pt x="178549" y="104622"/>
                </a:moveTo>
                <a:lnTo>
                  <a:pt x="177304" y="103378"/>
                </a:lnTo>
                <a:lnTo>
                  <a:pt x="174231" y="103378"/>
                </a:lnTo>
                <a:lnTo>
                  <a:pt x="172986" y="104622"/>
                </a:lnTo>
                <a:lnTo>
                  <a:pt x="172986" y="107708"/>
                </a:lnTo>
                <a:lnTo>
                  <a:pt x="174231" y="108953"/>
                </a:lnTo>
                <a:lnTo>
                  <a:pt x="175768" y="108953"/>
                </a:lnTo>
                <a:lnTo>
                  <a:pt x="177304" y="108953"/>
                </a:lnTo>
                <a:lnTo>
                  <a:pt x="178549" y="107708"/>
                </a:lnTo>
                <a:lnTo>
                  <a:pt x="178549" y="104622"/>
                </a:lnTo>
                <a:close/>
              </a:path>
              <a:path w="408304" h="309245">
                <a:moveTo>
                  <a:pt x="185178" y="4089"/>
                </a:moveTo>
                <a:lnTo>
                  <a:pt x="183769" y="2679"/>
                </a:lnTo>
                <a:lnTo>
                  <a:pt x="180314" y="2679"/>
                </a:lnTo>
                <a:lnTo>
                  <a:pt x="178904" y="4089"/>
                </a:lnTo>
                <a:lnTo>
                  <a:pt x="178904" y="7556"/>
                </a:lnTo>
                <a:lnTo>
                  <a:pt x="180314" y="8953"/>
                </a:lnTo>
                <a:lnTo>
                  <a:pt x="182041" y="8953"/>
                </a:lnTo>
                <a:lnTo>
                  <a:pt x="183769" y="8953"/>
                </a:lnTo>
                <a:lnTo>
                  <a:pt x="185178" y="7556"/>
                </a:lnTo>
                <a:lnTo>
                  <a:pt x="185178" y="4089"/>
                </a:lnTo>
                <a:close/>
              </a:path>
              <a:path w="408304" h="309245">
                <a:moveTo>
                  <a:pt x="191554" y="154813"/>
                </a:moveTo>
                <a:lnTo>
                  <a:pt x="190309" y="153555"/>
                </a:lnTo>
                <a:lnTo>
                  <a:pt x="187236" y="153555"/>
                </a:lnTo>
                <a:lnTo>
                  <a:pt x="185991" y="154813"/>
                </a:lnTo>
                <a:lnTo>
                  <a:pt x="185991" y="157886"/>
                </a:lnTo>
                <a:lnTo>
                  <a:pt x="187236" y="159131"/>
                </a:lnTo>
                <a:lnTo>
                  <a:pt x="188772" y="159131"/>
                </a:lnTo>
                <a:lnTo>
                  <a:pt x="190309" y="159131"/>
                </a:lnTo>
                <a:lnTo>
                  <a:pt x="191554" y="157886"/>
                </a:lnTo>
                <a:lnTo>
                  <a:pt x="191554" y="154813"/>
                </a:lnTo>
                <a:close/>
              </a:path>
              <a:path w="408304" h="309245">
                <a:moveTo>
                  <a:pt x="194818" y="255409"/>
                </a:moveTo>
                <a:lnTo>
                  <a:pt x="193776" y="254368"/>
                </a:lnTo>
                <a:lnTo>
                  <a:pt x="191211" y="254368"/>
                </a:lnTo>
                <a:lnTo>
                  <a:pt x="190169" y="255409"/>
                </a:lnTo>
                <a:lnTo>
                  <a:pt x="190169" y="257975"/>
                </a:lnTo>
                <a:lnTo>
                  <a:pt x="191211" y="259016"/>
                </a:lnTo>
                <a:lnTo>
                  <a:pt x="192493" y="259016"/>
                </a:lnTo>
                <a:lnTo>
                  <a:pt x="193776" y="259016"/>
                </a:lnTo>
                <a:lnTo>
                  <a:pt x="194818" y="257975"/>
                </a:lnTo>
                <a:lnTo>
                  <a:pt x="194818" y="255409"/>
                </a:lnTo>
                <a:close/>
              </a:path>
              <a:path w="408304" h="309245">
                <a:moveTo>
                  <a:pt x="206273" y="54203"/>
                </a:moveTo>
                <a:lnTo>
                  <a:pt x="204812" y="52743"/>
                </a:lnTo>
                <a:lnTo>
                  <a:pt x="201218" y="52743"/>
                </a:lnTo>
                <a:lnTo>
                  <a:pt x="199771" y="54203"/>
                </a:lnTo>
                <a:lnTo>
                  <a:pt x="199771" y="57785"/>
                </a:lnTo>
                <a:lnTo>
                  <a:pt x="201218" y="59245"/>
                </a:lnTo>
                <a:lnTo>
                  <a:pt x="203022" y="59245"/>
                </a:lnTo>
                <a:lnTo>
                  <a:pt x="204812" y="59245"/>
                </a:lnTo>
                <a:lnTo>
                  <a:pt x="206273" y="57785"/>
                </a:lnTo>
                <a:lnTo>
                  <a:pt x="206273" y="54203"/>
                </a:lnTo>
                <a:close/>
              </a:path>
              <a:path w="408304" h="309245">
                <a:moveTo>
                  <a:pt x="208330" y="205028"/>
                </a:moveTo>
                <a:lnTo>
                  <a:pt x="207124" y="203835"/>
                </a:lnTo>
                <a:lnTo>
                  <a:pt x="204152" y="203835"/>
                </a:lnTo>
                <a:lnTo>
                  <a:pt x="202946" y="205028"/>
                </a:lnTo>
                <a:lnTo>
                  <a:pt x="202946" y="208000"/>
                </a:lnTo>
                <a:lnTo>
                  <a:pt x="204152" y="209207"/>
                </a:lnTo>
                <a:lnTo>
                  <a:pt x="205638" y="209207"/>
                </a:lnTo>
                <a:lnTo>
                  <a:pt x="207124" y="209207"/>
                </a:lnTo>
                <a:lnTo>
                  <a:pt x="208330" y="208000"/>
                </a:lnTo>
                <a:lnTo>
                  <a:pt x="208330" y="205028"/>
                </a:lnTo>
                <a:close/>
              </a:path>
              <a:path w="408304" h="309245">
                <a:moveTo>
                  <a:pt x="212471" y="104381"/>
                </a:moveTo>
                <a:lnTo>
                  <a:pt x="211010" y="102920"/>
                </a:lnTo>
                <a:lnTo>
                  <a:pt x="207416" y="102920"/>
                </a:lnTo>
                <a:lnTo>
                  <a:pt x="205968" y="104381"/>
                </a:lnTo>
                <a:lnTo>
                  <a:pt x="205968" y="107962"/>
                </a:lnTo>
                <a:lnTo>
                  <a:pt x="207416" y="109423"/>
                </a:lnTo>
                <a:lnTo>
                  <a:pt x="209219" y="109423"/>
                </a:lnTo>
                <a:lnTo>
                  <a:pt x="211010" y="109423"/>
                </a:lnTo>
                <a:lnTo>
                  <a:pt x="212471" y="107962"/>
                </a:lnTo>
                <a:lnTo>
                  <a:pt x="212471" y="104381"/>
                </a:lnTo>
                <a:close/>
              </a:path>
              <a:path w="408304" h="309245">
                <a:moveTo>
                  <a:pt x="218770" y="3835"/>
                </a:moveTo>
                <a:lnTo>
                  <a:pt x="217170" y="2235"/>
                </a:lnTo>
                <a:lnTo>
                  <a:pt x="213207" y="2235"/>
                </a:lnTo>
                <a:lnTo>
                  <a:pt x="211607" y="3835"/>
                </a:lnTo>
                <a:lnTo>
                  <a:pt x="211607" y="7797"/>
                </a:lnTo>
                <a:lnTo>
                  <a:pt x="213207" y="9398"/>
                </a:lnTo>
                <a:lnTo>
                  <a:pt x="215188" y="9398"/>
                </a:lnTo>
                <a:lnTo>
                  <a:pt x="217170" y="9398"/>
                </a:lnTo>
                <a:lnTo>
                  <a:pt x="218770" y="7797"/>
                </a:lnTo>
                <a:lnTo>
                  <a:pt x="218770" y="3835"/>
                </a:lnTo>
                <a:close/>
              </a:path>
              <a:path w="408304" h="309245">
                <a:moveTo>
                  <a:pt x="224853" y="154559"/>
                </a:moveTo>
                <a:lnTo>
                  <a:pt x="223405" y="153098"/>
                </a:lnTo>
                <a:lnTo>
                  <a:pt x="219811" y="153098"/>
                </a:lnTo>
                <a:lnTo>
                  <a:pt x="218351" y="154559"/>
                </a:lnTo>
                <a:lnTo>
                  <a:pt x="218351" y="158153"/>
                </a:lnTo>
                <a:lnTo>
                  <a:pt x="219811" y="159600"/>
                </a:lnTo>
                <a:lnTo>
                  <a:pt x="221602" y="159600"/>
                </a:lnTo>
                <a:lnTo>
                  <a:pt x="223405" y="159600"/>
                </a:lnTo>
                <a:lnTo>
                  <a:pt x="224853" y="158153"/>
                </a:lnTo>
                <a:lnTo>
                  <a:pt x="224853" y="154559"/>
                </a:lnTo>
                <a:close/>
              </a:path>
              <a:path w="408304" h="309245">
                <a:moveTo>
                  <a:pt x="228727" y="255155"/>
                </a:moveTo>
                <a:lnTo>
                  <a:pt x="227482" y="253911"/>
                </a:lnTo>
                <a:lnTo>
                  <a:pt x="224409" y="253911"/>
                </a:lnTo>
                <a:lnTo>
                  <a:pt x="223164" y="255155"/>
                </a:lnTo>
                <a:lnTo>
                  <a:pt x="223164" y="258241"/>
                </a:lnTo>
                <a:lnTo>
                  <a:pt x="224409" y="259486"/>
                </a:lnTo>
                <a:lnTo>
                  <a:pt x="225945" y="259486"/>
                </a:lnTo>
                <a:lnTo>
                  <a:pt x="227482" y="259486"/>
                </a:lnTo>
                <a:lnTo>
                  <a:pt x="228727" y="258241"/>
                </a:lnTo>
                <a:lnTo>
                  <a:pt x="228727" y="255155"/>
                </a:lnTo>
                <a:close/>
              </a:path>
              <a:path w="408304" h="309245">
                <a:moveTo>
                  <a:pt x="240487" y="53936"/>
                </a:moveTo>
                <a:lnTo>
                  <a:pt x="238836" y="52285"/>
                </a:lnTo>
                <a:lnTo>
                  <a:pt x="234721" y="52285"/>
                </a:lnTo>
                <a:lnTo>
                  <a:pt x="233057" y="53936"/>
                </a:lnTo>
                <a:lnTo>
                  <a:pt x="233057" y="58051"/>
                </a:lnTo>
                <a:lnTo>
                  <a:pt x="234721" y="59715"/>
                </a:lnTo>
                <a:lnTo>
                  <a:pt x="236778" y="59715"/>
                </a:lnTo>
                <a:lnTo>
                  <a:pt x="238836" y="59715"/>
                </a:lnTo>
                <a:lnTo>
                  <a:pt x="240487" y="58051"/>
                </a:lnTo>
                <a:lnTo>
                  <a:pt x="240487" y="53936"/>
                </a:lnTo>
                <a:close/>
              </a:path>
              <a:path w="408304" h="309245">
                <a:moveTo>
                  <a:pt x="241617" y="204800"/>
                </a:moveTo>
                <a:lnTo>
                  <a:pt x="240207" y="203390"/>
                </a:lnTo>
                <a:lnTo>
                  <a:pt x="236753" y="203390"/>
                </a:lnTo>
                <a:lnTo>
                  <a:pt x="235343" y="204800"/>
                </a:lnTo>
                <a:lnTo>
                  <a:pt x="235343" y="208254"/>
                </a:lnTo>
                <a:lnTo>
                  <a:pt x="236753" y="209664"/>
                </a:lnTo>
                <a:lnTo>
                  <a:pt x="238480" y="209664"/>
                </a:lnTo>
                <a:lnTo>
                  <a:pt x="240207" y="209664"/>
                </a:lnTo>
                <a:lnTo>
                  <a:pt x="241617" y="208254"/>
                </a:lnTo>
                <a:lnTo>
                  <a:pt x="241617" y="204800"/>
                </a:lnTo>
                <a:close/>
              </a:path>
              <a:path w="408304" h="309245">
                <a:moveTo>
                  <a:pt x="246392" y="104127"/>
                </a:moveTo>
                <a:lnTo>
                  <a:pt x="244729" y="102463"/>
                </a:lnTo>
                <a:lnTo>
                  <a:pt x="240614" y="102463"/>
                </a:lnTo>
                <a:lnTo>
                  <a:pt x="238950" y="104127"/>
                </a:lnTo>
                <a:lnTo>
                  <a:pt x="238950" y="108229"/>
                </a:lnTo>
                <a:lnTo>
                  <a:pt x="240614" y="109893"/>
                </a:lnTo>
                <a:lnTo>
                  <a:pt x="242671" y="109893"/>
                </a:lnTo>
                <a:lnTo>
                  <a:pt x="244729" y="109893"/>
                </a:lnTo>
                <a:lnTo>
                  <a:pt x="246392" y="108229"/>
                </a:lnTo>
                <a:lnTo>
                  <a:pt x="246392" y="104127"/>
                </a:lnTo>
                <a:close/>
              </a:path>
              <a:path w="408304" h="309245">
                <a:moveTo>
                  <a:pt x="252374" y="3594"/>
                </a:moveTo>
                <a:lnTo>
                  <a:pt x="250571" y="1790"/>
                </a:lnTo>
                <a:lnTo>
                  <a:pt x="246126" y="1790"/>
                </a:lnTo>
                <a:lnTo>
                  <a:pt x="244322" y="3594"/>
                </a:lnTo>
                <a:lnTo>
                  <a:pt x="244322" y="8051"/>
                </a:lnTo>
                <a:lnTo>
                  <a:pt x="246126" y="9855"/>
                </a:lnTo>
                <a:lnTo>
                  <a:pt x="248348" y="9855"/>
                </a:lnTo>
                <a:lnTo>
                  <a:pt x="250571" y="9855"/>
                </a:lnTo>
                <a:lnTo>
                  <a:pt x="252374" y="8051"/>
                </a:lnTo>
                <a:lnTo>
                  <a:pt x="252374" y="3594"/>
                </a:lnTo>
                <a:close/>
              </a:path>
              <a:path w="408304" h="309245">
                <a:moveTo>
                  <a:pt x="258165" y="154292"/>
                </a:moveTo>
                <a:lnTo>
                  <a:pt x="256501" y="152628"/>
                </a:lnTo>
                <a:lnTo>
                  <a:pt x="252387" y="152628"/>
                </a:lnTo>
                <a:lnTo>
                  <a:pt x="250723" y="154292"/>
                </a:lnTo>
                <a:lnTo>
                  <a:pt x="250723" y="158394"/>
                </a:lnTo>
                <a:lnTo>
                  <a:pt x="252387" y="160058"/>
                </a:lnTo>
                <a:lnTo>
                  <a:pt x="254444" y="160058"/>
                </a:lnTo>
                <a:lnTo>
                  <a:pt x="256501" y="160058"/>
                </a:lnTo>
                <a:lnTo>
                  <a:pt x="258165" y="158394"/>
                </a:lnTo>
                <a:lnTo>
                  <a:pt x="258165" y="154292"/>
                </a:lnTo>
                <a:close/>
              </a:path>
              <a:path w="408304" h="309245">
                <a:moveTo>
                  <a:pt x="262648" y="254901"/>
                </a:moveTo>
                <a:lnTo>
                  <a:pt x="261188" y="253441"/>
                </a:lnTo>
                <a:lnTo>
                  <a:pt x="257606" y="253441"/>
                </a:lnTo>
                <a:lnTo>
                  <a:pt x="256146" y="254901"/>
                </a:lnTo>
                <a:lnTo>
                  <a:pt x="256146" y="258483"/>
                </a:lnTo>
                <a:lnTo>
                  <a:pt x="257606" y="259943"/>
                </a:lnTo>
                <a:lnTo>
                  <a:pt x="259397" y="259943"/>
                </a:lnTo>
                <a:lnTo>
                  <a:pt x="261188" y="259943"/>
                </a:lnTo>
                <a:lnTo>
                  <a:pt x="262648" y="258483"/>
                </a:lnTo>
                <a:lnTo>
                  <a:pt x="262648" y="254901"/>
                </a:lnTo>
                <a:close/>
              </a:path>
              <a:path w="408304" h="309245">
                <a:moveTo>
                  <a:pt x="274726" y="53682"/>
                </a:moveTo>
                <a:lnTo>
                  <a:pt x="272859" y="51803"/>
                </a:lnTo>
                <a:lnTo>
                  <a:pt x="268236" y="51803"/>
                </a:lnTo>
                <a:lnTo>
                  <a:pt x="266369" y="53682"/>
                </a:lnTo>
                <a:lnTo>
                  <a:pt x="266369" y="58305"/>
                </a:lnTo>
                <a:lnTo>
                  <a:pt x="268236" y="60172"/>
                </a:lnTo>
                <a:lnTo>
                  <a:pt x="270548" y="60172"/>
                </a:lnTo>
                <a:lnTo>
                  <a:pt x="272859" y="60172"/>
                </a:lnTo>
                <a:lnTo>
                  <a:pt x="274726" y="58305"/>
                </a:lnTo>
                <a:lnTo>
                  <a:pt x="274726" y="53682"/>
                </a:lnTo>
                <a:close/>
              </a:path>
              <a:path w="408304" h="309245">
                <a:moveTo>
                  <a:pt x="274916" y="204546"/>
                </a:moveTo>
                <a:lnTo>
                  <a:pt x="273316" y="202946"/>
                </a:lnTo>
                <a:lnTo>
                  <a:pt x="269354" y="202946"/>
                </a:lnTo>
                <a:lnTo>
                  <a:pt x="267754" y="204546"/>
                </a:lnTo>
                <a:lnTo>
                  <a:pt x="267754" y="208508"/>
                </a:lnTo>
                <a:lnTo>
                  <a:pt x="269354" y="210108"/>
                </a:lnTo>
                <a:lnTo>
                  <a:pt x="271335" y="210108"/>
                </a:lnTo>
                <a:lnTo>
                  <a:pt x="273316" y="210108"/>
                </a:lnTo>
                <a:lnTo>
                  <a:pt x="274916" y="208508"/>
                </a:lnTo>
                <a:lnTo>
                  <a:pt x="274916" y="204546"/>
                </a:lnTo>
                <a:close/>
              </a:path>
              <a:path w="408304" h="309245">
                <a:moveTo>
                  <a:pt x="280301" y="103860"/>
                </a:moveTo>
                <a:lnTo>
                  <a:pt x="278434" y="101981"/>
                </a:lnTo>
                <a:lnTo>
                  <a:pt x="273812" y="101981"/>
                </a:lnTo>
                <a:lnTo>
                  <a:pt x="271945" y="103860"/>
                </a:lnTo>
                <a:lnTo>
                  <a:pt x="271945" y="108483"/>
                </a:lnTo>
                <a:lnTo>
                  <a:pt x="273812" y="110350"/>
                </a:lnTo>
                <a:lnTo>
                  <a:pt x="276123" y="110350"/>
                </a:lnTo>
                <a:lnTo>
                  <a:pt x="278434" y="110350"/>
                </a:lnTo>
                <a:lnTo>
                  <a:pt x="280301" y="108483"/>
                </a:lnTo>
                <a:lnTo>
                  <a:pt x="280301" y="103860"/>
                </a:lnTo>
                <a:close/>
              </a:path>
              <a:path w="408304" h="309245">
                <a:moveTo>
                  <a:pt x="285978" y="3340"/>
                </a:moveTo>
                <a:lnTo>
                  <a:pt x="283972" y="1333"/>
                </a:lnTo>
                <a:lnTo>
                  <a:pt x="279019" y="1333"/>
                </a:lnTo>
                <a:lnTo>
                  <a:pt x="277012" y="3340"/>
                </a:lnTo>
                <a:lnTo>
                  <a:pt x="277012" y="8293"/>
                </a:lnTo>
                <a:lnTo>
                  <a:pt x="279019" y="10299"/>
                </a:lnTo>
                <a:lnTo>
                  <a:pt x="281495" y="10299"/>
                </a:lnTo>
                <a:lnTo>
                  <a:pt x="283972" y="10299"/>
                </a:lnTo>
                <a:lnTo>
                  <a:pt x="285978" y="8293"/>
                </a:lnTo>
                <a:lnTo>
                  <a:pt x="285978" y="3340"/>
                </a:lnTo>
                <a:close/>
              </a:path>
              <a:path w="408304" h="309245">
                <a:moveTo>
                  <a:pt x="291439" y="154038"/>
                </a:moveTo>
                <a:lnTo>
                  <a:pt x="289572" y="152171"/>
                </a:lnTo>
                <a:lnTo>
                  <a:pt x="284949" y="152171"/>
                </a:lnTo>
                <a:lnTo>
                  <a:pt x="283083" y="154038"/>
                </a:lnTo>
                <a:lnTo>
                  <a:pt x="283083" y="158661"/>
                </a:lnTo>
                <a:lnTo>
                  <a:pt x="284949" y="160528"/>
                </a:lnTo>
                <a:lnTo>
                  <a:pt x="287261" y="160528"/>
                </a:lnTo>
                <a:lnTo>
                  <a:pt x="289572" y="160528"/>
                </a:lnTo>
                <a:lnTo>
                  <a:pt x="291439" y="158661"/>
                </a:lnTo>
                <a:lnTo>
                  <a:pt x="291439" y="154038"/>
                </a:lnTo>
                <a:close/>
              </a:path>
              <a:path w="408304" h="309245">
                <a:moveTo>
                  <a:pt x="296557" y="254635"/>
                </a:moveTo>
                <a:lnTo>
                  <a:pt x="294894" y="252984"/>
                </a:lnTo>
                <a:lnTo>
                  <a:pt x="290779" y="252984"/>
                </a:lnTo>
                <a:lnTo>
                  <a:pt x="289115" y="254635"/>
                </a:lnTo>
                <a:lnTo>
                  <a:pt x="289115" y="258749"/>
                </a:lnTo>
                <a:lnTo>
                  <a:pt x="290779" y="260413"/>
                </a:lnTo>
                <a:lnTo>
                  <a:pt x="292836" y="260413"/>
                </a:lnTo>
                <a:lnTo>
                  <a:pt x="294894" y="260413"/>
                </a:lnTo>
                <a:lnTo>
                  <a:pt x="296557" y="258749"/>
                </a:lnTo>
                <a:lnTo>
                  <a:pt x="296557" y="254635"/>
                </a:lnTo>
                <a:close/>
              </a:path>
              <a:path w="408304" h="309245">
                <a:moveTo>
                  <a:pt x="308229" y="204292"/>
                </a:moveTo>
                <a:lnTo>
                  <a:pt x="306425" y="202488"/>
                </a:lnTo>
                <a:lnTo>
                  <a:pt x="301967" y="202488"/>
                </a:lnTo>
                <a:lnTo>
                  <a:pt x="300164" y="204292"/>
                </a:lnTo>
                <a:lnTo>
                  <a:pt x="300164" y="208749"/>
                </a:lnTo>
                <a:lnTo>
                  <a:pt x="301967" y="210553"/>
                </a:lnTo>
                <a:lnTo>
                  <a:pt x="304190" y="210553"/>
                </a:lnTo>
                <a:lnTo>
                  <a:pt x="306425" y="210553"/>
                </a:lnTo>
                <a:lnTo>
                  <a:pt x="308229" y="208749"/>
                </a:lnTo>
                <a:lnTo>
                  <a:pt x="308229" y="204292"/>
                </a:lnTo>
                <a:close/>
              </a:path>
              <a:path w="408304" h="309245">
                <a:moveTo>
                  <a:pt x="308952" y="53428"/>
                </a:moveTo>
                <a:lnTo>
                  <a:pt x="306870" y="51346"/>
                </a:lnTo>
                <a:lnTo>
                  <a:pt x="301739" y="51346"/>
                </a:lnTo>
                <a:lnTo>
                  <a:pt x="299656" y="53428"/>
                </a:lnTo>
                <a:lnTo>
                  <a:pt x="299656" y="58559"/>
                </a:lnTo>
                <a:lnTo>
                  <a:pt x="301739" y="60642"/>
                </a:lnTo>
                <a:lnTo>
                  <a:pt x="304304" y="60642"/>
                </a:lnTo>
                <a:lnTo>
                  <a:pt x="306870" y="60642"/>
                </a:lnTo>
                <a:lnTo>
                  <a:pt x="308952" y="58559"/>
                </a:lnTo>
                <a:lnTo>
                  <a:pt x="308952" y="53428"/>
                </a:lnTo>
                <a:close/>
              </a:path>
              <a:path w="408304" h="309245">
                <a:moveTo>
                  <a:pt x="314210" y="103606"/>
                </a:moveTo>
                <a:lnTo>
                  <a:pt x="312127" y="101536"/>
                </a:lnTo>
                <a:lnTo>
                  <a:pt x="306997" y="101536"/>
                </a:lnTo>
                <a:lnTo>
                  <a:pt x="304914" y="103606"/>
                </a:lnTo>
                <a:lnTo>
                  <a:pt x="304914" y="108737"/>
                </a:lnTo>
                <a:lnTo>
                  <a:pt x="306997" y="110820"/>
                </a:lnTo>
                <a:lnTo>
                  <a:pt x="309562" y="110820"/>
                </a:lnTo>
                <a:lnTo>
                  <a:pt x="312127" y="110820"/>
                </a:lnTo>
                <a:lnTo>
                  <a:pt x="314210" y="108737"/>
                </a:lnTo>
                <a:lnTo>
                  <a:pt x="314210" y="103606"/>
                </a:lnTo>
                <a:close/>
              </a:path>
              <a:path w="408304" h="309245">
                <a:moveTo>
                  <a:pt x="319570" y="3086"/>
                </a:moveTo>
                <a:lnTo>
                  <a:pt x="317360" y="889"/>
                </a:lnTo>
                <a:lnTo>
                  <a:pt x="311924" y="889"/>
                </a:lnTo>
                <a:lnTo>
                  <a:pt x="309714" y="3086"/>
                </a:lnTo>
                <a:lnTo>
                  <a:pt x="309714" y="8534"/>
                </a:lnTo>
                <a:lnTo>
                  <a:pt x="311924" y="10744"/>
                </a:lnTo>
                <a:lnTo>
                  <a:pt x="314642" y="10744"/>
                </a:lnTo>
                <a:lnTo>
                  <a:pt x="317360" y="10744"/>
                </a:lnTo>
                <a:lnTo>
                  <a:pt x="319570" y="8534"/>
                </a:lnTo>
                <a:lnTo>
                  <a:pt x="319570" y="3086"/>
                </a:lnTo>
                <a:close/>
              </a:path>
              <a:path w="408304" h="309245">
                <a:moveTo>
                  <a:pt x="324751" y="153771"/>
                </a:moveTo>
                <a:lnTo>
                  <a:pt x="322668" y="151701"/>
                </a:lnTo>
                <a:lnTo>
                  <a:pt x="317538" y="151701"/>
                </a:lnTo>
                <a:lnTo>
                  <a:pt x="315455" y="153771"/>
                </a:lnTo>
                <a:lnTo>
                  <a:pt x="315455" y="158902"/>
                </a:lnTo>
                <a:lnTo>
                  <a:pt x="317538" y="160985"/>
                </a:lnTo>
                <a:lnTo>
                  <a:pt x="320103" y="160985"/>
                </a:lnTo>
                <a:lnTo>
                  <a:pt x="322668" y="160985"/>
                </a:lnTo>
                <a:lnTo>
                  <a:pt x="324751" y="158902"/>
                </a:lnTo>
                <a:lnTo>
                  <a:pt x="324751" y="153771"/>
                </a:lnTo>
                <a:close/>
              </a:path>
              <a:path w="408304" h="309245">
                <a:moveTo>
                  <a:pt x="330466" y="254393"/>
                </a:moveTo>
                <a:lnTo>
                  <a:pt x="328599" y="252514"/>
                </a:lnTo>
                <a:lnTo>
                  <a:pt x="323977" y="252514"/>
                </a:lnTo>
                <a:lnTo>
                  <a:pt x="322110" y="254393"/>
                </a:lnTo>
                <a:lnTo>
                  <a:pt x="322110" y="259016"/>
                </a:lnTo>
                <a:lnTo>
                  <a:pt x="323977" y="260883"/>
                </a:lnTo>
                <a:lnTo>
                  <a:pt x="326288" y="260883"/>
                </a:lnTo>
                <a:lnTo>
                  <a:pt x="328599" y="260883"/>
                </a:lnTo>
                <a:lnTo>
                  <a:pt x="330466" y="259016"/>
                </a:lnTo>
                <a:lnTo>
                  <a:pt x="330466" y="254393"/>
                </a:lnTo>
                <a:close/>
              </a:path>
              <a:path w="408304" h="309245">
                <a:moveTo>
                  <a:pt x="341528" y="204038"/>
                </a:moveTo>
                <a:lnTo>
                  <a:pt x="339521" y="202031"/>
                </a:lnTo>
                <a:lnTo>
                  <a:pt x="334568" y="202031"/>
                </a:lnTo>
                <a:lnTo>
                  <a:pt x="332562" y="204038"/>
                </a:lnTo>
                <a:lnTo>
                  <a:pt x="332562" y="208991"/>
                </a:lnTo>
                <a:lnTo>
                  <a:pt x="334568" y="210997"/>
                </a:lnTo>
                <a:lnTo>
                  <a:pt x="337045" y="210997"/>
                </a:lnTo>
                <a:lnTo>
                  <a:pt x="339521" y="210997"/>
                </a:lnTo>
                <a:lnTo>
                  <a:pt x="341528" y="208991"/>
                </a:lnTo>
                <a:lnTo>
                  <a:pt x="341528" y="204038"/>
                </a:lnTo>
                <a:close/>
              </a:path>
              <a:path w="408304" h="309245">
                <a:moveTo>
                  <a:pt x="343179" y="53174"/>
                </a:moveTo>
                <a:lnTo>
                  <a:pt x="340880" y="50888"/>
                </a:lnTo>
                <a:lnTo>
                  <a:pt x="335241" y="50888"/>
                </a:lnTo>
                <a:lnTo>
                  <a:pt x="332955" y="53174"/>
                </a:lnTo>
                <a:lnTo>
                  <a:pt x="332955" y="58826"/>
                </a:lnTo>
                <a:lnTo>
                  <a:pt x="335241" y="61112"/>
                </a:lnTo>
                <a:lnTo>
                  <a:pt x="338061" y="61112"/>
                </a:lnTo>
                <a:lnTo>
                  <a:pt x="340880" y="61112"/>
                </a:lnTo>
                <a:lnTo>
                  <a:pt x="343179" y="58826"/>
                </a:lnTo>
                <a:lnTo>
                  <a:pt x="343179" y="53174"/>
                </a:lnTo>
                <a:close/>
              </a:path>
              <a:path w="408304" h="309245">
                <a:moveTo>
                  <a:pt x="348119" y="103339"/>
                </a:moveTo>
                <a:lnTo>
                  <a:pt x="345833" y="101053"/>
                </a:lnTo>
                <a:lnTo>
                  <a:pt x="340194" y="101053"/>
                </a:lnTo>
                <a:lnTo>
                  <a:pt x="337908" y="103339"/>
                </a:lnTo>
                <a:lnTo>
                  <a:pt x="337908" y="108991"/>
                </a:lnTo>
                <a:lnTo>
                  <a:pt x="340194" y="111277"/>
                </a:lnTo>
                <a:lnTo>
                  <a:pt x="343014" y="111277"/>
                </a:lnTo>
                <a:lnTo>
                  <a:pt x="345833" y="111277"/>
                </a:lnTo>
                <a:lnTo>
                  <a:pt x="348119" y="108991"/>
                </a:lnTo>
                <a:lnTo>
                  <a:pt x="348119" y="103339"/>
                </a:lnTo>
                <a:close/>
              </a:path>
              <a:path w="408304" h="309245">
                <a:moveTo>
                  <a:pt x="353174" y="2857"/>
                </a:moveTo>
                <a:lnTo>
                  <a:pt x="350774" y="444"/>
                </a:lnTo>
                <a:lnTo>
                  <a:pt x="344830" y="444"/>
                </a:lnTo>
                <a:lnTo>
                  <a:pt x="342430" y="2857"/>
                </a:lnTo>
                <a:lnTo>
                  <a:pt x="342430" y="8801"/>
                </a:lnTo>
                <a:lnTo>
                  <a:pt x="344830" y="11201"/>
                </a:lnTo>
                <a:lnTo>
                  <a:pt x="347802" y="11201"/>
                </a:lnTo>
                <a:lnTo>
                  <a:pt x="350774" y="11201"/>
                </a:lnTo>
                <a:lnTo>
                  <a:pt x="353174" y="8801"/>
                </a:lnTo>
                <a:lnTo>
                  <a:pt x="353174" y="2857"/>
                </a:lnTo>
                <a:close/>
              </a:path>
              <a:path w="408304" h="309245">
                <a:moveTo>
                  <a:pt x="358038" y="153517"/>
                </a:moveTo>
                <a:lnTo>
                  <a:pt x="355752" y="151231"/>
                </a:lnTo>
                <a:lnTo>
                  <a:pt x="350113" y="151231"/>
                </a:lnTo>
                <a:lnTo>
                  <a:pt x="347827" y="153517"/>
                </a:lnTo>
                <a:lnTo>
                  <a:pt x="347827" y="159169"/>
                </a:lnTo>
                <a:lnTo>
                  <a:pt x="350113" y="161455"/>
                </a:lnTo>
                <a:lnTo>
                  <a:pt x="352933" y="161455"/>
                </a:lnTo>
                <a:lnTo>
                  <a:pt x="355752" y="161455"/>
                </a:lnTo>
                <a:lnTo>
                  <a:pt x="358038" y="159169"/>
                </a:lnTo>
                <a:lnTo>
                  <a:pt x="358038" y="153517"/>
                </a:lnTo>
                <a:close/>
              </a:path>
              <a:path w="408304" h="309245">
                <a:moveTo>
                  <a:pt x="364388" y="254139"/>
                </a:moveTo>
                <a:lnTo>
                  <a:pt x="362305" y="252056"/>
                </a:lnTo>
                <a:lnTo>
                  <a:pt x="357174" y="252056"/>
                </a:lnTo>
                <a:lnTo>
                  <a:pt x="355092" y="254139"/>
                </a:lnTo>
                <a:lnTo>
                  <a:pt x="355092" y="259257"/>
                </a:lnTo>
                <a:lnTo>
                  <a:pt x="357174" y="261340"/>
                </a:lnTo>
                <a:lnTo>
                  <a:pt x="359740" y="261340"/>
                </a:lnTo>
                <a:lnTo>
                  <a:pt x="362305" y="261340"/>
                </a:lnTo>
                <a:lnTo>
                  <a:pt x="364388" y="259257"/>
                </a:lnTo>
                <a:lnTo>
                  <a:pt x="364388" y="254139"/>
                </a:lnTo>
                <a:close/>
              </a:path>
              <a:path w="408304" h="309245">
                <a:moveTo>
                  <a:pt x="374827" y="203796"/>
                </a:moveTo>
                <a:lnTo>
                  <a:pt x="372618" y="201599"/>
                </a:lnTo>
                <a:lnTo>
                  <a:pt x="367182" y="201599"/>
                </a:lnTo>
                <a:lnTo>
                  <a:pt x="364972" y="203796"/>
                </a:lnTo>
                <a:lnTo>
                  <a:pt x="364972" y="209245"/>
                </a:lnTo>
                <a:lnTo>
                  <a:pt x="367182" y="211455"/>
                </a:lnTo>
                <a:lnTo>
                  <a:pt x="369900" y="211455"/>
                </a:lnTo>
                <a:lnTo>
                  <a:pt x="372618" y="211455"/>
                </a:lnTo>
                <a:lnTo>
                  <a:pt x="374827" y="209245"/>
                </a:lnTo>
                <a:lnTo>
                  <a:pt x="374827" y="203796"/>
                </a:lnTo>
                <a:close/>
              </a:path>
              <a:path w="408304" h="309245">
                <a:moveTo>
                  <a:pt x="377393" y="52908"/>
                </a:moveTo>
                <a:lnTo>
                  <a:pt x="374891" y="50419"/>
                </a:lnTo>
                <a:lnTo>
                  <a:pt x="368731" y="50419"/>
                </a:lnTo>
                <a:lnTo>
                  <a:pt x="366242" y="52908"/>
                </a:lnTo>
                <a:lnTo>
                  <a:pt x="366242" y="59067"/>
                </a:lnTo>
                <a:lnTo>
                  <a:pt x="368731" y="61569"/>
                </a:lnTo>
                <a:lnTo>
                  <a:pt x="371817" y="61569"/>
                </a:lnTo>
                <a:lnTo>
                  <a:pt x="374891" y="61569"/>
                </a:lnTo>
                <a:lnTo>
                  <a:pt x="377393" y="59067"/>
                </a:lnTo>
                <a:lnTo>
                  <a:pt x="377393" y="52908"/>
                </a:lnTo>
                <a:close/>
              </a:path>
              <a:path w="408304" h="309245">
                <a:moveTo>
                  <a:pt x="382041" y="103085"/>
                </a:moveTo>
                <a:lnTo>
                  <a:pt x="379539" y="100596"/>
                </a:lnTo>
                <a:lnTo>
                  <a:pt x="373392" y="100596"/>
                </a:lnTo>
                <a:lnTo>
                  <a:pt x="370890" y="103085"/>
                </a:lnTo>
                <a:lnTo>
                  <a:pt x="370890" y="109245"/>
                </a:lnTo>
                <a:lnTo>
                  <a:pt x="373392" y="111747"/>
                </a:lnTo>
                <a:lnTo>
                  <a:pt x="376466" y="111747"/>
                </a:lnTo>
                <a:lnTo>
                  <a:pt x="379539" y="111747"/>
                </a:lnTo>
                <a:lnTo>
                  <a:pt x="382041" y="109245"/>
                </a:lnTo>
                <a:lnTo>
                  <a:pt x="382041" y="103085"/>
                </a:lnTo>
                <a:close/>
              </a:path>
              <a:path w="408304" h="309245">
                <a:moveTo>
                  <a:pt x="386765" y="2616"/>
                </a:moveTo>
                <a:lnTo>
                  <a:pt x="384162" y="0"/>
                </a:lnTo>
                <a:lnTo>
                  <a:pt x="377736" y="0"/>
                </a:lnTo>
                <a:lnTo>
                  <a:pt x="375132" y="2616"/>
                </a:lnTo>
                <a:lnTo>
                  <a:pt x="375132" y="9042"/>
                </a:lnTo>
                <a:lnTo>
                  <a:pt x="377736" y="11645"/>
                </a:lnTo>
                <a:lnTo>
                  <a:pt x="380949" y="11645"/>
                </a:lnTo>
                <a:lnTo>
                  <a:pt x="384162" y="11645"/>
                </a:lnTo>
                <a:lnTo>
                  <a:pt x="386765" y="9042"/>
                </a:lnTo>
                <a:lnTo>
                  <a:pt x="386765" y="2616"/>
                </a:lnTo>
                <a:close/>
              </a:path>
              <a:path w="408304" h="309245">
                <a:moveTo>
                  <a:pt x="391337" y="153263"/>
                </a:moveTo>
                <a:lnTo>
                  <a:pt x="388835" y="150774"/>
                </a:lnTo>
                <a:lnTo>
                  <a:pt x="382689" y="150774"/>
                </a:lnTo>
                <a:lnTo>
                  <a:pt x="380187" y="153263"/>
                </a:lnTo>
                <a:lnTo>
                  <a:pt x="380187" y="159423"/>
                </a:lnTo>
                <a:lnTo>
                  <a:pt x="382689" y="161925"/>
                </a:lnTo>
                <a:lnTo>
                  <a:pt x="385762" y="161925"/>
                </a:lnTo>
                <a:lnTo>
                  <a:pt x="388835" y="161925"/>
                </a:lnTo>
                <a:lnTo>
                  <a:pt x="391337" y="159423"/>
                </a:lnTo>
                <a:lnTo>
                  <a:pt x="391337" y="153263"/>
                </a:lnTo>
                <a:close/>
              </a:path>
              <a:path w="408304" h="309245">
                <a:moveTo>
                  <a:pt x="398297" y="253860"/>
                </a:moveTo>
                <a:lnTo>
                  <a:pt x="396011" y="251574"/>
                </a:lnTo>
                <a:lnTo>
                  <a:pt x="390372" y="251574"/>
                </a:lnTo>
                <a:lnTo>
                  <a:pt x="388086" y="253860"/>
                </a:lnTo>
                <a:lnTo>
                  <a:pt x="388086" y="259511"/>
                </a:lnTo>
                <a:lnTo>
                  <a:pt x="390372" y="261797"/>
                </a:lnTo>
                <a:lnTo>
                  <a:pt x="393192" y="261797"/>
                </a:lnTo>
                <a:lnTo>
                  <a:pt x="396011" y="261797"/>
                </a:lnTo>
                <a:lnTo>
                  <a:pt x="398297" y="259511"/>
                </a:lnTo>
                <a:lnTo>
                  <a:pt x="398297" y="253860"/>
                </a:lnTo>
                <a:close/>
              </a:path>
              <a:path w="408304" h="309245">
                <a:moveTo>
                  <a:pt x="408127" y="203555"/>
                </a:moveTo>
                <a:lnTo>
                  <a:pt x="405726" y="201142"/>
                </a:lnTo>
                <a:lnTo>
                  <a:pt x="399783" y="201142"/>
                </a:lnTo>
                <a:lnTo>
                  <a:pt x="397383" y="203555"/>
                </a:lnTo>
                <a:lnTo>
                  <a:pt x="397383" y="209499"/>
                </a:lnTo>
                <a:lnTo>
                  <a:pt x="399783" y="211899"/>
                </a:lnTo>
                <a:lnTo>
                  <a:pt x="402755" y="211899"/>
                </a:lnTo>
                <a:lnTo>
                  <a:pt x="405726" y="211899"/>
                </a:lnTo>
                <a:lnTo>
                  <a:pt x="408127" y="209499"/>
                </a:lnTo>
                <a:lnTo>
                  <a:pt x="408127" y="203555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3135642" y="2993809"/>
            <a:ext cx="433070" cy="269240"/>
          </a:xfrm>
          <a:custGeom>
            <a:avLst/>
            <a:gdLst/>
            <a:ahLst/>
            <a:cxnLst/>
            <a:rect l="l" t="t" r="r" b="b"/>
            <a:pathLst>
              <a:path w="433070" h="269239">
                <a:moveTo>
                  <a:pt x="939" y="56667"/>
                </a:moveTo>
                <a:lnTo>
                  <a:pt x="723" y="56464"/>
                </a:lnTo>
                <a:lnTo>
                  <a:pt x="215" y="56464"/>
                </a:lnTo>
                <a:lnTo>
                  <a:pt x="0" y="56667"/>
                </a:lnTo>
                <a:lnTo>
                  <a:pt x="0" y="57175"/>
                </a:lnTo>
                <a:lnTo>
                  <a:pt x="215" y="57391"/>
                </a:lnTo>
                <a:lnTo>
                  <a:pt x="469" y="57391"/>
                </a:lnTo>
                <a:lnTo>
                  <a:pt x="723" y="57391"/>
                </a:lnTo>
                <a:lnTo>
                  <a:pt x="939" y="57175"/>
                </a:lnTo>
                <a:lnTo>
                  <a:pt x="939" y="56667"/>
                </a:lnTo>
                <a:close/>
              </a:path>
              <a:path w="433070" h="269239">
                <a:moveTo>
                  <a:pt x="8991" y="115201"/>
                </a:moveTo>
                <a:lnTo>
                  <a:pt x="8775" y="114998"/>
                </a:lnTo>
                <a:lnTo>
                  <a:pt x="8267" y="114998"/>
                </a:lnTo>
                <a:lnTo>
                  <a:pt x="8064" y="115201"/>
                </a:lnTo>
                <a:lnTo>
                  <a:pt x="8064" y="115722"/>
                </a:lnTo>
                <a:lnTo>
                  <a:pt x="8267" y="115925"/>
                </a:lnTo>
                <a:lnTo>
                  <a:pt x="8521" y="115925"/>
                </a:lnTo>
                <a:lnTo>
                  <a:pt x="8775" y="115925"/>
                </a:lnTo>
                <a:lnTo>
                  <a:pt x="8991" y="115722"/>
                </a:lnTo>
                <a:lnTo>
                  <a:pt x="8991" y="115201"/>
                </a:lnTo>
                <a:close/>
              </a:path>
              <a:path w="433070" h="269239">
                <a:moveTo>
                  <a:pt x="17030" y="165379"/>
                </a:moveTo>
                <a:lnTo>
                  <a:pt x="16827" y="165176"/>
                </a:lnTo>
                <a:lnTo>
                  <a:pt x="16319" y="165176"/>
                </a:lnTo>
                <a:lnTo>
                  <a:pt x="16103" y="165379"/>
                </a:lnTo>
                <a:lnTo>
                  <a:pt x="16103" y="165887"/>
                </a:lnTo>
                <a:lnTo>
                  <a:pt x="16319" y="166103"/>
                </a:lnTo>
                <a:lnTo>
                  <a:pt x="16573" y="166103"/>
                </a:lnTo>
                <a:lnTo>
                  <a:pt x="16827" y="166103"/>
                </a:lnTo>
                <a:lnTo>
                  <a:pt x="17030" y="165887"/>
                </a:lnTo>
                <a:lnTo>
                  <a:pt x="17030" y="165379"/>
                </a:lnTo>
                <a:close/>
              </a:path>
              <a:path w="433070" h="269239">
                <a:moveTo>
                  <a:pt x="25565" y="6223"/>
                </a:moveTo>
                <a:lnTo>
                  <a:pt x="25133" y="5791"/>
                </a:lnTo>
                <a:lnTo>
                  <a:pt x="24066" y="5791"/>
                </a:lnTo>
                <a:lnTo>
                  <a:pt x="23634" y="6223"/>
                </a:lnTo>
                <a:lnTo>
                  <a:pt x="23634" y="7289"/>
                </a:lnTo>
                <a:lnTo>
                  <a:pt x="24066" y="7721"/>
                </a:lnTo>
                <a:lnTo>
                  <a:pt x="24599" y="7721"/>
                </a:lnTo>
                <a:lnTo>
                  <a:pt x="25133" y="7721"/>
                </a:lnTo>
                <a:lnTo>
                  <a:pt x="25565" y="7289"/>
                </a:lnTo>
                <a:lnTo>
                  <a:pt x="25565" y="6223"/>
                </a:lnTo>
                <a:close/>
              </a:path>
              <a:path w="433070" h="269239">
                <a:moveTo>
                  <a:pt x="25692" y="215569"/>
                </a:moveTo>
                <a:lnTo>
                  <a:pt x="25501" y="215379"/>
                </a:lnTo>
                <a:lnTo>
                  <a:pt x="25006" y="215379"/>
                </a:lnTo>
                <a:lnTo>
                  <a:pt x="24803" y="215569"/>
                </a:lnTo>
                <a:lnTo>
                  <a:pt x="24803" y="216065"/>
                </a:lnTo>
                <a:lnTo>
                  <a:pt x="25006" y="216268"/>
                </a:lnTo>
                <a:lnTo>
                  <a:pt x="25247" y="216268"/>
                </a:lnTo>
                <a:lnTo>
                  <a:pt x="25501" y="216268"/>
                </a:lnTo>
                <a:lnTo>
                  <a:pt x="25692" y="216065"/>
                </a:lnTo>
                <a:lnTo>
                  <a:pt x="25692" y="215569"/>
                </a:lnTo>
                <a:close/>
              </a:path>
              <a:path w="433070" h="269239">
                <a:moveTo>
                  <a:pt x="33756" y="265747"/>
                </a:moveTo>
                <a:lnTo>
                  <a:pt x="33566" y="265544"/>
                </a:lnTo>
                <a:lnTo>
                  <a:pt x="33058" y="265544"/>
                </a:lnTo>
                <a:lnTo>
                  <a:pt x="32867" y="265747"/>
                </a:lnTo>
                <a:lnTo>
                  <a:pt x="32867" y="266242"/>
                </a:lnTo>
                <a:lnTo>
                  <a:pt x="33058" y="266446"/>
                </a:lnTo>
                <a:lnTo>
                  <a:pt x="33312" y="266446"/>
                </a:lnTo>
                <a:lnTo>
                  <a:pt x="33566" y="266446"/>
                </a:lnTo>
                <a:lnTo>
                  <a:pt x="33756" y="266242"/>
                </a:lnTo>
                <a:lnTo>
                  <a:pt x="33756" y="265747"/>
                </a:lnTo>
                <a:close/>
              </a:path>
              <a:path w="433070" h="269239">
                <a:moveTo>
                  <a:pt x="35153" y="56413"/>
                </a:moveTo>
                <a:lnTo>
                  <a:pt x="34747" y="56007"/>
                </a:lnTo>
                <a:lnTo>
                  <a:pt x="33718" y="56007"/>
                </a:lnTo>
                <a:lnTo>
                  <a:pt x="33299" y="56413"/>
                </a:lnTo>
                <a:lnTo>
                  <a:pt x="33299" y="57442"/>
                </a:lnTo>
                <a:lnTo>
                  <a:pt x="33718" y="57861"/>
                </a:lnTo>
                <a:lnTo>
                  <a:pt x="34226" y="57861"/>
                </a:lnTo>
                <a:lnTo>
                  <a:pt x="34747" y="57861"/>
                </a:lnTo>
                <a:lnTo>
                  <a:pt x="35153" y="57442"/>
                </a:lnTo>
                <a:lnTo>
                  <a:pt x="35153" y="56413"/>
                </a:lnTo>
                <a:close/>
              </a:path>
              <a:path w="433070" h="269239">
                <a:moveTo>
                  <a:pt x="42900" y="114960"/>
                </a:moveTo>
                <a:lnTo>
                  <a:pt x="42481" y="114541"/>
                </a:lnTo>
                <a:lnTo>
                  <a:pt x="41452" y="114541"/>
                </a:lnTo>
                <a:lnTo>
                  <a:pt x="41046" y="114960"/>
                </a:lnTo>
                <a:lnTo>
                  <a:pt x="41046" y="115976"/>
                </a:lnTo>
                <a:lnTo>
                  <a:pt x="41452" y="116395"/>
                </a:lnTo>
                <a:lnTo>
                  <a:pt x="41973" y="116395"/>
                </a:lnTo>
                <a:lnTo>
                  <a:pt x="42481" y="116395"/>
                </a:lnTo>
                <a:lnTo>
                  <a:pt x="42900" y="115976"/>
                </a:lnTo>
                <a:lnTo>
                  <a:pt x="42900" y="114960"/>
                </a:lnTo>
                <a:close/>
              </a:path>
              <a:path w="433070" h="269239">
                <a:moveTo>
                  <a:pt x="50634" y="165125"/>
                </a:moveTo>
                <a:lnTo>
                  <a:pt x="50215" y="164719"/>
                </a:lnTo>
                <a:lnTo>
                  <a:pt x="49199" y="164719"/>
                </a:lnTo>
                <a:lnTo>
                  <a:pt x="48780" y="165125"/>
                </a:lnTo>
                <a:lnTo>
                  <a:pt x="48780" y="166154"/>
                </a:lnTo>
                <a:lnTo>
                  <a:pt x="49199" y="166573"/>
                </a:lnTo>
                <a:lnTo>
                  <a:pt x="49707" y="166573"/>
                </a:lnTo>
                <a:lnTo>
                  <a:pt x="50215" y="166573"/>
                </a:lnTo>
                <a:lnTo>
                  <a:pt x="50634" y="166154"/>
                </a:lnTo>
                <a:lnTo>
                  <a:pt x="50634" y="165125"/>
                </a:lnTo>
                <a:close/>
              </a:path>
              <a:path w="433070" h="269239">
                <a:moveTo>
                  <a:pt x="59182" y="5956"/>
                </a:moveTo>
                <a:lnTo>
                  <a:pt x="58534" y="5308"/>
                </a:lnTo>
                <a:lnTo>
                  <a:pt x="56934" y="5308"/>
                </a:lnTo>
                <a:lnTo>
                  <a:pt x="56286" y="5956"/>
                </a:lnTo>
                <a:lnTo>
                  <a:pt x="56286" y="7556"/>
                </a:lnTo>
                <a:lnTo>
                  <a:pt x="56934" y="8204"/>
                </a:lnTo>
                <a:lnTo>
                  <a:pt x="57734" y="8204"/>
                </a:lnTo>
                <a:lnTo>
                  <a:pt x="58534" y="8204"/>
                </a:lnTo>
                <a:lnTo>
                  <a:pt x="59182" y="7556"/>
                </a:lnTo>
                <a:lnTo>
                  <a:pt x="59182" y="5956"/>
                </a:lnTo>
                <a:close/>
              </a:path>
              <a:path w="433070" h="269239">
                <a:moveTo>
                  <a:pt x="59601" y="215328"/>
                </a:moveTo>
                <a:lnTo>
                  <a:pt x="59194" y="214922"/>
                </a:lnTo>
                <a:lnTo>
                  <a:pt x="58204" y="214922"/>
                </a:lnTo>
                <a:lnTo>
                  <a:pt x="57797" y="215328"/>
                </a:lnTo>
                <a:lnTo>
                  <a:pt x="57797" y="216319"/>
                </a:lnTo>
                <a:lnTo>
                  <a:pt x="58204" y="216712"/>
                </a:lnTo>
                <a:lnTo>
                  <a:pt x="58699" y="216712"/>
                </a:lnTo>
                <a:lnTo>
                  <a:pt x="59194" y="216712"/>
                </a:lnTo>
                <a:lnTo>
                  <a:pt x="59601" y="216319"/>
                </a:lnTo>
                <a:lnTo>
                  <a:pt x="59601" y="215328"/>
                </a:lnTo>
                <a:close/>
              </a:path>
              <a:path w="433070" h="269239">
                <a:moveTo>
                  <a:pt x="67360" y="265493"/>
                </a:moveTo>
                <a:lnTo>
                  <a:pt x="66954" y="265099"/>
                </a:lnTo>
                <a:lnTo>
                  <a:pt x="65963" y="265099"/>
                </a:lnTo>
                <a:lnTo>
                  <a:pt x="65557" y="265493"/>
                </a:lnTo>
                <a:lnTo>
                  <a:pt x="65557" y="266484"/>
                </a:lnTo>
                <a:lnTo>
                  <a:pt x="65963" y="266890"/>
                </a:lnTo>
                <a:lnTo>
                  <a:pt x="66459" y="266890"/>
                </a:lnTo>
                <a:lnTo>
                  <a:pt x="66954" y="266890"/>
                </a:lnTo>
                <a:lnTo>
                  <a:pt x="67360" y="266484"/>
                </a:lnTo>
                <a:lnTo>
                  <a:pt x="67360" y="265493"/>
                </a:lnTo>
                <a:close/>
              </a:path>
              <a:path w="433070" h="269239">
                <a:moveTo>
                  <a:pt x="69380" y="56172"/>
                </a:moveTo>
                <a:lnTo>
                  <a:pt x="68757" y="55537"/>
                </a:lnTo>
                <a:lnTo>
                  <a:pt x="67208" y="55537"/>
                </a:lnTo>
                <a:lnTo>
                  <a:pt x="66586" y="56172"/>
                </a:lnTo>
                <a:lnTo>
                  <a:pt x="66586" y="57708"/>
                </a:lnTo>
                <a:lnTo>
                  <a:pt x="67208" y="58331"/>
                </a:lnTo>
                <a:lnTo>
                  <a:pt x="67983" y="58331"/>
                </a:lnTo>
                <a:lnTo>
                  <a:pt x="68757" y="58331"/>
                </a:lnTo>
                <a:lnTo>
                  <a:pt x="69380" y="57708"/>
                </a:lnTo>
                <a:lnTo>
                  <a:pt x="69380" y="56172"/>
                </a:lnTo>
                <a:close/>
              </a:path>
              <a:path w="433070" h="269239">
                <a:moveTo>
                  <a:pt x="76822" y="114706"/>
                </a:moveTo>
                <a:lnTo>
                  <a:pt x="76200" y="114084"/>
                </a:lnTo>
                <a:lnTo>
                  <a:pt x="74650" y="114084"/>
                </a:lnTo>
                <a:lnTo>
                  <a:pt x="74028" y="114706"/>
                </a:lnTo>
                <a:lnTo>
                  <a:pt x="74028" y="116243"/>
                </a:lnTo>
                <a:lnTo>
                  <a:pt x="74650" y="116865"/>
                </a:lnTo>
                <a:lnTo>
                  <a:pt x="75425" y="116865"/>
                </a:lnTo>
                <a:lnTo>
                  <a:pt x="76200" y="116865"/>
                </a:lnTo>
                <a:lnTo>
                  <a:pt x="76822" y="116243"/>
                </a:lnTo>
                <a:lnTo>
                  <a:pt x="76822" y="114706"/>
                </a:lnTo>
                <a:close/>
              </a:path>
              <a:path w="433070" h="269239">
                <a:moveTo>
                  <a:pt x="84251" y="164884"/>
                </a:moveTo>
                <a:lnTo>
                  <a:pt x="83629" y="164249"/>
                </a:lnTo>
                <a:lnTo>
                  <a:pt x="82080" y="164249"/>
                </a:lnTo>
                <a:lnTo>
                  <a:pt x="81457" y="164884"/>
                </a:lnTo>
                <a:lnTo>
                  <a:pt x="81457" y="166420"/>
                </a:lnTo>
                <a:lnTo>
                  <a:pt x="82080" y="167043"/>
                </a:lnTo>
                <a:lnTo>
                  <a:pt x="82854" y="167043"/>
                </a:lnTo>
                <a:lnTo>
                  <a:pt x="83629" y="167043"/>
                </a:lnTo>
                <a:lnTo>
                  <a:pt x="84251" y="166420"/>
                </a:lnTo>
                <a:lnTo>
                  <a:pt x="84251" y="164884"/>
                </a:lnTo>
                <a:close/>
              </a:path>
              <a:path w="433070" h="269239">
                <a:moveTo>
                  <a:pt x="92786" y="5689"/>
                </a:moveTo>
                <a:lnTo>
                  <a:pt x="91922" y="4826"/>
                </a:lnTo>
                <a:lnTo>
                  <a:pt x="89789" y="4826"/>
                </a:lnTo>
                <a:lnTo>
                  <a:pt x="88925" y="5689"/>
                </a:lnTo>
                <a:lnTo>
                  <a:pt x="88925" y="7823"/>
                </a:lnTo>
                <a:lnTo>
                  <a:pt x="89789" y="8686"/>
                </a:lnTo>
                <a:lnTo>
                  <a:pt x="90855" y="8686"/>
                </a:lnTo>
                <a:lnTo>
                  <a:pt x="91922" y="8686"/>
                </a:lnTo>
                <a:lnTo>
                  <a:pt x="92786" y="7823"/>
                </a:lnTo>
                <a:lnTo>
                  <a:pt x="92786" y="5689"/>
                </a:lnTo>
                <a:close/>
              </a:path>
              <a:path w="433070" h="269239">
                <a:moveTo>
                  <a:pt x="93497" y="215061"/>
                </a:moveTo>
                <a:lnTo>
                  <a:pt x="92887" y="214464"/>
                </a:lnTo>
                <a:lnTo>
                  <a:pt x="91414" y="214464"/>
                </a:lnTo>
                <a:lnTo>
                  <a:pt x="90805" y="215061"/>
                </a:lnTo>
                <a:lnTo>
                  <a:pt x="90805" y="216560"/>
                </a:lnTo>
                <a:lnTo>
                  <a:pt x="91414" y="217157"/>
                </a:lnTo>
                <a:lnTo>
                  <a:pt x="92151" y="217157"/>
                </a:lnTo>
                <a:lnTo>
                  <a:pt x="92887" y="217157"/>
                </a:lnTo>
                <a:lnTo>
                  <a:pt x="93497" y="216560"/>
                </a:lnTo>
                <a:lnTo>
                  <a:pt x="93497" y="215061"/>
                </a:lnTo>
                <a:close/>
              </a:path>
              <a:path w="433070" h="269239">
                <a:moveTo>
                  <a:pt x="100952" y="265252"/>
                </a:moveTo>
                <a:lnTo>
                  <a:pt x="100355" y="264655"/>
                </a:lnTo>
                <a:lnTo>
                  <a:pt x="98869" y="264655"/>
                </a:lnTo>
                <a:lnTo>
                  <a:pt x="98259" y="265252"/>
                </a:lnTo>
                <a:lnTo>
                  <a:pt x="98259" y="266738"/>
                </a:lnTo>
                <a:lnTo>
                  <a:pt x="98869" y="267335"/>
                </a:lnTo>
                <a:lnTo>
                  <a:pt x="99606" y="267335"/>
                </a:lnTo>
                <a:lnTo>
                  <a:pt x="100355" y="267335"/>
                </a:lnTo>
                <a:lnTo>
                  <a:pt x="100952" y="266738"/>
                </a:lnTo>
                <a:lnTo>
                  <a:pt x="100952" y="265252"/>
                </a:lnTo>
                <a:close/>
              </a:path>
              <a:path w="433070" h="269239">
                <a:moveTo>
                  <a:pt x="103606" y="55905"/>
                </a:moveTo>
                <a:lnTo>
                  <a:pt x="102781" y="55079"/>
                </a:lnTo>
                <a:lnTo>
                  <a:pt x="100723" y="55079"/>
                </a:lnTo>
                <a:lnTo>
                  <a:pt x="99898" y="55905"/>
                </a:lnTo>
                <a:lnTo>
                  <a:pt x="99898" y="57962"/>
                </a:lnTo>
                <a:lnTo>
                  <a:pt x="100723" y="58788"/>
                </a:lnTo>
                <a:lnTo>
                  <a:pt x="101752" y="58788"/>
                </a:lnTo>
                <a:lnTo>
                  <a:pt x="102781" y="58788"/>
                </a:lnTo>
                <a:lnTo>
                  <a:pt x="103606" y="57962"/>
                </a:lnTo>
                <a:lnTo>
                  <a:pt x="103606" y="55905"/>
                </a:lnTo>
                <a:close/>
              </a:path>
              <a:path w="433070" h="269239">
                <a:moveTo>
                  <a:pt x="110718" y="114439"/>
                </a:moveTo>
                <a:lnTo>
                  <a:pt x="109893" y="113614"/>
                </a:lnTo>
                <a:lnTo>
                  <a:pt x="107835" y="113614"/>
                </a:lnTo>
                <a:lnTo>
                  <a:pt x="107010" y="114439"/>
                </a:lnTo>
                <a:lnTo>
                  <a:pt x="107010" y="116497"/>
                </a:lnTo>
                <a:lnTo>
                  <a:pt x="107835" y="117322"/>
                </a:lnTo>
                <a:lnTo>
                  <a:pt x="108864" y="117322"/>
                </a:lnTo>
                <a:lnTo>
                  <a:pt x="109893" y="117322"/>
                </a:lnTo>
                <a:lnTo>
                  <a:pt x="110718" y="116497"/>
                </a:lnTo>
                <a:lnTo>
                  <a:pt x="110718" y="114439"/>
                </a:lnTo>
                <a:close/>
              </a:path>
              <a:path w="433070" h="269239">
                <a:moveTo>
                  <a:pt x="117843" y="164617"/>
                </a:moveTo>
                <a:lnTo>
                  <a:pt x="117017" y="163791"/>
                </a:lnTo>
                <a:lnTo>
                  <a:pt x="114960" y="163791"/>
                </a:lnTo>
                <a:lnTo>
                  <a:pt x="114134" y="164617"/>
                </a:lnTo>
                <a:lnTo>
                  <a:pt x="114134" y="166674"/>
                </a:lnTo>
                <a:lnTo>
                  <a:pt x="114960" y="167500"/>
                </a:lnTo>
                <a:lnTo>
                  <a:pt x="115989" y="167500"/>
                </a:lnTo>
                <a:lnTo>
                  <a:pt x="117017" y="167500"/>
                </a:lnTo>
                <a:lnTo>
                  <a:pt x="117843" y="166674"/>
                </a:lnTo>
                <a:lnTo>
                  <a:pt x="117843" y="164617"/>
                </a:lnTo>
                <a:close/>
              </a:path>
              <a:path w="433070" h="269239">
                <a:moveTo>
                  <a:pt x="126403" y="5422"/>
                </a:moveTo>
                <a:lnTo>
                  <a:pt x="125323" y="4343"/>
                </a:lnTo>
                <a:lnTo>
                  <a:pt x="122656" y="4343"/>
                </a:lnTo>
                <a:lnTo>
                  <a:pt x="121577" y="5422"/>
                </a:lnTo>
                <a:lnTo>
                  <a:pt x="121577" y="8089"/>
                </a:lnTo>
                <a:lnTo>
                  <a:pt x="122656" y="9169"/>
                </a:lnTo>
                <a:lnTo>
                  <a:pt x="123990" y="9169"/>
                </a:lnTo>
                <a:lnTo>
                  <a:pt x="125323" y="9169"/>
                </a:lnTo>
                <a:lnTo>
                  <a:pt x="126403" y="8089"/>
                </a:lnTo>
                <a:lnTo>
                  <a:pt x="126403" y="5422"/>
                </a:lnTo>
                <a:close/>
              </a:path>
              <a:path w="433070" h="269239">
                <a:moveTo>
                  <a:pt x="127381" y="214833"/>
                </a:moveTo>
                <a:lnTo>
                  <a:pt x="126580" y="214033"/>
                </a:lnTo>
                <a:lnTo>
                  <a:pt x="124599" y="214033"/>
                </a:lnTo>
                <a:lnTo>
                  <a:pt x="123799" y="214833"/>
                </a:lnTo>
                <a:lnTo>
                  <a:pt x="123799" y="216814"/>
                </a:lnTo>
                <a:lnTo>
                  <a:pt x="124599" y="217614"/>
                </a:lnTo>
                <a:lnTo>
                  <a:pt x="125590" y="217614"/>
                </a:lnTo>
                <a:lnTo>
                  <a:pt x="126580" y="217614"/>
                </a:lnTo>
                <a:lnTo>
                  <a:pt x="127381" y="216814"/>
                </a:lnTo>
                <a:lnTo>
                  <a:pt x="127381" y="214833"/>
                </a:lnTo>
                <a:close/>
              </a:path>
              <a:path w="433070" h="269239">
                <a:moveTo>
                  <a:pt x="134556" y="264998"/>
                </a:moveTo>
                <a:lnTo>
                  <a:pt x="133756" y="264198"/>
                </a:lnTo>
                <a:lnTo>
                  <a:pt x="131775" y="264198"/>
                </a:lnTo>
                <a:lnTo>
                  <a:pt x="130975" y="264998"/>
                </a:lnTo>
                <a:lnTo>
                  <a:pt x="130975" y="266979"/>
                </a:lnTo>
                <a:lnTo>
                  <a:pt x="131775" y="267779"/>
                </a:lnTo>
                <a:lnTo>
                  <a:pt x="132765" y="267779"/>
                </a:lnTo>
                <a:lnTo>
                  <a:pt x="133756" y="267779"/>
                </a:lnTo>
                <a:lnTo>
                  <a:pt x="134556" y="266979"/>
                </a:lnTo>
                <a:lnTo>
                  <a:pt x="134556" y="264998"/>
                </a:lnTo>
                <a:close/>
              </a:path>
              <a:path w="433070" h="269239">
                <a:moveTo>
                  <a:pt x="137833" y="55638"/>
                </a:moveTo>
                <a:lnTo>
                  <a:pt x="136791" y="54597"/>
                </a:lnTo>
                <a:lnTo>
                  <a:pt x="134226" y="54597"/>
                </a:lnTo>
                <a:lnTo>
                  <a:pt x="133184" y="55638"/>
                </a:lnTo>
                <a:lnTo>
                  <a:pt x="133184" y="58204"/>
                </a:lnTo>
                <a:lnTo>
                  <a:pt x="134226" y="59245"/>
                </a:lnTo>
                <a:lnTo>
                  <a:pt x="135509" y="59245"/>
                </a:lnTo>
                <a:lnTo>
                  <a:pt x="136791" y="59245"/>
                </a:lnTo>
                <a:lnTo>
                  <a:pt x="137833" y="58204"/>
                </a:lnTo>
                <a:lnTo>
                  <a:pt x="137833" y="55638"/>
                </a:lnTo>
                <a:close/>
              </a:path>
              <a:path w="433070" h="269239">
                <a:moveTo>
                  <a:pt x="144640" y="114185"/>
                </a:moveTo>
                <a:lnTo>
                  <a:pt x="143598" y="113144"/>
                </a:lnTo>
                <a:lnTo>
                  <a:pt x="141033" y="113144"/>
                </a:lnTo>
                <a:lnTo>
                  <a:pt x="139992" y="114185"/>
                </a:lnTo>
                <a:lnTo>
                  <a:pt x="139992" y="116751"/>
                </a:lnTo>
                <a:lnTo>
                  <a:pt x="141033" y="117792"/>
                </a:lnTo>
                <a:lnTo>
                  <a:pt x="142316" y="117792"/>
                </a:lnTo>
                <a:lnTo>
                  <a:pt x="143598" y="117792"/>
                </a:lnTo>
                <a:lnTo>
                  <a:pt x="144640" y="116751"/>
                </a:lnTo>
                <a:lnTo>
                  <a:pt x="144640" y="114185"/>
                </a:lnTo>
                <a:close/>
              </a:path>
              <a:path w="433070" h="269239">
                <a:moveTo>
                  <a:pt x="151460" y="164350"/>
                </a:moveTo>
                <a:lnTo>
                  <a:pt x="150418" y="163309"/>
                </a:lnTo>
                <a:lnTo>
                  <a:pt x="147853" y="163309"/>
                </a:lnTo>
                <a:lnTo>
                  <a:pt x="146812" y="164350"/>
                </a:lnTo>
                <a:lnTo>
                  <a:pt x="146812" y="166916"/>
                </a:lnTo>
                <a:lnTo>
                  <a:pt x="147853" y="167957"/>
                </a:lnTo>
                <a:lnTo>
                  <a:pt x="149136" y="167957"/>
                </a:lnTo>
                <a:lnTo>
                  <a:pt x="150418" y="167957"/>
                </a:lnTo>
                <a:lnTo>
                  <a:pt x="151460" y="166916"/>
                </a:lnTo>
                <a:lnTo>
                  <a:pt x="151460" y="164350"/>
                </a:lnTo>
                <a:close/>
              </a:path>
              <a:path w="433070" h="269239">
                <a:moveTo>
                  <a:pt x="160007" y="5156"/>
                </a:moveTo>
                <a:lnTo>
                  <a:pt x="158711" y="3860"/>
                </a:lnTo>
                <a:lnTo>
                  <a:pt x="155511" y="3860"/>
                </a:lnTo>
                <a:lnTo>
                  <a:pt x="154216" y="5156"/>
                </a:lnTo>
                <a:lnTo>
                  <a:pt x="154216" y="8356"/>
                </a:lnTo>
                <a:lnTo>
                  <a:pt x="155511" y="9652"/>
                </a:lnTo>
                <a:lnTo>
                  <a:pt x="157111" y="9652"/>
                </a:lnTo>
                <a:lnTo>
                  <a:pt x="158711" y="9652"/>
                </a:lnTo>
                <a:lnTo>
                  <a:pt x="160007" y="8356"/>
                </a:lnTo>
                <a:lnTo>
                  <a:pt x="160007" y="5156"/>
                </a:lnTo>
                <a:close/>
              </a:path>
              <a:path w="433070" h="269239">
                <a:moveTo>
                  <a:pt x="161277" y="214591"/>
                </a:moveTo>
                <a:lnTo>
                  <a:pt x="160274" y="213575"/>
                </a:lnTo>
                <a:lnTo>
                  <a:pt x="157810" y="213575"/>
                </a:lnTo>
                <a:lnTo>
                  <a:pt x="156794" y="214591"/>
                </a:lnTo>
                <a:lnTo>
                  <a:pt x="156794" y="217055"/>
                </a:lnTo>
                <a:lnTo>
                  <a:pt x="157810" y="218059"/>
                </a:lnTo>
                <a:lnTo>
                  <a:pt x="159042" y="218059"/>
                </a:lnTo>
                <a:lnTo>
                  <a:pt x="160274" y="218059"/>
                </a:lnTo>
                <a:lnTo>
                  <a:pt x="161277" y="217055"/>
                </a:lnTo>
                <a:lnTo>
                  <a:pt x="161277" y="214591"/>
                </a:lnTo>
                <a:close/>
              </a:path>
              <a:path w="433070" h="269239">
                <a:moveTo>
                  <a:pt x="168160" y="264756"/>
                </a:moveTo>
                <a:lnTo>
                  <a:pt x="167144" y="263753"/>
                </a:lnTo>
                <a:lnTo>
                  <a:pt x="164680" y="263753"/>
                </a:lnTo>
                <a:lnTo>
                  <a:pt x="163677" y="264756"/>
                </a:lnTo>
                <a:lnTo>
                  <a:pt x="163677" y="267233"/>
                </a:lnTo>
                <a:lnTo>
                  <a:pt x="164680" y="268236"/>
                </a:lnTo>
                <a:lnTo>
                  <a:pt x="165912" y="268236"/>
                </a:lnTo>
                <a:lnTo>
                  <a:pt x="167144" y="268236"/>
                </a:lnTo>
                <a:lnTo>
                  <a:pt x="168160" y="267233"/>
                </a:lnTo>
                <a:lnTo>
                  <a:pt x="168160" y="264756"/>
                </a:lnTo>
                <a:close/>
              </a:path>
              <a:path w="433070" h="269239">
                <a:moveTo>
                  <a:pt x="172046" y="55397"/>
                </a:moveTo>
                <a:lnTo>
                  <a:pt x="170802" y="54140"/>
                </a:lnTo>
                <a:lnTo>
                  <a:pt x="167728" y="54140"/>
                </a:lnTo>
                <a:lnTo>
                  <a:pt x="166484" y="55397"/>
                </a:lnTo>
                <a:lnTo>
                  <a:pt x="166484" y="58470"/>
                </a:lnTo>
                <a:lnTo>
                  <a:pt x="167728" y="59715"/>
                </a:lnTo>
                <a:lnTo>
                  <a:pt x="169265" y="59715"/>
                </a:lnTo>
                <a:lnTo>
                  <a:pt x="170802" y="59715"/>
                </a:lnTo>
                <a:lnTo>
                  <a:pt x="172046" y="58470"/>
                </a:lnTo>
                <a:lnTo>
                  <a:pt x="172046" y="55397"/>
                </a:lnTo>
                <a:close/>
              </a:path>
              <a:path w="433070" h="269239">
                <a:moveTo>
                  <a:pt x="178549" y="113919"/>
                </a:moveTo>
                <a:lnTo>
                  <a:pt x="177304" y="112674"/>
                </a:lnTo>
                <a:lnTo>
                  <a:pt x="174231" y="112674"/>
                </a:lnTo>
                <a:lnTo>
                  <a:pt x="172986" y="113919"/>
                </a:lnTo>
                <a:lnTo>
                  <a:pt x="172986" y="117005"/>
                </a:lnTo>
                <a:lnTo>
                  <a:pt x="174231" y="118249"/>
                </a:lnTo>
                <a:lnTo>
                  <a:pt x="175768" y="118249"/>
                </a:lnTo>
                <a:lnTo>
                  <a:pt x="177304" y="118249"/>
                </a:lnTo>
                <a:lnTo>
                  <a:pt x="178549" y="117005"/>
                </a:lnTo>
                <a:lnTo>
                  <a:pt x="178549" y="113919"/>
                </a:lnTo>
                <a:close/>
              </a:path>
              <a:path w="433070" h="269239">
                <a:moveTo>
                  <a:pt x="185051" y="164109"/>
                </a:moveTo>
                <a:lnTo>
                  <a:pt x="183807" y="162852"/>
                </a:lnTo>
                <a:lnTo>
                  <a:pt x="180733" y="162852"/>
                </a:lnTo>
                <a:lnTo>
                  <a:pt x="179489" y="164109"/>
                </a:lnTo>
                <a:lnTo>
                  <a:pt x="179489" y="167182"/>
                </a:lnTo>
                <a:lnTo>
                  <a:pt x="180733" y="168427"/>
                </a:lnTo>
                <a:lnTo>
                  <a:pt x="182270" y="168427"/>
                </a:lnTo>
                <a:lnTo>
                  <a:pt x="183807" y="168427"/>
                </a:lnTo>
                <a:lnTo>
                  <a:pt x="185051" y="167182"/>
                </a:lnTo>
                <a:lnTo>
                  <a:pt x="185051" y="164109"/>
                </a:lnTo>
                <a:close/>
              </a:path>
              <a:path w="433070" h="269239">
                <a:moveTo>
                  <a:pt x="193624" y="4889"/>
                </a:moveTo>
                <a:lnTo>
                  <a:pt x="192112" y="3378"/>
                </a:lnTo>
                <a:lnTo>
                  <a:pt x="188379" y="3378"/>
                </a:lnTo>
                <a:lnTo>
                  <a:pt x="186867" y="4889"/>
                </a:lnTo>
                <a:lnTo>
                  <a:pt x="186867" y="8623"/>
                </a:lnTo>
                <a:lnTo>
                  <a:pt x="188379" y="10134"/>
                </a:lnTo>
                <a:lnTo>
                  <a:pt x="190246" y="10134"/>
                </a:lnTo>
                <a:lnTo>
                  <a:pt x="192112" y="10134"/>
                </a:lnTo>
                <a:lnTo>
                  <a:pt x="193624" y="8623"/>
                </a:lnTo>
                <a:lnTo>
                  <a:pt x="193624" y="4889"/>
                </a:lnTo>
                <a:close/>
              </a:path>
              <a:path w="433070" h="269239">
                <a:moveTo>
                  <a:pt x="195186" y="214337"/>
                </a:moveTo>
                <a:lnTo>
                  <a:pt x="193979" y="213131"/>
                </a:lnTo>
                <a:lnTo>
                  <a:pt x="191008" y="213131"/>
                </a:lnTo>
                <a:lnTo>
                  <a:pt x="189801" y="214337"/>
                </a:lnTo>
                <a:lnTo>
                  <a:pt x="189801" y="217297"/>
                </a:lnTo>
                <a:lnTo>
                  <a:pt x="191008" y="218503"/>
                </a:lnTo>
                <a:lnTo>
                  <a:pt x="192493" y="218503"/>
                </a:lnTo>
                <a:lnTo>
                  <a:pt x="193979" y="218503"/>
                </a:lnTo>
                <a:lnTo>
                  <a:pt x="195186" y="217297"/>
                </a:lnTo>
                <a:lnTo>
                  <a:pt x="195186" y="214337"/>
                </a:lnTo>
                <a:close/>
              </a:path>
              <a:path w="433070" h="269239">
                <a:moveTo>
                  <a:pt x="201752" y="264502"/>
                </a:moveTo>
                <a:lnTo>
                  <a:pt x="200545" y="263309"/>
                </a:lnTo>
                <a:lnTo>
                  <a:pt x="197573" y="263309"/>
                </a:lnTo>
                <a:lnTo>
                  <a:pt x="196367" y="264502"/>
                </a:lnTo>
                <a:lnTo>
                  <a:pt x="196367" y="267474"/>
                </a:lnTo>
                <a:lnTo>
                  <a:pt x="197573" y="268681"/>
                </a:lnTo>
                <a:lnTo>
                  <a:pt x="199059" y="268681"/>
                </a:lnTo>
                <a:lnTo>
                  <a:pt x="200545" y="268681"/>
                </a:lnTo>
                <a:lnTo>
                  <a:pt x="201752" y="267474"/>
                </a:lnTo>
                <a:lnTo>
                  <a:pt x="201752" y="264502"/>
                </a:lnTo>
                <a:close/>
              </a:path>
              <a:path w="433070" h="269239">
                <a:moveTo>
                  <a:pt x="206273" y="55143"/>
                </a:moveTo>
                <a:lnTo>
                  <a:pt x="204825" y="53682"/>
                </a:lnTo>
                <a:lnTo>
                  <a:pt x="201231" y="53682"/>
                </a:lnTo>
                <a:lnTo>
                  <a:pt x="199771" y="55143"/>
                </a:lnTo>
                <a:lnTo>
                  <a:pt x="199771" y="58724"/>
                </a:lnTo>
                <a:lnTo>
                  <a:pt x="201231" y="60185"/>
                </a:lnTo>
                <a:lnTo>
                  <a:pt x="203022" y="60185"/>
                </a:lnTo>
                <a:lnTo>
                  <a:pt x="204825" y="60185"/>
                </a:lnTo>
                <a:lnTo>
                  <a:pt x="206273" y="58724"/>
                </a:lnTo>
                <a:lnTo>
                  <a:pt x="206273" y="55143"/>
                </a:lnTo>
                <a:close/>
              </a:path>
              <a:path w="433070" h="269239">
                <a:moveTo>
                  <a:pt x="212471" y="113677"/>
                </a:moveTo>
                <a:lnTo>
                  <a:pt x="211010" y="112217"/>
                </a:lnTo>
                <a:lnTo>
                  <a:pt x="207429" y="112217"/>
                </a:lnTo>
                <a:lnTo>
                  <a:pt x="205968" y="113677"/>
                </a:lnTo>
                <a:lnTo>
                  <a:pt x="205968" y="117259"/>
                </a:lnTo>
                <a:lnTo>
                  <a:pt x="207429" y="118719"/>
                </a:lnTo>
                <a:lnTo>
                  <a:pt x="209219" y="118719"/>
                </a:lnTo>
                <a:lnTo>
                  <a:pt x="211010" y="118719"/>
                </a:lnTo>
                <a:lnTo>
                  <a:pt x="212471" y="117259"/>
                </a:lnTo>
                <a:lnTo>
                  <a:pt x="212471" y="113677"/>
                </a:lnTo>
                <a:close/>
              </a:path>
              <a:path w="433070" h="269239">
                <a:moveTo>
                  <a:pt x="218668" y="163855"/>
                </a:moveTo>
                <a:lnTo>
                  <a:pt x="217208" y="162394"/>
                </a:lnTo>
                <a:lnTo>
                  <a:pt x="213614" y="162394"/>
                </a:lnTo>
                <a:lnTo>
                  <a:pt x="212166" y="163855"/>
                </a:lnTo>
                <a:lnTo>
                  <a:pt x="212166" y="167436"/>
                </a:lnTo>
                <a:lnTo>
                  <a:pt x="213614" y="168897"/>
                </a:lnTo>
                <a:lnTo>
                  <a:pt x="215417" y="168897"/>
                </a:lnTo>
                <a:lnTo>
                  <a:pt x="217208" y="168897"/>
                </a:lnTo>
                <a:lnTo>
                  <a:pt x="218668" y="167436"/>
                </a:lnTo>
                <a:lnTo>
                  <a:pt x="218668" y="163855"/>
                </a:lnTo>
                <a:close/>
              </a:path>
              <a:path w="433070" h="269239">
                <a:moveTo>
                  <a:pt x="227228" y="4622"/>
                </a:moveTo>
                <a:lnTo>
                  <a:pt x="225501" y="2895"/>
                </a:lnTo>
                <a:lnTo>
                  <a:pt x="221234" y="2895"/>
                </a:lnTo>
                <a:lnTo>
                  <a:pt x="219506" y="4622"/>
                </a:lnTo>
                <a:lnTo>
                  <a:pt x="219506" y="8890"/>
                </a:lnTo>
                <a:lnTo>
                  <a:pt x="221234" y="10617"/>
                </a:lnTo>
                <a:lnTo>
                  <a:pt x="223367" y="10617"/>
                </a:lnTo>
                <a:lnTo>
                  <a:pt x="225501" y="10617"/>
                </a:lnTo>
                <a:lnTo>
                  <a:pt x="227228" y="8890"/>
                </a:lnTo>
                <a:lnTo>
                  <a:pt x="227228" y="4622"/>
                </a:lnTo>
                <a:close/>
              </a:path>
              <a:path w="433070" h="269239">
                <a:moveTo>
                  <a:pt x="229082" y="214096"/>
                </a:moveTo>
                <a:lnTo>
                  <a:pt x="227672" y="212686"/>
                </a:lnTo>
                <a:lnTo>
                  <a:pt x="224218" y="212686"/>
                </a:lnTo>
                <a:lnTo>
                  <a:pt x="222808" y="214096"/>
                </a:lnTo>
                <a:lnTo>
                  <a:pt x="222808" y="217551"/>
                </a:lnTo>
                <a:lnTo>
                  <a:pt x="224218" y="218960"/>
                </a:lnTo>
                <a:lnTo>
                  <a:pt x="225945" y="218960"/>
                </a:lnTo>
                <a:lnTo>
                  <a:pt x="227672" y="218960"/>
                </a:lnTo>
                <a:lnTo>
                  <a:pt x="229082" y="217551"/>
                </a:lnTo>
                <a:lnTo>
                  <a:pt x="229082" y="214096"/>
                </a:lnTo>
                <a:close/>
              </a:path>
              <a:path w="433070" h="269239">
                <a:moveTo>
                  <a:pt x="240499" y="54876"/>
                </a:moveTo>
                <a:lnTo>
                  <a:pt x="238836" y="53213"/>
                </a:lnTo>
                <a:lnTo>
                  <a:pt x="234721" y="53213"/>
                </a:lnTo>
                <a:lnTo>
                  <a:pt x="233070" y="54876"/>
                </a:lnTo>
                <a:lnTo>
                  <a:pt x="233070" y="58978"/>
                </a:lnTo>
                <a:lnTo>
                  <a:pt x="234721" y="60642"/>
                </a:lnTo>
                <a:lnTo>
                  <a:pt x="236778" y="60642"/>
                </a:lnTo>
                <a:lnTo>
                  <a:pt x="238836" y="60642"/>
                </a:lnTo>
                <a:lnTo>
                  <a:pt x="240499" y="58978"/>
                </a:lnTo>
                <a:lnTo>
                  <a:pt x="240499" y="54876"/>
                </a:lnTo>
                <a:close/>
              </a:path>
              <a:path w="433070" h="269239">
                <a:moveTo>
                  <a:pt x="246392" y="113423"/>
                </a:moveTo>
                <a:lnTo>
                  <a:pt x="244729" y="111760"/>
                </a:lnTo>
                <a:lnTo>
                  <a:pt x="240614" y="111760"/>
                </a:lnTo>
                <a:lnTo>
                  <a:pt x="238963" y="113423"/>
                </a:lnTo>
                <a:lnTo>
                  <a:pt x="238963" y="117525"/>
                </a:lnTo>
                <a:lnTo>
                  <a:pt x="240614" y="119189"/>
                </a:lnTo>
                <a:lnTo>
                  <a:pt x="242671" y="119189"/>
                </a:lnTo>
                <a:lnTo>
                  <a:pt x="244729" y="119189"/>
                </a:lnTo>
                <a:lnTo>
                  <a:pt x="246392" y="117525"/>
                </a:lnTo>
                <a:lnTo>
                  <a:pt x="246392" y="113423"/>
                </a:lnTo>
                <a:close/>
              </a:path>
              <a:path w="433070" h="269239">
                <a:moveTo>
                  <a:pt x="252272" y="163588"/>
                </a:moveTo>
                <a:lnTo>
                  <a:pt x="250609" y="161925"/>
                </a:lnTo>
                <a:lnTo>
                  <a:pt x="246494" y="161925"/>
                </a:lnTo>
                <a:lnTo>
                  <a:pt x="244843" y="163588"/>
                </a:lnTo>
                <a:lnTo>
                  <a:pt x="244843" y="167690"/>
                </a:lnTo>
                <a:lnTo>
                  <a:pt x="246494" y="169354"/>
                </a:lnTo>
                <a:lnTo>
                  <a:pt x="248551" y="169354"/>
                </a:lnTo>
                <a:lnTo>
                  <a:pt x="250609" y="169354"/>
                </a:lnTo>
                <a:lnTo>
                  <a:pt x="252272" y="167690"/>
                </a:lnTo>
                <a:lnTo>
                  <a:pt x="252272" y="163588"/>
                </a:lnTo>
                <a:close/>
              </a:path>
              <a:path w="433070" h="269239">
                <a:moveTo>
                  <a:pt x="260845" y="4356"/>
                </a:moveTo>
                <a:lnTo>
                  <a:pt x="258902" y="2413"/>
                </a:lnTo>
                <a:lnTo>
                  <a:pt x="254101" y="2413"/>
                </a:lnTo>
                <a:lnTo>
                  <a:pt x="252158" y="4356"/>
                </a:lnTo>
                <a:lnTo>
                  <a:pt x="252158" y="9156"/>
                </a:lnTo>
                <a:lnTo>
                  <a:pt x="254101" y="11099"/>
                </a:lnTo>
                <a:lnTo>
                  <a:pt x="256501" y="11099"/>
                </a:lnTo>
                <a:lnTo>
                  <a:pt x="258902" y="11099"/>
                </a:lnTo>
                <a:lnTo>
                  <a:pt x="260845" y="9156"/>
                </a:lnTo>
                <a:lnTo>
                  <a:pt x="260845" y="4356"/>
                </a:lnTo>
                <a:close/>
              </a:path>
              <a:path w="433070" h="269239">
                <a:moveTo>
                  <a:pt x="262978" y="213842"/>
                </a:moveTo>
                <a:lnTo>
                  <a:pt x="261378" y="212242"/>
                </a:lnTo>
                <a:lnTo>
                  <a:pt x="257416" y="212242"/>
                </a:lnTo>
                <a:lnTo>
                  <a:pt x="255816" y="213842"/>
                </a:lnTo>
                <a:lnTo>
                  <a:pt x="255816" y="217805"/>
                </a:lnTo>
                <a:lnTo>
                  <a:pt x="257416" y="219405"/>
                </a:lnTo>
                <a:lnTo>
                  <a:pt x="259397" y="219405"/>
                </a:lnTo>
                <a:lnTo>
                  <a:pt x="261378" y="219405"/>
                </a:lnTo>
                <a:lnTo>
                  <a:pt x="262978" y="217805"/>
                </a:lnTo>
                <a:lnTo>
                  <a:pt x="262978" y="213842"/>
                </a:lnTo>
                <a:close/>
              </a:path>
              <a:path w="433070" h="269239">
                <a:moveTo>
                  <a:pt x="274726" y="54622"/>
                </a:moveTo>
                <a:lnTo>
                  <a:pt x="272859" y="52755"/>
                </a:lnTo>
                <a:lnTo>
                  <a:pt x="268236" y="52755"/>
                </a:lnTo>
                <a:lnTo>
                  <a:pt x="266369" y="54622"/>
                </a:lnTo>
                <a:lnTo>
                  <a:pt x="266369" y="59245"/>
                </a:lnTo>
                <a:lnTo>
                  <a:pt x="268236" y="61112"/>
                </a:lnTo>
                <a:lnTo>
                  <a:pt x="270548" y="61112"/>
                </a:lnTo>
                <a:lnTo>
                  <a:pt x="272859" y="61112"/>
                </a:lnTo>
                <a:lnTo>
                  <a:pt x="274726" y="59245"/>
                </a:lnTo>
                <a:lnTo>
                  <a:pt x="274726" y="54622"/>
                </a:lnTo>
                <a:close/>
              </a:path>
              <a:path w="433070" h="269239">
                <a:moveTo>
                  <a:pt x="280301" y="113157"/>
                </a:moveTo>
                <a:lnTo>
                  <a:pt x="278434" y="111277"/>
                </a:lnTo>
                <a:lnTo>
                  <a:pt x="273812" y="111277"/>
                </a:lnTo>
                <a:lnTo>
                  <a:pt x="271945" y="113157"/>
                </a:lnTo>
                <a:lnTo>
                  <a:pt x="271945" y="117779"/>
                </a:lnTo>
                <a:lnTo>
                  <a:pt x="273812" y="119646"/>
                </a:lnTo>
                <a:lnTo>
                  <a:pt x="276123" y="119646"/>
                </a:lnTo>
                <a:lnTo>
                  <a:pt x="278434" y="119646"/>
                </a:lnTo>
                <a:lnTo>
                  <a:pt x="280301" y="117779"/>
                </a:lnTo>
                <a:lnTo>
                  <a:pt x="280301" y="113157"/>
                </a:lnTo>
                <a:close/>
              </a:path>
              <a:path w="433070" h="269239">
                <a:moveTo>
                  <a:pt x="285877" y="163334"/>
                </a:moveTo>
                <a:lnTo>
                  <a:pt x="284010" y="161467"/>
                </a:lnTo>
                <a:lnTo>
                  <a:pt x="279387" y="161467"/>
                </a:lnTo>
                <a:lnTo>
                  <a:pt x="277520" y="163334"/>
                </a:lnTo>
                <a:lnTo>
                  <a:pt x="277520" y="167957"/>
                </a:lnTo>
                <a:lnTo>
                  <a:pt x="279387" y="169824"/>
                </a:lnTo>
                <a:lnTo>
                  <a:pt x="281698" y="169824"/>
                </a:lnTo>
                <a:lnTo>
                  <a:pt x="284010" y="169824"/>
                </a:lnTo>
                <a:lnTo>
                  <a:pt x="285877" y="167957"/>
                </a:lnTo>
                <a:lnTo>
                  <a:pt x="285877" y="163334"/>
                </a:lnTo>
                <a:close/>
              </a:path>
              <a:path w="433070" h="269239">
                <a:moveTo>
                  <a:pt x="294462" y="4089"/>
                </a:moveTo>
                <a:lnTo>
                  <a:pt x="292303" y="1930"/>
                </a:lnTo>
                <a:lnTo>
                  <a:pt x="286969" y="1930"/>
                </a:lnTo>
                <a:lnTo>
                  <a:pt x="284810" y="4089"/>
                </a:lnTo>
                <a:lnTo>
                  <a:pt x="284810" y="9423"/>
                </a:lnTo>
                <a:lnTo>
                  <a:pt x="286969" y="11582"/>
                </a:lnTo>
                <a:lnTo>
                  <a:pt x="289636" y="11582"/>
                </a:lnTo>
                <a:lnTo>
                  <a:pt x="292303" y="11582"/>
                </a:lnTo>
                <a:lnTo>
                  <a:pt x="294462" y="9423"/>
                </a:lnTo>
                <a:lnTo>
                  <a:pt x="294462" y="4089"/>
                </a:lnTo>
                <a:close/>
              </a:path>
              <a:path w="433070" h="269239">
                <a:moveTo>
                  <a:pt x="296875" y="213588"/>
                </a:moveTo>
                <a:lnTo>
                  <a:pt x="295071" y="211785"/>
                </a:lnTo>
                <a:lnTo>
                  <a:pt x="290626" y="211785"/>
                </a:lnTo>
                <a:lnTo>
                  <a:pt x="288823" y="213588"/>
                </a:lnTo>
                <a:lnTo>
                  <a:pt x="288823" y="218046"/>
                </a:lnTo>
                <a:lnTo>
                  <a:pt x="290626" y="219849"/>
                </a:lnTo>
                <a:lnTo>
                  <a:pt x="292849" y="219849"/>
                </a:lnTo>
                <a:lnTo>
                  <a:pt x="295071" y="219849"/>
                </a:lnTo>
                <a:lnTo>
                  <a:pt x="296875" y="218046"/>
                </a:lnTo>
                <a:lnTo>
                  <a:pt x="296875" y="213588"/>
                </a:lnTo>
                <a:close/>
              </a:path>
              <a:path w="433070" h="269239">
                <a:moveTo>
                  <a:pt x="308952" y="54368"/>
                </a:moveTo>
                <a:lnTo>
                  <a:pt x="306870" y="52298"/>
                </a:lnTo>
                <a:lnTo>
                  <a:pt x="301739" y="52298"/>
                </a:lnTo>
                <a:lnTo>
                  <a:pt x="299656" y="54368"/>
                </a:lnTo>
                <a:lnTo>
                  <a:pt x="299656" y="59499"/>
                </a:lnTo>
                <a:lnTo>
                  <a:pt x="301739" y="61582"/>
                </a:lnTo>
                <a:lnTo>
                  <a:pt x="304304" y="61582"/>
                </a:lnTo>
                <a:lnTo>
                  <a:pt x="306870" y="61582"/>
                </a:lnTo>
                <a:lnTo>
                  <a:pt x="308952" y="59499"/>
                </a:lnTo>
                <a:lnTo>
                  <a:pt x="308952" y="54368"/>
                </a:lnTo>
                <a:close/>
              </a:path>
              <a:path w="433070" h="269239">
                <a:moveTo>
                  <a:pt x="314223" y="112903"/>
                </a:moveTo>
                <a:lnTo>
                  <a:pt x="312140" y="110820"/>
                </a:lnTo>
                <a:lnTo>
                  <a:pt x="307009" y="110820"/>
                </a:lnTo>
                <a:lnTo>
                  <a:pt x="304927" y="112903"/>
                </a:lnTo>
                <a:lnTo>
                  <a:pt x="304927" y="118033"/>
                </a:lnTo>
                <a:lnTo>
                  <a:pt x="307009" y="120116"/>
                </a:lnTo>
                <a:lnTo>
                  <a:pt x="309575" y="120116"/>
                </a:lnTo>
                <a:lnTo>
                  <a:pt x="312140" y="120116"/>
                </a:lnTo>
                <a:lnTo>
                  <a:pt x="314223" y="118033"/>
                </a:lnTo>
                <a:lnTo>
                  <a:pt x="314223" y="112903"/>
                </a:lnTo>
                <a:close/>
              </a:path>
              <a:path w="433070" h="269239">
                <a:moveTo>
                  <a:pt x="319481" y="163080"/>
                </a:moveTo>
                <a:lnTo>
                  <a:pt x="317398" y="161010"/>
                </a:lnTo>
                <a:lnTo>
                  <a:pt x="312267" y="161010"/>
                </a:lnTo>
                <a:lnTo>
                  <a:pt x="310184" y="163080"/>
                </a:lnTo>
                <a:lnTo>
                  <a:pt x="310184" y="168211"/>
                </a:lnTo>
                <a:lnTo>
                  <a:pt x="312267" y="170294"/>
                </a:lnTo>
                <a:lnTo>
                  <a:pt x="314833" y="170294"/>
                </a:lnTo>
                <a:lnTo>
                  <a:pt x="317398" y="170294"/>
                </a:lnTo>
                <a:lnTo>
                  <a:pt x="319481" y="168211"/>
                </a:lnTo>
                <a:lnTo>
                  <a:pt x="319481" y="163080"/>
                </a:lnTo>
                <a:close/>
              </a:path>
              <a:path w="433070" h="269239">
                <a:moveTo>
                  <a:pt x="328066" y="3835"/>
                </a:moveTo>
                <a:lnTo>
                  <a:pt x="325691" y="1460"/>
                </a:lnTo>
                <a:lnTo>
                  <a:pt x="319824" y="1460"/>
                </a:lnTo>
                <a:lnTo>
                  <a:pt x="317449" y="3835"/>
                </a:lnTo>
                <a:lnTo>
                  <a:pt x="317449" y="9690"/>
                </a:lnTo>
                <a:lnTo>
                  <a:pt x="319824" y="12065"/>
                </a:lnTo>
                <a:lnTo>
                  <a:pt x="322757" y="12065"/>
                </a:lnTo>
                <a:lnTo>
                  <a:pt x="325691" y="12065"/>
                </a:lnTo>
                <a:lnTo>
                  <a:pt x="328066" y="9690"/>
                </a:lnTo>
                <a:lnTo>
                  <a:pt x="328066" y="3835"/>
                </a:lnTo>
                <a:close/>
              </a:path>
              <a:path w="433070" h="269239">
                <a:moveTo>
                  <a:pt x="330784" y="213347"/>
                </a:moveTo>
                <a:lnTo>
                  <a:pt x="328777" y="211340"/>
                </a:lnTo>
                <a:lnTo>
                  <a:pt x="323824" y="211340"/>
                </a:lnTo>
                <a:lnTo>
                  <a:pt x="321818" y="213347"/>
                </a:lnTo>
                <a:lnTo>
                  <a:pt x="321818" y="218287"/>
                </a:lnTo>
                <a:lnTo>
                  <a:pt x="323824" y="220294"/>
                </a:lnTo>
                <a:lnTo>
                  <a:pt x="326301" y="220294"/>
                </a:lnTo>
                <a:lnTo>
                  <a:pt x="328777" y="220294"/>
                </a:lnTo>
                <a:lnTo>
                  <a:pt x="330784" y="218287"/>
                </a:lnTo>
                <a:lnTo>
                  <a:pt x="330784" y="213347"/>
                </a:lnTo>
                <a:close/>
              </a:path>
              <a:path w="433070" h="269239">
                <a:moveTo>
                  <a:pt x="343166" y="54102"/>
                </a:moveTo>
                <a:lnTo>
                  <a:pt x="340880" y="51816"/>
                </a:lnTo>
                <a:lnTo>
                  <a:pt x="335241" y="51816"/>
                </a:lnTo>
                <a:lnTo>
                  <a:pt x="332955" y="54102"/>
                </a:lnTo>
                <a:lnTo>
                  <a:pt x="332955" y="59753"/>
                </a:lnTo>
                <a:lnTo>
                  <a:pt x="335241" y="62039"/>
                </a:lnTo>
                <a:lnTo>
                  <a:pt x="338061" y="62039"/>
                </a:lnTo>
                <a:lnTo>
                  <a:pt x="340880" y="62039"/>
                </a:lnTo>
                <a:lnTo>
                  <a:pt x="343166" y="59753"/>
                </a:lnTo>
                <a:lnTo>
                  <a:pt x="343166" y="54102"/>
                </a:lnTo>
                <a:close/>
              </a:path>
              <a:path w="433070" h="269239">
                <a:moveTo>
                  <a:pt x="348119" y="112649"/>
                </a:moveTo>
                <a:lnTo>
                  <a:pt x="345833" y="110363"/>
                </a:lnTo>
                <a:lnTo>
                  <a:pt x="340194" y="110363"/>
                </a:lnTo>
                <a:lnTo>
                  <a:pt x="337908" y="112649"/>
                </a:lnTo>
                <a:lnTo>
                  <a:pt x="337908" y="118300"/>
                </a:lnTo>
                <a:lnTo>
                  <a:pt x="340194" y="120586"/>
                </a:lnTo>
                <a:lnTo>
                  <a:pt x="343014" y="120586"/>
                </a:lnTo>
                <a:lnTo>
                  <a:pt x="345833" y="120586"/>
                </a:lnTo>
                <a:lnTo>
                  <a:pt x="348119" y="118300"/>
                </a:lnTo>
                <a:lnTo>
                  <a:pt x="348119" y="112649"/>
                </a:lnTo>
                <a:close/>
              </a:path>
              <a:path w="433070" h="269239">
                <a:moveTo>
                  <a:pt x="353085" y="162814"/>
                </a:moveTo>
                <a:lnTo>
                  <a:pt x="350799" y="160528"/>
                </a:lnTo>
                <a:lnTo>
                  <a:pt x="345160" y="160528"/>
                </a:lnTo>
                <a:lnTo>
                  <a:pt x="342861" y="162814"/>
                </a:lnTo>
                <a:lnTo>
                  <a:pt x="342861" y="168465"/>
                </a:lnTo>
                <a:lnTo>
                  <a:pt x="345160" y="170751"/>
                </a:lnTo>
                <a:lnTo>
                  <a:pt x="347980" y="170751"/>
                </a:lnTo>
                <a:lnTo>
                  <a:pt x="350799" y="170751"/>
                </a:lnTo>
                <a:lnTo>
                  <a:pt x="353085" y="168465"/>
                </a:lnTo>
                <a:lnTo>
                  <a:pt x="353085" y="162814"/>
                </a:lnTo>
                <a:close/>
              </a:path>
              <a:path w="433070" h="269239">
                <a:moveTo>
                  <a:pt x="361683" y="3556"/>
                </a:moveTo>
                <a:lnTo>
                  <a:pt x="359092" y="965"/>
                </a:lnTo>
                <a:lnTo>
                  <a:pt x="352691" y="965"/>
                </a:lnTo>
                <a:lnTo>
                  <a:pt x="350100" y="3556"/>
                </a:lnTo>
                <a:lnTo>
                  <a:pt x="350100" y="9956"/>
                </a:lnTo>
                <a:lnTo>
                  <a:pt x="352691" y="12547"/>
                </a:lnTo>
                <a:lnTo>
                  <a:pt x="355892" y="12547"/>
                </a:lnTo>
                <a:lnTo>
                  <a:pt x="359092" y="12547"/>
                </a:lnTo>
                <a:lnTo>
                  <a:pt x="361683" y="9956"/>
                </a:lnTo>
                <a:lnTo>
                  <a:pt x="361683" y="3556"/>
                </a:lnTo>
                <a:close/>
              </a:path>
              <a:path w="433070" h="269239">
                <a:moveTo>
                  <a:pt x="364667" y="213093"/>
                </a:moveTo>
                <a:lnTo>
                  <a:pt x="362458" y="210896"/>
                </a:lnTo>
                <a:lnTo>
                  <a:pt x="357022" y="210896"/>
                </a:lnTo>
                <a:lnTo>
                  <a:pt x="354812" y="213093"/>
                </a:lnTo>
                <a:lnTo>
                  <a:pt x="354812" y="218541"/>
                </a:lnTo>
                <a:lnTo>
                  <a:pt x="357022" y="220751"/>
                </a:lnTo>
                <a:lnTo>
                  <a:pt x="359740" y="220751"/>
                </a:lnTo>
                <a:lnTo>
                  <a:pt x="362458" y="220751"/>
                </a:lnTo>
                <a:lnTo>
                  <a:pt x="364667" y="218541"/>
                </a:lnTo>
                <a:lnTo>
                  <a:pt x="364667" y="213093"/>
                </a:lnTo>
                <a:close/>
              </a:path>
              <a:path w="433070" h="269239">
                <a:moveTo>
                  <a:pt x="377405" y="53848"/>
                </a:moveTo>
                <a:lnTo>
                  <a:pt x="374904" y="51358"/>
                </a:lnTo>
                <a:lnTo>
                  <a:pt x="368757" y="51358"/>
                </a:lnTo>
                <a:lnTo>
                  <a:pt x="366255" y="53848"/>
                </a:lnTo>
                <a:lnTo>
                  <a:pt x="366255" y="60007"/>
                </a:lnTo>
                <a:lnTo>
                  <a:pt x="368757" y="62509"/>
                </a:lnTo>
                <a:lnTo>
                  <a:pt x="371830" y="62509"/>
                </a:lnTo>
                <a:lnTo>
                  <a:pt x="374904" y="62509"/>
                </a:lnTo>
                <a:lnTo>
                  <a:pt x="377405" y="60007"/>
                </a:lnTo>
                <a:lnTo>
                  <a:pt x="377405" y="53848"/>
                </a:lnTo>
                <a:close/>
              </a:path>
              <a:path w="433070" h="269239">
                <a:moveTo>
                  <a:pt x="382041" y="112382"/>
                </a:moveTo>
                <a:lnTo>
                  <a:pt x="379539" y="109893"/>
                </a:lnTo>
                <a:lnTo>
                  <a:pt x="373380" y="109893"/>
                </a:lnTo>
                <a:lnTo>
                  <a:pt x="370890" y="112382"/>
                </a:lnTo>
                <a:lnTo>
                  <a:pt x="370890" y="118541"/>
                </a:lnTo>
                <a:lnTo>
                  <a:pt x="373380" y="121043"/>
                </a:lnTo>
                <a:lnTo>
                  <a:pt x="376466" y="121043"/>
                </a:lnTo>
                <a:lnTo>
                  <a:pt x="379539" y="121043"/>
                </a:lnTo>
                <a:lnTo>
                  <a:pt x="382041" y="118541"/>
                </a:lnTo>
                <a:lnTo>
                  <a:pt x="382041" y="112382"/>
                </a:lnTo>
                <a:close/>
              </a:path>
              <a:path w="433070" h="269239">
                <a:moveTo>
                  <a:pt x="386689" y="162560"/>
                </a:moveTo>
                <a:lnTo>
                  <a:pt x="384187" y="160070"/>
                </a:lnTo>
                <a:lnTo>
                  <a:pt x="378040" y="160070"/>
                </a:lnTo>
                <a:lnTo>
                  <a:pt x="375539" y="162560"/>
                </a:lnTo>
                <a:lnTo>
                  <a:pt x="375539" y="168719"/>
                </a:lnTo>
                <a:lnTo>
                  <a:pt x="378040" y="171221"/>
                </a:lnTo>
                <a:lnTo>
                  <a:pt x="381114" y="171221"/>
                </a:lnTo>
                <a:lnTo>
                  <a:pt x="384187" y="171221"/>
                </a:lnTo>
                <a:lnTo>
                  <a:pt x="386689" y="168719"/>
                </a:lnTo>
                <a:lnTo>
                  <a:pt x="386689" y="162560"/>
                </a:lnTo>
                <a:close/>
              </a:path>
              <a:path w="433070" h="269239">
                <a:moveTo>
                  <a:pt x="395287" y="3289"/>
                </a:moveTo>
                <a:lnTo>
                  <a:pt x="392480" y="482"/>
                </a:lnTo>
                <a:lnTo>
                  <a:pt x="385546" y="482"/>
                </a:lnTo>
                <a:lnTo>
                  <a:pt x="382739" y="3289"/>
                </a:lnTo>
                <a:lnTo>
                  <a:pt x="382739" y="10223"/>
                </a:lnTo>
                <a:lnTo>
                  <a:pt x="385546" y="13030"/>
                </a:lnTo>
                <a:lnTo>
                  <a:pt x="389013" y="13030"/>
                </a:lnTo>
                <a:lnTo>
                  <a:pt x="392480" y="13030"/>
                </a:lnTo>
                <a:lnTo>
                  <a:pt x="395287" y="10223"/>
                </a:lnTo>
                <a:lnTo>
                  <a:pt x="395287" y="3289"/>
                </a:lnTo>
                <a:close/>
              </a:path>
              <a:path w="433070" h="269239">
                <a:moveTo>
                  <a:pt x="398564" y="212852"/>
                </a:moveTo>
                <a:lnTo>
                  <a:pt x="396163" y="210439"/>
                </a:lnTo>
                <a:lnTo>
                  <a:pt x="390220" y="210439"/>
                </a:lnTo>
                <a:lnTo>
                  <a:pt x="387819" y="212852"/>
                </a:lnTo>
                <a:lnTo>
                  <a:pt x="387819" y="218795"/>
                </a:lnTo>
                <a:lnTo>
                  <a:pt x="390220" y="221195"/>
                </a:lnTo>
                <a:lnTo>
                  <a:pt x="393192" y="221195"/>
                </a:lnTo>
                <a:lnTo>
                  <a:pt x="396163" y="221195"/>
                </a:lnTo>
                <a:lnTo>
                  <a:pt x="398564" y="218795"/>
                </a:lnTo>
                <a:lnTo>
                  <a:pt x="398564" y="212852"/>
                </a:lnTo>
                <a:close/>
              </a:path>
              <a:path w="433070" h="269239">
                <a:moveTo>
                  <a:pt x="411632" y="53594"/>
                </a:moveTo>
                <a:lnTo>
                  <a:pt x="408927" y="50888"/>
                </a:lnTo>
                <a:lnTo>
                  <a:pt x="402259" y="50888"/>
                </a:lnTo>
                <a:lnTo>
                  <a:pt x="399554" y="53594"/>
                </a:lnTo>
                <a:lnTo>
                  <a:pt x="399554" y="60261"/>
                </a:lnTo>
                <a:lnTo>
                  <a:pt x="402259" y="62966"/>
                </a:lnTo>
                <a:lnTo>
                  <a:pt x="405587" y="62966"/>
                </a:lnTo>
                <a:lnTo>
                  <a:pt x="408927" y="62966"/>
                </a:lnTo>
                <a:lnTo>
                  <a:pt x="411632" y="60261"/>
                </a:lnTo>
                <a:lnTo>
                  <a:pt x="411632" y="53594"/>
                </a:lnTo>
                <a:close/>
              </a:path>
              <a:path w="433070" h="269239">
                <a:moveTo>
                  <a:pt x="415963" y="112128"/>
                </a:moveTo>
                <a:lnTo>
                  <a:pt x="413258" y="109423"/>
                </a:lnTo>
                <a:lnTo>
                  <a:pt x="406577" y="109423"/>
                </a:lnTo>
                <a:lnTo>
                  <a:pt x="403872" y="112128"/>
                </a:lnTo>
                <a:lnTo>
                  <a:pt x="403872" y="118808"/>
                </a:lnTo>
                <a:lnTo>
                  <a:pt x="406577" y="121500"/>
                </a:lnTo>
                <a:lnTo>
                  <a:pt x="409917" y="121500"/>
                </a:lnTo>
                <a:lnTo>
                  <a:pt x="413258" y="121500"/>
                </a:lnTo>
                <a:lnTo>
                  <a:pt x="415963" y="118808"/>
                </a:lnTo>
                <a:lnTo>
                  <a:pt x="415963" y="112128"/>
                </a:lnTo>
                <a:close/>
              </a:path>
              <a:path w="433070" h="269239">
                <a:moveTo>
                  <a:pt x="420306" y="162306"/>
                </a:moveTo>
                <a:lnTo>
                  <a:pt x="417601" y="159600"/>
                </a:lnTo>
                <a:lnTo>
                  <a:pt x="410921" y="159600"/>
                </a:lnTo>
                <a:lnTo>
                  <a:pt x="408216" y="162306"/>
                </a:lnTo>
                <a:lnTo>
                  <a:pt x="408216" y="168973"/>
                </a:lnTo>
                <a:lnTo>
                  <a:pt x="410921" y="171678"/>
                </a:lnTo>
                <a:lnTo>
                  <a:pt x="414261" y="171678"/>
                </a:lnTo>
                <a:lnTo>
                  <a:pt x="417601" y="171678"/>
                </a:lnTo>
                <a:lnTo>
                  <a:pt x="420306" y="168973"/>
                </a:lnTo>
                <a:lnTo>
                  <a:pt x="420306" y="162306"/>
                </a:lnTo>
                <a:close/>
              </a:path>
              <a:path w="433070" h="269239">
                <a:moveTo>
                  <a:pt x="428904" y="3022"/>
                </a:moveTo>
                <a:lnTo>
                  <a:pt x="425881" y="0"/>
                </a:lnTo>
                <a:lnTo>
                  <a:pt x="418414" y="0"/>
                </a:lnTo>
                <a:lnTo>
                  <a:pt x="415391" y="3022"/>
                </a:lnTo>
                <a:lnTo>
                  <a:pt x="415391" y="10490"/>
                </a:lnTo>
                <a:lnTo>
                  <a:pt x="418414" y="13512"/>
                </a:lnTo>
                <a:lnTo>
                  <a:pt x="422148" y="13512"/>
                </a:lnTo>
                <a:lnTo>
                  <a:pt x="425881" y="13512"/>
                </a:lnTo>
                <a:lnTo>
                  <a:pt x="428904" y="10490"/>
                </a:lnTo>
                <a:lnTo>
                  <a:pt x="428904" y="3022"/>
                </a:lnTo>
                <a:close/>
              </a:path>
              <a:path w="433070" h="269239">
                <a:moveTo>
                  <a:pt x="432460" y="212598"/>
                </a:moveTo>
                <a:lnTo>
                  <a:pt x="429856" y="209994"/>
                </a:lnTo>
                <a:lnTo>
                  <a:pt x="423430" y="209994"/>
                </a:lnTo>
                <a:lnTo>
                  <a:pt x="420827" y="212598"/>
                </a:lnTo>
                <a:lnTo>
                  <a:pt x="420827" y="219036"/>
                </a:lnTo>
                <a:lnTo>
                  <a:pt x="423430" y="221640"/>
                </a:lnTo>
                <a:lnTo>
                  <a:pt x="426643" y="221640"/>
                </a:lnTo>
                <a:lnTo>
                  <a:pt x="429856" y="221640"/>
                </a:lnTo>
                <a:lnTo>
                  <a:pt x="432460" y="219036"/>
                </a:lnTo>
                <a:lnTo>
                  <a:pt x="432460" y="212598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3110547" y="2743415"/>
            <a:ext cx="450215" cy="258445"/>
          </a:xfrm>
          <a:custGeom>
            <a:avLst/>
            <a:gdLst/>
            <a:ahLst/>
            <a:cxnLst/>
            <a:rect l="l" t="t" r="r" b="b"/>
            <a:pathLst>
              <a:path w="450214" h="258444">
                <a:moveTo>
                  <a:pt x="965" y="106362"/>
                </a:moveTo>
                <a:lnTo>
                  <a:pt x="749" y="106146"/>
                </a:lnTo>
                <a:lnTo>
                  <a:pt x="215" y="106146"/>
                </a:lnTo>
                <a:lnTo>
                  <a:pt x="0" y="106362"/>
                </a:lnTo>
                <a:lnTo>
                  <a:pt x="0" y="106895"/>
                </a:lnTo>
                <a:lnTo>
                  <a:pt x="215" y="107111"/>
                </a:lnTo>
                <a:lnTo>
                  <a:pt x="482" y="107111"/>
                </a:lnTo>
                <a:lnTo>
                  <a:pt x="749" y="107111"/>
                </a:lnTo>
                <a:lnTo>
                  <a:pt x="965" y="106895"/>
                </a:lnTo>
                <a:lnTo>
                  <a:pt x="965" y="106362"/>
                </a:lnTo>
                <a:close/>
              </a:path>
              <a:path w="450214" h="258444">
                <a:moveTo>
                  <a:pt x="965" y="56184"/>
                </a:moveTo>
                <a:lnTo>
                  <a:pt x="749" y="55968"/>
                </a:lnTo>
                <a:lnTo>
                  <a:pt x="215" y="55968"/>
                </a:lnTo>
                <a:lnTo>
                  <a:pt x="0" y="56184"/>
                </a:lnTo>
                <a:lnTo>
                  <a:pt x="0" y="56718"/>
                </a:lnTo>
                <a:lnTo>
                  <a:pt x="215" y="56934"/>
                </a:lnTo>
                <a:lnTo>
                  <a:pt x="482" y="56934"/>
                </a:lnTo>
                <a:lnTo>
                  <a:pt x="749" y="56934"/>
                </a:lnTo>
                <a:lnTo>
                  <a:pt x="965" y="56718"/>
                </a:lnTo>
                <a:lnTo>
                  <a:pt x="965" y="56184"/>
                </a:lnTo>
                <a:close/>
              </a:path>
              <a:path w="450214" h="258444">
                <a:moveTo>
                  <a:pt x="9004" y="206705"/>
                </a:moveTo>
                <a:lnTo>
                  <a:pt x="8788" y="206489"/>
                </a:lnTo>
                <a:lnTo>
                  <a:pt x="8255" y="206489"/>
                </a:lnTo>
                <a:lnTo>
                  <a:pt x="8039" y="206705"/>
                </a:lnTo>
                <a:lnTo>
                  <a:pt x="8039" y="207238"/>
                </a:lnTo>
                <a:lnTo>
                  <a:pt x="8255" y="207454"/>
                </a:lnTo>
                <a:lnTo>
                  <a:pt x="8521" y="207454"/>
                </a:lnTo>
                <a:lnTo>
                  <a:pt x="8788" y="207454"/>
                </a:lnTo>
                <a:lnTo>
                  <a:pt x="9004" y="207238"/>
                </a:lnTo>
                <a:lnTo>
                  <a:pt x="9004" y="206705"/>
                </a:lnTo>
                <a:close/>
              </a:path>
              <a:path w="450214" h="258444">
                <a:moveTo>
                  <a:pt x="9004" y="156527"/>
                </a:moveTo>
                <a:lnTo>
                  <a:pt x="8788" y="156311"/>
                </a:lnTo>
                <a:lnTo>
                  <a:pt x="8255" y="156311"/>
                </a:lnTo>
                <a:lnTo>
                  <a:pt x="8039" y="156527"/>
                </a:lnTo>
                <a:lnTo>
                  <a:pt x="8039" y="157060"/>
                </a:lnTo>
                <a:lnTo>
                  <a:pt x="8255" y="157276"/>
                </a:lnTo>
                <a:lnTo>
                  <a:pt x="8521" y="157276"/>
                </a:lnTo>
                <a:lnTo>
                  <a:pt x="8788" y="157276"/>
                </a:lnTo>
                <a:lnTo>
                  <a:pt x="9004" y="157060"/>
                </a:lnTo>
                <a:lnTo>
                  <a:pt x="9004" y="156527"/>
                </a:lnTo>
                <a:close/>
              </a:path>
              <a:path w="450214" h="258444">
                <a:moveTo>
                  <a:pt x="17056" y="256882"/>
                </a:moveTo>
                <a:lnTo>
                  <a:pt x="16840" y="256667"/>
                </a:lnTo>
                <a:lnTo>
                  <a:pt x="16306" y="256667"/>
                </a:lnTo>
                <a:lnTo>
                  <a:pt x="16090" y="256882"/>
                </a:lnTo>
                <a:lnTo>
                  <a:pt x="16090" y="257416"/>
                </a:lnTo>
                <a:lnTo>
                  <a:pt x="16306" y="257632"/>
                </a:lnTo>
                <a:lnTo>
                  <a:pt x="16573" y="257632"/>
                </a:lnTo>
                <a:lnTo>
                  <a:pt x="16840" y="257632"/>
                </a:lnTo>
                <a:lnTo>
                  <a:pt x="17056" y="257416"/>
                </a:lnTo>
                <a:lnTo>
                  <a:pt x="17056" y="256882"/>
                </a:lnTo>
                <a:close/>
              </a:path>
              <a:path w="450214" h="258444">
                <a:moveTo>
                  <a:pt x="26746" y="5791"/>
                </a:moveTo>
                <a:lnTo>
                  <a:pt x="26339" y="5384"/>
                </a:lnTo>
                <a:lnTo>
                  <a:pt x="25349" y="5384"/>
                </a:lnTo>
                <a:lnTo>
                  <a:pt x="24942" y="5791"/>
                </a:lnTo>
                <a:lnTo>
                  <a:pt x="24942" y="6769"/>
                </a:lnTo>
                <a:lnTo>
                  <a:pt x="25349" y="7175"/>
                </a:lnTo>
                <a:lnTo>
                  <a:pt x="25844" y="7175"/>
                </a:lnTo>
                <a:lnTo>
                  <a:pt x="26339" y="7175"/>
                </a:lnTo>
                <a:lnTo>
                  <a:pt x="26746" y="6769"/>
                </a:lnTo>
                <a:lnTo>
                  <a:pt x="26746" y="5791"/>
                </a:lnTo>
                <a:close/>
              </a:path>
              <a:path w="450214" h="258444">
                <a:moveTo>
                  <a:pt x="35229" y="106095"/>
                </a:moveTo>
                <a:lnTo>
                  <a:pt x="34798" y="105664"/>
                </a:lnTo>
                <a:lnTo>
                  <a:pt x="33731" y="105664"/>
                </a:lnTo>
                <a:lnTo>
                  <a:pt x="33299" y="106095"/>
                </a:lnTo>
                <a:lnTo>
                  <a:pt x="33299" y="107162"/>
                </a:lnTo>
                <a:lnTo>
                  <a:pt x="33731" y="107594"/>
                </a:lnTo>
                <a:lnTo>
                  <a:pt x="34264" y="107594"/>
                </a:lnTo>
                <a:lnTo>
                  <a:pt x="34798" y="107594"/>
                </a:lnTo>
                <a:lnTo>
                  <a:pt x="35229" y="107162"/>
                </a:lnTo>
                <a:lnTo>
                  <a:pt x="35229" y="106095"/>
                </a:lnTo>
                <a:close/>
              </a:path>
              <a:path w="450214" h="258444">
                <a:moveTo>
                  <a:pt x="35229" y="55918"/>
                </a:moveTo>
                <a:lnTo>
                  <a:pt x="34798" y="55486"/>
                </a:lnTo>
                <a:lnTo>
                  <a:pt x="33731" y="55486"/>
                </a:lnTo>
                <a:lnTo>
                  <a:pt x="33299" y="55918"/>
                </a:lnTo>
                <a:lnTo>
                  <a:pt x="33299" y="56984"/>
                </a:lnTo>
                <a:lnTo>
                  <a:pt x="33731" y="57416"/>
                </a:lnTo>
                <a:lnTo>
                  <a:pt x="34264" y="57416"/>
                </a:lnTo>
                <a:lnTo>
                  <a:pt x="34798" y="57416"/>
                </a:lnTo>
                <a:lnTo>
                  <a:pt x="35229" y="56984"/>
                </a:lnTo>
                <a:lnTo>
                  <a:pt x="35229" y="55918"/>
                </a:lnTo>
                <a:close/>
              </a:path>
              <a:path w="450214" h="258444">
                <a:moveTo>
                  <a:pt x="42938" y="206438"/>
                </a:moveTo>
                <a:lnTo>
                  <a:pt x="42506" y="206006"/>
                </a:lnTo>
                <a:lnTo>
                  <a:pt x="41440" y="206006"/>
                </a:lnTo>
                <a:lnTo>
                  <a:pt x="41008" y="206438"/>
                </a:lnTo>
                <a:lnTo>
                  <a:pt x="41008" y="207505"/>
                </a:lnTo>
                <a:lnTo>
                  <a:pt x="41440" y="207937"/>
                </a:lnTo>
                <a:lnTo>
                  <a:pt x="41973" y="207937"/>
                </a:lnTo>
                <a:lnTo>
                  <a:pt x="42506" y="207937"/>
                </a:lnTo>
                <a:lnTo>
                  <a:pt x="42938" y="207505"/>
                </a:lnTo>
                <a:lnTo>
                  <a:pt x="42938" y="206438"/>
                </a:lnTo>
                <a:close/>
              </a:path>
              <a:path w="450214" h="258444">
                <a:moveTo>
                  <a:pt x="42938" y="156260"/>
                </a:moveTo>
                <a:lnTo>
                  <a:pt x="42506" y="155829"/>
                </a:lnTo>
                <a:lnTo>
                  <a:pt x="41440" y="155829"/>
                </a:lnTo>
                <a:lnTo>
                  <a:pt x="41008" y="156260"/>
                </a:lnTo>
                <a:lnTo>
                  <a:pt x="41008" y="157327"/>
                </a:lnTo>
                <a:lnTo>
                  <a:pt x="41440" y="157759"/>
                </a:lnTo>
                <a:lnTo>
                  <a:pt x="41973" y="157759"/>
                </a:lnTo>
                <a:lnTo>
                  <a:pt x="42506" y="157759"/>
                </a:lnTo>
                <a:lnTo>
                  <a:pt x="42938" y="157327"/>
                </a:lnTo>
                <a:lnTo>
                  <a:pt x="42938" y="156260"/>
                </a:lnTo>
                <a:close/>
              </a:path>
              <a:path w="450214" h="258444">
                <a:moveTo>
                  <a:pt x="50660" y="256616"/>
                </a:moveTo>
                <a:lnTo>
                  <a:pt x="50228" y="256184"/>
                </a:lnTo>
                <a:lnTo>
                  <a:pt x="49161" y="256184"/>
                </a:lnTo>
                <a:lnTo>
                  <a:pt x="48729" y="256616"/>
                </a:lnTo>
                <a:lnTo>
                  <a:pt x="48729" y="257683"/>
                </a:lnTo>
                <a:lnTo>
                  <a:pt x="49161" y="258114"/>
                </a:lnTo>
                <a:lnTo>
                  <a:pt x="49695" y="258114"/>
                </a:lnTo>
                <a:lnTo>
                  <a:pt x="50228" y="258114"/>
                </a:lnTo>
                <a:lnTo>
                  <a:pt x="50660" y="257683"/>
                </a:lnTo>
                <a:lnTo>
                  <a:pt x="50660" y="256616"/>
                </a:lnTo>
                <a:close/>
              </a:path>
              <a:path w="450214" h="258444">
                <a:moveTo>
                  <a:pt x="60947" y="5537"/>
                </a:moveTo>
                <a:lnTo>
                  <a:pt x="60350" y="4940"/>
                </a:lnTo>
                <a:lnTo>
                  <a:pt x="58864" y="4940"/>
                </a:lnTo>
                <a:lnTo>
                  <a:pt x="58254" y="5537"/>
                </a:lnTo>
                <a:lnTo>
                  <a:pt x="58254" y="7023"/>
                </a:lnTo>
                <a:lnTo>
                  <a:pt x="58864" y="7620"/>
                </a:lnTo>
                <a:lnTo>
                  <a:pt x="59601" y="7620"/>
                </a:lnTo>
                <a:lnTo>
                  <a:pt x="60350" y="7620"/>
                </a:lnTo>
                <a:lnTo>
                  <a:pt x="60947" y="7023"/>
                </a:lnTo>
                <a:lnTo>
                  <a:pt x="60947" y="5537"/>
                </a:lnTo>
                <a:close/>
              </a:path>
              <a:path w="450214" h="258444">
                <a:moveTo>
                  <a:pt x="69481" y="105816"/>
                </a:moveTo>
                <a:lnTo>
                  <a:pt x="68834" y="105168"/>
                </a:lnTo>
                <a:lnTo>
                  <a:pt x="67233" y="105168"/>
                </a:lnTo>
                <a:lnTo>
                  <a:pt x="66586" y="105816"/>
                </a:lnTo>
                <a:lnTo>
                  <a:pt x="66586" y="107416"/>
                </a:lnTo>
                <a:lnTo>
                  <a:pt x="67233" y="108064"/>
                </a:lnTo>
                <a:lnTo>
                  <a:pt x="68033" y="108064"/>
                </a:lnTo>
                <a:lnTo>
                  <a:pt x="68834" y="108064"/>
                </a:lnTo>
                <a:lnTo>
                  <a:pt x="69481" y="107416"/>
                </a:lnTo>
                <a:lnTo>
                  <a:pt x="69481" y="105816"/>
                </a:lnTo>
                <a:close/>
              </a:path>
              <a:path w="450214" h="258444">
                <a:moveTo>
                  <a:pt x="69481" y="55651"/>
                </a:moveTo>
                <a:lnTo>
                  <a:pt x="68834" y="55003"/>
                </a:lnTo>
                <a:lnTo>
                  <a:pt x="67233" y="55003"/>
                </a:lnTo>
                <a:lnTo>
                  <a:pt x="66586" y="55651"/>
                </a:lnTo>
                <a:lnTo>
                  <a:pt x="66586" y="57251"/>
                </a:lnTo>
                <a:lnTo>
                  <a:pt x="67233" y="57899"/>
                </a:lnTo>
                <a:lnTo>
                  <a:pt x="68033" y="57899"/>
                </a:lnTo>
                <a:lnTo>
                  <a:pt x="68834" y="57899"/>
                </a:lnTo>
                <a:lnTo>
                  <a:pt x="69481" y="57251"/>
                </a:lnTo>
                <a:lnTo>
                  <a:pt x="69481" y="55651"/>
                </a:lnTo>
                <a:close/>
              </a:path>
              <a:path w="450214" h="258444">
                <a:moveTo>
                  <a:pt x="76873" y="206171"/>
                </a:moveTo>
                <a:lnTo>
                  <a:pt x="76225" y="205524"/>
                </a:lnTo>
                <a:lnTo>
                  <a:pt x="74625" y="205524"/>
                </a:lnTo>
                <a:lnTo>
                  <a:pt x="73977" y="206171"/>
                </a:lnTo>
                <a:lnTo>
                  <a:pt x="73977" y="207772"/>
                </a:lnTo>
                <a:lnTo>
                  <a:pt x="74625" y="208419"/>
                </a:lnTo>
                <a:lnTo>
                  <a:pt x="75425" y="208419"/>
                </a:lnTo>
                <a:lnTo>
                  <a:pt x="76225" y="208419"/>
                </a:lnTo>
                <a:lnTo>
                  <a:pt x="76873" y="207772"/>
                </a:lnTo>
                <a:lnTo>
                  <a:pt x="76873" y="206171"/>
                </a:lnTo>
                <a:close/>
              </a:path>
              <a:path w="450214" h="258444">
                <a:moveTo>
                  <a:pt x="76873" y="156006"/>
                </a:moveTo>
                <a:lnTo>
                  <a:pt x="76225" y="155359"/>
                </a:lnTo>
                <a:lnTo>
                  <a:pt x="74625" y="155359"/>
                </a:lnTo>
                <a:lnTo>
                  <a:pt x="73977" y="156006"/>
                </a:lnTo>
                <a:lnTo>
                  <a:pt x="73977" y="157607"/>
                </a:lnTo>
                <a:lnTo>
                  <a:pt x="74625" y="158254"/>
                </a:lnTo>
                <a:lnTo>
                  <a:pt x="75425" y="158254"/>
                </a:lnTo>
                <a:lnTo>
                  <a:pt x="76225" y="158254"/>
                </a:lnTo>
                <a:lnTo>
                  <a:pt x="76873" y="157607"/>
                </a:lnTo>
                <a:lnTo>
                  <a:pt x="76873" y="156006"/>
                </a:lnTo>
                <a:close/>
              </a:path>
              <a:path w="450214" h="258444">
                <a:moveTo>
                  <a:pt x="95135" y="5283"/>
                </a:moveTo>
                <a:lnTo>
                  <a:pt x="94335" y="4483"/>
                </a:lnTo>
                <a:lnTo>
                  <a:pt x="92354" y="4483"/>
                </a:lnTo>
                <a:lnTo>
                  <a:pt x="91554" y="5283"/>
                </a:lnTo>
                <a:lnTo>
                  <a:pt x="91554" y="7264"/>
                </a:lnTo>
                <a:lnTo>
                  <a:pt x="92354" y="8064"/>
                </a:lnTo>
                <a:lnTo>
                  <a:pt x="93345" y="8064"/>
                </a:lnTo>
                <a:lnTo>
                  <a:pt x="94335" y="8064"/>
                </a:lnTo>
                <a:lnTo>
                  <a:pt x="95135" y="7264"/>
                </a:lnTo>
                <a:lnTo>
                  <a:pt x="95135" y="5283"/>
                </a:lnTo>
                <a:close/>
              </a:path>
              <a:path w="450214" h="258444">
                <a:moveTo>
                  <a:pt x="103733" y="105549"/>
                </a:moveTo>
                <a:lnTo>
                  <a:pt x="102870" y="104686"/>
                </a:lnTo>
                <a:lnTo>
                  <a:pt x="100736" y="104686"/>
                </a:lnTo>
                <a:lnTo>
                  <a:pt x="99872" y="105549"/>
                </a:lnTo>
                <a:lnTo>
                  <a:pt x="99872" y="107683"/>
                </a:lnTo>
                <a:lnTo>
                  <a:pt x="100736" y="108546"/>
                </a:lnTo>
                <a:lnTo>
                  <a:pt x="101803" y="108546"/>
                </a:lnTo>
                <a:lnTo>
                  <a:pt x="102870" y="108546"/>
                </a:lnTo>
                <a:lnTo>
                  <a:pt x="103733" y="107683"/>
                </a:lnTo>
                <a:lnTo>
                  <a:pt x="103733" y="105549"/>
                </a:lnTo>
                <a:close/>
              </a:path>
              <a:path w="450214" h="258444">
                <a:moveTo>
                  <a:pt x="103733" y="55384"/>
                </a:moveTo>
                <a:lnTo>
                  <a:pt x="102870" y="54521"/>
                </a:lnTo>
                <a:lnTo>
                  <a:pt x="100736" y="54521"/>
                </a:lnTo>
                <a:lnTo>
                  <a:pt x="99872" y="55384"/>
                </a:lnTo>
                <a:lnTo>
                  <a:pt x="99872" y="57518"/>
                </a:lnTo>
                <a:lnTo>
                  <a:pt x="100736" y="58381"/>
                </a:lnTo>
                <a:lnTo>
                  <a:pt x="101803" y="58381"/>
                </a:lnTo>
                <a:lnTo>
                  <a:pt x="102870" y="58381"/>
                </a:lnTo>
                <a:lnTo>
                  <a:pt x="103733" y="57518"/>
                </a:lnTo>
                <a:lnTo>
                  <a:pt x="103733" y="55384"/>
                </a:lnTo>
                <a:close/>
              </a:path>
              <a:path w="450214" h="258444">
                <a:moveTo>
                  <a:pt x="110807" y="205905"/>
                </a:moveTo>
                <a:lnTo>
                  <a:pt x="109943" y="205041"/>
                </a:lnTo>
                <a:lnTo>
                  <a:pt x="107810" y="205041"/>
                </a:lnTo>
                <a:lnTo>
                  <a:pt x="106946" y="205905"/>
                </a:lnTo>
                <a:lnTo>
                  <a:pt x="106946" y="208038"/>
                </a:lnTo>
                <a:lnTo>
                  <a:pt x="107810" y="208902"/>
                </a:lnTo>
                <a:lnTo>
                  <a:pt x="108877" y="208902"/>
                </a:lnTo>
                <a:lnTo>
                  <a:pt x="109943" y="208902"/>
                </a:lnTo>
                <a:lnTo>
                  <a:pt x="110807" y="208038"/>
                </a:lnTo>
                <a:lnTo>
                  <a:pt x="110807" y="205905"/>
                </a:lnTo>
                <a:close/>
              </a:path>
              <a:path w="450214" h="258444">
                <a:moveTo>
                  <a:pt x="110807" y="155727"/>
                </a:moveTo>
                <a:lnTo>
                  <a:pt x="109943" y="154863"/>
                </a:lnTo>
                <a:lnTo>
                  <a:pt x="107810" y="154863"/>
                </a:lnTo>
                <a:lnTo>
                  <a:pt x="106946" y="155727"/>
                </a:lnTo>
                <a:lnTo>
                  <a:pt x="106946" y="157861"/>
                </a:lnTo>
                <a:lnTo>
                  <a:pt x="107810" y="158724"/>
                </a:lnTo>
                <a:lnTo>
                  <a:pt x="108877" y="158724"/>
                </a:lnTo>
                <a:lnTo>
                  <a:pt x="109943" y="158724"/>
                </a:lnTo>
                <a:lnTo>
                  <a:pt x="110807" y="157861"/>
                </a:lnTo>
                <a:lnTo>
                  <a:pt x="110807" y="155727"/>
                </a:lnTo>
                <a:close/>
              </a:path>
              <a:path w="450214" h="258444">
                <a:moveTo>
                  <a:pt x="129336" y="5029"/>
                </a:moveTo>
                <a:lnTo>
                  <a:pt x="128333" y="4025"/>
                </a:lnTo>
                <a:lnTo>
                  <a:pt x="125869" y="4025"/>
                </a:lnTo>
                <a:lnTo>
                  <a:pt x="124853" y="5029"/>
                </a:lnTo>
                <a:lnTo>
                  <a:pt x="124853" y="7505"/>
                </a:lnTo>
                <a:lnTo>
                  <a:pt x="125869" y="8509"/>
                </a:lnTo>
                <a:lnTo>
                  <a:pt x="127101" y="8509"/>
                </a:lnTo>
                <a:lnTo>
                  <a:pt x="128333" y="8509"/>
                </a:lnTo>
                <a:lnTo>
                  <a:pt x="129336" y="7505"/>
                </a:lnTo>
                <a:lnTo>
                  <a:pt x="129336" y="5029"/>
                </a:lnTo>
                <a:close/>
              </a:path>
              <a:path w="450214" h="258444">
                <a:moveTo>
                  <a:pt x="137985" y="105295"/>
                </a:moveTo>
                <a:lnTo>
                  <a:pt x="136906" y="104216"/>
                </a:lnTo>
                <a:lnTo>
                  <a:pt x="134239" y="104216"/>
                </a:lnTo>
                <a:lnTo>
                  <a:pt x="133159" y="105295"/>
                </a:lnTo>
                <a:lnTo>
                  <a:pt x="133159" y="107962"/>
                </a:lnTo>
                <a:lnTo>
                  <a:pt x="134239" y="109042"/>
                </a:lnTo>
                <a:lnTo>
                  <a:pt x="135572" y="109042"/>
                </a:lnTo>
                <a:lnTo>
                  <a:pt x="136906" y="109042"/>
                </a:lnTo>
                <a:lnTo>
                  <a:pt x="137985" y="107962"/>
                </a:lnTo>
                <a:lnTo>
                  <a:pt x="137985" y="105295"/>
                </a:lnTo>
                <a:close/>
              </a:path>
              <a:path w="450214" h="258444">
                <a:moveTo>
                  <a:pt x="137985" y="55118"/>
                </a:moveTo>
                <a:lnTo>
                  <a:pt x="136906" y="54038"/>
                </a:lnTo>
                <a:lnTo>
                  <a:pt x="134239" y="54038"/>
                </a:lnTo>
                <a:lnTo>
                  <a:pt x="133159" y="55118"/>
                </a:lnTo>
                <a:lnTo>
                  <a:pt x="133159" y="57785"/>
                </a:lnTo>
                <a:lnTo>
                  <a:pt x="134239" y="58864"/>
                </a:lnTo>
                <a:lnTo>
                  <a:pt x="135572" y="58864"/>
                </a:lnTo>
                <a:lnTo>
                  <a:pt x="136906" y="58864"/>
                </a:lnTo>
                <a:lnTo>
                  <a:pt x="137985" y="57785"/>
                </a:lnTo>
                <a:lnTo>
                  <a:pt x="137985" y="55118"/>
                </a:lnTo>
                <a:close/>
              </a:path>
              <a:path w="450214" h="258444">
                <a:moveTo>
                  <a:pt x="144741" y="205651"/>
                </a:moveTo>
                <a:lnTo>
                  <a:pt x="143662" y="204558"/>
                </a:lnTo>
                <a:lnTo>
                  <a:pt x="140995" y="204558"/>
                </a:lnTo>
                <a:lnTo>
                  <a:pt x="139915" y="205651"/>
                </a:lnTo>
                <a:lnTo>
                  <a:pt x="139915" y="208305"/>
                </a:lnTo>
                <a:lnTo>
                  <a:pt x="140995" y="209384"/>
                </a:lnTo>
                <a:lnTo>
                  <a:pt x="142328" y="209384"/>
                </a:lnTo>
                <a:lnTo>
                  <a:pt x="143662" y="209384"/>
                </a:lnTo>
                <a:lnTo>
                  <a:pt x="144741" y="208305"/>
                </a:lnTo>
                <a:lnTo>
                  <a:pt x="144741" y="205651"/>
                </a:lnTo>
                <a:close/>
              </a:path>
              <a:path w="450214" h="258444">
                <a:moveTo>
                  <a:pt x="144741" y="155460"/>
                </a:moveTo>
                <a:lnTo>
                  <a:pt x="143662" y="154381"/>
                </a:lnTo>
                <a:lnTo>
                  <a:pt x="140995" y="154381"/>
                </a:lnTo>
                <a:lnTo>
                  <a:pt x="139915" y="155460"/>
                </a:lnTo>
                <a:lnTo>
                  <a:pt x="139915" y="158127"/>
                </a:lnTo>
                <a:lnTo>
                  <a:pt x="140995" y="159207"/>
                </a:lnTo>
                <a:lnTo>
                  <a:pt x="142328" y="159207"/>
                </a:lnTo>
                <a:lnTo>
                  <a:pt x="143662" y="159207"/>
                </a:lnTo>
                <a:lnTo>
                  <a:pt x="144741" y="158127"/>
                </a:lnTo>
                <a:lnTo>
                  <a:pt x="144741" y="155460"/>
                </a:lnTo>
                <a:close/>
              </a:path>
              <a:path w="450214" h="258444">
                <a:moveTo>
                  <a:pt x="163537" y="4787"/>
                </a:moveTo>
                <a:lnTo>
                  <a:pt x="162331" y="3594"/>
                </a:lnTo>
                <a:lnTo>
                  <a:pt x="159359" y="3594"/>
                </a:lnTo>
                <a:lnTo>
                  <a:pt x="158165" y="4787"/>
                </a:lnTo>
                <a:lnTo>
                  <a:pt x="158165" y="7759"/>
                </a:lnTo>
                <a:lnTo>
                  <a:pt x="159359" y="8966"/>
                </a:lnTo>
                <a:lnTo>
                  <a:pt x="160845" y="8966"/>
                </a:lnTo>
                <a:lnTo>
                  <a:pt x="162331" y="8966"/>
                </a:lnTo>
                <a:lnTo>
                  <a:pt x="163537" y="7759"/>
                </a:lnTo>
                <a:lnTo>
                  <a:pt x="163537" y="4787"/>
                </a:lnTo>
                <a:close/>
              </a:path>
              <a:path w="450214" h="258444">
                <a:moveTo>
                  <a:pt x="172237" y="105029"/>
                </a:moveTo>
                <a:lnTo>
                  <a:pt x="170942" y="103733"/>
                </a:lnTo>
                <a:lnTo>
                  <a:pt x="167741" y="103733"/>
                </a:lnTo>
                <a:lnTo>
                  <a:pt x="166446" y="105029"/>
                </a:lnTo>
                <a:lnTo>
                  <a:pt x="166446" y="108229"/>
                </a:lnTo>
                <a:lnTo>
                  <a:pt x="167741" y="109524"/>
                </a:lnTo>
                <a:lnTo>
                  <a:pt x="169341" y="109524"/>
                </a:lnTo>
                <a:lnTo>
                  <a:pt x="170942" y="109524"/>
                </a:lnTo>
                <a:lnTo>
                  <a:pt x="172237" y="108229"/>
                </a:lnTo>
                <a:lnTo>
                  <a:pt x="172237" y="105029"/>
                </a:lnTo>
                <a:close/>
              </a:path>
              <a:path w="450214" h="258444">
                <a:moveTo>
                  <a:pt x="172237" y="54851"/>
                </a:moveTo>
                <a:lnTo>
                  <a:pt x="170942" y="53555"/>
                </a:lnTo>
                <a:lnTo>
                  <a:pt x="167741" y="53555"/>
                </a:lnTo>
                <a:lnTo>
                  <a:pt x="166446" y="54851"/>
                </a:lnTo>
                <a:lnTo>
                  <a:pt x="166446" y="58051"/>
                </a:lnTo>
                <a:lnTo>
                  <a:pt x="167741" y="59347"/>
                </a:lnTo>
                <a:lnTo>
                  <a:pt x="169341" y="59347"/>
                </a:lnTo>
                <a:lnTo>
                  <a:pt x="170942" y="59347"/>
                </a:lnTo>
                <a:lnTo>
                  <a:pt x="172237" y="58051"/>
                </a:lnTo>
                <a:lnTo>
                  <a:pt x="172237" y="54851"/>
                </a:lnTo>
                <a:close/>
              </a:path>
              <a:path w="450214" h="258444">
                <a:moveTo>
                  <a:pt x="178676" y="205371"/>
                </a:moveTo>
                <a:lnTo>
                  <a:pt x="177380" y="204076"/>
                </a:lnTo>
                <a:lnTo>
                  <a:pt x="174180" y="204076"/>
                </a:lnTo>
                <a:lnTo>
                  <a:pt x="172885" y="205371"/>
                </a:lnTo>
                <a:lnTo>
                  <a:pt x="172885" y="208572"/>
                </a:lnTo>
                <a:lnTo>
                  <a:pt x="174180" y="209867"/>
                </a:lnTo>
                <a:lnTo>
                  <a:pt x="175780" y="209867"/>
                </a:lnTo>
                <a:lnTo>
                  <a:pt x="177380" y="209867"/>
                </a:lnTo>
                <a:lnTo>
                  <a:pt x="178676" y="208572"/>
                </a:lnTo>
                <a:lnTo>
                  <a:pt x="178676" y="205371"/>
                </a:lnTo>
                <a:close/>
              </a:path>
              <a:path w="450214" h="258444">
                <a:moveTo>
                  <a:pt x="178676" y="155194"/>
                </a:moveTo>
                <a:lnTo>
                  <a:pt x="177380" y="153898"/>
                </a:lnTo>
                <a:lnTo>
                  <a:pt x="174180" y="153898"/>
                </a:lnTo>
                <a:lnTo>
                  <a:pt x="172885" y="155194"/>
                </a:lnTo>
                <a:lnTo>
                  <a:pt x="172885" y="158394"/>
                </a:lnTo>
                <a:lnTo>
                  <a:pt x="174180" y="159689"/>
                </a:lnTo>
                <a:lnTo>
                  <a:pt x="175780" y="159689"/>
                </a:lnTo>
                <a:lnTo>
                  <a:pt x="177380" y="159689"/>
                </a:lnTo>
                <a:lnTo>
                  <a:pt x="178676" y="158394"/>
                </a:lnTo>
                <a:lnTo>
                  <a:pt x="178676" y="155194"/>
                </a:lnTo>
                <a:close/>
              </a:path>
              <a:path w="450214" h="258444">
                <a:moveTo>
                  <a:pt x="197726" y="4546"/>
                </a:moveTo>
                <a:lnTo>
                  <a:pt x="196316" y="3136"/>
                </a:lnTo>
                <a:lnTo>
                  <a:pt x="192862" y="3136"/>
                </a:lnTo>
                <a:lnTo>
                  <a:pt x="191452" y="4546"/>
                </a:lnTo>
                <a:lnTo>
                  <a:pt x="191452" y="8013"/>
                </a:lnTo>
                <a:lnTo>
                  <a:pt x="192862" y="9410"/>
                </a:lnTo>
                <a:lnTo>
                  <a:pt x="194589" y="9410"/>
                </a:lnTo>
                <a:lnTo>
                  <a:pt x="196316" y="9410"/>
                </a:lnTo>
                <a:lnTo>
                  <a:pt x="197726" y="8013"/>
                </a:lnTo>
                <a:lnTo>
                  <a:pt x="197726" y="4546"/>
                </a:lnTo>
                <a:close/>
              </a:path>
              <a:path w="450214" h="258444">
                <a:moveTo>
                  <a:pt x="206489" y="104749"/>
                </a:moveTo>
                <a:lnTo>
                  <a:pt x="204978" y="103238"/>
                </a:lnTo>
                <a:lnTo>
                  <a:pt x="201244" y="103238"/>
                </a:lnTo>
                <a:lnTo>
                  <a:pt x="199732" y="104749"/>
                </a:lnTo>
                <a:lnTo>
                  <a:pt x="199732" y="108483"/>
                </a:lnTo>
                <a:lnTo>
                  <a:pt x="201244" y="109994"/>
                </a:lnTo>
                <a:lnTo>
                  <a:pt x="203111" y="109994"/>
                </a:lnTo>
                <a:lnTo>
                  <a:pt x="204978" y="109994"/>
                </a:lnTo>
                <a:lnTo>
                  <a:pt x="206489" y="108483"/>
                </a:lnTo>
                <a:lnTo>
                  <a:pt x="206489" y="104749"/>
                </a:lnTo>
                <a:close/>
              </a:path>
              <a:path w="450214" h="258444">
                <a:moveTo>
                  <a:pt x="206489" y="54584"/>
                </a:moveTo>
                <a:lnTo>
                  <a:pt x="204978" y="53073"/>
                </a:lnTo>
                <a:lnTo>
                  <a:pt x="201244" y="53073"/>
                </a:lnTo>
                <a:lnTo>
                  <a:pt x="199732" y="54584"/>
                </a:lnTo>
                <a:lnTo>
                  <a:pt x="199732" y="58318"/>
                </a:lnTo>
                <a:lnTo>
                  <a:pt x="201244" y="59829"/>
                </a:lnTo>
                <a:lnTo>
                  <a:pt x="203111" y="59829"/>
                </a:lnTo>
                <a:lnTo>
                  <a:pt x="204978" y="59829"/>
                </a:lnTo>
                <a:lnTo>
                  <a:pt x="206489" y="58318"/>
                </a:lnTo>
                <a:lnTo>
                  <a:pt x="206489" y="54584"/>
                </a:lnTo>
                <a:close/>
              </a:path>
              <a:path w="450214" h="258444">
                <a:moveTo>
                  <a:pt x="212610" y="205105"/>
                </a:moveTo>
                <a:lnTo>
                  <a:pt x="211099" y="203593"/>
                </a:lnTo>
                <a:lnTo>
                  <a:pt x="207365" y="203593"/>
                </a:lnTo>
                <a:lnTo>
                  <a:pt x="205854" y="205105"/>
                </a:lnTo>
                <a:lnTo>
                  <a:pt x="205854" y="208838"/>
                </a:lnTo>
                <a:lnTo>
                  <a:pt x="207365" y="210350"/>
                </a:lnTo>
                <a:lnTo>
                  <a:pt x="209232" y="210350"/>
                </a:lnTo>
                <a:lnTo>
                  <a:pt x="211099" y="210350"/>
                </a:lnTo>
                <a:lnTo>
                  <a:pt x="212610" y="208838"/>
                </a:lnTo>
                <a:lnTo>
                  <a:pt x="212610" y="205105"/>
                </a:lnTo>
                <a:close/>
              </a:path>
              <a:path w="450214" h="258444">
                <a:moveTo>
                  <a:pt x="212610" y="154927"/>
                </a:moveTo>
                <a:lnTo>
                  <a:pt x="211099" y="153416"/>
                </a:lnTo>
                <a:lnTo>
                  <a:pt x="207365" y="153416"/>
                </a:lnTo>
                <a:lnTo>
                  <a:pt x="205854" y="154927"/>
                </a:lnTo>
                <a:lnTo>
                  <a:pt x="205854" y="158661"/>
                </a:lnTo>
                <a:lnTo>
                  <a:pt x="207365" y="160172"/>
                </a:lnTo>
                <a:lnTo>
                  <a:pt x="209232" y="160172"/>
                </a:lnTo>
                <a:lnTo>
                  <a:pt x="211099" y="160172"/>
                </a:lnTo>
                <a:lnTo>
                  <a:pt x="212610" y="158661"/>
                </a:lnTo>
                <a:lnTo>
                  <a:pt x="212610" y="154927"/>
                </a:lnTo>
                <a:close/>
              </a:path>
              <a:path w="450214" h="258444">
                <a:moveTo>
                  <a:pt x="231927" y="4292"/>
                </a:moveTo>
                <a:lnTo>
                  <a:pt x="230327" y="2692"/>
                </a:lnTo>
                <a:lnTo>
                  <a:pt x="226364" y="2692"/>
                </a:lnTo>
                <a:lnTo>
                  <a:pt x="224764" y="4292"/>
                </a:lnTo>
                <a:lnTo>
                  <a:pt x="224764" y="8255"/>
                </a:lnTo>
                <a:lnTo>
                  <a:pt x="226364" y="9855"/>
                </a:lnTo>
                <a:lnTo>
                  <a:pt x="228346" y="9855"/>
                </a:lnTo>
                <a:lnTo>
                  <a:pt x="230327" y="9855"/>
                </a:lnTo>
                <a:lnTo>
                  <a:pt x="231927" y="8255"/>
                </a:lnTo>
                <a:lnTo>
                  <a:pt x="231927" y="4292"/>
                </a:lnTo>
                <a:close/>
              </a:path>
              <a:path w="450214" h="258444">
                <a:moveTo>
                  <a:pt x="240753" y="104482"/>
                </a:moveTo>
                <a:lnTo>
                  <a:pt x="239026" y="102768"/>
                </a:lnTo>
                <a:lnTo>
                  <a:pt x="234759" y="102768"/>
                </a:lnTo>
                <a:lnTo>
                  <a:pt x="233032" y="104482"/>
                </a:lnTo>
                <a:lnTo>
                  <a:pt x="233032" y="108750"/>
                </a:lnTo>
                <a:lnTo>
                  <a:pt x="234759" y="110477"/>
                </a:lnTo>
                <a:lnTo>
                  <a:pt x="236893" y="110477"/>
                </a:lnTo>
                <a:lnTo>
                  <a:pt x="239026" y="110477"/>
                </a:lnTo>
                <a:lnTo>
                  <a:pt x="240753" y="108750"/>
                </a:lnTo>
                <a:lnTo>
                  <a:pt x="240753" y="104482"/>
                </a:lnTo>
                <a:close/>
              </a:path>
              <a:path w="450214" h="258444">
                <a:moveTo>
                  <a:pt x="240753" y="54317"/>
                </a:moveTo>
                <a:lnTo>
                  <a:pt x="239026" y="52590"/>
                </a:lnTo>
                <a:lnTo>
                  <a:pt x="234759" y="52590"/>
                </a:lnTo>
                <a:lnTo>
                  <a:pt x="233032" y="54317"/>
                </a:lnTo>
                <a:lnTo>
                  <a:pt x="233032" y="58585"/>
                </a:lnTo>
                <a:lnTo>
                  <a:pt x="234759" y="60312"/>
                </a:lnTo>
                <a:lnTo>
                  <a:pt x="236893" y="60312"/>
                </a:lnTo>
                <a:lnTo>
                  <a:pt x="239026" y="60312"/>
                </a:lnTo>
                <a:lnTo>
                  <a:pt x="240753" y="58585"/>
                </a:lnTo>
                <a:lnTo>
                  <a:pt x="240753" y="54317"/>
                </a:lnTo>
                <a:close/>
              </a:path>
              <a:path w="450214" h="258444">
                <a:moveTo>
                  <a:pt x="246532" y="204838"/>
                </a:moveTo>
                <a:lnTo>
                  <a:pt x="244805" y="203111"/>
                </a:lnTo>
                <a:lnTo>
                  <a:pt x="240538" y="203111"/>
                </a:lnTo>
                <a:lnTo>
                  <a:pt x="238810" y="204838"/>
                </a:lnTo>
                <a:lnTo>
                  <a:pt x="238810" y="209105"/>
                </a:lnTo>
                <a:lnTo>
                  <a:pt x="240538" y="210832"/>
                </a:lnTo>
                <a:lnTo>
                  <a:pt x="242671" y="210832"/>
                </a:lnTo>
                <a:lnTo>
                  <a:pt x="244805" y="210832"/>
                </a:lnTo>
                <a:lnTo>
                  <a:pt x="246532" y="209105"/>
                </a:lnTo>
                <a:lnTo>
                  <a:pt x="246532" y="204838"/>
                </a:lnTo>
                <a:close/>
              </a:path>
              <a:path w="450214" h="258444">
                <a:moveTo>
                  <a:pt x="246532" y="154660"/>
                </a:moveTo>
                <a:lnTo>
                  <a:pt x="244805" y="152933"/>
                </a:lnTo>
                <a:lnTo>
                  <a:pt x="240538" y="152933"/>
                </a:lnTo>
                <a:lnTo>
                  <a:pt x="238810" y="154660"/>
                </a:lnTo>
                <a:lnTo>
                  <a:pt x="238810" y="158927"/>
                </a:lnTo>
                <a:lnTo>
                  <a:pt x="240538" y="160655"/>
                </a:lnTo>
                <a:lnTo>
                  <a:pt x="242671" y="160655"/>
                </a:lnTo>
                <a:lnTo>
                  <a:pt x="244805" y="160655"/>
                </a:lnTo>
                <a:lnTo>
                  <a:pt x="246532" y="158927"/>
                </a:lnTo>
                <a:lnTo>
                  <a:pt x="246532" y="154660"/>
                </a:lnTo>
                <a:close/>
              </a:path>
              <a:path w="450214" h="258444">
                <a:moveTo>
                  <a:pt x="266128" y="4051"/>
                </a:moveTo>
                <a:lnTo>
                  <a:pt x="264312" y="2247"/>
                </a:lnTo>
                <a:lnTo>
                  <a:pt x="259867" y="2247"/>
                </a:lnTo>
                <a:lnTo>
                  <a:pt x="258064" y="4051"/>
                </a:lnTo>
                <a:lnTo>
                  <a:pt x="258064" y="8509"/>
                </a:lnTo>
                <a:lnTo>
                  <a:pt x="259867" y="10312"/>
                </a:lnTo>
                <a:lnTo>
                  <a:pt x="262089" y="10312"/>
                </a:lnTo>
                <a:lnTo>
                  <a:pt x="264312" y="10312"/>
                </a:lnTo>
                <a:lnTo>
                  <a:pt x="266128" y="8509"/>
                </a:lnTo>
                <a:lnTo>
                  <a:pt x="266128" y="4051"/>
                </a:lnTo>
                <a:close/>
              </a:path>
              <a:path w="450214" h="258444">
                <a:moveTo>
                  <a:pt x="275005" y="104216"/>
                </a:moveTo>
                <a:lnTo>
                  <a:pt x="273062" y="102273"/>
                </a:lnTo>
                <a:lnTo>
                  <a:pt x="268262" y="102273"/>
                </a:lnTo>
                <a:lnTo>
                  <a:pt x="266319" y="104216"/>
                </a:lnTo>
                <a:lnTo>
                  <a:pt x="266319" y="109016"/>
                </a:lnTo>
                <a:lnTo>
                  <a:pt x="268262" y="110959"/>
                </a:lnTo>
                <a:lnTo>
                  <a:pt x="270662" y="110959"/>
                </a:lnTo>
                <a:lnTo>
                  <a:pt x="273062" y="110959"/>
                </a:lnTo>
                <a:lnTo>
                  <a:pt x="275005" y="109016"/>
                </a:lnTo>
                <a:lnTo>
                  <a:pt x="275005" y="104216"/>
                </a:lnTo>
                <a:close/>
              </a:path>
              <a:path w="450214" h="258444">
                <a:moveTo>
                  <a:pt x="275005" y="54051"/>
                </a:moveTo>
                <a:lnTo>
                  <a:pt x="273062" y="52108"/>
                </a:lnTo>
                <a:lnTo>
                  <a:pt x="268262" y="52108"/>
                </a:lnTo>
                <a:lnTo>
                  <a:pt x="266319" y="54051"/>
                </a:lnTo>
                <a:lnTo>
                  <a:pt x="266319" y="58851"/>
                </a:lnTo>
                <a:lnTo>
                  <a:pt x="268262" y="60794"/>
                </a:lnTo>
                <a:lnTo>
                  <a:pt x="270662" y="60794"/>
                </a:lnTo>
                <a:lnTo>
                  <a:pt x="273062" y="60794"/>
                </a:lnTo>
                <a:lnTo>
                  <a:pt x="275005" y="58851"/>
                </a:lnTo>
                <a:lnTo>
                  <a:pt x="275005" y="54051"/>
                </a:lnTo>
                <a:close/>
              </a:path>
              <a:path w="450214" h="258444">
                <a:moveTo>
                  <a:pt x="280466" y="204571"/>
                </a:moveTo>
                <a:lnTo>
                  <a:pt x="278523" y="202628"/>
                </a:lnTo>
                <a:lnTo>
                  <a:pt x="273723" y="202628"/>
                </a:lnTo>
                <a:lnTo>
                  <a:pt x="271780" y="204571"/>
                </a:lnTo>
                <a:lnTo>
                  <a:pt x="271780" y="209372"/>
                </a:lnTo>
                <a:lnTo>
                  <a:pt x="273723" y="211315"/>
                </a:lnTo>
                <a:lnTo>
                  <a:pt x="276123" y="211315"/>
                </a:lnTo>
                <a:lnTo>
                  <a:pt x="278523" y="211315"/>
                </a:lnTo>
                <a:lnTo>
                  <a:pt x="280466" y="209372"/>
                </a:lnTo>
                <a:lnTo>
                  <a:pt x="280466" y="204571"/>
                </a:lnTo>
                <a:close/>
              </a:path>
              <a:path w="450214" h="258444">
                <a:moveTo>
                  <a:pt x="280466" y="154393"/>
                </a:moveTo>
                <a:lnTo>
                  <a:pt x="278523" y="152450"/>
                </a:lnTo>
                <a:lnTo>
                  <a:pt x="273723" y="152450"/>
                </a:lnTo>
                <a:lnTo>
                  <a:pt x="271780" y="154393"/>
                </a:lnTo>
                <a:lnTo>
                  <a:pt x="271780" y="159194"/>
                </a:lnTo>
                <a:lnTo>
                  <a:pt x="273723" y="161137"/>
                </a:lnTo>
                <a:lnTo>
                  <a:pt x="276123" y="161137"/>
                </a:lnTo>
                <a:lnTo>
                  <a:pt x="278523" y="161137"/>
                </a:lnTo>
                <a:lnTo>
                  <a:pt x="280466" y="159194"/>
                </a:lnTo>
                <a:lnTo>
                  <a:pt x="280466" y="154393"/>
                </a:lnTo>
                <a:close/>
              </a:path>
              <a:path w="450214" h="258444">
                <a:moveTo>
                  <a:pt x="300329" y="3797"/>
                </a:moveTo>
                <a:lnTo>
                  <a:pt x="298323" y="1790"/>
                </a:lnTo>
                <a:lnTo>
                  <a:pt x="293370" y="1790"/>
                </a:lnTo>
                <a:lnTo>
                  <a:pt x="291363" y="3797"/>
                </a:lnTo>
                <a:lnTo>
                  <a:pt x="291363" y="8750"/>
                </a:lnTo>
                <a:lnTo>
                  <a:pt x="293370" y="10756"/>
                </a:lnTo>
                <a:lnTo>
                  <a:pt x="295846" y="10756"/>
                </a:lnTo>
                <a:lnTo>
                  <a:pt x="298323" y="10756"/>
                </a:lnTo>
                <a:lnTo>
                  <a:pt x="300329" y="8750"/>
                </a:lnTo>
                <a:lnTo>
                  <a:pt x="300329" y="3797"/>
                </a:lnTo>
                <a:close/>
              </a:path>
              <a:path w="450214" h="258444">
                <a:moveTo>
                  <a:pt x="309257" y="103949"/>
                </a:moveTo>
                <a:lnTo>
                  <a:pt x="307098" y="101790"/>
                </a:lnTo>
                <a:lnTo>
                  <a:pt x="301764" y="101790"/>
                </a:lnTo>
                <a:lnTo>
                  <a:pt x="299605" y="103949"/>
                </a:lnTo>
                <a:lnTo>
                  <a:pt x="299605" y="109283"/>
                </a:lnTo>
                <a:lnTo>
                  <a:pt x="301764" y="111442"/>
                </a:lnTo>
                <a:lnTo>
                  <a:pt x="304431" y="111442"/>
                </a:lnTo>
                <a:lnTo>
                  <a:pt x="307098" y="111442"/>
                </a:lnTo>
                <a:lnTo>
                  <a:pt x="309257" y="109283"/>
                </a:lnTo>
                <a:lnTo>
                  <a:pt x="309257" y="103949"/>
                </a:lnTo>
                <a:close/>
              </a:path>
              <a:path w="450214" h="258444">
                <a:moveTo>
                  <a:pt x="309257" y="53784"/>
                </a:moveTo>
                <a:lnTo>
                  <a:pt x="307098" y="51625"/>
                </a:lnTo>
                <a:lnTo>
                  <a:pt x="301764" y="51625"/>
                </a:lnTo>
                <a:lnTo>
                  <a:pt x="299605" y="53784"/>
                </a:lnTo>
                <a:lnTo>
                  <a:pt x="299605" y="59118"/>
                </a:lnTo>
                <a:lnTo>
                  <a:pt x="301764" y="61277"/>
                </a:lnTo>
                <a:lnTo>
                  <a:pt x="304431" y="61277"/>
                </a:lnTo>
                <a:lnTo>
                  <a:pt x="307098" y="61277"/>
                </a:lnTo>
                <a:lnTo>
                  <a:pt x="309257" y="59118"/>
                </a:lnTo>
                <a:lnTo>
                  <a:pt x="309257" y="53784"/>
                </a:lnTo>
                <a:close/>
              </a:path>
              <a:path w="450214" h="258444">
                <a:moveTo>
                  <a:pt x="314401" y="204317"/>
                </a:moveTo>
                <a:lnTo>
                  <a:pt x="312242" y="202145"/>
                </a:lnTo>
                <a:lnTo>
                  <a:pt x="306908" y="202145"/>
                </a:lnTo>
                <a:lnTo>
                  <a:pt x="304749" y="204317"/>
                </a:lnTo>
                <a:lnTo>
                  <a:pt x="304749" y="209638"/>
                </a:lnTo>
                <a:lnTo>
                  <a:pt x="306908" y="211797"/>
                </a:lnTo>
                <a:lnTo>
                  <a:pt x="309575" y="211797"/>
                </a:lnTo>
                <a:lnTo>
                  <a:pt x="312242" y="211797"/>
                </a:lnTo>
                <a:lnTo>
                  <a:pt x="314401" y="209638"/>
                </a:lnTo>
                <a:lnTo>
                  <a:pt x="314401" y="204317"/>
                </a:lnTo>
                <a:close/>
              </a:path>
              <a:path w="450214" h="258444">
                <a:moveTo>
                  <a:pt x="314401" y="154139"/>
                </a:moveTo>
                <a:lnTo>
                  <a:pt x="312242" y="151968"/>
                </a:lnTo>
                <a:lnTo>
                  <a:pt x="306908" y="151968"/>
                </a:lnTo>
                <a:lnTo>
                  <a:pt x="304749" y="154139"/>
                </a:lnTo>
                <a:lnTo>
                  <a:pt x="304749" y="159461"/>
                </a:lnTo>
                <a:lnTo>
                  <a:pt x="306908" y="161620"/>
                </a:lnTo>
                <a:lnTo>
                  <a:pt x="309575" y="161620"/>
                </a:lnTo>
                <a:lnTo>
                  <a:pt x="312242" y="161620"/>
                </a:lnTo>
                <a:lnTo>
                  <a:pt x="314401" y="159461"/>
                </a:lnTo>
                <a:lnTo>
                  <a:pt x="314401" y="154139"/>
                </a:lnTo>
                <a:close/>
              </a:path>
              <a:path w="450214" h="258444">
                <a:moveTo>
                  <a:pt x="334518" y="3556"/>
                </a:moveTo>
                <a:lnTo>
                  <a:pt x="332308" y="1346"/>
                </a:lnTo>
                <a:lnTo>
                  <a:pt x="326872" y="1346"/>
                </a:lnTo>
                <a:lnTo>
                  <a:pt x="324662" y="3556"/>
                </a:lnTo>
                <a:lnTo>
                  <a:pt x="324662" y="8991"/>
                </a:lnTo>
                <a:lnTo>
                  <a:pt x="326872" y="11201"/>
                </a:lnTo>
                <a:lnTo>
                  <a:pt x="329590" y="11201"/>
                </a:lnTo>
                <a:lnTo>
                  <a:pt x="332308" y="11201"/>
                </a:lnTo>
                <a:lnTo>
                  <a:pt x="334518" y="8991"/>
                </a:lnTo>
                <a:lnTo>
                  <a:pt x="334518" y="3556"/>
                </a:lnTo>
                <a:close/>
              </a:path>
              <a:path w="450214" h="258444">
                <a:moveTo>
                  <a:pt x="343509" y="103695"/>
                </a:moveTo>
                <a:lnTo>
                  <a:pt x="341134" y="101320"/>
                </a:lnTo>
                <a:lnTo>
                  <a:pt x="335267" y="101320"/>
                </a:lnTo>
                <a:lnTo>
                  <a:pt x="332892" y="103695"/>
                </a:lnTo>
                <a:lnTo>
                  <a:pt x="332892" y="109562"/>
                </a:lnTo>
                <a:lnTo>
                  <a:pt x="335267" y="111937"/>
                </a:lnTo>
                <a:lnTo>
                  <a:pt x="338201" y="111937"/>
                </a:lnTo>
                <a:lnTo>
                  <a:pt x="341134" y="111937"/>
                </a:lnTo>
                <a:lnTo>
                  <a:pt x="343509" y="109562"/>
                </a:lnTo>
                <a:lnTo>
                  <a:pt x="343509" y="103695"/>
                </a:lnTo>
                <a:close/>
              </a:path>
              <a:path w="450214" h="258444">
                <a:moveTo>
                  <a:pt x="343509" y="53517"/>
                </a:moveTo>
                <a:lnTo>
                  <a:pt x="341134" y="51142"/>
                </a:lnTo>
                <a:lnTo>
                  <a:pt x="335267" y="51142"/>
                </a:lnTo>
                <a:lnTo>
                  <a:pt x="332892" y="53517"/>
                </a:lnTo>
                <a:lnTo>
                  <a:pt x="332892" y="59385"/>
                </a:lnTo>
                <a:lnTo>
                  <a:pt x="335267" y="61760"/>
                </a:lnTo>
                <a:lnTo>
                  <a:pt x="338201" y="61760"/>
                </a:lnTo>
                <a:lnTo>
                  <a:pt x="341134" y="61760"/>
                </a:lnTo>
                <a:lnTo>
                  <a:pt x="343509" y="59385"/>
                </a:lnTo>
                <a:lnTo>
                  <a:pt x="343509" y="53517"/>
                </a:lnTo>
                <a:close/>
              </a:path>
              <a:path w="450214" h="258444">
                <a:moveTo>
                  <a:pt x="348335" y="204050"/>
                </a:moveTo>
                <a:lnTo>
                  <a:pt x="345960" y="201676"/>
                </a:lnTo>
                <a:lnTo>
                  <a:pt x="340093" y="201676"/>
                </a:lnTo>
                <a:lnTo>
                  <a:pt x="337718" y="204050"/>
                </a:lnTo>
                <a:lnTo>
                  <a:pt x="337718" y="209905"/>
                </a:lnTo>
                <a:lnTo>
                  <a:pt x="340093" y="212280"/>
                </a:lnTo>
                <a:lnTo>
                  <a:pt x="343027" y="212280"/>
                </a:lnTo>
                <a:lnTo>
                  <a:pt x="345960" y="212280"/>
                </a:lnTo>
                <a:lnTo>
                  <a:pt x="348335" y="209905"/>
                </a:lnTo>
                <a:lnTo>
                  <a:pt x="348335" y="204050"/>
                </a:lnTo>
                <a:close/>
              </a:path>
              <a:path w="450214" h="258444">
                <a:moveTo>
                  <a:pt x="348335" y="153873"/>
                </a:moveTo>
                <a:lnTo>
                  <a:pt x="345960" y="151485"/>
                </a:lnTo>
                <a:lnTo>
                  <a:pt x="340093" y="151485"/>
                </a:lnTo>
                <a:lnTo>
                  <a:pt x="337718" y="153873"/>
                </a:lnTo>
                <a:lnTo>
                  <a:pt x="337718" y="159727"/>
                </a:lnTo>
                <a:lnTo>
                  <a:pt x="340093" y="162102"/>
                </a:lnTo>
                <a:lnTo>
                  <a:pt x="343027" y="162102"/>
                </a:lnTo>
                <a:lnTo>
                  <a:pt x="345960" y="162102"/>
                </a:lnTo>
                <a:lnTo>
                  <a:pt x="348335" y="159727"/>
                </a:lnTo>
                <a:lnTo>
                  <a:pt x="348335" y="153873"/>
                </a:lnTo>
                <a:close/>
              </a:path>
              <a:path w="450214" h="258444">
                <a:moveTo>
                  <a:pt x="368706" y="3302"/>
                </a:moveTo>
                <a:lnTo>
                  <a:pt x="366306" y="901"/>
                </a:lnTo>
                <a:lnTo>
                  <a:pt x="360362" y="901"/>
                </a:lnTo>
                <a:lnTo>
                  <a:pt x="357962" y="3302"/>
                </a:lnTo>
                <a:lnTo>
                  <a:pt x="357962" y="9245"/>
                </a:lnTo>
                <a:lnTo>
                  <a:pt x="360362" y="11645"/>
                </a:lnTo>
                <a:lnTo>
                  <a:pt x="363334" y="11645"/>
                </a:lnTo>
                <a:lnTo>
                  <a:pt x="366306" y="11645"/>
                </a:lnTo>
                <a:lnTo>
                  <a:pt x="368706" y="9245"/>
                </a:lnTo>
                <a:lnTo>
                  <a:pt x="368706" y="3302"/>
                </a:lnTo>
                <a:close/>
              </a:path>
              <a:path w="450214" h="258444">
                <a:moveTo>
                  <a:pt x="377761" y="103428"/>
                </a:moveTo>
                <a:lnTo>
                  <a:pt x="375170" y="100838"/>
                </a:lnTo>
                <a:lnTo>
                  <a:pt x="368769" y="100838"/>
                </a:lnTo>
                <a:lnTo>
                  <a:pt x="366179" y="103428"/>
                </a:lnTo>
                <a:lnTo>
                  <a:pt x="366179" y="109829"/>
                </a:lnTo>
                <a:lnTo>
                  <a:pt x="368769" y="112420"/>
                </a:lnTo>
                <a:lnTo>
                  <a:pt x="371970" y="112420"/>
                </a:lnTo>
                <a:lnTo>
                  <a:pt x="375170" y="112420"/>
                </a:lnTo>
                <a:lnTo>
                  <a:pt x="377761" y="109829"/>
                </a:lnTo>
                <a:lnTo>
                  <a:pt x="377761" y="103428"/>
                </a:lnTo>
                <a:close/>
              </a:path>
              <a:path w="450214" h="258444">
                <a:moveTo>
                  <a:pt x="377761" y="53238"/>
                </a:moveTo>
                <a:lnTo>
                  <a:pt x="375170" y="50647"/>
                </a:lnTo>
                <a:lnTo>
                  <a:pt x="368769" y="50647"/>
                </a:lnTo>
                <a:lnTo>
                  <a:pt x="366179" y="53238"/>
                </a:lnTo>
                <a:lnTo>
                  <a:pt x="366179" y="59639"/>
                </a:lnTo>
                <a:lnTo>
                  <a:pt x="368769" y="62230"/>
                </a:lnTo>
                <a:lnTo>
                  <a:pt x="371970" y="62230"/>
                </a:lnTo>
                <a:lnTo>
                  <a:pt x="375170" y="62230"/>
                </a:lnTo>
                <a:lnTo>
                  <a:pt x="377761" y="59639"/>
                </a:lnTo>
                <a:lnTo>
                  <a:pt x="377761" y="53238"/>
                </a:lnTo>
                <a:close/>
              </a:path>
              <a:path w="450214" h="258444">
                <a:moveTo>
                  <a:pt x="382270" y="203771"/>
                </a:moveTo>
                <a:lnTo>
                  <a:pt x="379679" y="201180"/>
                </a:lnTo>
                <a:lnTo>
                  <a:pt x="373278" y="201180"/>
                </a:lnTo>
                <a:lnTo>
                  <a:pt x="370687" y="203771"/>
                </a:lnTo>
                <a:lnTo>
                  <a:pt x="370687" y="210172"/>
                </a:lnTo>
                <a:lnTo>
                  <a:pt x="373278" y="212763"/>
                </a:lnTo>
                <a:lnTo>
                  <a:pt x="376478" y="212763"/>
                </a:lnTo>
                <a:lnTo>
                  <a:pt x="379679" y="212763"/>
                </a:lnTo>
                <a:lnTo>
                  <a:pt x="382270" y="210172"/>
                </a:lnTo>
                <a:lnTo>
                  <a:pt x="382270" y="203771"/>
                </a:lnTo>
                <a:close/>
              </a:path>
              <a:path w="450214" h="258444">
                <a:moveTo>
                  <a:pt x="382270" y="153593"/>
                </a:moveTo>
                <a:lnTo>
                  <a:pt x="379679" y="151003"/>
                </a:lnTo>
                <a:lnTo>
                  <a:pt x="373278" y="151003"/>
                </a:lnTo>
                <a:lnTo>
                  <a:pt x="370687" y="153593"/>
                </a:lnTo>
                <a:lnTo>
                  <a:pt x="370687" y="159994"/>
                </a:lnTo>
                <a:lnTo>
                  <a:pt x="373278" y="162585"/>
                </a:lnTo>
                <a:lnTo>
                  <a:pt x="376478" y="162585"/>
                </a:lnTo>
                <a:lnTo>
                  <a:pt x="379679" y="162585"/>
                </a:lnTo>
                <a:lnTo>
                  <a:pt x="382270" y="159994"/>
                </a:lnTo>
                <a:lnTo>
                  <a:pt x="382270" y="153593"/>
                </a:lnTo>
                <a:close/>
              </a:path>
              <a:path w="450214" h="258444">
                <a:moveTo>
                  <a:pt x="402907" y="3060"/>
                </a:moveTo>
                <a:lnTo>
                  <a:pt x="400304" y="457"/>
                </a:lnTo>
                <a:lnTo>
                  <a:pt x="393877" y="457"/>
                </a:lnTo>
                <a:lnTo>
                  <a:pt x="391261" y="3060"/>
                </a:lnTo>
                <a:lnTo>
                  <a:pt x="391261" y="9486"/>
                </a:lnTo>
                <a:lnTo>
                  <a:pt x="393877" y="12103"/>
                </a:lnTo>
                <a:lnTo>
                  <a:pt x="397090" y="12103"/>
                </a:lnTo>
                <a:lnTo>
                  <a:pt x="400304" y="12103"/>
                </a:lnTo>
                <a:lnTo>
                  <a:pt x="402907" y="9486"/>
                </a:lnTo>
                <a:lnTo>
                  <a:pt x="402907" y="3060"/>
                </a:lnTo>
                <a:close/>
              </a:path>
              <a:path w="450214" h="258444">
                <a:moveTo>
                  <a:pt x="412026" y="103149"/>
                </a:moveTo>
                <a:lnTo>
                  <a:pt x="409219" y="100355"/>
                </a:lnTo>
                <a:lnTo>
                  <a:pt x="402285" y="100355"/>
                </a:lnTo>
                <a:lnTo>
                  <a:pt x="399478" y="103149"/>
                </a:lnTo>
                <a:lnTo>
                  <a:pt x="399478" y="110083"/>
                </a:lnTo>
                <a:lnTo>
                  <a:pt x="402285" y="112890"/>
                </a:lnTo>
                <a:lnTo>
                  <a:pt x="405752" y="112890"/>
                </a:lnTo>
                <a:lnTo>
                  <a:pt x="409219" y="112890"/>
                </a:lnTo>
                <a:lnTo>
                  <a:pt x="412026" y="110083"/>
                </a:lnTo>
                <a:lnTo>
                  <a:pt x="412026" y="103149"/>
                </a:lnTo>
                <a:close/>
              </a:path>
              <a:path w="450214" h="258444">
                <a:moveTo>
                  <a:pt x="412026" y="52984"/>
                </a:moveTo>
                <a:lnTo>
                  <a:pt x="409219" y="50177"/>
                </a:lnTo>
                <a:lnTo>
                  <a:pt x="402285" y="50177"/>
                </a:lnTo>
                <a:lnTo>
                  <a:pt x="399478" y="52984"/>
                </a:lnTo>
                <a:lnTo>
                  <a:pt x="399478" y="59918"/>
                </a:lnTo>
                <a:lnTo>
                  <a:pt x="402285" y="62725"/>
                </a:lnTo>
                <a:lnTo>
                  <a:pt x="405752" y="62725"/>
                </a:lnTo>
                <a:lnTo>
                  <a:pt x="409219" y="62725"/>
                </a:lnTo>
                <a:lnTo>
                  <a:pt x="412026" y="59918"/>
                </a:lnTo>
                <a:lnTo>
                  <a:pt x="412026" y="52984"/>
                </a:lnTo>
                <a:close/>
              </a:path>
              <a:path w="450214" h="258444">
                <a:moveTo>
                  <a:pt x="416204" y="203504"/>
                </a:moveTo>
                <a:lnTo>
                  <a:pt x="413397" y="200698"/>
                </a:lnTo>
                <a:lnTo>
                  <a:pt x="406463" y="200698"/>
                </a:lnTo>
                <a:lnTo>
                  <a:pt x="403656" y="203504"/>
                </a:lnTo>
                <a:lnTo>
                  <a:pt x="403656" y="210439"/>
                </a:lnTo>
                <a:lnTo>
                  <a:pt x="406463" y="213245"/>
                </a:lnTo>
                <a:lnTo>
                  <a:pt x="409930" y="213245"/>
                </a:lnTo>
                <a:lnTo>
                  <a:pt x="413397" y="213245"/>
                </a:lnTo>
                <a:lnTo>
                  <a:pt x="416204" y="210439"/>
                </a:lnTo>
                <a:lnTo>
                  <a:pt x="416204" y="203504"/>
                </a:lnTo>
                <a:close/>
              </a:path>
              <a:path w="450214" h="258444">
                <a:moveTo>
                  <a:pt x="416204" y="153327"/>
                </a:moveTo>
                <a:lnTo>
                  <a:pt x="413397" y="150520"/>
                </a:lnTo>
                <a:lnTo>
                  <a:pt x="406463" y="150520"/>
                </a:lnTo>
                <a:lnTo>
                  <a:pt x="403656" y="153327"/>
                </a:lnTo>
                <a:lnTo>
                  <a:pt x="403656" y="160261"/>
                </a:lnTo>
                <a:lnTo>
                  <a:pt x="406463" y="163068"/>
                </a:lnTo>
                <a:lnTo>
                  <a:pt x="409930" y="163068"/>
                </a:lnTo>
                <a:lnTo>
                  <a:pt x="413397" y="163068"/>
                </a:lnTo>
                <a:lnTo>
                  <a:pt x="416204" y="160261"/>
                </a:lnTo>
                <a:lnTo>
                  <a:pt x="416204" y="153327"/>
                </a:lnTo>
                <a:close/>
              </a:path>
              <a:path w="450214" h="258444">
                <a:moveTo>
                  <a:pt x="437108" y="2806"/>
                </a:moveTo>
                <a:lnTo>
                  <a:pt x="434301" y="0"/>
                </a:lnTo>
                <a:lnTo>
                  <a:pt x="427367" y="0"/>
                </a:lnTo>
                <a:lnTo>
                  <a:pt x="424561" y="2806"/>
                </a:lnTo>
                <a:lnTo>
                  <a:pt x="424561" y="9740"/>
                </a:lnTo>
                <a:lnTo>
                  <a:pt x="427367" y="12547"/>
                </a:lnTo>
                <a:lnTo>
                  <a:pt x="430834" y="12547"/>
                </a:lnTo>
                <a:lnTo>
                  <a:pt x="434301" y="12547"/>
                </a:lnTo>
                <a:lnTo>
                  <a:pt x="437108" y="9740"/>
                </a:lnTo>
                <a:lnTo>
                  <a:pt x="437108" y="2806"/>
                </a:lnTo>
                <a:close/>
              </a:path>
              <a:path w="450214" h="258444">
                <a:moveTo>
                  <a:pt x="446278" y="102882"/>
                </a:moveTo>
                <a:lnTo>
                  <a:pt x="443255" y="99872"/>
                </a:lnTo>
                <a:lnTo>
                  <a:pt x="435787" y="99872"/>
                </a:lnTo>
                <a:lnTo>
                  <a:pt x="432765" y="102882"/>
                </a:lnTo>
                <a:lnTo>
                  <a:pt x="432765" y="110350"/>
                </a:lnTo>
                <a:lnTo>
                  <a:pt x="435787" y="113372"/>
                </a:lnTo>
                <a:lnTo>
                  <a:pt x="439521" y="113372"/>
                </a:lnTo>
                <a:lnTo>
                  <a:pt x="443255" y="113372"/>
                </a:lnTo>
                <a:lnTo>
                  <a:pt x="446278" y="110350"/>
                </a:lnTo>
                <a:lnTo>
                  <a:pt x="446278" y="102882"/>
                </a:lnTo>
                <a:close/>
              </a:path>
              <a:path w="450214" h="258444">
                <a:moveTo>
                  <a:pt x="446278" y="52717"/>
                </a:moveTo>
                <a:lnTo>
                  <a:pt x="443255" y="49707"/>
                </a:lnTo>
                <a:lnTo>
                  <a:pt x="435787" y="49707"/>
                </a:lnTo>
                <a:lnTo>
                  <a:pt x="432765" y="52717"/>
                </a:lnTo>
                <a:lnTo>
                  <a:pt x="432765" y="60185"/>
                </a:lnTo>
                <a:lnTo>
                  <a:pt x="435787" y="63207"/>
                </a:lnTo>
                <a:lnTo>
                  <a:pt x="439521" y="63207"/>
                </a:lnTo>
                <a:lnTo>
                  <a:pt x="443255" y="63207"/>
                </a:lnTo>
                <a:lnTo>
                  <a:pt x="446278" y="60185"/>
                </a:lnTo>
                <a:lnTo>
                  <a:pt x="446278" y="52717"/>
                </a:lnTo>
                <a:close/>
              </a:path>
              <a:path w="450214" h="258444">
                <a:moveTo>
                  <a:pt x="450138" y="203238"/>
                </a:moveTo>
                <a:lnTo>
                  <a:pt x="447116" y="200215"/>
                </a:lnTo>
                <a:lnTo>
                  <a:pt x="439648" y="200215"/>
                </a:lnTo>
                <a:lnTo>
                  <a:pt x="436626" y="203238"/>
                </a:lnTo>
                <a:lnTo>
                  <a:pt x="436626" y="210705"/>
                </a:lnTo>
                <a:lnTo>
                  <a:pt x="439648" y="213728"/>
                </a:lnTo>
                <a:lnTo>
                  <a:pt x="443382" y="213728"/>
                </a:lnTo>
                <a:lnTo>
                  <a:pt x="447116" y="213728"/>
                </a:lnTo>
                <a:lnTo>
                  <a:pt x="450138" y="210705"/>
                </a:lnTo>
                <a:lnTo>
                  <a:pt x="450138" y="203238"/>
                </a:lnTo>
                <a:close/>
              </a:path>
              <a:path w="450214" h="258444">
                <a:moveTo>
                  <a:pt x="450138" y="153073"/>
                </a:moveTo>
                <a:lnTo>
                  <a:pt x="447116" y="150050"/>
                </a:lnTo>
                <a:lnTo>
                  <a:pt x="439648" y="150050"/>
                </a:lnTo>
                <a:lnTo>
                  <a:pt x="436626" y="153073"/>
                </a:lnTo>
                <a:lnTo>
                  <a:pt x="436626" y="160528"/>
                </a:lnTo>
                <a:lnTo>
                  <a:pt x="439648" y="163550"/>
                </a:lnTo>
                <a:lnTo>
                  <a:pt x="443382" y="163550"/>
                </a:lnTo>
                <a:lnTo>
                  <a:pt x="447116" y="163550"/>
                </a:lnTo>
                <a:lnTo>
                  <a:pt x="450138" y="160528"/>
                </a:lnTo>
                <a:lnTo>
                  <a:pt x="450138" y="153073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3102203" y="2693238"/>
            <a:ext cx="445770" cy="57785"/>
          </a:xfrm>
          <a:custGeom>
            <a:avLst/>
            <a:gdLst/>
            <a:ahLst/>
            <a:cxnLst/>
            <a:rect l="l" t="t" r="r" b="b"/>
            <a:pathLst>
              <a:path w="445770" h="57785">
                <a:moveTo>
                  <a:pt x="889" y="56197"/>
                </a:moveTo>
                <a:lnTo>
                  <a:pt x="698" y="55994"/>
                </a:lnTo>
                <a:lnTo>
                  <a:pt x="190" y="55994"/>
                </a:lnTo>
                <a:lnTo>
                  <a:pt x="0" y="56197"/>
                </a:lnTo>
                <a:lnTo>
                  <a:pt x="0" y="56692"/>
                </a:lnTo>
                <a:lnTo>
                  <a:pt x="190" y="56896"/>
                </a:lnTo>
                <a:lnTo>
                  <a:pt x="444" y="56896"/>
                </a:lnTo>
                <a:lnTo>
                  <a:pt x="698" y="56896"/>
                </a:lnTo>
                <a:lnTo>
                  <a:pt x="889" y="56692"/>
                </a:lnTo>
                <a:lnTo>
                  <a:pt x="889" y="56197"/>
                </a:lnTo>
                <a:close/>
              </a:path>
              <a:path w="445770" h="57785">
                <a:moveTo>
                  <a:pt x="889" y="6032"/>
                </a:moveTo>
                <a:lnTo>
                  <a:pt x="698" y="5829"/>
                </a:lnTo>
                <a:lnTo>
                  <a:pt x="190" y="5829"/>
                </a:lnTo>
                <a:lnTo>
                  <a:pt x="0" y="6032"/>
                </a:lnTo>
                <a:lnTo>
                  <a:pt x="0" y="6527"/>
                </a:lnTo>
                <a:lnTo>
                  <a:pt x="190" y="6731"/>
                </a:lnTo>
                <a:lnTo>
                  <a:pt x="444" y="6731"/>
                </a:lnTo>
                <a:lnTo>
                  <a:pt x="698" y="6731"/>
                </a:lnTo>
                <a:lnTo>
                  <a:pt x="889" y="6527"/>
                </a:lnTo>
                <a:lnTo>
                  <a:pt x="889" y="6032"/>
                </a:lnTo>
                <a:close/>
              </a:path>
              <a:path w="445770" h="57785">
                <a:moveTo>
                  <a:pt x="35090" y="55968"/>
                </a:moveTo>
                <a:lnTo>
                  <a:pt x="34683" y="55562"/>
                </a:lnTo>
                <a:lnTo>
                  <a:pt x="33693" y="55562"/>
                </a:lnTo>
                <a:lnTo>
                  <a:pt x="33286" y="55968"/>
                </a:lnTo>
                <a:lnTo>
                  <a:pt x="33286" y="56946"/>
                </a:lnTo>
                <a:lnTo>
                  <a:pt x="33693" y="57353"/>
                </a:lnTo>
                <a:lnTo>
                  <a:pt x="34188" y="57353"/>
                </a:lnTo>
                <a:lnTo>
                  <a:pt x="34683" y="57353"/>
                </a:lnTo>
                <a:lnTo>
                  <a:pt x="35090" y="56946"/>
                </a:lnTo>
                <a:lnTo>
                  <a:pt x="35090" y="55968"/>
                </a:lnTo>
                <a:close/>
              </a:path>
              <a:path w="445770" h="57785">
                <a:moveTo>
                  <a:pt x="35090" y="5778"/>
                </a:moveTo>
                <a:lnTo>
                  <a:pt x="34683" y="5384"/>
                </a:lnTo>
                <a:lnTo>
                  <a:pt x="33693" y="5384"/>
                </a:lnTo>
                <a:lnTo>
                  <a:pt x="33286" y="5778"/>
                </a:lnTo>
                <a:lnTo>
                  <a:pt x="33286" y="6769"/>
                </a:lnTo>
                <a:lnTo>
                  <a:pt x="33693" y="7175"/>
                </a:lnTo>
                <a:lnTo>
                  <a:pt x="34188" y="7175"/>
                </a:lnTo>
                <a:lnTo>
                  <a:pt x="34683" y="7175"/>
                </a:lnTo>
                <a:lnTo>
                  <a:pt x="35090" y="6769"/>
                </a:lnTo>
                <a:lnTo>
                  <a:pt x="35090" y="5778"/>
                </a:lnTo>
                <a:close/>
              </a:path>
              <a:path w="445770" h="57785">
                <a:moveTo>
                  <a:pt x="69291" y="5537"/>
                </a:moveTo>
                <a:lnTo>
                  <a:pt x="68694" y="4940"/>
                </a:lnTo>
                <a:lnTo>
                  <a:pt x="67208" y="4940"/>
                </a:lnTo>
                <a:lnTo>
                  <a:pt x="66598" y="5537"/>
                </a:lnTo>
                <a:lnTo>
                  <a:pt x="66598" y="7023"/>
                </a:lnTo>
                <a:lnTo>
                  <a:pt x="67208" y="7620"/>
                </a:lnTo>
                <a:lnTo>
                  <a:pt x="67945" y="7620"/>
                </a:lnTo>
                <a:lnTo>
                  <a:pt x="68694" y="7620"/>
                </a:lnTo>
                <a:lnTo>
                  <a:pt x="69291" y="7023"/>
                </a:lnTo>
                <a:lnTo>
                  <a:pt x="69291" y="5537"/>
                </a:lnTo>
                <a:close/>
              </a:path>
              <a:path w="445770" h="57785">
                <a:moveTo>
                  <a:pt x="103479" y="5283"/>
                </a:moveTo>
                <a:lnTo>
                  <a:pt x="102679" y="4483"/>
                </a:lnTo>
                <a:lnTo>
                  <a:pt x="100698" y="4483"/>
                </a:lnTo>
                <a:lnTo>
                  <a:pt x="99898" y="5283"/>
                </a:lnTo>
                <a:lnTo>
                  <a:pt x="99898" y="7264"/>
                </a:lnTo>
                <a:lnTo>
                  <a:pt x="100698" y="8064"/>
                </a:lnTo>
                <a:lnTo>
                  <a:pt x="101688" y="8064"/>
                </a:lnTo>
                <a:lnTo>
                  <a:pt x="102679" y="8064"/>
                </a:lnTo>
                <a:lnTo>
                  <a:pt x="103479" y="7264"/>
                </a:lnTo>
                <a:lnTo>
                  <a:pt x="103479" y="5283"/>
                </a:lnTo>
                <a:close/>
              </a:path>
              <a:path w="445770" h="57785">
                <a:moveTo>
                  <a:pt x="137680" y="5041"/>
                </a:moveTo>
                <a:lnTo>
                  <a:pt x="136677" y="4038"/>
                </a:lnTo>
                <a:lnTo>
                  <a:pt x="134213" y="4038"/>
                </a:lnTo>
                <a:lnTo>
                  <a:pt x="133197" y="5041"/>
                </a:lnTo>
                <a:lnTo>
                  <a:pt x="133197" y="7518"/>
                </a:lnTo>
                <a:lnTo>
                  <a:pt x="134213" y="8521"/>
                </a:lnTo>
                <a:lnTo>
                  <a:pt x="135445" y="8521"/>
                </a:lnTo>
                <a:lnTo>
                  <a:pt x="136677" y="8521"/>
                </a:lnTo>
                <a:lnTo>
                  <a:pt x="137680" y="7518"/>
                </a:lnTo>
                <a:lnTo>
                  <a:pt x="137680" y="5041"/>
                </a:lnTo>
                <a:close/>
              </a:path>
              <a:path w="445770" h="57785">
                <a:moveTo>
                  <a:pt x="171881" y="4787"/>
                </a:moveTo>
                <a:lnTo>
                  <a:pt x="170675" y="3594"/>
                </a:lnTo>
                <a:lnTo>
                  <a:pt x="167703" y="3594"/>
                </a:lnTo>
                <a:lnTo>
                  <a:pt x="166509" y="4787"/>
                </a:lnTo>
                <a:lnTo>
                  <a:pt x="166509" y="7759"/>
                </a:lnTo>
                <a:lnTo>
                  <a:pt x="167703" y="8966"/>
                </a:lnTo>
                <a:lnTo>
                  <a:pt x="169189" y="8966"/>
                </a:lnTo>
                <a:lnTo>
                  <a:pt x="170675" y="8966"/>
                </a:lnTo>
                <a:lnTo>
                  <a:pt x="171881" y="7759"/>
                </a:lnTo>
                <a:lnTo>
                  <a:pt x="171881" y="4787"/>
                </a:lnTo>
                <a:close/>
              </a:path>
              <a:path w="445770" h="57785">
                <a:moveTo>
                  <a:pt x="206070" y="4546"/>
                </a:moveTo>
                <a:lnTo>
                  <a:pt x="204660" y="3136"/>
                </a:lnTo>
                <a:lnTo>
                  <a:pt x="201206" y="3136"/>
                </a:lnTo>
                <a:lnTo>
                  <a:pt x="199796" y="4546"/>
                </a:lnTo>
                <a:lnTo>
                  <a:pt x="199796" y="8013"/>
                </a:lnTo>
                <a:lnTo>
                  <a:pt x="201206" y="9410"/>
                </a:lnTo>
                <a:lnTo>
                  <a:pt x="202933" y="9410"/>
                </a:lnTo>
                <a:lnTo>
                  <a:pt x="204660" y="9410"/>
                </a:lnTo>
                <a:lnTo>
                  <a:pt x="206070" y="8013"/>
                </a:lnTo>
                <a:lnTo>
                  <a:pt x="206070" y="4546"/>
                </a:lnTo>
                <a:close/>
              </a:path>
              <a:path w="445770" h="57785">
                <a:moveTo>
                  <a:pt x="240271" y="4292"/>
                </a:moveTo>
                <a:lnTo>
                  <a:pt x="238671" y="2692"/>
                </a:lnTo>
                <a:lnTo>
                  <a:pt x="234708" y="2692"/>
                </a:lnTo>
                <a:lnTo>
                  <a:pt x="233108" y="4292"/>
                </a:lnTo>
                <a:lnTo>
                  <a:pt x="233108" y="8255"/>
                </a:lnTo>
                <a:lnTo>
                  <a:pt x="234708" y="9855"/>
                </a:lnTo>
                <a:lnTo>
                  <a:pt x="236689" y="9855"/>
                </a:lnTo>
                <a:lnTo>
                  <a:pt x="238671" y="9855"/>
                </a:lnTo>
                <a:lnTo>
                  <a:pt x="240271" y="8255"/>
                </a:lnTo>
                <a:lnTo>
                  <a:pt x="240271" y="4292"/>
                </a:lnTo>
                <a:close/>
              </a:path>
              <a:path w="445770" h="57785">
                <a:moveTo>
                  <a:pt x="274472" y="4038"/>
                </a:moveTo>
                <a:lnTo>
                  <a:pt x="272656" y="2235"/>
                </a:lnTo>
                <a:lnTo>
                  <a:pt x="268211" y="2235"/>
                </a:lnTo>
                <a:lnTo>
                  <a:pt x="266407" y="4038"/>
                </a:lnTo>
                <a:lnTo>
                  <a:pt x="266407" y="8496"/>
                </a:lnTo>
                <a:lnTo>
                  <a:pt x="268211" y="10299"/>
                </a:lnTo>
                <a:lnTo>
                  <a:pt x="270433" y="10299"/>
                </a:lnTo>
                <a:lnTo>
                  <a:pt x="272656" y="10299"/>
                </a:lnTo>
                <a:lnTo>
                  <a:pt x="274472" y="8496"/>
                </a:lnTo>
                <a:lnTo>
                  <a:pt x="274472" y="4038"/>
                </a:lnTo>
                <a:close/>
              </a:path>
              <a:path w="445770" h="57785">
                <a:moveTo>
                  <a:pt x="308673" y="3797"/>
                </a:moveTo>
                <a:lnTo>
                  <a:pt x="306666" y="1790"/>
                </a:lnTo>
                <a:lnTo>
                  <a:pt x="301713" y="1790"/>
                </a:lnTo>
                <a:lnTo>
                  <a:pt x="299707" y="3797"/>
                </a:lnTo>
                <a:lnTo>
                  <a:pt x="299707" y="8750"/>
                </a:lnTo>
                <a:lnTo>
                  <a:pt x="301713" y="10756"/>
                </a:lnTo>
                <a:lnTo>
                  <a:pt x="304190" y="10756"/>
                </a:lnTo>
                <a:lnTo>
                  <a:pt x="306666" y="10756"/>
                </a:lnTo>
                <a:lnTo>
                  <a:pt x="308673" y="8750"/>
                </a:lnTo>
                <a:lnTo>
                  <a:pt x="308673" y="3797"/>
                </a:lnTo>
                <a:close/>
              </a:path>
              <a:path w="445770" h="57785">
                <a:moveTo>
                  <a:pt x="342861" y="3543"/>
                </a:moveTo>
                <a:lnTo>
                  <a:pt x="340652" y="1346"/>
                </a:lnTo>
                <a:lnTo>
                  <a:pt x="335216" y="1346"/>
                </a:lnTo>
                <a:lnTo>
                  <a:pt x="333006" y="3543"/>
                </a:lnTo>
                <a:lnTo>
                  <a:pt x="333006" y="8991"/>
                </a:lnTo>
                <a:lnTo>
                  <a:pt x="335216" y="11201"/>
                </a:lnTo>
                <a:lnTo>
                  <a:pt x="337934" y="11201"/>
                </a:lnTo>
                <a:lnTo>
                  <a:pt x="340652" y="11201"/>
                </a:lnTo>
                <a:lnTo>
                  <a:pt x="342861" y="8991"/>
                </a:lnTo>
                <a:lnTo>
                  <a:pt x="342861" y="3543"/>
                </a:lnTo>
                <a:close/>
              </a:path>
              <a:path w="445770" h="57785">
                <a:moveTo>
                  <a:pt x="377050" y="3302"/>
                </a:moveTo>
                <a:lnTo>
                  <a:pt x="374650" y="889"/>
                </a:lnTo>
                <a:lnTo>
                  <a:pt x="368706" y="889"/>
                </a:lnTo>
                <a:lnTo>
                  <a:pt x="366306" y="3302"/>
                </a:lnTo>
                <a:lnTo>
                  <a:pt x="366306" y="9245"/>
                </a:lnTo>
                <a:lnTo>
                  <a:pt x="368706" y="11645"/>
                </a:lnTo>
                <a:lnTo>
                  <a:pt x="371678" y="11645"/>
                </a:lnTo>
                <a:lnTo>
                  <a:pt x="374650" y="11645"/>
                </a:lnTo>
                <a:lnTo>
                  <a:pt x="377050" y="9245"/>
                </a:lnTo>
                <a:lnTo>
                  <a:pt x="377050" y="3302"/>
                </a:lnTo>
                <a:close/>
              </a:path>
              <a:path w="445770" h="57785">
                <a:moveTo>
                  <a:pt x="411251" y="3073"/>
                </a:moveTo>
                <a:lnTo>
                  <a:pt x="408647" y="457"/>
                </a:lnTo>
                <a:lnTo>
                  <a:pt x="402221" y="457"/>
                </a:lnTo>
                <a:lnTo>
                  <a:pt x="399605" y="3073"/>
                </a:lnTo>
                <a:lnTo>
                  <a:pt x="399605" y="9499"/>
                </a:lnTo>
                <a:lnTo>
                  <a:pt x="402221" y="12103"/>
                </a:lnTo>
                <a:lnTo>
                  <a:pt x="405434" y="12103"/>
                </a:lnTo>
                <a:lnTo>
                  <a:pt x="408647" y="12103"/>
                </a:lnTo>
                <a:lnTo>
                  <a:pt x="411251" y="9499"/>
                </a:lnTo>
                <a:lnTo>
                  <a:pt x="411251" y="3073"/>
                </a:lnTo>
                <a:close/>
              </a:path>
              <a:path w="445770" h="57785">
                <a:moveTo>
                  <a:pt x="445452" y="2806"/>
                </a:moveTo>
                <a:lnTo>
                  <a:pt x="442645" y="0"/>
                </a:lnTo>
                <a:lnTo>
                  <a:pt x="435711" y="0"/>
                </a:lnTo>
                <a:lnTo>
                  <a:pt x="432904" y="2806"/>
                </a:lnTo>
                <a:lnTo>
                  <a:pt x="432904" y="9740"/>
                </a:lnTo>
                <a:lnTo>
                  <a:pt x="435711" y="12547"/>
                </a:lnTo>
                <a:lnTo>
                  <a:pt x="439178" y="12547"/>
                </a:lnTo>
                <a:lnTo>
                  <a:pt x="442645" y="12547"/>
                </a:lnTo>
                <a:lnTo>
                  <a:pt x="445452" y="9740"/>
                </a:lnTo>
                <a:lnTo>
                  <a:pt x="445452" y="2806"/>
                </a:lnTo>
                <a:close/>
              </a:path>
            </a:pathLst>
          </a:custGeom>
          <a:solidFill>
            <a:srgbClr val="6FC7D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bg object 7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56793" y="2451760"/>
            <a:ext cx="427166" cy="189141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99587" y="2493154"/>
            <a:ext cx="106343" cy="106348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43241" y="2503004"/>
            <a:ext cx="86639" cy="86652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56404" y="2515825"/>
            <a:ext cx="61020" cy="61010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12406" y="3176371"/>
            <a:ext cx="279568" cy="161543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07597" y="3203965"/>
            <a:ext cx="106348" cy="106356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451255" y="3213823"/>
            <a:ext cx="86639" cy="86639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64418" y="3226634"/>
            <a:ext cx="61010" cy="61020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11095" y="3543360"/>
            <a:ext cx="130003" cy="130011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56726" y="3555191"/>
            <a:ext cx="106343" cy="106348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00381" y="3565042"/>
            <a:ext cx="86637" cy="86652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313542" y="3577863"/>
            <a:ext cx="61010" cy="61010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785658" y="3752428"/>
            <a:ext cx="130002" cy="130005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31288" y="3764254"/>
            <a:ext cx="106343" cy="106352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074941" y="3774109"/>
            <a:ext cx="86639" cy="86639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188104" y="3786920"/>
            <a:ext cx="61010" cy="61020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680412" y="3964953"/>
            <a:ext cx="106352" cy="106352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824065" y="3974815"/>
            <a:ext cx="86639" cy="86631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937229" y="3987615"/>
            <a:ext cx="61010" cy="61023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71344" y="4182386"/>
            <a:ext cx="106356" cy="106343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614998" y="4192234"/>
            <a:ext cx="86639" cy="86636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087668" y="2766610"/>
            <a:ext cx="279567" cy="161539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382863" y="2794203"/>
            <a:ext cx="106352" cy="106352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526515" y="2804061"/>
            <a:ext cx="86638" cy="86636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639680" y="2816866"/>
            <a:ext cx="61009" cy="61023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895325" y="1804920"/>
            <a:ext cx="279580" cy="161537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190520" y="1832517"/>
            <a:ext cx="106356" cy="106352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447337" y="1855183"/>
            <a:ext cx="61023" cy="61020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334174" y="1842371"/>
            <a:ext cx="86644" cy="86644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6777302" y="1611626"/>
            <a:ext cx="130001" cy="130003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922919" y="1623453"/>
            <a:ext cx="106356" cy="106352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066580" y="1633308"/>
            <a:ext cx="86644" cy="86639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7179739" y="1646116"/>
            <a:ext cx="61019" cy="61023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676945" y="1310572"/>
            <a:ext cx="130003" cy="130006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6822576" y="1322405"/>
            <a:ext cx="106343" cy="10634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7079392" y="1345076"/>
            <a:ext cx="61010" cy="61010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6966229" y="1332255"/>
            <a:ext cx="86639" cy="86650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6496436" y="1063164"/>
            <a:ext cx="106347" cy="106356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6640093" y="1073023"/>
            <a:ext cx="86638" cy="86639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6753257" y="1085830"/>
            <a:ext cx="61009" cy="61023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380848" y="922497"/>
            <a:ext cx="86639" cy="86631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6494011" y="935310"/>
            <a:ext cx="61023" cy="61020"/>
          </a:xfrm>
          <a:prstGeom prst="rect">
            <a:avLst/>
          </a:prstGeom>
        </p:spPr>
      </p:pic>
      <p:pic>
        <p:nvPicPr>
          <p:cNvPr id="112" name="bg object 11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739369" y="2200884"/>
            <a:ext cx="427168" cy="189141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7182159" y="2242278"/>
            <a:ext cx="106348" cy="106348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7325817" y="2252132"/>
            <a:ext cx="86639" cy="86647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804802" y="2041999"/>
            <a:ext cx="427167" cy="189136"/>
          </a:xfrm>
          <a:prstGeom prst="rect">
            <a:avLst/>
          </a:prstGeom>
        </p:spPr>
      </p:pic>
      <p:pic>
        <p:nvPicPr>
          <p:cNvPr id="116" name="bg object 11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682831" y="2083393"/>
            <a:ext cx="106348" cy="106352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558882" y="2093251"/>
            <a:ext cx="86639" cy="86639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471348" y="2106059"/>
            <a:ext cx="61010" cy="61020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612460" y="2652458"/>
            <a:ext cx="427176" cy="189141"/>
          </a:xfrm>
          <a:prstGeom prst="rect">
            <a:avLst/>
          </a:prstGeom>
        </p:spPr>
      </p:pic>
      <p:pic>
        <p:nvPicPr>
          <p:cNvPr id="120" name="bg object 12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490490" y="2693857"/>
            <a:ext cx="106356" cy="106343"/>
          </a:xfrm>
          <a:prstGeom prst="rect">
            <a:avLst/>
          </a:prstGeom>
        </p:spPr>
      </p:pic>
      <p:pic>
        <p:nvPicPr>
          <p:cNvPr id="121" name="bg object 12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366549" y="2703715"/>
            <a:ext cx="86642" cy="86637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279006" y="2716523"/>
            <a:ext cx="61023" cy="61010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821528" y="2365210"/>
            <a:ext cx="279571" cy="161543"/>
          </a:xfrm>
          <a:prstGeom prst="rect">
            <a:avLst/>
          </a:prstGeom>
        </p:spPr>
      </p:pic>
      <p:pic>
        <p:nvPicPr>
          <p:cNvPr id="124" name="bg object 124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699557" y="2392803"/>
            <a:ext cx="106343" cy="106356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575608" y="2402662"/>
            <a:ext cx="86639" cy="86639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488074" y="2415469"/>
            <a:ext cx="61010" cy="61020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4030592" y="1720339"/>
            <a:ext cx="130001" cy="130003"/>
          </a:xfrm>
          <a:prstGeom prst="rect">
            <a:avLst/>
          </a:prstGeom>
        </p:spPr>
      </p:pic>
      <p:pic>
        <p:nvPicPr>
          <p:cNvPr id="128" name="bg object 12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08612" y="1732165"/>
            <a:ext cx="106356" cy="106352"/>
          </a:xfrm>
          <a:prstGeom prst="rect">
            <a:avLst/>
          </a:prstGeom>
        </p:spPr>
      </p:pic>
      <p:pic>
        <p:nvPicPr>
          <p:cNvPr id="129" name="bg object 12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784676" y="1742020"/>
            <a:ext cx="86638" cy="86639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697128" y="1754828"/>
            <a:ext cx="61022" cy="61023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4156030" y="1511284"/>
            <a:ext cx="130001" cy="129994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034049" y="1523108"/>
            <a:ext cx="106356" cy="106343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910114" y="1532966"/>
            <a:ext cx="86639" cy="86631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822567" y="1545769"/>
            <a:ext cx="61023" cy="61015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251477" y="1272231"/>
            <a:ext cx="106352" cy="106343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4127537" y="1282090"/>
            <a:ext cx="86639" cy="86626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4039991" y="1294898"/>
            <a:ext cx="61023" cy="61020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4452175" y="1063164"/>
            <a:ext cx="106352" cy="106356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4328236" y="1073023"/>
            <a:ext cx="86638" cy="86639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4240692" y="1085830"/>
            <a:ext cx="61019" cy="61023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4424673" y="885132"/>
            <a:ext cx="61010" cy="61010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4512208" y="872324"/>
            <a:ext cx="86639" cy="86639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737898" y="3326891"/>
            <a:ext cx="279579" cy="161543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615927" y="3354498"/>
            <a:ext cx="106352" cy="106348"/>
          </a:xfrm>
          <a:prstGeom prst="rect">
            <a:avLst/>
          </a:prstGeom>
        </p:spPr>
      </p:pic>
      <p:pic>
        <p:nvPicPr>
          <p:cNvPr id="145" name="bg object 145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3491979" y="3364344"/>
            <a:ext cx="86647" cy="86639"/>
          </a:xfrm>
          <a:prstGeom prst="rect">
            <a:avLst/>
          </a:prstGeom>
        </p:spPr>
      </p:pic>
      <p:pic>
        <p:nvPicPr>
          <p:cNvPr id="146" name="bg object 146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404444" y="3377164"/>
            <a:ext cx="61015" cy="61010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3997144" y="3652072"/>
            <a:ext cx="130003" cy="130011"/>
          </a:xfrm>
          <a:prstGeom prst="rect">
            <a:avLst/>
          </a:prstGeom>
        </p:spPr>
      </p:pic>
      <p:pic>
        <p:nvPicPr>
          <p:cNvPr id="148" name="bg object 148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3875163" y="3663903"/>
            <a:ext cx="106352" cy="106349"/>
          </a:xfrm>
          <a:prstGeom prst="rect">
            <a:avLst/>
          </a:prstGeom>
        </p:spPr>
      </p:pic>
      <p:pic>
        <p:nvPicPr>
          <p:cNvPr id="149" name="bg object 149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3751224" y="3673754"/>
            <a:ext cx="86638" cy="86652"/>
          </a:xfrm>
          <a:prstGeom prst="rect">
            <a:avLst/>
          </a:prstGeom>
        </p:spPr>
      </p:pic>
      <p:pic>
        <p:nvPicPr>
          <p:cNvPr id="150" name="bg object 150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3663679" y="3686575"/>
            <a:ext cx="61020" cy="61010"/>
          </a:xfrm>
          <a:prstGeom prst="rect">
            <a:avLst/>
          </a:prstGeom>
        </p:spPr>
      </p:pic>
      <p:pic>
        <p:nvPicPr>
          <p:cNvPr id="151" name="bg object 151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4189472" y="3852783"/>
            <a:ext cx="130005" cy="129998"/>
          </a:xfrm>
          <a:prstGeom prst="rect">
            <a:avLst/>
          </a:prstGeom>
        </p:spPr>
      </p:pic>
      <p:pic>
        <p:nvPicPr>
          <p:cNvPr id="152" name="bg object 152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4067502" y="3864606"/>
            <a:ext cx="106355" cy="106352"/>
          </a:xfrm>
          <a:prstGeom prst="rect">
            <a:avLst/>
          </a:prstGeom>
        </p:spPr>
      </p:pic>
      <p:pic>
        <p:nvPicPr>
          <p:cNvPr id="153" name="bg object 153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3943561" y="3874465"/>
            <a:ext cx="86642" cy="86639"/>
          </a:xfrm>
          <a:prstGeom prst="rect">
            <a:avLst/>
          </a:prstGeom>
        </p:spPr>
      </p:pic>
      <p:pic>
        <p:nvPicPr>
          <p:cNvPr id="154" name="bg object 154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3856018" y="3887272"/>
            <a:ext cx="61023" cy="61023"/>
          </a:xfrm>
          <a:prstGeom prst="rect">
            <a:avLst/>
          </a:prstGeom>
        </p:spPr>
      </p:pic>
      <p:pic>
        <p:nvPicPr>
          <p:cNvPr id="155" name="bg object 155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4310021" y="4065305"/>
            <a:ext cx="106348" cy="106352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4186072" y="4075163"/>
            <a:ext cx="86639" cy="86639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4098537" y="4087971"/>
            <a:ext cx="61010" cy="61023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4528934" y="4234052"/>
            <a:ext cx="86638" cy="86639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4441399" y="4246860"/>
            <a:ext cx="61009" cy="61023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3620830" y="2953512"/>
            <a:ext cx="427166" cy="189139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3498859" y="2994910"/>
            <a:ext cx="106343" cy="106343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3374910" y="3004756"/>
            <a:ext cx="1749121" cy="1728609"/>
          </a:xfrm>
          <a:prstGeom prst="rect">
            <a:avLst/>
          </a:prstGeom>
        </p:spPr>
      </p:pic>
      <p:pic>
        <p:nvPicPr>
          <p:cNvPr id="163" name="bg object 163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5963991" y="890322"/>
            <a:ext cx="1668797" cy="1668789"/>
          </a:xfrm>
          <a:prstGeom prst="rect">
            <a:avLst/>
          </a:prstGeom>
        </p:spPr>
      </p:pic>
      <p:pic>
        <p:nvPicPr>
          <p:cNvPr id="164" name="bg object 164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287376" y="1358622"/>
            <a:ext cx="1736305" cy="1719965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5687117" y="3046935"/>
            <a:ext cx="1653893" cy="16538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59941"/>
            <a:ext cx="11379200" cy="1198880"/>
          </a:xfrm>
          <a:custGeom>
            <a:avLst/>
            <a:gdLst/>
            <a:ahLst/>
            <a:cxnLst/>
            <a:rect l="l" t="t" r="r" b="b"/>
            <a:pathLst>
              <a:path w="11379200" h="1198880">
                <a:moveTo>
                  <a:pt x="0" y="1198828"/>
                </a:moveTo>
                <a:lnTo>
                  <a:pt x="11379200" y="1198828"/>
                </a:lnTo>
                <a:lnTo>
                  <a:pt x="11379200" y="0"/>
                </a:lnTo>
                <a:lnTo>
                  <a:pt x="0" y="0"/>
                </a:lnTo>
                <a:lnTo>
                  <a:pt x="0" y="1198828"/>
                </a:lnTo>
                <a:close/>
              </a:path>
            </a:pathLst>
          </a:custGeom>
          <a:solidFill>
            <a:srgbClr val="EA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1379200" cy="1083945"/>
          </a:xfrm>
          <a:custGeom>
            <a:avLst/>
            <a:gdLst/>
            <a:ahLst/>
            <a:cxnLst/>
            <a:rect l="l" t="t" r="r" b="b"/>
            <a:pathLst>
              <a:path w="11379200" h="1083945">
                <a:moveTo>
                  <a:pt x="0" y="1083741"/>
                </a:moveTo>
                <a:lnTo>
                  <a:pt x="11379200" y="1083741"/>
                </a:lnTo>
                <a:lnTo>
                  <a:pt x="11379200" y="0"/>
                </a:lnTo>
                <a:lnTo>
                  <a:pt x="0" y="0"/>
                </a:lnTo>
                <a:lnTo>
                  <a:pt x="0" y="1083741"/>
                </a:lnTo>
                <a:close/>
              </a:path>
            </a:pathLst>
          </a:custGeom>
          <a:solidFill>
            <a:srgbClr val="EAE9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032" y="195138"/>
            <a:ext cx="1036513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B3F70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014" y="1435314"/>
            <a:ext cx="10351770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1D1D1B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68928" y="5952744"/>
            <a:ext cx="364134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68960" y="5952744"/>
            <a:ext cx="261721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193024" y="5952744"/>
            <a:ext cx="261721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75.png"/><Relationship Id="rId6" Type="http://schemas.openxmlformats.org/officeDocument/2006/relationships/image" Target="../media/image182.png"/><Relationship Id="rId7" Type="http://schemas.openxmlformats.org/officeDocument/2006/relationships/image" Target="../media/image183.png"/><Relationship Id="rId8" Type="http://schemas.openxmlformats.org/officeDocument/2006/relationships/image" Target="../media/image184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hyperlink" Target="http://www.miraeassetmf.co.in/" TargetMode="External"/><Relationship Id="rId4" Type="http://schemas.openxmlformats.org/officeDocument/2006/relationships/image" Target="../media/image199.png"/><Relationship Id="rId5" Type="http://schemas.openxmlformats.org/officeDocument/2006/relationships/image" Target="../media/image200.png"/><Relationship Id="rId6" Type="http://schemas.openxmlformats.org/officeDocument/2006/relationships/image" Target="../media/image201.png"/><Relationship Id="rId7" Type="http://schemas.openxmlformats.org/officeDocument/2006/relationships/image" Target="../media/image202.png"/><Relationship Id="rId8" Type="http://schemas.openxmlformats.org/officeDocument/2006/relationships/image" Target="../media/image203.png"/><Relationship Id="rId9" Type="http://schemas.openxmlformats.org/officeDocument/2006/relationships/image" Target="../media/image204.png"/><Relationship Id="rId10" Type="http://schemas.openxmlformats.org/officeDocument/2006/relationships/image" Target="../media/image205.png"/><Relationship Id="rId11" Type="http://schemas.openxmlformats.org/officeDocument/2006/relationships/image" Target="../media/image206.png"/><Relationship Id="rId12" Type="http://schemas.openxmlformats.org/officeDocument/2006/relationships/image" Target="../media/image20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21.png"/><Relationship Id="rId4" Type="http://schemas.openxmlformats.org/officeDocument/2006/relationships/image" Target="../media/image122.png"/><Relationship Id="rId5" Type="http://schemas.openxmlformats.org/officeDocument/2006/relationships/image" Target="../media/image123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Relationship Id="rId8" Type="http://schemas.openxmlformats.org/officeDocument/2006/relationships/image" Target="../media/image126.png"/><Relationship Id="rId9" Type="http://schemas.openxmlformats.org/officeDocument/2006/relationships/image" Target="../media/image127.png"/><Relationship Id="rId10" Type="http://schemas.openxmlformats.org/officeDocument/2006/relationships/image" Target="../media/image128.png"/><Relationship Id="rId11" Type="http://schemas.openxmlformats.org/officeDocument/2006/relationships/image" Target="../media/image129.png"/><Relationship Id="rId12" Type="http://schemas.openxmlformats.org/officeDocument/2006/relationships/image" Target="../media/image13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6" Type="http://schemas.openxmlformats.org/officeDocument/2006/relationships/image" Target="../media/image134.png"/><Relationship Id="rId7" Type="http://schemas.openxmlformats.org/officeDocument/2006/relationships/image" Target="../media/image135.png"/><Relationship Id="rId8" Type="http://schemas.openxmlformats.org/officeDocument/2006/relationships/image" Target="../media/image136.png"/><Relationship Id="rId9" Type="http://schemas.openxmlformats.org/officeDocument/2006/relationships/image" Target="../media/image137.png"/><Relationship Id="rId10" Type="http://schemas.openxmlformats.org/officeDocument/2006/relationships/image" Target="../media/image138.png"/><Relationship Id="rId11" Type="http://schemas.openxmlformats.org/officeDocument/2006/relationships/image" Target="../media/image139.png"/><Relationship Id="rId12" Type="http://schemas.openxmlformats.org/officeDocument/2006/relationships/image" Target="../media/image140.png"/><Relationship Id="rId13" Type="http://schemas.openxmlformats.org/officeDocument/2006/relationships/image" Target="../media/image141.png"/><Relationship Id="rId14" Type="http://schemas.openxmlformats.org/officeDocument/2006/relationships/image" Target="../media/image142.png"/><Relationship Id="rId15" Type="http://schemas.openxmlformats.org/officeDocument/2006/relationships/image" Target="../media/image143.png"/><Relationship Id="rId16" Type="http://schemas.openxmlformats.org/officeDocument/2006/relationships/image" Target="../media/image144.png"/><Relationship Id="rId17" Type="http://schemas.openxmlformats.org/officeDocument/2006/relationships/image" Target="../media/image145.png"/><Relationship Id="rId18" Type="http://schemas.openxmlformats.org/officeDocument/2006/relationships/image" Target="../media/image146.png"/><Relationship Id="rId19" Type="http://schemas.openxmlformats.org/officeDocument/2006/relationships/image" Target="../media/image147.png"/><Relationship Id="rId20" Type="http://schemas.openxmlformats.org/officeDocument/2006/relationships/image" Target="../media/image148.png"/><Relationship Id="rId21" Type="http://schemas.openxmlformats.org/officeDocument/2006/relationships/image" Target="../media/image149.png"/><Relationship Id="rId22" Type="http://schemas.openxmlformats.org/officeDocument/2006/relationships/image" Target="../media/image150.png"/><Relationship Id="rId23" Type="http://schemas.openxmlformats.org/officeDocument/2006/relationships/image" Target="../media/image151.jpg"/><Relationship Id="rId24" Type="http://schemas.openxmlformats.org/officeDocument/2006/relationships/image" Target="../media/image152.jpg"/><Relationship Id="rId25" Type="http://schemas.openxmlformats.org/officeDocument/2006/relationships/image" Target="../media/image153.jpg"/><Relationship Id="rId26" Type="http://schemas.openxmlformats.org/officeDocument/2006/relationships/image" Target="../media/image154.png"/><Relationship Id="rId27" Type="http://schemas.openxmlformats.org/officeDocument/2006/relationships/image" Target="../media/image155.jpg"/><Relationship Id="rId28" Type="http://schemas.openxmlformats.org/officeDocument/2006/relationships/image" Target="../media/image1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7.png"/><Relationship Id="rId3" Type="http://schemas.openxmlformats.org/officeDocument/2006/relationships/image" Target="../media/image158.png"/><Relationship Id="rId4" Type="http://schemas.openxmlformats.org/officeDocument/2006/relationships/image" Target="../media/image159.png"/><Relationship Id="rId5" Type="http://schemas.openxmlformats.org/officeDocument/2006/relationships/image" Target="../media/image160.png"/><Relationship Id="rId6" Type="http://schemas.openxmlformats.org/officeDocument/2006/relationships/image" Target="../media/image111.png"/><Relationship Id="rId7" Type="http://schemas.openxmlformats.org/officeDocument/2006/relationships/image" Target="../media/image161.png"/><Relationship Id="rId8" Type="http://schemas.openxmlformats.org/officeDocument/2006/relationships/image" Target="../media/image162.png"/><Relationship Id="rId9" Type="http://schemas.openxmlformats.org/officeDocument/2006/relationships/image" Target="../media/image1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2776" y="2492236"/>
            <a:ext cx="341630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25" b="1">
                <a:solidFill>
                  <a:srgbClr val="1C3F70"/>
                </a:solidFill>
                <a:latin typeface="Tahoma"/>
                <a:cs typeface="Tahoma"/>
              </a:rPr>
              <a:t>AI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09160" y="4637261"/>
            <a:ext cx="7539355" cy="11214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L="12065" marR="5080">
              <a:lnSpc>
                <a:spcPts val="3100"/>
              </a:lnSpc>
              <a:spcBef>
                <a:spcPts val="420"/>
              </a:spcBef>
            </a:pPr>
            <a:r>
              <a:rPr dirty="0" sz="2800" spc="-190">
                <a:solidFill>
                  <a:srgbClr val="EF7D00"/>
                </a:solidFill>
                <a:latin typeface="Arial Black"/>
                <a:cs typeface="Arial Black"/>
              </a:rPr>
              <a:t>Mirae</a:t>
            </a:r>
            <a:r>
              <a:rPr dirty="0" sz="2800" spc="-2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295">
                <a:solidFill>
                  <a:srgbClr val="EF7D00"/>
                </a:solidFill>
                <a:latin typeface="Arial Black"/>
                <a:cs typeface="Arial Black"/>
              </a:rPr>
              <a:t>Asset</a:t>
            </a:r>
            <a:r>
              <a:rPr dirty="0" sz="2800" spc="-2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165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2800" spc="-2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434">
                <a:solidFill>
                  <a:srgbClr val="EF7D00"/>
                </a:solidFill>
                <a:latin typeface="Arial Black"/>
                <a:cs typeface="Arial Black"/>
              </a:rPr>
              <a:t>X</a:t>
            </a:r>
            <a:r>
              <a:rPr dirty="0" sz="2800" spc="-2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165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2800" spc="-2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19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2800" spc="-2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550">
                <a:solidFill>
                  <a:srgbClr val="EF7D00"/>
                </a:solidFill>
                <a:latin typeface="Arial Black"/>
                <a:cs typeface="Arial Black"/>
              </a:rPr>
              <a:t>&amp; </a:t>
            </a:r>
            <a:r>
              <a:rPr dirty="0" sz="2800" spc="-200">
                <a:solidFill>
                  <a:srgbClr val="EF7D00"/>
                </a:solidFill>
                <a:latin typeface="Arial Black"/>
                <a:cs typeface="Arial Black"/>
              </a:rPr>
              <a:t>Technology</a:t>
            </a:r>
            <a:r>
              <a:rPr dirty="0" sz="2800" spc="-2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290">
                <a:solidFill>
                  <a:srgbClr val="EF7D00"/>
                </a:solidFill>
                <a:latin typeface="Arial Black"/>
                <a:cs typeface="Arial Black"/>
              </a:rPr>
              <a:t>ETF </a:t>
            </a:r>
            <a:r>
              <a:rPr dirty="0" sz="2800" spc="-130">
                <a:solidFill>
                  <a:srgbClr val="EF7D00"/>
                </a:solidFill>
                <a:latin typeface="Arial Black"/>
                <a:cs typeface="Arial Black"/>
              </a:rPr>
              <a:t>Fund</a:t>
            </a:r>
            <a:r>
              <a:rPr dirty="0" sz="2800" spc="-2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105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2800" spc="-2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2800" spc="-20">
                <a:solidFill>
                  <a:srgbClr val="EF7D00"/>
                </a:solidFill>
                <a:latin typeface="Arial Black"/>
                <a:cs typeface="Arial Black"/>
              </a:rPr>
              <a:t>Fund</a:t>
            </a:r>
            <a:endParaRPr sz="28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(An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open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ended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Arial MT"/>
                <a:cs typeface="Arial MT"/>
              </a:rPr>
              <a:t>fund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Arial MT"/>
                <a:cs typeface="Arial MT"/>
              </a:rPr>
              <a:t>fund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scheme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investing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6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units of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12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Artificial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Intelligence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2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MT"/>
                <a:cs typeface="Arial MT"/>
              </a:rPr>
              <a:t>ETF)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Sector-</a:t>
            </a:r>
            <a:r>
              <a:rPr dirty="0" spc="-180"/>
              <a:t>wise</a:t>
            </a:r>
            <a:r>
              <a:rPr dirty="0" spc="-240"/>
              <a:t> </a:t>
            </a:r>
            <a:r>
              <a:rPr dirty="0" spc="-135"/>
              <a:t>potential</a:t>
            </a:r>
            <a:r>
              <a:rPr dirty="0" spc="-240"/>
              <a:t> </a:t>
            </a:r>
            <a:r>
              <a:rPr dirty="0" spc="-114"/>
              <a:t>adoption</a:t>
            </a:r>
            <a:r>
              <a:rPr dirty="0" spc="-240"/>
              <a:t> </a:t>
            </a:r>
            <a:r>
              <a:rPr dirty="0" spc="-95"/>
              <a:t>of</a:t>
            </a:r>
            <a:r>
              <a:rPr dirty="0" spc="-240"/>
              <a:t> </a:t>
            </a:r>
            <a:r>
              <a:rPr dirty="0" spc="-155"/>
              <a:t>Artificial</a:t>
            </a:r>
            <a:r>
              <a:rPr dirty="0" spc="-240"/>
              <a:t> </a:t>
            </a:r>
            <a:r>
              <a:rPr dirty="0" spc="-130"/>
              <a:t>Intelligence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5632005"/>
            <a:ext cx="10342245" cy="35750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405"/>
              </a:spcBef>
            </a:pP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Large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adoption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(AI)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potentially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is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expected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take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place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within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next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decade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591" y="6093891"/>
            <a:ext cx="71100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PwC’s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Study: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Exploiting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Revolution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What’s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real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your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business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how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can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you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capitalize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65">
                <a:solidFill>
                  <a:srgbClr val="1D1D1B"/>
                </a:solidFill>
                <a:latin typeface="Arial MT"/>
                <a:cs typeface="Arial MT"/>
              </a:rPr>
              <a:t>?,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Dec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2020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04529" y="5168456"/>
            <a:ext cx="163068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>
                <a:solidFill>
                  <a:srgbClr val="5A5A5A"/>
                </a:solidFill>
                <a:latin typeface="Arial MT"/>
                <a:cs typeface="Arial MT"/>
              </a:rPr>
              <a:t>Near</a:t>
            </a:r>
            <a:r>
              <a:rPr dirty="0" sz="1350" spc="-4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 spc="55">
                <a:solidFill>
                  <a:srgbClr val="5A5A5A"/>
                </a:solidFill>
                <a:latin typeface="Arial MT"/>
                <a:cs typeface="Arial MT"/>
              </a:rPr>
              <a:t>Term</a:t>
            </a:r>
            <a:r>
              <a:rPr dirty="0" sz="1350" spc="-3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A5A5A"/>
                </a:solidFill>
                <a:latin typeface="Arial MT"/>
                <a:cs typeface="Arial MT"/>
              </a:rPr>
              <a:t>(0</a:t>
            </a:r>
            <a:r>
              <a:rPr dirty="0" sz="1350" spc="-3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 spc="65">
                <a:solidFill>
                  <a:srgbClr val="5A5A5A"/>
                </a:solidFill>
                <a:latin typeface="Arial MT"/>
                <a:cs typeface="Arial MT"/>
              </a:rPr>
              <a:t>-</a:t>
            </a:r>
            <a:r>
              <a:rPr dirty="0" sz="1350" spc="125">
                <a:solidFill>
                  <a:srgbClr val="5A5A5A"/>
                </a:solidFill>
                <a:latin typeface="Arial MT"/>
                <a:cs typeface="Arial MT"/>
              </a:rPr>
              <a:t>3</a:t>
            </a:r>
            <a:r>
              <a:rPr dirty="0" sz="1350" spc="-3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 spc="-20">
                <a:solidFill>
                  <a:srgbClr val="5A5A5A"/>
                </a:solidFill>
                <a:latin typeface="Arial MT"/>
                <a:cs typeface="Arial MT"/>
              </a:rPr>
              <a:t>Yrs)</a:t>
            </a:r>
            <a:endParaRPr sz="135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776842" y="5254904"/>
            <a:ext cx="4264660" cy="96520"/>
            <a:chOff x="2776842" y="5254904"/>
            <a:chExt cx="4264660" cy="96520"/>
          </a:xfrm>
        </p:grpSpPr>
        <p:sp>
          <p:nvSpPr>
            <p:cNvPr id="11" name="object 11" descr=""/>
            <p:cNvSpPr/>
            <p:nvPr/>
          </p:nvSpPr>
          <p:spPr>
            <a:xfrm>
              <a:off x="5030889" y="5254904"/>
              <a:ext cx="83185" cy="96520"/>
            </a:xfrm>
            <a:custGeom>
              <a:avLst/>
              <a:gdLst/>
              <a:ahLst/>
              <a:cxnLst/>
              <a:rect l="l" t="t" r="r" b="b"/>
              <a:pathLst>
                <a:path w="83185" h="96520">
                  <a:moveTo>
                    <a:pt x="82600" y="0"/>
                  </a:moveTo>
                  <a:lnTo>
                    <a:pt x="0" y="0"/>
                  </a:lnTo>
                  <a:lnTo>
                    <a:pt x="0" y="96354"/>
                  </a:lnTo>
                  <a:lnTo>
                    <a:pt x="82600" y="96354"/>
                  </a:lnTo>
                  <a:lnTo>
                    <a:pt x="82600" y="0"/>
                  </a:lnTo>
                  <a:close/>
                </a:path>
              </a:pathLst>
            </a:custGeom>
            <a:solidFill>
              <a:srgbClr val="172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76842" y="5254904"/>
              <a:ext cx="83185" cy="96520"/>
            </a:xfrm>
            <a:custGeom>
              <a:avLst/>
              <a:gdLst/>
              <a:ahLst/>
              <a:cxnLst/>
              <a:rect l="l" t="t" r="r" b="b"/>
              <a:pathLst>
                <a:path w="83185" h="96520">
                  <a:moveTo>
                    <a:pt x="82600" y="0"/>
                  </a:moveTo>
                  <a:lnTo>
                    <a:pt x="0" y="0"/>
                  </a:lnTo>
                  <a:lnTo>
                    <a:pt x="0" y="96354"/>
                  </a:lnTo>
                  <a:lnTo>
                    <a:pt x="82600" y="96354"/>
                  </a:lnTo>
                  <a:lnTo>
                    <a:pt x="82600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958749" y="5254904"/>
              <a:ext cx="83185" cy="96520"/>
            </a:xfrm>
            <a:custGeom>
              <a:avLst/>
              <a:gdLst/>
              <a:ahLst/>
              <a:cxnLst/>
              <a:rect l="l" t="t" r="r" b="b"/>
              <a:pathLst>
                <a:path w="83184" h="96520">
                  <a:moveTo>
                    <a:pt x="82600" y="0"/>
                  </a:moveTo>
                  <a:lnTo>
                    <a:pt x="0" y="0"/>
                  </a:lnTo>
                  <a:lnTo>
                    <a:pt x="0" y="96354"/>
                  </a:lnTo>
                  <a:lnTo>
                    <a:pt x="82600" y="96354"/>
                  </a:lnTo>
                  <a:lnTo>
                    <a:pt x="82600" y="0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086996" y="5168456"/>
            <a:ext cx="148907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>
                <a:solidFill>
                  <a:srgbClr val="5A5A5A"/>
                </a:solidFill>
                <a:latin typeface="Arial MT"/>
                <a:cs typeface="Arial MT"/>
              </a:rPr>
              <a:t>Long</a:t>
            </a:r>
            <a:r>
              <a:rPr dirty="0" sz="1350" spc="-1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 spc="55">
                <a:solidFill>
                  <a:srgbClr val="5A5A5A"/>
                </a:solidFill>
                <a:latin typeface="Arial MT"/>
                <a:cs typeface="Arial MT"/>
              </a:rPr>
              <a:t>Term</a:t>
            </a:r>
            <a:r>
              <a:rPr dirty="0" sz="1350" spc="-10">
                <a:solidFill>
                  <a:srgbClr val="5A5A5A"/>
                </a:solidFill>
                <a:latin typeface="Arial MT"/>
                <a:cs typeface="Arial MT"/>
              </a:rPr>
              <a:t> (7+Yrs)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40745" y="1466730"/>
            <a:ext cx="3859529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90">
                <a:solidFill>
                  <a:srgbClr val="172F4E"/>
                </a:solidFill>
                <a:latin typeface="Arial Black"/>
                <a:cs typeface="Arial Black"/>
              </a:rPr>
              <a:t>Artificial</a:t>
            </a:r>
            <a:r>
              <a:rPr dirty="0" sz="1550" spc="-100">
                <a:solidFill>
                  <a:srgbClr val="172F4E"/>
                </a:solidFill>
                <a:latin typeface="Arial Black"/>
                <a:cs typeface="Arial Black"/>
              </a:rPr>
              <a:t> Intelligence</a:t>
            </a:r>
            <a:r>
              <a:rPr dirty="0" sz="1550" spc="-9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90">
                <a:solidFill>
                  <a:srgbClr val="172F4E"/>
                </a:solidFill>
                <a:latin typeface="Arial Black"/>
                <a:cs typeface="Arial Black"/>
              </a:rPr>
              <a:t>(AI)</a:t>
            </a:r>
            <a:r>
              <a:rPr dirty="0" sz="1550" spc="-10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85">
                <a:solidFill>
                  <a:srgbClr val="172F4E"/>
                </a:solidFill>
                <a:latin typeface="Arial Black"/>
                <a:cs typeface="Arial Black"/>
              </a:rPr>
              <a:t>Adoption</a:t>
            </a:r>
            <a:r>
              <a:rPr dirty="0" sz="1550" spc="-9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60">
                <a:solidFill>
                  <a:srgbClr val="172F4E"/>
                </a:solidFill>
                <a:latin typeface="Arial Black"/>
                <a:cs typeface="Arial Black"/>
              </a:rPr>
              <a:t>Rate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3094" y="4425515"/>
            <a:ext cx="89217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HealthCare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266132" y="4425515"/>
            <a:ext cx="9264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40">
                <a:solidFill>
                  <a:srgbClr val="1D1D1B"/>
                </a:solidFill>
                <a:latin typeface="Arial MT"/>
                <a:cs typeface="Arial MT"/>
              </a:rPr>
              <a:t>Automotive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657760" y="4623635"/>
            <a:ext cx="6642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27381" y="4425515"/>
            <a:ext cx="32867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2505" algn="l"/>
                <a:tab pos="2373630" algn="l"/>
              </a:tabLst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Financial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40">
                <a:solidFill>
                  <a:srgbClr val="1D1D1B"/>
                </a:solidFill>
                <a:latin typeface="Arial MT"/>
                <a:cs typeface="Arial MT"/>
              </a:rPr>
              <a:t>Transportation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Technology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779779" y="4623635"/>
            <a:ext cx="2319655" cy="78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8415">
              <a:lnSpc>
                <a:spcPct val="100000"/>
              </a:lnSpc>
              <a:spcBef>
                <a:spcPts val="100"/>
              </a:spcBef>
              <a:tabLst>
                <a:tab pos="1036955" algn="l"/>
              </a:tabLst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Logistics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45">
                <a:solidFill>
                  <a:srgbClr val="1D1D1B"/>
                </a:solidFill>
                <a:latin typeface="Arial MT"/>
                <a:cs typeface="Arial MT"/>
              </a:rPr>
              <a:t>Communication</a:t>
            </a:r>
            <a:endParaRPr sz="13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45">
                <a:solidFill>
                  <a:srgbClr val="1D1D1B"/>
                </a:solidFill>
                <a:latin typeface="Arial MT"/>
                <a:cs typeface="Arial MT"/>
              </a:rPr>
              <a:t>Entertainment</a:t>
            </a:r>
            <a:endParaRPr sz="1300">
              <a:latin typeface="Arial MT"/>
              <a:cs typeface="Arial MT"/>
            </a:endParaRPr>
          </a:p>
          <a:p>
            <a:pPr marL="391795">
              <a:lnSpc>
                <a:spcPct val="100000"/>
              </a:lnSpc>
              <a:spcBef>
                <a:spcPts val="1200"/>
              </a:spcBef>
            </a:pPr>
            <a:r>
              <a:rPr dirty="0" sz="1350" spc="50">
                <a:solidFill>
                  <a:srgbClr val="5A5A5A"/>
                </a:solidFill>
                <a:latin typeface="Arial MT"/>
                <a:cs typeface="Arial MT"/>
              </a:rPr>
              <a:t>Mid</a:t>
            </a:r>
            <a:r>
              <a:rPr dirty="0" sz="1350" spc="-6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 spc="55">
                <a:solidFill>
                  <a:srgbClr val="5A5A5A"/>
                </a:solidFill>
                <a:latin typeface="Arial MT"/>
                <a:cs typeface="Arial MT"/>
              </a:rPr>
              <a:t>Term</a:t>
            </a:r>
            <a:r>
              <a:rPr dirty="0" sz="1350" spc="-6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50">
                <a:solidFill>
                  <a:srgbClr val="5A5A5A"/>
                </a:solidFill>
                <a:latin typeface="Arial MT"/>
                <a:cs typeface="Arial MT"/>
              </a:rPr>
              <a:t>(3-</a:t>
            </a:r>
            <a:r>
              <a:rPr dirty="0" sz="1350" spc="-10">
                <a:solidFill>
                  <a:srgbClr val="5A5A5A"/>
                </a:solidFill>
                <a:latin typeface="Arial MT"/>
                <a:cs typeface="Arial MT"/>
              </a:rPr>
              <a:t>7Yrs)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446309" y="4425515"/>
            <a:ext cx="4679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Retail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595405" y="4425515"/>
            <a:ext cx="5581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Energy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72632" y="4425515"/>
            <a:ext cx="115062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Manufacturing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899144" y="1528102"/>
            <a:ext cx="9843770" cy="2876550"/>
            <a:chOff x="899144" y="1528102"/>
            <a:chExt cx="9843770" cy="2876550"/>
          </a:xfrm>
        </p:grpSpPr>
        <p:sp>
          <p:nvSpPr>
            <p:cNvPr id="25" name="object 25" descr=""/>
            <p:cNvSpPr/>
            <p:nvPr/>
          </p:nvSpPr>
          <p:spPr>
            <a:xfrm>
              <a:off x="1140117" y="2535846"/>
              <a:ext cx="8822055" cy="1854835"/>
            </a:xfrm>
            <a:custGeom>
              <a:avLst/>
              <a:gdLst/>
              <a:ahLst/>
              <a:cxnLst/>
              <a:rect l="l" t="t" r="r" b="b"/>
              <a:pathLst>
                <a:path w="8822055" h="1854835">
                  <a:moveTo>
                    <a:pt x="219075" y="584200"/>
                  </a:moveTo>
                  <a:lnTo>
                    <a:pt x="0" y="584200"/>
                  </a:lnTo>
                  <a:lnTo>
                    <a:pt x="0" y="1854835"/>
                  </a:lnTo>
                  <a:lnTo>
                    <a:pt x="219075" y="1854835"/>
                  </a:lnTo>
                  <a:lnTo>
                    <a:pt x="219075" y="584200"/>
                  </a:lnTo>
                  <a:close/>
                </a:path>
                <a:path w="8822055" h="1854835">
                  <a:moveTo>
                    <a:pt x="1445907" y="657225"/>
                  </a:moveTo>
                  <a:lnTo>
                    <a:pt x="1226832" y="657225"/>
                  </a:lnTo>
                  <a:lnTo>
                    <a:pt x="1226832" y="1854835"/>
                  </a:lnTo>
                  <a:lnTo>
                    <a:pt x="1445907" y="1854835"/>
                  </a:lnTo>
                  <a:lnTo>
                    <a:pt x="1445907" y="657225"/>
                  </a:lnTo>
                  <a:close/>
                </a:path>
                <a:path w="8822055" h="1854835">
                  <a:moveTo>
                    <a:pt x="2672727" y="438150"/>
                  </a:moveTo>
                  <a:lnTo>
                    <a:pt x="2453652" y="438150"/>
                  </a:lnTo>
                  <a:lnTo>
                    <a:pt x="2453652" y="1854835"/>
                  </a:lnTo>
                  <a:lnTo>
                    <a:pt x="2672727" y="1854835"/>
                  </a:lnTo>
                  <a:lnTo>
                    <a:pt x="2672727" y="438150"/>
                  </a:lnTo>
                  <a:close/>
                </a:path>
                <a:path w="8822055" h="1854835">
                  <a:moveTo>
                    <a:pt x="3899547" y="438150"/>
                  </a:moveTo>
                  <a:lnTo>
                    <a:pt x="3680472" y="438150"/>
                  </a:lnTo>
                  <a:lnTo>
                    <a:pt x="3680472" y="1854835"/>
                  </a:lnTo>
                  <a:lnTo>
                    <a:pt x="3899547" y="1854835"/>
                  </a:lnTo>
                  <a:lnTo>
                    <a:pt x="3899547" y="438150"/>
                  </a:lnTo>
                  <a:close/>
                </a:path>
                <a:path w="8822055" h="1854835">
                  <a:moveTo>
                    <a:pt x="5126367" y="233680"/>
                  </a:moveTo>
                  <a:lnTo>
                    <a:pt x="4921897" y="233680"/>
                  </a:lnTo>
                  <a:lnTo>
                    <a:pt x="4921897" y="1854835"/>
                  </a:lnTo>
                  <a:lnTo>
                    <a:pt x="5126367" y="1854835"/>
                  </a:lnTo>
                  <a:lnTo>
                    <a:pt x="5126367" y="233680"/>
                  </a:lnTo>
                  <a:close/>
                </a:path>
                <a:path w="8822055" h="1854835">
                  <a:moveTo>
                    <a:pt x="6353188" y="0"/>
                  </a:moveTo>
                  <a:lnTo>
                    <a:pt x="6148717" y="0"/>
                  </a:lnTo>
                  <a:lnTo>
                    <a:pt x="6148717" y="1854835"/>
                  </a:lnTo>
                  <a:lnTo>
                    <a:pt x="6353188" y="1854835"/>
                  </a:lnTo>
                  <a:lnTo>
                    <a:pt x="6353188" y="0"/>
                  </a:lnTo>
                  <a:close/>
                </a:path>
                <a:path w="8822055" h="1854835">
                  <a:moveTo>
                    <a:pt x="7594600" y="511175"/>
                  </a:moveTo>
                  <a:lnTo>
                    <a:pt x="7375525" y="511175"/>
                  </a:lnTo>
                  <a:lnTo>
                    <a:pt x="7375525" y="1854835"/>
                  </a:lnTo>
                  <a:lnTo>
                    <a:pt x="7594600" y="1854835"/>
                  </a:lnTo>
                  <a:lnTo>
                    <a:pt x="7594600" y="511175"/>
                  </a:lnTo>
                  <a:close/>
                </a:path>
                <a:path w="8822055" h="1854835">
                  <a:moveTo>
                    <a:pt x="8821433" y="1372870"/>
                  </a:moveTo>
                  <a:lnTo>
                    <a:pt x="8602358" y="1372870"/>
                  </a:lnTo>
                  <a:lnTo>
                    <a:pt x="8602358" y="1854835"/>
                  </a:lnTo>
                  <a:lnTo>
                    <a:pt x="8821433" y="1854835"/>
                  </a:lnTo>
                  <a:lnTo>
                    <a:pt x="8821433" y="137287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17624" y="1528101"/>
              <a:ext cx="8807450" cy="2863215"/>
            </a:xfrm>
            <a:custGeom>
              <a:avLst/>
              <a:gdLst/>
              <a:ahLst/>
              <a:cxnLst/>
              <a:rect l="l" t="t" r="r" b="b"/>
              <a:pathLst>
                <a:path w="8807450" h="2863215">
                  <a:moveTo>
                    <a:pt x="204457" y="2073922"/>
                  </a:moveTo>
                  <a:lnTo>
                    <a:pt x="0" y="2073922"/>
                  </a:lnTo>
                  <a:lnTo>
                    <a:pt x="0" y="2862592"/>
                  </a:lnTo>
                  <a:lnTo>
                    <a:pt x="204457" y="2862592"/>
                  </a:lnTo>
                  <a:lnTo>
                    <a:pt x="204457" y="2073922"/>
                  </a:lnTo>
                  <a:close/>
                </a:path>
                <a:path w="8807450" h="2863215">
                  <a:moveTo>
                    <a:pt x="1431302" y="1241425"/>
                  </a:moveTo>
                  <a:lnTo>
                    <a:pt x="1226820" y="1241425"/>
                  </a:lnTo>
                  <a:lnTo>
                    <a:pt x="1226820" y="2862580"/>
                  </a:lnTo>
                  <a:lnTo>
                    <a:pt x="1431302" y="2862580"/>
                  </a:lnTo>
                  <a:lnTo>
                    <a:pt x="1431302" y="1241425"/>
                  </a:lnTo>
                  <a:close/>
                </a:path>
                <a:path w="8807450" h="2863215">
                  <a:moveTo>
                    <a:pt x="2672715" y="832497"/>
                  </a:moveTo>
                  <a:lnTo>
                    <a:pt x="2453640" y="832497"/>
                  </a:lnTo>
                  <a:lnTo>
                    <a:pt x="2453640" y="2862605"/>
                  </a:lnTo>
                  <a:lnTo>
                    <a:pt x="2672715" y="2862605"/>
                  </a:lnTo>
                  <a:lnTo>
                    <a:pt x="2672715" y="832497"/>
                  </a:lnTo>
                  <a:close/>
                </a:path>
                <a:path w="8807450" h="2863215">
                  <a:moveTo>
                    <a:pt x="3899535" y="1445895"/>
                  </a:moveTo>
                  <a:lnTo>
                    <a:pt x="3680460" y="1445895"/>
                  </a:lnTo>
                  <a:lnTo>
                    <a:pt x="3680460" y="2862580"/>
                  </a:lnTo>
                  <a:lnTo>
                    <a:pt x="3899535" y="2862580"/>
                  </a:lnTo>
                  <a:lnTo>
                    <a:pt x="3899535" y="1445895"/>
                  </a:lnTo>
                  <a:close/>
                </a:path>
                <a:path w="8807450" h="2863215">
                  <a:moveTo>
                    <a:pt x="5126342" y="1621155"/>
                  </a:moveTo>
                  <a:lnTo>
                    <a:pt x="4907267" y="1621155"/>
                  </a:lnTo>
                  <a:lnTo>
                    <a:pt x="4907267" y="2862580"/>
                  </a:lnTo>
                  <a:lnTo>
                    <a:pt x="5126342" y="2862580"/>
                  </a:lnTo>
                  <a:lnTo>
                    <a:pt x="5126342" y="1621155"/>
                  </a:lnTo>
                  <a:close/>
                </a:path>
                <a:path w="8807450" h="2863215">
                  <a:moveTo>
                    <a:pt x="6353175" y="1562760"/>
                  </a:moveTo>
                  <a:lnTo>
                    <a:pt x="6134100" y="1562760"/>
                  </a:lnTo>
                  <a:lnTo>
                    <a:pt x="6134100" y="2862605"/>
                  </a:lnTo>
                  <a:lnTo>
                    <a:pt x="6353175" y="2862605"/>
                  </a:lnTo>
                  <a:lnTo>
                    <a:pt x="6353175" y="1562760"/>
                  </a:lnTo>
                  <a:close/>
                </a:path>
                <a:path w="8807450" h="2863215">
                  <a:moveTo>
                    <a:pt x="7579995" y="1343672"/>
                  </a:moveTo>
                  <a:lnTo>
                    <a:pt x="7375525" y="1343672"/>
                  </a:lnTo>
                  <a:lnTo>
                    <a:pt x="7375525" y="2862605"/>
                  </a:lnTo>
                  <a:lnTo>
                    <a:pt x="7579995" y="2862605"/>
                  </a:lnTo>
                  <a:lnTo>
                    <a:pt x="7579995" y="1343672"/>
                  </a:lnTo>
                  <a:close/>
                </a:path>
                <a:path w="8807450" h="2863215">
                  <a:moveTo>
                    <a:pt x="8806828" y="0"/>
                  </a:moveTo>
                  <a:lnTo>
                    <a:pt x="8602345" y="0"/>
                  </a:lnTo>
                  <a:lnTo>
                    <a:pt x="8602345" y="2862580"/>
                  </a:lnTo>
                  <a:lnTo>
                    <a:pt x="8806828" y="2862580"/>
                  </a:lnTo>
                  <a:lnTo>
                    <a:pt x="8806828" y="0"/>
                  </a:lnTo>
                  <a:close/>
                </a:path>
              </a:pathLst>
            </a:custGeom>
            <a:solidFill>
              <a:srgbClr val="172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80514" y="3017824"/>
              <a:ext cx="8821420" cy="1373505"/>
            </a:xfrm>
            <a:custGeom>
              <a:avLst/>
              <a:gdLst/>
              <a:ahLst/>
              <a:cxnLst/>
              <a:rect l="l" t="t" r="r" b="b"/>
              <a:pathLst>
                <a:path w="8821420" h="1373504">
                  <a:moveTo>
                    <a:pt x="219075" y="0"/>
                  </a:moveTo>
                  <a:lnTo>
                    <a:pt x="0" y="0"/>
                  </a:lnTo>
                  <a:lnTo>
                    <a:pt x="0" y="1372882"/>
                  </a:lnTo>
                  <a:lnTo>
                    <a:pt x="219075" y="1372882"/>
                  </a:lnTo>
                  <a:lnTo>
                    <a:pt x="219075" y="0"/>
                  </a:lnTo>
                  <a:close/>
                </a:path>
                <a:path w="8821420" h="1373504">
                  <a:moveTo>
                    <a:pt x="1445895" y="759447"/>
                  </a:moveTo>
                  <a:lnTo>
                    <a:pt x="1226820" y="759447"/>
                  </a:lnTo>
                  <a:lnTo>
                    <a:pt x="1226820" y="1372857"/>
                  </a:lnTo>
                  <a:lnTo>
                    <a:pt x="1445895" y="1372857"/>
                  </a:lnTo>
                  <a:lnTo>
                    <a:pt x="1445895" y="759447"/>
                  </a:lnTo>
                  <a:close/>
                </a:path>
                <a:path w="8821420" h="1373504">
                  <a:moveTo>
                    <a:pt x="3899535" y="788657"/>
                  </a:moveTo>
                  <a:lnTo>
                    <a:pt x="3695052" y="788657"/>
                  </a:lnTo>
                  <a:lnTo>
                    <a:pt x="3695052" y="1372857"/>
                  </a:lnTo>
                  <a:lnTo>
                    <a:pt x="3899535" y="1372857"/>
                  </a:lnTo>
                  <a:lnTo>
                    <a:pt x="3899535" y="788657"/>
                  </a:lnTo>
                  <a:close/>
                </a:path>
                <a:path w="8821420" h="1373504">
                  <a:moveTo>
                    <a:pt x="5140960" y="788657"/>
                  </a:moveTo>
                  <a:lnTo>
                    <a:pt x="4921885" y="788657"/>
                  </a:lnTo>
                  <a:lnTo>
                    <a:pt x="4921885" y="1372857"/>
                  </a:lnTo>
                  <a:lnTo>
                    <a:pt x="5140960" y="1372857"/>
                  </a:lnTo>
                  <a:lnTo>
                    <a:pt x="5140960" y="788657"/>
                  </a:lnTo>
                  <a:close/>
                </a:path>
                <a:path w="8821420" h="1373504">
                  <a:moveTo>
                    <a:pt x="6367780" y="1095375"/>
                  </a:moveTo>
                  <a:lnTo>
                    <a:pt x="6148705" y="1095375"/>
                  </a:lnTo>
                  <a:lnTo>
                    <a:pt x="6148705" y="1372870"/>
                  </a:lnTo>
                  <a:lnTo>
                    <a:pt x="6367780" y="1372870"/>
                  </a:lnTo>
                  <a:lnTo>
                    <a:pt x="6367780" y="1095375"/>
                  </a:lnTo>
                  <a:close/>
                </a:path>
                <a:path w="8821420" h="1373504">
                  <a:moveTo>
                    <a:pt x="7594600" y="788657"/>
                  </a:moveTo>
                  <a:lnTo>
                    <a:pt x="7375525" y="788657"/>
                  </a:lnTo>
                  <a:lnTo>
                    <a:pt x="7375525" y="1372857"/>
                  </a:lnTo>
                  <a:lnTo>
                    <a:pt x="7594600" y="1372857"/>
                  </a:lnTo>
                  <a:lnTo>
                    <a:pt x="7594600" y="788657"/>
                  </a:lnTo>
                  <a:close/>
                </a:path>
                <a:path w="8821420" h="1373504">
                  <a:moveTo>
                    <a:pt x="8821420" y="1270622"/>
                  </a:moveTo>
                  <a:lnTo>
                    <a:pt x="8602345" y="1270622"/>
                  </a:lnTo>
                  <a:lnTo>
                    <a:pt x="8602345" y="1372857"/>
                  </a:lnTo>
                  <a:lnTo>
                    <a:pt x="8821420" y="1372857"/>
                  </a:lnTo>
                  <a:lnTo>
                    <a:pt x="8821420" y="1270622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99144" y="4397988"/>
              <a:ext cx="9843770" cy="0"/>
            </a:xfrm>
            <a:custGeom>
              <a:avLst/>
              <a:gdLst/>
              <a:ahLst/>
              <a:cxnLst/>
              <a:rect l="l" t="t" r="r" b="b"/>
              <a:pathLst>
                <a:path w="9843770" h="0">
                  <a:moveTo>
                    <a:pt x="0" y="0"/>
                  </a:moveTo>
                  <a:lnTo>
                    <a:pt x="984377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81608" y="2812708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290292" y="291245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35%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498977" y="270798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41%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707661" y="2666556"/>
            <a:ext cx="8001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404040"/>
                </a:solidFill>
                <a:latin typeface="Arial MT"/>
                <a:cs typeface="Arial MT"/>
              </a:rPr>
              <a:t>41%</a:t>
            </a:r>
            <a:r>
              <a:rPr dirty="0" sz="1400" spc="-7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41%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999200" y="250351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228687" y="2228457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54%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395944" y="2760257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39%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625431" y="3621876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14%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53997" y="3294546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23%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583484" y="250351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812971" y="2094574"/>
            <a:ext cx="3333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59%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313195" y="2862492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501255" y="2768791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38%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8751366" y="2605749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44%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939426" y="126211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83%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626565" y="2710473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40%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876676" y="3511284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18%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129811" y="4083267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356275" y="3540443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17%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85763" y="3519818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17%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818272" y="3805899"/>
            <a:ext cx="24320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Calibri"/>
                <a:cs typeface="Calibri"/>
              </a:rPr>
              <a:t>8%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044737" y="3561246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17%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277246" y="3981032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404040"/>
                </a:solidFill>
                <a:latin typeface="Arial MT"/>
                <a:cs typeface="Arial MT"/>
              </a:rPr>
              <a:t>3%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838897" y="1317599"/>
            <a:ext cx="27813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25">
                <a:solidFill>
                  <a:srgbClr val="172F4E"/>
                </a:solidFill>
                <a:latin typeface="Arial Black"/>
                <a:cs typeface="Arial Black"/>
              </a:rPr>
              <a:t>Real</a:t>
            </a:r>
            <a:r>
              <a:rPr dirty="0" sz="1600" spc="-15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600" spc="-240">
                <a:solidFill>
                  <a:srgbClr val="172F4E"/>
                </a:solidFill>
                <a:latin typeface="Arial Black"/>
                <a:cs typeface="Arial Black"/>
              </a:rPr>
              <a:t>GVA</a:t>
            </a:r>
            <a:r>
              <a:rPr dirty="0" sz="160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600" spc="-55">
                <a:solidFill>
                  <a:srgbClr val="172F4E"/>
                </a:solidFill>
                <a:latin typeface="Arial Black"/>
                <a:cs typeface="Arial Black"/>
              </a:rPr>
              <a:t>in</a:t>
            </a:r>
            <a:r>
              <a:rPr dirty="0" sz="160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600" spc="-125">
                <a:solidFill>
                  <a:srgbClr val="172F4E"/>
                </a:solidFill>
                <a:latin typeface="Arial Black"/>
                <a:cs typeface="Arial Black"/>
              </a:rPr>
              <a:t>2035</a:t>
            </a:r>
            <a:r>
              <a:rPr dirty="0" sz="160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600" spc="-50">
                <a:solidFill>
                  <a:srgbClr val="172F4E"/>
                </a:solidFill>
                <a:latin typeface="Arial Black"/>
                <a:cs typeface="Arial Black"/>
              </a:rPr>
              <a:t>($</a:t>
            </a:r>
            <a:r>
              <a:rPr dirty="0" sz="160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600" spc="-40">
                <a:solidFill>
                  <a:srgbClr val="172F4E"/>
                </a:solidFill>
                <a:latin typeface="Arial Black"/>
                <a:cs typeface="Arial Black"/>
              </a:rPr>
              <a:t>Trillion)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The</a:t>
            </a:r>
            <a:r>
              <a:rPr dirty="0" spc="-275"/>
              <a:t> </a:t>
            </a:r>
            <a:r>
              <a:rPr dirty="0" spc="-165"/>
              <a:t>impact</a:t>
            </a:r>
            <a:r>
              <a:rPr dirty="0" spc="-275"/>
              <a:t> </a:t>
            </a:r>
            <a:r>
              <a:rPr dirty="0" spc="-95"/>
              <a:t>of</a:t>
            </a:r>
            <a:r>
              <a:rPr dirty="0" spc="-275"/>
              <a:t> </a:t>
            </a:r>
            <a:r>
              <a:rPr dirty="0" spc="-254"/>
              <a:t>AI</a:t>
            </a:r>
            <a:r>
              <a:rPr dirty="0" spc="-270"/>
              <a:t> </a:t>
            </a:r>
            <a:r>
              <a:rPr dirty="0" spc="-100"/>
              <a:t>on</a:t>
            </a:r>
            <a:r>
              <a:rPr dirty="0" spc="-275"/>
              <a:t> </a:t>
            </a:r>
            <a:r>
              <a:rPr dirty="0" spc="-125"/>
              <a:t>industry</a:t>
            </a:r>
            <a:r>
              <a:rPr dirty="0" spc="-275"/>
              <a:t> </a:t>
            </a:r>
            <a:r>
              <a:rPr dirty="0" spc="-95"/>
              <a:t>growth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22643" y="5447131"/>
            <a:ext cx="10342245" cy="56070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4023360" marR="913765" indent="-3107055">
              <a:lnSpc>
                <a:spcPct val="100000"/>
              </a:lnSpc>
              <a:spcBef>
                <a:spcPts val="440"/>
              </a:spcBef>
            </a:pPr>
            <a:r>
              <a:rPr dirty="0" sz="1400" spc="-165">
                <a:solidFill>
                  <a:srgbClr val="EF7D00"/>
                </a:solidFill>
                <a:latin typeface="Arial Black"/>
                <a:cs typeface="Arial Black"/>
              </a:rPr>
              <a:t>AI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can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substantially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raise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economic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output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for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industries.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For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Manufacturing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alone,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65">
                <a:solidFill>
                  <a:srgbClr val="EF7D00"/>
                </a:solidFill>
                <a:latin typeface="Arial Black"/>
                <a:cs typeface="Arial Black"/>
              </a:rPr>
              <a:t>AI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can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boost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35">
                <a:solidFill>
                  <a:srgbClr val="EF7D00"/>
                </a:solidFill>
                <a:latin typeface="Arial Black"/>
                <a:cs typeface="Arial Black"/>
              </a:rPr>
              <a:t>GVA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EF7D00"/>
                </a:solidFill>
                <a:latin typeface="Arial Black"/>
                <a:cs typeface="Arial Black"/>
              </a:rPr>
              <a:t>by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almost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US$4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trillion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0">
                <a:solidFill>
                  <a:srgbClr val="EF7D00"/>
                </a:solidFill>
                <a:latin typeface="Arial Black"/>
                <a:cs typeface="Arial Black"/>
              </a:rPr>
              <a:t>2035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4597" y="6093891"/>
            <a:ext cx="302323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Accenture: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How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boosts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industry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profits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innovation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report.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013200" y="1695822"/>
            <a:ext cx="4895850" cy="3365500"/>
            <a:chOff x="4013200" y="1695822"/>
            <a:chExt cx="4895850" cy="3365500"/>
          </a:xfrm>
        </p:grpSpPr>
        <p:sp>
          <p:nvSpPr>
            <p:cNvPr id="11" name="object 11" descr=""/>
            <p:cNvSpPr/>
            <p:nvPr/>
          </p:nvSpPr>
          <p:spPr>
            <a:xfrm>
              <a:off x="8807069" y="290548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1016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01600" y="101600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rgbClr val="172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13200" y="1829180"/>
              <a:ext cx="4895850" cy="3211195"/>
            </a:xfrm>
            <a:custGeom>
              <a:avLst/>
              <a:gdLst/>
              <a:ahLst/>
              <a:cxnLst/>
              <a:rect l="l" t="t" r="r" b="b"/>
              <a:pathLst>
                <a:path w="4895850" h="3211195">
                  <a:moveTo>
                    <a:pt x="812800" y="0"/>
                  </a:moveTo>
                  <a:lnTo>
                    <a:pt x="0" y="0"/>
                  </a:lnTo>
                  <a:lnTo>
                    <a:pt x="0" y="188391"/>
                  </a:lnTo>
                  <a:lnTo>
                    <a:pt x="812800" y="188391"/>
                  </a:lnTo>
                  <a:lnTo>
                    <a:pt x="812800" y="0"/>
                  </a:lnTo>
                  <a:close/>
                </a:path>
                <a:path w="4895850" h="3211195">
                  <a:moveTo>
                    <a:pt x="1155700" y="673100"/>
                  </a:moveTo>
                  <a:lnTo>
                    <a:pt x="0" y="673100"/>
                  </a:lnTo>
                  <a:lnTo>
                    <a:pt x="0" y="861491"/>
                  </a:lnTo>
                  <a:lnTo>
                    <a:pt x="1155700" y="861491"/>
                  </a:lnTo>
                  <a:lnTo>
                    <a:pt x="1155700" y="673100"/>
                  </a:lnTo>
                  <a:close/>
                </a:path>
                <a:path w="4895850" h="3211195">
                  <a:moveTo>
                    <a:pt x="1231900" y="342900"/>
                  </a:moveTo>
                  <a:lnTo>
                    <a:pt x="0" y="342900"/>
                  </a:lnTo>
                  <a:lnTo>
                    <a:pt x="0" y="518591"/>
                  </a:lnTo>
                  <a:lnTo>
                    <a:pt x="1231900" y="518591"/>
                  </a:lnTo>
                  <a:lnTo>
                    <a:pt x="1231900" y="342900"/>
                  </a:lnTo>
                  <a:close/>
                </a:path>
                <a:path w="4895850" h="3211195">
                  <a:moveTo>
                    <a:pt x="1498600" y="1016000"/>
                  </a:moveTo>
                  <a:lnTo>
                    <a:pt x="0" y="1016000"/>
                  </a:lnTo>
                  <a:lnTo>
                    <a:pt x="0" y="1191691"/>
                  </a:lnTo>
                  <a:lnTo>
                    <a:pt x="1498600" y="1191691"/>
                  </a:lnTo>
                  <a:lnTo>
                    <a:pt x="1498600" y="1016000"/>
                  </a:lnTo>
                  <a:close/>
                </a:path>
                <a:path w="4895850" h="3211195">
                  <a:moveTo>
                    <a:pt x="1854200" y="1346200"/>
                  </a:moveTo>
                  <a:lnTo>
                    <a:pt x="0" y="1346200"/>
                  </a:lnTo>
                  <a:lnTo>
                    <a:pt x="0" y="1534591"/>
                  </a:lnTo>
                  <a:lnTo>
                    <a:pt x="1854200" y="1534591"/>
                  </a:lnTo>
                  <a:lnTo>
                    <a:pt x="1854200" y="1346200"/>
                  </a:lnTo>
                  <a:close/>
                </a:path>
                <a:path w="4895850" h="3211195">
                  <a:moveTo>
                    <a:pt x="2019300" y="1689087"/>
                  </a:moveTo>
                  <a:lnTo>
                    <a:pt x="0" y="1689087"/>
                  </a:lnTo>
                  <a:lnTo>
                    <a:pt x="0" y="1864791"/>
                  </a:lnTo>
                  <a:lnTo>
                    <a:pt x="2019300" y="1864791"/>
                  </a:lnTo>
                  <a:lnTo>
                    <a:pt x="2019300" y="1689087"/>
                  </a:lnTo>
                  <a:close/>
                </a:path>
                <a:path w="4895850" h="3211195">
                  <a:moveTo>
                    <a:pt x="2159000" y="2019287"/>
                  </a:moveTo>
                  <a:lnTo>
                    <a:pt x="0" y="2019287"/>
                  </a:lnTo>
                  <a:lnTo>
                    <a:pt x="0" y="2194991"/>
                  </a:lnTo>
                  <a:lnTo>
                    <a:pt x="2159000" y="2194991"/>
                  </a:lnTo>
                  <a:lnTo>
                    <a:pt x="2159000" y="2019287"/>
                  </a:lnTo>
                  <a:close/>
                </a:path>
                <a:path w="4895850" h="3211195">
                  <a:moveTo>
                    <a:pt x="3352800" y="2362187"/>
                  </a:moveTo>
                  <a:lnTo>
                    <a:pt x="0" y="2362187"/>
                  </a:lnTo>
                  <a:lnTo>
                    <a:pt x="0" y="2537891"/>
                  </a:lnTo>
                  <a:lnTo>
                    <a:pt x="3352800" y="2537891"/>
                  </a:lnTo>
                  <a:lnTo>
                    <a:pt x="3352800" y="2362187"/>
                  </a:lnTo>
                  <a:close/>
                </a:path>
                <a:path w="4895850" h="3211195">
                  <a:moveTo>
                    <a:pt x="4051300" y="2692387"/>
                  </a:moveTo>
                  <a:lnTo>
                    <a:pt x="0" y="2692387"/>
                  </a:lnTo>
                  <a:lnTo>
                    <a:pt x="0" y="2868091"/>
                  </a:lnTo>
                  <a:lnTo>
                    <a:pt x="4051300" y="2868091"/>
                  </a:lnTo>
                  <a:lnTo>
                    <a:pt x="4051300" y="2692387"/>
                  </a:lnTo>
                  <a:close/>
                </a:path>
                <a:path w="4895850" h="3211195">
                  <a:moveTo>
                    <a:pt x="4546600" y="3035287"/>
                  </a:moveTo>
                  <a:lnTo>
                    <a:pt x="0" y="3035287"/>
                  </a:lnTo>
                  <a:lnTo>
                    <a:pt x="0" y="3210991"/>
                  </a:lnTo>
                  <a:lnTo>
                    <a:pt x="4546600" y="3210991"/>
                  </a:lnTo>
                  <a:lnTo>
                    <a:pt x="4546600" y="3035287"/>
                  </a:lnTo>
                  <a:close/>
                </a:path>
                <a:path w="4895850" h="3211195">
                  <a:moveTo>
                    <a:pt x="4895469" y="1368399"/>
                  </a:moveTo>
                  <a:lnTo>
                    <a:pt x="4793869" y="1368399"/>
                  </a:lnTo>
                  <a:lnTo>
                    <a:pt x="4793869" y="1469999"/>
                  </a:lnTo>
                  <a:lnTo>
                    <a:pt x="4895469" y="1469999"/>
                  </a:lnTo>
                  <a:lnTo>
                    <a:pt x="4895469" y="1368399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013200" y="1716976"/>
              <a:ext cx="2044700" cy="3198495"/>
            </a:xfrm>
            <a:custGeom>
              <a:avLst/>
              <a:gdLst/>
              <a:ahLst/>
              <a:cxnLst/>
              <a:rect l="l" t="t" r="r" b="b"/>
              <a:pathLst>
                <a:path w="2044700" h="3198495">
                  <a:moveTo>
                    <a:pt x="254000" y="366204"/>
                  </a:moveTo>
                  <a:lnTo>
                    <a:pt x="0" y="366204"/>
                  </a:lnTo>
                  <a:lnTo>
                    <a:pt x="0" y="505904"/>
                  </a:lnTo>
                  <a:lnTo>
                    <a:pt x="254000" y="505904"/>
                  </a:lnTo>
                  <a:lnTo>
                    <a:pt x="254000" y="366204"/>
                  </a:lnTo>
                  <a:close/>
                </a:path>
                <a:path w="2044700" h="3198495">
                  <a:moveTo>
                    <a:pt x="266700" y="0"/>
                  </a:moveTo>
                  <a:lnTo>
                    <a:pt x="0" y="0"/>
                  </a:lnTo>
                  <a:lnTo>
                    <a:pt x="0" y="175704"/>
                  </a:lnTo>
                  <a:lnTo>
                    <a:pt x="266700" y="175704"/>
                  </a:lnTo>
                  <a:lnTo>
                    <a:pt x="266700" y="0"/>
                  </a:lnTo>
                  <a:close/>
                </a:path>
                <a:path w="2044700" h="3198495">
                  <a:moveTo>
                    <a:pt x="292100" y="1039304"/>
                  </a:moveTo>
                  <a:lnTo>
                    <a:pt x="0" y="1039304"/>
                  </a:lnTo>
                  <a:lnTo>
                    <a:pt x="0" y="1179004"/>
                  </a:lnTo>
                  <a:lnTo>
                    <a:pt x="292100" y="1179004"/>
                  </a:lnTo>
                  <a:lnTo>
                    <a:pt x="292100" y="1039304"/>
                  </a:lnTo>
                  <a:close/>
                </a:path>
                <a:path w="2044700" h="3198495">
                  <a:moveTo>
                    <a:pt x="406400" y="709104"/>
                  </a:moveTo>
                  <a:lnTo>
                    <a:pt x="0" y="709104"/>
                  </a:lnTo>
                  <a:lnTo>
                    <a:pt x="0" y="848804"/>
                  </a:lnTo>
                  <a:lnTo>
                    <a:pt x="406400" y="848804"/>
                  </a:lnTo>
                  <a:lnTo>
                    <a:pt x="406400" y="709104"/>
                  </a:lnTo>
                  <a:close/>
                </a:path>
                <a:path w="2044700" h="3198495">
                  <a:moveTo>
                    <a:pt x="508000" y="2042591"/>
                  </a:moveTo>
                  <a:lnTo>
                    <a:pt x="0" y="2042591"/>
                  </a:lnTo>
                  <a:lnTo>
                    <a:pt x="0" y="2194991"/>
                  </a:lnTo>
                  <a:lnTo>
                    <a:pt x="508000" y="2194991"/>
                  </a:lnTo>
                  <a:lnTo>
                    <a:pt x="508000" y="2042591"/>
                  </a:lnTo>
                  <a:close/>
                </a:path>
                <a:path w="2044700" h="3198495">
                  <a:moveTo>
                    <a:pt x="520700" y="1712391"/>
                  </a:moveTo>
                  <a:lnTo>
                    <a:pt x="0" y="1712391"/>
                  </a:lnTo>
                  <a:lnTo>
                    <a:pt x="0" y="1852091"/>
                  </a:lnTo>
                  <a:lnTo>
                    <a:pt x="520700" y="1852091"/>
                  </a:lnTo>
                  <a:lnTo>
                    <a:pt x="520700" y="1712391"/>
                  </a:lnTo>
                  <a:close/>
                </a:path>
                <a:path w="2044700" h="3198495">
                  <a:moveTo>
                    <a:pt x="622300" y="1369491"/>
                  </a:moveTo>
                  <a:lnTo>
                    <a:pt x="0" y="1369491"/>
                  </a:lnTo>
                  <a:lnTo>
                    <a:pt x="0" y="1521891"/>
                  </a:lnTo>
                  <a:lnTo>
                    <a:pt x="622300" y="1521891"/>
                  </a:lnTo>
                  <a:lnTo>
                    <a:pt x="622300" y="1369491"/>
                  </a:lnTo>
                  <a:close/>
                </a:path>
                <a:path w="2044700" h="3198495">
                  <a:moveTo>
                    <a:pt x="1003300" y="2715691"/>
                  </a:moveTo>
                  <a:lnTo>
                    <a:pt x="0" y="2715691"/>
                  </a:lnTo>
                  <a:lnTo>
                    <a:pt x="0" y="2868091"/>
                  </a:lnTo>
                  <a:lnTo>
                    <a:pt x="1003300" y="2868091"/>
                  </a:lnTo>
                  <a:lnTo>
                    <a:pt x="1003300" y="2715691"/>
                  </a:lnTo>
                  <a:close/>
                </a:path>
                <a:path w="2044700" h="3198495">
                  <a:moveTo>
                    <a:pt x="1206500" y="2385491"/>
                  </a:moveTo>
                  <a:lnTo>
                    <a:pt x="0" y="2385491"/>
                  </a:lnTo>
                  <a:lnTo>
                    <a:pt x="0" y="2525191"/>
                  </a:lnTo>
                  <a:lnTo>
                    <a:pt x="1206500" y="2525191"/>
                  </a:lnTo>
                  <a:lnTo>
                    <a:pt x="1206500" y="2385491"/>
                  </a:lnTo>
                  <a:close/>
                </a:path>
                <a:path w="2044700" h="3198495">
                  <a:moveTo>
                    <a:pt x="2044700" y="3040596"/>
                  </a:moveTo>
                  <a:lnTo>
                    <a:pt x="0" y="3040596"/>
                  </a:lnTo>
                  <a:lnTo>
                    <a:pt x="0" y="3198291"/>
                  </a:lnTo>
                  <a:lnTo>
                    <a:pt x="2044700" y="3198291"/>
                  </a:lnTo>
                  <a:lnTo>
                    <a:pt x="2044700" y="3040596"/>
                  </a:lnTo>
                  <a:close/>
                </a:path>
              </a:pathLst>
            </a:custGeom>
            <a:solidFill>
              <a:srgbClr val="172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019550" y="1695822"/>
              <a:ext cx="0" cy="3365500"/>
            </a:xfrm>
            <a:custGeom>
              <a:avLst/>
              <a:gdLst/>
              <a:ahLst/>
              <a:cxnLst/>
              <a:rect l="l" t="t" r="r" b="b"/>
              <a:pathLst>
                <a:path w="0" h="3365500">
                  <a:moveTo>
                    <a:pt x="0" y="3365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957926" y="2758444"/>
            <a:ext cx="2000885" cy="56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Additional</a:t>
            </a:r>
            <a:r>
              <a:rPr dirty="0" sz="1300" spc="1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Al</a:t>
            </a:r>
            <a:r>
              <a:rPr dirty="0" sz="1300" spc="1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Contribution Baseline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30124" y="2781672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893192" y="3095489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3.4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63524" y="3428686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3.7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97941" y="3746770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4.0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94713" y="4118728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6.2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084932" y="4458148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7.5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604820" y="4794368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8.4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59480" y="2108572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2.3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87826" y="2434657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884144" y="1765773"/>
            <a:ext cx="287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030718" y="1727572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0.5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030718" y="2045808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0.5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030718" y="2386536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0.7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030718" y="2718184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0.5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286229" y="3058773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1.2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36915" y="3385950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1.0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214563" y="3731149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0.9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905240" y="4065870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2.2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757297" y="4397518"/>
            <a:ext cx="2374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45">
                <a:solidFill>
                  <a:srgbClr val="FFFFFF"/>
                </a:solidFill>
                <a:latin typeface="Arial Black"/>
                <a:cs typeface="Arial Black"/>
              </a:rPr>
              <a:t>1.9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854183" y="4729166"/>
            <a:ext cx="5669280" cy="532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600835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FFFFFF"/>
                </a:solidFill>
                <a:latin typeface="Arial Black"/>
                <a:cs typeface="Arial Black"/>
              </a:rPr>
              <a:t>3.8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106170" algn="l"/>
                <a:tab pos="2167890" algn="l"/>
                <a:tab pos="3244215" algn="l"/>
                <a:tab pos="4319905" algn="l"/>
                <a:tab pos="5314950" algn="l"/>
              </a:tabLst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0.0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2.0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4.0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6.0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8.0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10.0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25141" y="1592045"/>
            <a:ext cx="2739390" cy="69342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45"/>
              </a:spcBef>
            </a:pPr>
            <a:r>
              <a:rPr dirty="0" sz="1400" spc="50">
                <a:solidFill>
                  <a:srgbClr val="1D1D1B"/>
                </a:solidFill>
                <a:latin typeface="Arial MT"/>
                <a:cs typeface="Arial MT"/>
              </a:rPr>
              <a:t>Accommodation</a:t>
            </a: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&amp; </a:t>
            </a: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Food</a:t>
            </a: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950"/>
              </a:spcBef>
            </a:pP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Healthcare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310942" y="2387878"/>
            <a:ext cx="2553970" cy="257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Transportation</a:t>
            </a:r>
            <a:r>
              <a:rPr dirty="0" sz="1400" spc="2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400" spc="2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Storage</a:t>
            </a:r>
            <a:endParaRPr sz="1400">
              <a:latin typeface="Arial MT"/>
              <a:cs typeface="Arial MT"/>
            </a:endParaRPr>
          </a:p>
          <a:p>
            <a:pPr algn="r" marL="1059815" marR="5080" indent="404495">
              <a:lnSpc>
                <a:spcPct val="143600"/>
              </a:lnSpc>
              <a:spcBef>
                <a:spcPts val="360"/>
              </a:spcBef>
            </a:pP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Construction </a:t>
            </a:r>
            <a:r>
              <a:rPr dirty="0" sz="1400" spc="10">
                <a:solidFill>
                  <a:srgbClr val="1D1D1B"/>
                </a:solidFill>
                <a:latin typeface="Arial MT"/>
                <a:cs typeface="Arial MT"/>
              </a:rPr>
              <a:t>Financial</a:t>
            </a:r>
            <a:r>
              <a:rPr dirty="0" sz="1400" spc="1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025"/>
              </a:spcBef>
            </a:pPr>
            <a:r>
              <a:rPr dirty="0" sz="1400" spc="75">
                <a:solidFill>
                  <a:srgbClr val="1D1D1B"/>
                </a:solidFill>
                <a:latin typeface="Arial MT"/>
                <a:cs typeface="Arial MT"/>
              </a:rPr>
              <a:t>Information</a:t>
            </a:r>
            <a:r>
              <a:rPr dirty="0" sz="1400" spc="-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400" spc="-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45">
                <a:solidFill>
                  <a:srgbClr val="1D1D1B"/>
                </a:solidFill>
                <a:latin typeface="Arial MT"/>
                <a:cs typeface="Arial MT"/>
              </a:rPr>
              <a:t>Communication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89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Public</a:t>
            </a:r>
            <a:r>
              <a:rPr dirty="0" sz="1400" spc="1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400">
              <a:latin typeface="Arial MT"/>
              <a:cs typeface="Arial MT"/>
            </a:endParaRPr>
          </a:p>
          <a:p>
            <a:pPr algn="r" marL="786765" marR="5080" indent="33655">
              <a:lnSpc>
                <a:spcPct val="148800"/>
              </a:lnSpc>
              <a:spcBef>
                <a:spcPts val="355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Wholesale</a:t>
            </a:r>
            <a:r>
              <a:rPr dirty="0" sz="1400" spc="-1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6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 Retail </a:t>
            </a:r>
            <a:r>
              <a:rPr dirty="0" sz="1400" spc="10">
                <a:solidFill>
                  <a:srgbClr val="1D1D1B"/>
                </a:solidFill>
                <a:latin typeface="Arial MT"/>
                <a:cs typeface="Arial MT"/>
              </a:rPr>
              <a:t>Professional</a:t>
            </a:r>
            <a:r>
              <a:rPr dirty="0" sz="1400" spc="1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4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895"/>
              </a:spcBef>
            </a:pPr>
            <a:r>
              <a:rPr dirty="0" sz="1400" spc="-10">
                <a:solidFill>
                  <a:srgbClr val="1D1D1B"/>
                </a:solidFill>
                <a:latin typeface="Arial MT"/>
                <a:cs typeface="Arial MT"/>
              </a:rPr>
              <a:t>Manufacturing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32" y="447141"/>
            <a:ext cx="105803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Artificial</a:t>
            </a:r>
            <a:r>
              <a:rPr dirty="0" spc="-245"/>
              <a:t> </a:t>
            </a:r>
            <a:r>
              <a:rPr dirty="0" spc="-175"/>
              <a:t>Intelligence</a:t>
            </a:r>
            <a:r>
              <a:rPr dirty="0" spc="-245"/>
              <a:t> </a:t>
            </a:r>
            <a:r>
              <a:rPr dirty="0" spc="-165"/>
              <a:t>(AI)</a:t>
            </a:r>
            <a:r>
              <a:rPr dirty="0" spc="-240"/>
              <a:t> </a:t>
            </a:r>
            <a:r>
              <a:rPr dirty="0" spc="-450"/>
              <a:t>&amp;</a:t>
            </a:r>
            <a:r>
              <a:rPr dirty="0" spc="-245"/>
              <a:t> </a:t>
            </a:r>
            <a:r>
              <a:rPr dirty="0" spc="-135"/>
              <a:t>Internet</a:t>
            </a:r>
            <a:r>
              <a:rPr dirty="0" spc="-240"/>
              <a:t> </a:t>
            </a:r>
            <a:r>
              <a:rPr dirty="0" spc="-165"/>
              <a:t>Software</a:t>
            </a:r>
            <a:r>
              <a:rPr dirty="0" spc="-245"/>
              <a:t> </a:t>
            </a:r>
            <a:r>
              <a:rPr dirty="0" spc="-135"/>
              <a:t>dominating</a:t>
            </a:r>
            <a:r>
              <a:rPr dirty="0" spc="-240"/>
              <a:t> </a:t>
            </a:r>
            <a:r>
              <a:rPr dirty="0" spc="-160"/>
              <a:t>Unicorn</a:t>
            </a:r>
            <a:r>
              <a:rPr dirty="0" spc="-245"/>
              <a:t> </a:t>
            </a:r>
            <a:r>
              <a:rPr dirty="0" spc="-125"/>
              <a:t>space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5482272"/>
            <a:ext cx="10342245" cy="54356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2851785" marR="531495" indent="-2325370">
              <a:lnSpc>
                <a:spcPct val="100000"/>
              </a:lnSpc>
              <a:spcBef>
                <a:spcPts val="305"/>
              </a:spcBef>
            </a:pP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Highest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valued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segment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highest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number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unicorn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belongs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(AI)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65">
                <a:solidFill>
                  <a:srgbClr val="EF7D00"/>
                </a:solidFill>
                <a:latin typeface="Arial Black"/>
                <a:cs typeface="Arial Black"/>
              </a:rPr>
              <a:t>&amp;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Internet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30">
                <a:solidFill>
                  <a:srgbClr val="EF7D00"/>
                </a:solidFill>
                <a:latin typeface="Arial Black"/>
                <a:cs typeface="Arial Black"/>
              </a:rPr>
              <a:t>Software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Category.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Total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deals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2021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alone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70">
                <a:solidFill>
                  <a:srgbClr val="EF7D00"/>
                </a:solidFill>
                <a:latin typeface="Arial Black"/>
                <a:cs typeface="Arial Black"/>
              </a:rPr>
              <a:t>was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USD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66.8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Billion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597" y="6093891"/>
            <a:ext cx="711327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CBS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Insight,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2022,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Unicorn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refers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private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unlisted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that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has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market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valuation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US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$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billion;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State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2021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Report: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1D1D1B"/>
                </a:solidFill>
                <a:latin typeface="Arial MT"/>
                <a:cs typeface="Arial MT"/>
              </a:rPr>
              <a:t>CB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Insights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16216" y="1770697"/>
            <a:ext cx="4178300" cy="2336800"/>
            <a:chOff x="816216" y="1770697"/>
            <a:chExt cx="4178300" cy="2336800"/>
          </a:xfrm>
        </p:grpSpPr>
        <p:sp>
          <p:nvSpPr>
            <p:cNvPr id="10" name="object 10" descr=""/>
            <p:cNvSpPr/>
            <p:nvPr/>
          </p:nvSpPr>
          <p:spPr>
            <a:xfrm>
              <a:off x="968616" y="1770697"/>
              <a:ext cx="3922395" cy="2324100"/>
            </a:xfrm>
            <a:custGeom>
              <a:avLst/>
              <a:gdLst/>
              <a:ahLst/>
              <a:cxnLst/>
              <a:rect l="l" t="t" r="r" b="b"/>
              <a:pathLst>
                <a:path w="3922395" h="2324100">
                  <a:moveTo>
                    <a:pt x="162991" y="2070100"/>
                  </a:moveTo>
                  <a:lnTo>
                    <a:pt x="0" y="2070100"/>
                  </a:lnTo>
                  <a:lnTo>
                    <a:pt x="0" y="2324100"/>
                  </a:lnTo>
                  <a:lnTo>
                    <a:pt x="162991" y="2324100"/>
                  </a:lnTo>
                  <a:lnTo>
                    <a:pt x="162991" y="2070100"/>
                  </a:lnTo>
                  <a:close/>
                </a:path>
                <a:path w="3922395" h="2324100">
                  <a:moveTo>
                    <a:pt x="582091" y="2032000"/>
                  </a:moveTo>
                  <a:lnTo>
                    <a:pt x="419100" y="2032000"/>
                  </a:lnTo>
                  <a:lnTo>
                    <a:pt x="419100" y="2324100"/>
                  </a:lnTo>
                  <a:lnTo>
                    <a:pt x="582091" y="2324100"/>
                  </a:lnTo>
                  <a:lnTo>
                    <a:pt x="582091" y="2032000"/>
                  </a:lnTo>
                  <a:close/>
                </a:path>
                <a:path w="3922395" h="2324100">
                  <a:moveTo>
                    <a:pt x="1001191" y="1993900"/>
                  </a:moveTo>
                  <a:lnTo>
                    <a:pt x="838200" y="1993900"/>
                  </a:lnTo>
                  <a:lnTo>
                    <a:pt x="838200" y="2324100"/>
                  </a:lnTo>
                  <a:lnTo>
                    <a:pt x="1001191" y="2324100"/>
                  </a:lnTo>
                  <a:lnTo>
                    <a:pt x="1001191" y="1993900"/>
                  </a:lnTo>
                  <a:close/>
                </a:path>
                <a:path w="3922395" h="2324100">
                  <a:moveTo>
                    <a:pt x="1420291" y="1981200"/>
                  </a:moveTo>
                  <a:lnTo>
                    <a:pt x="1244600" y="1981200"/>
                  </a:lnTo>
                  <a:lnTo>
                    <a:pt x="1244600" y="2324100"/>
                  </a:lnTo>
                  <a:lnTo>
                    <a:pt x="1420291" y="2324100"/>
                  </a:lnTo>
                  <a:lnTo>
                    <a:pt x="1420291" y="1981200"/>
                  </a:lnTo>
                  <a:close/>
                </a:path>
                <a:path w="3922395" h="2324100">
                  <a:moveTo>
                    <a:pt x="1826691" y="1828800"/>
                  </a:moveTo>
                  <a:lnTo>
                    <a:pt x="1663700" y="1828800"/>
                  </a:lnTo>
                  <a:lnTo>
                    <a:pt x="1663700" y="2324100"/>
                  </a:lnTo>
                  <a:lnTo>
                    <a:pt x="1826691" y="2324100"/>
                  </a:lnTo>
                  <a:lnTo>
                    <a:pt x="1826691" y="1828800"/>
                  </a:lnTo>
                  <a:close/>
                </a:path>
                <a:path w="3922395" h="2324100">
                  <a:moveTo>
                    <a:pt x="2245791" y="1790700"/>
                  </a:moveTo>
                  <a:lnTo>
                    <a:pt x="2082800" y="1790700"/>
                  </a:lnTo>
                  <a:lnTo>
                    <a:pt x="2082800" y="2324100"/>
                  </a:lnTo>
                  <a:lnTo>
                    <a:pt x="2245791" y="2324100"/>
                  </a:lnTo>
                  <a:lnTo>
                    <a:pt x="2245791" y="1790700"/>
                  </a:lnTo>
                  <a:close/>
                </a:path>
                <a:path w="3922395" h="2324100">
                  <a:moveTo>
                    <a:pt x="2664891" y="1625600"/>
                  </a:moveTo>
                  <a:lnTo>
                    <a:pt x="2501900" y="1625600"/>
                  </a:lnTo>
                  <a:lnTo>
                    <a:pt x="2501900" y="2324100"/>
                  </a:lnTo>
                  <a:lnTo>
                    <a:pt x="2664891" y="2324100"/>
                  </a:lnTo>
                  <a:lnTo>
                    <a:pt x="2664891" y="1625600"/>
                  </a:lnTo>
                  <a:close/>
                </a:path>
                <a:path w="3922395" h="2324100">
                  <a:moveTo>
                    <a:pt x="3083991" y="1397000"/>
                  </a:moveTo>
                  <a:lnTo>
                    <a:pt x="2921000" y="1397000"/>
                  </a:lnTo>
                  <a:lnTo>
                    <a:pt x="2921000" y="2324100"/>
                  </a:lnTo>
                  <a:lnTo>
                    <a:pt x="3083991" y="2324100"/>
                  </a:lnTo>
                  <a:lnTo>
                    <a:pt x="3083991" y="1397000"/>
                  </a:lnTo>
                  <a:close/>
                </a:path>
                <a:path w="3922395" h="2324100">
                  <a:moveTo>
                    <a:pt x="3503091" y="114300"/>
                  </a:moveTo>
                  <a:lnTo>
                    <a:pt x="3327400" y="114300"/>
                  </a:lnTo>
                  <a:lnTo>
                    <a:pt x="3327400" y="2324100"/>
                  </a:lnTo>
                  <a:lnTo>
                    <a:pt x="3503091" y="2324100"/>
                  </a:lnTo>
                  <a:lnTo>
                    <a:pt x="3503091" y="114300"/>
                  </a:lnTo>
                  <a:close/>
                </a:path>
                <a:path w="3922395" h="2324100">
                  <a:moveTo>
                    <a:pt x="3922191" y="0"/>
                  </a:moveTo>
                  <a:lnTo>
                    <a:pt x="3746500" y="0"/>
                  </a:lnTo>
                  <a:lnTo>
                    <a:pt x="3746500" y="2324100"/>
                  </a:lnTo>
                  <a:lnTo>
                    <a:pt x="3922191" y="2324100"/>
                  </a:lnTo>
                  <a:lnTo>
                    <a:pt x="3922191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2566" y="4101145"/>
              <a:ext cx="4165600" cy="0"/>
            </a:xfrm>
            <a:custGeom>
              <a:avLst/>
              <a:gdLst/>
              <a:ahLst/>
              <a:cxnLst/>
              <a:rect l="l" t="t" r="r" b="b"/>
              <a:pathLst>
                <a:path w="4165600" h="0">
                  <a:moveTo>
                    <a:pt x="0" y="0"/>
                  </a:moveTo>
                  <a:lnTo>
                    <a:pt x="41656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2116" y="3358195"/>
              <a:ext cx="3746500" cy="647700"/>
            </a:xfrm>
            <a:custGeom>
              <a:avLst/>
              <a:gdLst/>
              <a:ahLst/>
              <a:cxnLst/>
              <a:rect l="l" t="t" r="r" b="b"/>
              <a:pathLst>
                <a:path w="3746500" h="647700">
                  <a:moveTo>
                    <a:pt x="0" y="647700"/>
                  </a:moveTo>
                  <a:lnTo>
                    <a:pt x="419100" y="647700"/>
                  </a:lnTo>
                  <a:lnTo>
                    <a:pt x="838200" y="635000"/>
                  </a:lnTo>
                  <a:lnTo>
                    <a:pt x="1244600" y="596900"/>
                  </a:lnTo>
                  <a:lnTo>
                    <a:pt x="1663700" y="584200"/>
                  </a:lnTo>
                  <a:lnTo>
                    <a:pt x="2082800" y="520700"/>
                  </a:lnTo>
                  <a:lnTo>
                    <a:pt x="2501900" y="584200"/>
                  </a:lnTo>
                  <a:lnTo>
                    <a:pt x="2921000" y="482600"/>
                  </a:lnTo>
                  <a:lnTo>
                    <a:pt x="3340100" y="165100"/>
                  </a:lnTo>
                  <a:lnTo>
                    <a:pt x="3746500" y="0"/>
                  </a:lnTo>
                </a:path>
              </a:pathLst>
            </a:custGeom>
            <a:ln w="38100">
              <a:solidFill>
                <a:srgbClr val="182C4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47284" y="3595910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106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73089" y="3560097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125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89903" y="3523064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139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85889" y="3374931"/>
            <a:ext cx="743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53240" sz="1800">
                <a:solidFill>
                  <a:srgbClr val="1D1D1B"/>
                </a:solidFill>
                <a:latin typeface="Arial MT"/>
                <a:cs typeface="Arial MT"/>
              </a:rPr>
              <a:t>145</a:t>
            </a:r>
            <a:r>
              <a:rPr dirty="0" baseline="-53240" sz="1800" spc="322">
                <a:solidFill>
                  <a:srgbClr val="1D1D1B"/>
                </a:solidFill>
                <a:latin typeface="Arial MT"/>
                <a:cs typeface="Arial MT"/>
              </a:rPr>
              <a:t>  </a:t>
            </a: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209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44917" y="3319305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228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48320" y="3159742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294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83117" y="2933885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391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182100" y="1638485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933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589923" y="1540492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985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121342" y="1213289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1200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21342" y="3967919"/>
            <a:ext cx="1168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1D1D1B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121342" y="3498070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200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21342" y="3015419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400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21342" y="2545570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600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21342" y="2075720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800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21342" y="1605871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1000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12546" y="2685122"/>
            <a:ext cx="241300" cy="88900"/>
          </a:xfrm>
          <a:custGeom>
            <a:avLst/>
            <a:gdLst/>
            <a:ahLst/>
            <a:cxnLst/>
            <a:rect l="l" t="t" r="r" b="b"/>
            <a:pathLst>
              <a:path w="241300" h="88900">
                <a:moveTo>
                  <a:pt x="241299" y="0"/>
                </a:moveTo>
                <a:lnTo>
                  <a:pt x="0" y="0"/>
                </a:lnTo>
                <a:lnTo>
                  <a:pt x="0" y="88900"/>
                </a:lnTo>
                <a:lnTo>
                  <a:pt x="241299" y="88900"/>
                </a:lnTo>
                <a:lnTo>
                  <a:pt x="241299" y="0"/>
                </a:lnTo>
                <a:close/>
              </a:path>
            </a:pathLst>
          </a:custGeom>
          <a:solidFill>
            <a:srgbClr val="EC67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969714" y="2583520"/>
            <a:ext cx="12941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20">
                <a:solidFill>
                  <a:srgbClr val="5A5A5A"/>
                </a:solidFill>
                <a:latin typeface="Arial MT"/>
                <a:cs typeface="Arial MT"/>
              </a:rPr>
              <a:t>Valuation</a:t>
            </a:r>
            <a:r>
              <a:rPr dirty="0" sz="1300" spc="10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00" spc="20">
                <a:solidFill>
                  <a:srgbClr val="5A5A5A"/>
                </a:solidFill>
                <a:latin typeface="Arial MT"/>
                <a:cs typeface="Arial MT"/>
              </a:rPr>
              <a:t>($</a:t>
            </a:r>
            <a:r>
              <a:rPr dirty="0" sz="1300" spc="11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5A5A5A"/>
                </a:solidFill>
                <a:latin typeface="Arial MT"/>
                <a:cs typeface="Arial MT"/>
              </a:rPr>
              <a:t>Bn)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430344" y="1729193"/>
            <a:ext cx="7456170" cy="2705100"/>
            <a:chOff x="2430344" y="1729193"/>
            <a:chExt cx="7456170" cy="2705100"/>
          </a:xfrm>
        </p:grpSpPr>
        <p:sp>
          <p:nvSpPr>
            <p:cNvPr id="32" name="object 32" descr=""/>
            <p:cNvSpPr/>
            <p:nvPr/>
          </p:nvSpPr>
          <p:spPr>
            <a:xfrm>
              <a:off x="2443044" y="2723220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 h="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25400">
              <a:solidFill>
                <a:srgbClr val="182C4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42939" y="1729193"/>
              <a:ext cx="3388995" cy="2692400"/>
            </a:xfrm>
            <a:custGeom>
              <a:avLst/>
              <a:gdLst/>
              <a:ahLst/>
              <a:cxnLst/>
              <a:rect l="l" t="t" r="r" b="b"/>
              <a:pathLst>
                <a:path w="3388995" h="2692400">
                  <a:moveTo>
                    <a:pt x="201104" y="2438400"/>
                  </a:moveTo>
                  <a:lnTo>
                    <a:pt x="0" y="2438400"/>
                  </a:lnTo>
                  <a:lnTo>
                    <a:pt x="0" y="2692400"/>
                  </a:lnTo>
                  <a:lnTo>
                    <a:pt x="201104" y="2692400"/>
                  </a:lnTo>
                  <a:lnTo>
                    <a:pt x="201104" y="2438400"/>
                  </a:lnTo>
                  <a:close/>
                </a:path>
                <a:path w="3388995" h="2692400">
                  <a:moveTo>
                    <a:pt x="734504" y="2349500"/>
                  </a:moveTo>
                  <a:lnTo>
                    <a:pt x="520700" y="2349500"/>
                  </a:lnTo>
                  <a:lnTo>
                    <a:pt x="520700" y="2692400"/>
                  </a:lnTo>
                  <a:lnTo>
                    <a:pt x="734504" y="2692400"/>
                  </a:lnTo>
                  <a:lnTo>
                    <a:pt x="734504" y="2349500"/>
                  </a:lnTo>
                  <a:close/>
                </a:path>
                <a:path w="3388995" h="2692400">
                  <a:moveTo>
                    <a:pt x="1255204" y="1955800"/>
                  </a:moveTo>
                  <a:lnTo>
                    <a:pt x="1054100" y="1955800"/>
                  </a:lnTo>
                  <a:lnTo>
                    <a:pt x="1054100" y="2692400"/>
                  </a:lnTo>
                  <a:lnTo>
                    <a:pt x="1255204" y="2692400"/>
                  </a:lnTo>
                  <a:lnTo>
                    <a:pt x="1255204" y="1955800"/>
                  </a:lnTo>
                  <a:close/>
                </a:path>
                <a:path w="3388995" h="2692400">
                  <a:moveTo>
                    <a:pt x="1788604" y="1638300"/>
                  </a:moveTo>
                  <a:lnTo>
                    <a:pt x="1587500" y="1638300"/>
                  </a:lnTo>
                  <a:lnTo>
                    <a:pt x="1587500" y="2692400"/>
                  </a:lnTo>
                  <a:lnTo>
                    <a:pt x="1788604" y="2692400"/>
                  </a:lnTo>
                  <a:lnTo>
                    <a:pt x="1788604" y="1638300"/>
                  </a:lnTo>
                  <a:close/>
                </a:path>
                <a:path w="3388995" h="2692400">
                  <a:moveTo>
                    <a:pt x="2322004" y="1473200"/>
                  </a:moveTo>
                  <a:lnTo>
                    <a:pt x="2120900" y="1473200"/>
                  </a:lnTo>
                  <a:lnTo>
                    <a:pt x="2120900" y="2692400"/>
                  </a:lnTo>
                  <a:lnTo>
                    <a:pt x="2322004" y="2692400"/>
                  </a:lnTo>
                  <a:lnTo>
                    <a:pt x="2322004" y="1473200"/>
                  </a:lnTo>
                  <a:close/>
                </a:path>
                <a:path w="3388995" h="2692400">
                  <a:moveTo>
                    <a:pt x="2855404" y="1397000"/>
                  </a:moveTo>
                  <a:lnTo>
                    <a:pt x="2654300" y="1397000"/>
                  </a:lnTo>
                  <a:lnTo>
                    <a:pt x="2654300" y="2692400"/>
                  </a:lnTo>
                  <a:lnTo>
                    <a:pt x="2855404" y="2692400"/>
                  </a:lnTo>
                  <a:lnTo>
                    <a:pt x="2855404" y="1397000"/>
                  </a:lnTo>
                  <a:close/>
                </a:path>
                <a:path w="3388995" h="2692400">
                  <a:moveTo>
                    <a:pt x="3388804" y="0"/>
                  </a:moveTo>
                  <a:lnTo>
                    <a:pt x="3187700" y="0"/>
                  </a:lnTo>
                  <a:lnTo>
                    <a:pt x="3187700" y="2692400"/>
                  </a:lnTo>
                  <a:lnTo>
                    <a:pt x="3388804" y="2692400"/>
                  </a:lnTo>
                  <a:lnTo>
                    <a:pt x="3388804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158792" y="4427946"/>
              <a:ext cx="3721100" cy="0"/>
            </a:xfrm>
            <a:custGeom>
              <a:avLst/>
              <a:gdLst/>
              <a:ahLst/>
              <a:cxnLst/>
              <a:rect l="l" t="t" r="r" b="b"/>
              <a:pathLst>
                <a:path w="3721100" h="0">
                  <a:moveTo>
                    <a:pt x="0" y="0"/>
                  </a:moveTo>
                  <a:lnTo>
                    <a:pt x="372110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419142" y="1754596"/>
              <a:ext cx="3187700" cy="1765300"/>
            </a:xfrm>
            <a:custGeom>
              <a:avLst/>
              <a:gdLst/>
              <a:ahLst/>
              <a:cxnLst/>
              <a:rect l="l" t="t" r="r" b="b"/>
              <a:pathLst>
                <a:path w="3187700" h="1765300">
                  <a:moveTo>
                    <a:pt x="0" y="1765300"/>
                  </a:moveTo>
                  <a:lnTo>
                    <a:pt x="533400" y="1397000"/>
                  </a:lnTo>
                  <a:lnTo>
                    <a:pt x="1066800" y="762000"/>
                  </a:lnTo>
                  <a:lnTo>
                    <a:pt x="1600200" y="444500"/>
                  </a:lnTo>
                  <a:lnTo>
                    <a:pt x="2133600" y="139700"/>
                  </a:lnTo>
                  <a:lnTo>
                    <a:pt x="2654300" y="368300"/>
                  </a:lnTo>
                  <a:lnTo>
                    <a:pt x="3187700" y="0"/>
                  </a:lnTo>
                </a:path>
              </a:pathLst>
            </a:custGeom>
            <a:ln w="38100">
              <a:solidFill>
                <a:srgbClr val="182C4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2738035" y="2583520"/>
            <a:ext cx="10388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5A5A5A"/>
                </a:solidFill>
                <a:latin typeface="Arial MT"/>
                <a:cs typeface="Arial MT"/>
              </a:rPr>
              <a:t>#</a:t>
            </a:r>
            <a:r>
              <a:rPr dirty="0" sz="1300" spc="-7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00" spc="55">
                <a:solidFill>
                  <a:srgbClr val="5A5A5A"/>
                </a:solidFill>
                <a:latin typeface="Arial MT"/>
                <a:cs typeface="Arial MT"/>
              </a:rPr>
              <a:t>of</a:t>
            </a:r>
            <a:r>
              <a:rPr dirty="0" sz="1300" spc="-7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5A5A5A"/>
                </a:solidFill>
                <a:latin typeface="Arial MT"/>
                <a:cs typeface="Arial MT"/>
              </a:rPr>
              <a:t>Unicorns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6811" y="4108322"/>
            <a:ext cx="672465" cy="950594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algn="r" marR="23495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Hardware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45">
                <a:solidFill>
                  <a:srgbClr val="1D1D1B"/>
                </a:solidFill>
                <a:latin typeface="Arial MT"/>
                <a:cs typeface="Arial MT"/>
              </a:rPr>
              <a:t>Automobility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718575" y="4077080"/>
            <a:ext cx="663575" cy="1325245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 Management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200">
              <a:latin typeface="Arial MT"/>
              <a:cs typeface="Arial MT"/>
            </a:endParaRPr>
          </a:p>
          <a:p>
            <a:pPr algn="r" marR="3175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Cybersecurity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552355" y="4107256"/>
            <a:ext cx="659130" cy="963930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Supply</a:t>
            </a:r>
            <a:r>
              <a:rPr dirty="0" sz="1200" spc="1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Chain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Arial MT"/>
              <a:cs typeface="Arial MT"/>
            </a:endParaRPr>
          </a:p>
          <a:p>
            <a:pPr algn="r" marR="43815">
              <a:lnSpc>
                <a:spcPct val="100000"/>
              </a:lnSpc>
            </a:pP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Health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390555" y="4104817"/>
            <a:ext cx="663575" cy="954405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algn="r" marR="42545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Others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2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E-</a:t>
            </a: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Commerce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224336" y="4136516"/>
            <a:ext cx="251460" cy="575310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FinTech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650141" y="4103598"/>
            <a:ext cx="251460" cy="970280"/>
          </a:xfrm>
          <a:prstGeom prst="rect">
            <a:avLst/>
          </a:prstGeom>
        </p:spPr>
        <p:txBody>
          <a:bodyPr wrap="square" lIns="0" tIns="3683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Al</a:t>
            </a:r>
            <a:r>
              <a:rPr dirty="0" sz="12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2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MT"/>
                <a:cs typeface="Arial MT"/>
              </a:rPr>
              <a:t>Software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308533" y="3936900"/>
            <a:ext cx="2495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6.3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839799" y="3848051"/>
            <a:ext cx="24955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8.4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286941" y="3454402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18.2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818207" y="3124151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26.3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349474" y="2971751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30.3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880740" y="2895551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32.1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701566" y="1678485"/>
            <a:ext cx="340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404040"/>
                </a:solidFill>
                <a:latin typeface="Arial MT"/>
                <a:cs typeface="Arial MT"/>
              </a:rPr>
              <a:t>66.8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301065" y="3227936"/>
            <a:ext cx="298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955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694257" y="2828952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1358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315440" y="2224687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2022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846706" y="1894436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2364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377973" y="1643585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2694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909239" y="1818236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2447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368420" y="1486004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2841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0003471" y="2681734"/>
            <a:ext cx="207645" cy="18218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0">
                <a:solidFill>
                  <a:srgbClr val="1D1D1B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003471" y="1881634"/>
            <a:ext cx="207645" cy="601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60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50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003471" y="1475183"/>
            <a:ext cx="2076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1D1D1B"/>
                </a:solidFill>
                <a:latin typeface="Arial MT"/>
                <a:cs typeface="Arial MT"/>
              </a:rPr>
              <a:t>70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6846849" y="4875238"/>
            <a:ext cx="241300" cy="88900"/>
          </a:xfrm>
          <a:custGeom>
            <a:avLst/>
            <a:gdLst/>
            <a:ahLst/>
            <a:cxnLst/>
            <a:rect l="l" t="t" r="r" b="b"/>
            <a:pathLst>
              <a:path w="241300" h="88900">
                <a:moveTo>
                  <a:pt x="241300" y="0"/>
                </a:moveTo>
                <a:lnTo>
                  <a:pt x="0" y="0"/>
                </a:lnTo>
                <a:lnTo>
                  <a:pt x="0" y="88899"/>
                </a:lnTo>
                <a:lnTo>
                  <a:pt x="241300" y="88899"/>
                </a:lnTo>
                <a:lnTo>
                  <a:pt x="241300" y="0"/>
                </a:lnTo>
                <a:close/>
              </a:path>
            </a:pathLst>
          </a:custGeom>
          <a:solidFill>
            <a:srgbClr val="EF7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6217093" y="4425800"/>
            <a:ext cx="3584575" cy="57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785" algn="l"/>
                <a:tab pos="1057910" algn="l"/>
                <a:tab pos="1589405" algn="l"/>
                <a:tab pos="2120900" algn="l"/>
                <a:tab pos="2651760" algn="l"/>
                <a:tab pos="3207385" algn="l"/>
              </a:tabLst>
            </a:pP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2015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2016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2017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2018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2019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2020</a:t>
            </a:r>
            <a:r>
              <a:rPr dirty="0" sz="12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200" spc="-20">
                <a:solidFill>
                  <a:srgbClr val="1D1D1B"/>
                </a:solidFill>
                <a:latin typeface="Arial MT"/>
                <a:cs typeface="Arial MT"/>
              </a:rPr>
              <a:t>2021</a:t>
            </a:r>
            <a:endParaRPr sz="1200">
              <a:latin typeface="Arial MT"/>
              <a:cs typeface="Arial MT"/>
            </a:endParaRPr>
          </a:p>
          <a:p>
            <a:pPr marL="920750">
              <a:lnSpc>
                <a:spcPct val="100000"/>
              </a:lnSpc>
              <a:spcBef>
                <a:spcPts val="1295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Al</a:t>
            </a:r>
            <a:r>
              <a:rPr dirty="0" sz="1300" spc="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Funding</a:t>
            </a:r>
            <a:r>
              <a:rPr dirty="0" sz="13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($</a:t>
            </a:r>
            <a:r>
              <a:rPr dirty="0" sz="13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Bn)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62" name="object 62" descr=""/>
          <p:cNvSpPr/>
          <p:nvPr/>
        </p:nvSpPr>
        <p:spPr>
          <a:xfrm>
            <a:off x="8569845" y="4913338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 h="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25400">
            <a:solidFill>
              <a:srgbClr val="182C4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 txBox="1"/>
          <p:nvPr/>
        </p:nvSpPr>
        <p:spPr>
          <a:xfrm>
            <a:off x="8868990" y="4773638"/>
            <a:ext cx="57594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#</a:t>
            </a:r>
            <a:r>
              <a:rPr dirty="0" sz="13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Deals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69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United</a:t>
            </a:r>
            <a:r>
              <a:rPr dirty="0" spc="-265"/>
              <a:t> </a:t>
            </a:r>
            <a:r>
              <a:rPr dirty="0" spc="-200"/>
              <a:t>States</a:t>
            </a:r>
            <a:r>
              <a:rPr dirty="0" spc="-260"/>
              <a:t> </a:t>
            </a:r>
            <a:r>
              <a:rPr dirty="0" spc="-135"/>
              <a:t>and</a:t>
            </a:r>
            <a:r>
              <a:rPr dirty="0" spc="-260"/>
              <a:t> </a:t>
            </a:r>
            <a:r>
              <a:rPr dirty="0" spc="-210"/>
              <a:t>Chinese</a:t>
            </a:r>
            <a:r>
              <a:rPr dirty="0" spc="-265"/>
              <a:t> </a:t>
            </a:r>
            <a:r>
              <a:rPr dirty="0" spc="-190"/>
              <a:t>companies</a:t>
            </a:r>
            <a:r>
              <a:rPr dirty="0" spc="-260"/>
              <a:t> </a:t>
            </a:r>
            <a:r>
              <a:rPr dirty="0" spc="-185"/>
              <a:t>leads</a:t>
            </a:r>
            <a:r>
              <a:rPr dirty="0" spc="-260"/>
              <a:t> </a:t>
            </a:r>
            <a:r>
              <a:rPr dirty="0" spc="-140"/>
              <a:t>the</a:t>
            </a:r>
            <a:r>
              <a:rPr dirty="0" spc="-260"/>
              <a:t> </a:t>
            </a:r>
            <a:r>
              <a:rPr dirty="0" spc="-254"/>
              <a:t>AI</a:t>
            </a:r>
            <a:r>
              <a:rPr dirty="0" spc="-265"/>
              <a:t> </a:t>
            </a:r>
            <a:r>
              <a:rPr dirty="0" spc="-90"/>
              <a:t>flock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2643" y="5319090"/>
            <a:ext cx="10342245" cy="59880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3833495" marR="786765" indent="-3043555">
              <a:lnSpc>
                <a:spcPct val="100000"/>
              </a:lnSpc>
              <a:spcBef>
                <a:spcPts val="509"/>
              </a:spcBef>
            </a:pP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Out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Top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10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Holders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number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active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(AI)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Machine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Learning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Patents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EF7D00"/>
                </a:solidFill>
                <a:latin typeface="Arial Black"/>
                <a:cs typeface="Arial Black"/>
              </a:rPr>
              <a:t>2021,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8</a:t>
            </a:r>
            <a:r>
              <a:rPr dirty="0" sz="1400" spc="-21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are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part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21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portfolio*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4610" y="6093891"/>
            <a:ext cx="898017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Statista,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Patent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Insight,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December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31,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2021.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mentioned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form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part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Indxx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Artficial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Big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their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respective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portfolio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weights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slide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23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24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50087" y="2181225"/>
            <a:ext cx="9879330" cy="2643505"/>
            <a:chOff x="750087" y="2181225"/>
            <a:chExt cx="9879330" cy="2643505"/>
          </a:xfrm>
        </p:grpSpPr>
        <p:sp>
          <p:nvSpPr>
            <p:cNvPr id="9" name="object 9" descr=""/>
            <p:cNvSpPr/>
            <p:nvPr/>
          </p:nvSpPr>
          <p:spPr>
            <a:xfrm>
              <a:off x="1067574" y="2181224"/>
              <a:ext cx="9037320" cy="2643505"/>
            </a:xfrm>
            <a:custGeom>
              <a:avLst/>
              <a:gdLst/>
              <a:ahLst/>
              <a:cxnLst/>
              <a:rect l="l" t="t" r="r" b="b"/>
              <a:pathLst>
                <a:path w="9037320" h="2643504">
                  <a:moveTo>
                    <a:pt x="383933" y="0"/>
                  </a:moveTo>
                  <a:lnTo>
                    <a:pt x="0" y="0"/>
                  </a:lnTo>
                  <a:lnTo>
                    <a:pt x="0" y="2643263"/>
                  </a:lnTo>
                  <a:lnTo>
                    <a:pt x="383933" y="2643263"/>
                  </a:lnTo>
                  <a:lnTo>
                    <a:pt x="383933" y="0"/>
                  </a:lnTo>
                  <a:close/>
                </a:path>
                <a:path w="9037320" h="2643504">
                  <a:moveTo>
                    <a:pt x="1624342" y="29540"/>
                  </a:moveTo>
                  <a:lnTo>
                    <a:pt x="1240409" y="29540"/>
                  </a:lnTo>
                  <a:lnTo>
                    <a:pt x="1240409" y="2643289"/>
                  </a:lnTo>
                  <a:lnTo>
                    <a:pt x="1624342" y="2643289"/>
                  </a:lnTo>
                  <a:lnTo>
                    <a:pt x="1624342" y="29540"/>
                  </a:lnTo>
                  <a:close/>
                </a:path>
                <a:path w="9037320" h="2643504">
                  <a:moveTo>
                    <a:pt x="2864764" y="620204"/>
                  </a:moveTo>
                  <a:lnTo>
                    <a:pt x="2466060" y="620204"/>
                  </a:lnTo>
                  <a:lnTo>
                    <a:pt x="2466060" y="2643263"/>
                  </a:lnTo>
                  <a:lnTo>
                    <a:pt x="2864764" y="2643263"/>
                  </a:lnTo>
                  <a:lnTo>
                    <a:pt x="2864764" y="620204"/>
                  </a:lnTo>
                  <a:close/>
                </a:path>
                <a:path w="9037320" h="2643504">
                  <a:moveTo>
                    <a:pt x="4090416" y="753110"/>
                  </a:moveTo>
                  <a:lnTo>
                    <a:pt x="3706482" y="753110"/>
                  </a:lnTo>
                  <a:lnTo>
                    <a:pt x="3706482" y="2643276"/>
                  </a:lnTo>
                  <a:lnTo>
                    <a:pt x="4090416" y="2643276"/>
                  </a:lnTo>
                  <a:lnTo>
                    <a:pt x="4090416" y="753110"/>
                  </a:lnTo>
                  <a:close/>
                </a:path>
                <a:path w="9037320" h="2643504">
                  <a:moveTo>
                    <a:pt x="5330837" y="1033691"/>
                  </a:moveTo>
                  <a:lnTo>
                    <a:pt x="4946904" y="1033691"/>
                  </a:lnTo>
                  <a:lnTo>
                    <a:pt x="4946904" y="2643276"/>
                  </a:lnTo>
                  <a:lnTo>
                    <a:pt x="5330837" y="2643276"/>
                  </a:lnTo>
                  <a:lnTo>
                    <a:pt x="5330837" y="1033691"/>
                  </a:lnTo>
                  <a:close/>
                </a:path>
                <a:path w="9037320" h="2643504">
                  <a:moveTo>
                    <a:pt x="6571259" y="1520990"/>
                  </a:moveTo>
                  <a:lnTo>
                    <a:pt x="6172543" y="1520990"/>
                  </a:lnTo>
                  <a:lnTo>
                    <a:pt x="6172543" y="2643276"/>
                  </a:lnTo>
                  <a:lnTo>
                    <a:pt x="6571259" y="2643276"/>
                  </a:lnTo>
                  <a:lnTo>
                    <a:pt x="6571259" y="1520990"/>
                  </a:lnTo>
                  <a:close/>
                </a:path>
                <a:path w="9037320" h="2643504">
                  <a:moveTo>
                    <a:pt x="7796898" y="1565287"/>
                  </a:moveTo>
                  <a:lnTo>
                    <a:pt x="7412964" y="1565287"/>
                  </a:lnTo>
                  <a:lnTo>
                    <a:pt x="7412964" y="2643276"/>
                  </a:lnTo>
                  <a:lnTo>
                    <a:pt x="7796898" y="2643276"/>
                  </a:lnTo>
                  <a:lnTo>
                    <a:pt x="7796898" y="1565287"/>
                  </a:lnTo>
                  <a:close/>
                </a:path>
                <a:path w="9037320" h="2643504">
                  <a:moveTo>
                    <a:pt x="9037307" y="2274100"/>
                  </a:moveTo>
                  <a:lnTo>
                    <a:pt x="8653374" y="2274100"/>
                  </a:lnTo>
                  <a:lnTo>
                    <a:pt x="8653374" y="2643263"/>
                  </a:lnTo>
                  <a:lnTo>
                    <a:pt x="9037307" y="2643263"/>
                  </a:lnTo>
                  <a:lnTo>
                    <a:pt x="9037307" y="2274100"/>
                  </a:lnTo>
                  <a:close/>
                </a:path>
              </a:pathLst>
            </a:custGeom>
            <a:solidFill>
              <a:srgbClr val="F082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50087" y="4817107"/>
              <a:ext cx="9879330" cy="635"/>
            </a:xfrm>
            <a:custGeom>
              <a:avLst/>
              <a:gdLst/>
              <a:ahLst/>
              <a:cxnLst/>
              <a:rect l="l" t="t" r="r" b="b"/>
              <a:pathLst>
                <a:path w="9879330" h="635">
                  <a:moveTo>
                    <a:pt x="0" y="0"/>
                  </a:moveTo>
                  <a:lnTo>
                    <a:pt x="9879025" y="12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416951" y="3436113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3,892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83933" y="3389436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4,068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50915" y="2900261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5,821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10428" y="2620760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6,885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77410" y="2481103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7,343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44392" y="1891106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9,504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03905" y="1867767"/>
            <a:ext cx="507365" cy="2495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9,614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90387" y="4142615"/>
            <a:ext cx="9284970" cy="953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15240">
              <a:lnSpc>
                <a:spcPct val="100000"/>
              </a:lnSpc>
              <a:spcBef>
                <a:spcPts val="12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1,305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4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tabLst>
                <a:tab pos="1341755" algn="l"/>
                <a:tab pos="2664460" algn="l"/>
                <a:tab pos="3657600" algn="l"/>
                <a:tab pos="4895215" algn="l"/>
                <a:tab pos="6141720" algn="l"/>
                <a:tab pos="7571740" algn="l"/>
                <a:tab pos="8759825" algn="l"/>
              </a:tabLst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Tencent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40">
                <a:solidFill>
                  <a:srgbClr val="1D1D1B"/>
                </a:solidFill>
                <a:latin typeface="Arial MT"/>
                <a:cs typeface="Arial MT"/>
              </a:rPr>
              <a:t>Baidu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25">
                <a:solidFill>
                  <a:srgbClr val="1D1D1B"/>
                </a:solidFill>
                <a:latin typeface="Arial MT"/>
                <a:cs typeface="Arial MT"/>
              </a:rPr>
              <a:t>IBM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Samsung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40">
                <a:solidFill>
                  <a:srgbClr val="1D1D1B"/>
                </a:solidFill>
                <a:latin typeface="Arial MT"/>
                <a:cs typeface="Arial MT"/>
              </a:rPr>
              <a:t>Microsoft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40">
                <a:solidFill>
                  <a:srgbClr val="1D1D1B"/>
                </a:solidFill>
                <a:latin typeface="Arial MT"/>
                <a:cs typeface="Arial MT"/>
              </a:rPr>
              <a:t>Alphabet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55">
                <a:solidFill>
                  <a:srgbClr val="1D1D1B"/>
                </a:solidFill>
                <a:latin typeface="Arial MT"/>
                <a:cs typeface="Arial MT"/>
              </a:rPr>
              <a:t>Intel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Apple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717671" y="1513061"/>
            <a:ext cx="20167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0">
                <a:solidFill>
                  <a:srgbClr val="172F4E"/>
                </a:solidFill>
                <a:latin typeface="Arial Black"/>
                <a:cs typeface="Arial Black"/>
              </a:rPr>
              <a:t>Number</a:t>
            </a:r>
            <a:r>
              <a:rPr dirty="0" sz="150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55">
                <a:solidFill>
                  <a:srgbClr val="172F4E"/>
                </a:solidFill>
                <a:latin typeface="Arial Black"/>
                <a:cs typeface="Arial Black"/>
              </a:rPr>
              <a:t>of</a:t>
            </a:r>
            <a:r>
              <a:rPr dirty="0" sz="1500" spc="-14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155">
                <a:solidFill>
                  <a:srgbClr val="172F4E"/>
                </a:solidFill>
                <a:latin typeface="Arial Black"/>
                <a:cs typeface="Arial Black"/>
              </a:rPr>
              <a:t>AI</a:t>
            </a:r>
            <a:r>
              <a:rPr dirty="0" sz="1500" spc="-14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70">
                <a:solidFill>
                  <a:srgbClr val="172F4E"/>
                </a:solidFill>
                <a:latin typeface="Arial Black"/>
                <a:cs typeface="Arial Black"/>
              </a:rPr>
              <a:t>patents</a:t>
            </a:r>
            <a:endParaRPr sz="1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791" y="5651202"/>
            <a:ext cx="171805" cy="22072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794537" y="5651201"/>
            <a:ext cx="273685" cy="220979"/>
          </a:xfrm>
          <a:custGeom>
            <a:avLst/>
            <a:gdLst/>
            <a:ahLst/>
            <a:cxnLst/>
            <a:rect l="l" t="t" r="r" b="b"/>
            <a:pathLst>
              <a:path w="273684" h="220979">
                <a:moveTo>
                  <a:pt x="273176" y="0"/>
                </a:moveTo>
                <a:lnTo>
                  <a:pt x="196722" y="0"/>
                </a:lnTo>
                <a:lnTo>
                  <a:pt x="193636" y="7655"/>
                </a:lnTo>
                <a:lnTo>
                  <a:pt x="141858" y="126492"/>
                </a:lnTo>
                <a:lnTo>
                  <a:pt x="124612" y="0"/>
                </a:lnTo>
                <a:lnTo>
                  <a:pt x="50914" y="0"/>
                </a:lnTo>
                <a:lnTo>
                  <a:pt x="42369" y="36513"/>
                </a:lnTo>
                <a:lnTo>
                  <a:pt x="9887" y="179540"/>
                </a:lnTo>
                <a:lnTo>
                  <a:pt x="0" y="220726"/>
                </a:lnTo>
                <a:lnTo>
                  <a:pt x="54762" y="220726"/>
                </a:lnTo>
                <a:lnTo>
                  <a:pt x="64503" y="178850"/>
                </a:lnTo>
                <a:lnTo>
                  <a:pt x="75096" y="129436"/>
                </a:lnTo>
                <a:lnTo>
                  <a:pt x="88087" y="66141"/>
                </a:lnTo>
                <a:lnTo>
                  <a:pt x="107607" y="220726"/>
                </a:lnTo>
                <a:lnTo>
                  <a:pt x="151129" y="220726"/>
                </a:lnTo>
                <a:lnTo>
                  <a:pt x="217169" y="66141"/>
                </a:lnTo>
                <a:lnTo>
                  <a:pt x="208089" y="220726"/>
                </a:lnTo>
                <a:lnTo>
                  <a:pt x="263105" y="220726"/>
                </a:lnTo>
                <a:lnTo>
                  <a:pt x="264647" y="181812"/>
                </a:lnTo>
                <a:lnTo>
                  <a:pt x="271592" y="38828"/>
                </a:lnTo>
                <a:lnTo>
                  <a:pt x="273176" y="0"/>
                </a:lnTo>
                <a:close/>
              </a:path>
            </a:pathLst>
          </a:custGeom>
          <a:solidFill>
            <a:srgbClr val="1647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0591" y="5651206"/>
            <a:ext cx="389583" cy="22072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6721" y="5641856"/>
            <a:ext cx="150787" cy="10673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790672" y="5641861"/>
            <a:ext cx="913765" cy="237490"/>
            <a:chOff x="9790672" y="5641861"/>
            <a:chExt cx="91376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9790672" y="5651207"/>
              <a:ext cx="913765" cy="227965"/>
            </a:xfrm>
            <a:custGeom>
              <a:avLst/>
              <a:gdLst/>
              <a:ahLst/>
              <a:cxnLst/>
              <a:rect l="l" t="t" r="r" b="b"/>
              <a:pathLst>
                <a:path w="913765" h="227964">
                  <a:moveTo>
                    <a:pt x="847648" y="147231"/>
                  </a:moveTo>
                  <a:lnTo>
                    <a:pt x="785901" y="147231"/>
                  </a:lnTo>
                  <a:lnTo>
                    <a:pt x="775411" y="220751"/>
                  </a:lnTo>
                  <a:lnTo>
                    <a:pt x="837133" y="220751"/>
                  </a:lnTo>
                  <a:lnTo>
                    <a:pt x="847610" y="147497"/>
                  </a:lnTo>
                  <a:lnTo>
                    <a:pt x="847648" y="147231"/>
                  </a:lnTo>
                  <a:close/>
                </a:path>
                <a:path w="913765" h="227964">
                  <a:moveTo>
                    <a:pt x="896353" y="114"/>
                  </a:moveTo>
                  <a:lnTo>
                    <a:pt x="761301" y="114"/>
                  </a:lnTo>
                  <a:lnTo>
                    <a:pt x="753643" y="52578"/>
                  </a:lnTo>
                  <a:lnTo>
                    <a:pt x="787273" y="42557"/>
                  </a:lnTo>
                  <a:lnTo>
                    <a:pt x="823061" y="30518"/>
                  </a:lnTo>
                  <a:lnTo>
                    <a:pt x="859828" y="16408"/>
                  </a:lnTo>
                  <a:lnTo>
                    <a:pt x="896353" y="114"/>
                  </a:lnTo>
                  <a:close/>
                </a:path>
                <a:path w="913765" h="227964">
                  <a:moveTo>
                    <a:pt x="913155" y="1358"/>
                  </a:moveTo>
                  <a:lnTo>
                    <a:pt x="870483" y="21907"/>
                  </a:lnTo>
                  <a:lnTo>
                    <a:pt x="825614" y="40449"/>
                  </a:lnTo>
                  <a:lnTo>
                    <a:pt x="778827" y="57035"/>
                  </a:lnTo>
                  <a:lnTo>
                    <a:pt x="730377" y="71704"/>
                  </a:lnTo>
                  <a:lnTo>
                    <a:pt x="680554" y="84543"/>
                  </a:lnTo>
                  <a:lnTo>
                    <a:pt x="629615" y="95592"/>
                  </a:lnTo>
                  <a:lnTo>
                    <a:pt x="577850" y="104902"/>
                  </a:lnTo>
                  <a:lnTo>
                    <a:pt x="525513" y="112534"/>
                  </a:lnTo>
                  <a:lnTo>
                    <a:pt x="472897" y="118541"/>
                  </a:lnTo>
                  <a:lnTo>
                    <a:pt x="419633" y="123037"/>
                  </a:lnTo>
                  <a:lnTo>
                    <a:pt x="419303" y="123037"/>
                  </a:lnTo>
                  <a:lnTo>
                    <a:pt x="367880" y="125920"/>
                  </a:lnTo>
                  <a:lnTo>
                    <a:pt x="313194" y="127482"/>
                  </a:lnTo>
                  <a:lnTo>
                    <a:pt x="264972" y="127482"/>
                  </a:lnTo>
                  <a:lnTo>
                    <a:pt x="214998" y="126212"/>
                  </a:lnTo>
                  <a:lnTo>
                    <a:pt x="166370" y="123659"/>
                  </a:lnTo>
                  <a:lnTo>
                    <a:pt x="119367" y="119888"/>
                  </a:lnTo>
                  <a:lnTo>
                    <a:pt x="74256" y="114935"/>
                  </a:lnTo>
                  <a:lnTo>
                    <a:pt x="121386" y="70688"/>
                  </a:lnTo>
                  <a:lnTo>
                    <a:pt x="137883" y="75590"/>
                  </a:lnTo>
                  <a:lnTo>
                    <a:pt x="150177" y="78778"/>
                  </a:lnTo>
                  <a:lnTo>
                    <a:pt x="164503" y="81699"/>
                  </a:lnTo>
                  <a:lnTo>
                    <a:pt x="186588" y="85674"/>
                  </a:lnTo>
                  <a:lnTo>
                    <a:pt x="184073" y="70688"/>
                  </a:lnTo>
                  <a:lnTo>
                    <a:pt x="177088" y="28879"/>
                  </a:lnTo>
                  <a:lnTo>
                    <a:pt x="173850" y="9690"/>
                  </a:lnTo>
                  <a:lnTo>
                    <a:pt x="172161" y="0"/>
                  </a:lnTo>
                  <a:lnTo>
                    <a:pt x="98412" y="0"/>
                  </a:lnTo>
                  <a:lnTo>
                    <a:pt x="13652" y="190334"/>
                  </a:lnTo>
                  <a:lnTo>
                    <a:pt x="0" y="220751"/>
                  </a:lnTo>
                  <a:lnTo>
                    <a:pt x="59118" y="220751"/>
                  </a:lnTo>
                  <a:lnTo>
                    <a:pt x="64084" y="209029"/>
                  </a:lnTo>
                  <a:lnTo>
                    <a:pt x="82156" y="165862"/>
                  </a:lnTo>
                  <a:lnTo>
                    <a:pt x="143802" y="165862"/>
                  </a:lnTo>
                  <a:lnTo>
                    <a:pt x="149479" y="208597"/>
                  </a:lnTo>
                  <a:lnTo>
                    <a:pt x="150355" y="214985"/>
                  </a:lnTo>
                  <a:lnTo>
                    <a:pt x="151206" y="220751"/>
                  </a:lnTo>
                  <a:lnTo>
                    <a:pt x="209473" y="220751"/>
                  </a:lnTo>
                  <a:lnTo>
                    <a:pt x="207441" y="209029"/>
                  </a:lnTo>
                  <a:lnTo>
                    <a:pt x="200152" y="165862"/>
                  </a:lnTo>
                  <a:lnTo>
                    <a:pt x="196265" y="143052"/>
                  </a:lnTo>
                  <a:lnTo>
                    <a:pt x="196176" y="142494"/>
                  </a:lnTo>
                  <a:lnTo>
                    <a:pt x="196062" y="141884"/>
                  </a:lnTo>
                  <a:lnTo>
                    <a:pt x="196037" y="141681"/>
                  </a:lnTo>
                  <a:lnTo>
                    <a:pt x="227241" y="143052"/>
                  </a:lnTo>
                  <a:lnTo>
                    <a:pt x="267919" y="144056"/>
                  </a:lnTo>
                  <a:lnTo>
                    <a:pt x="318223" y="144056"/>
                  </a:lnTo>
                  <a:lnTo>
                    <a:pt x="320167" y="147104"/>
                  </a:lnTo>
                  <a:lnTo>
                    <a:pt x="321144" y="150647"/>
                  </a:lnTo>
                  <a:lnTo>
                    <a:pt x="321030" y="156705"/>
                  </a:lnTo>
                  <a:lnTo>
                    <a:pt x="299491" y="174523"/>
                  </a:lnTo>
                  <a:lnTo>
                    <a:pt x="292303" y="174294"/>
                  </a:lnTo>
                  <a:lnTo>
                    <a:pt x="249593" y="153111"/>
                  </a:lnTo>
                  <a:lnTo>
                    <a:pt x="240017" y="144056"/>
                  </a:lnTo>
                  <a:lnTo>
                    <a:pt x="239890" y="144056"/>
                  </a:lnTo>
                  <a:lnTo>
                    <a:pt x="216890" y="181457"/>
                  </a:lnTo>
                  <a:lnTo>
                    <a:pt x="211353" y="190563"/>
                  </a:lnTo>
                  <a:lnTo>
                    <a:pt x="228333" y="204254"/>
                  </a:lnTo>
                  <a:lnTo>
                    <a:pt x="246151" y="214985"/>
                  </a:lnTo>
                  <a:lnTo>
                    <a:pt x="264236" y="222427"/>
                  </a:lnTo>
                  <a:lnTo>
                    <a:pt x="283070" y="226669"/>
                  </a:lnTo>
                  <a:lnTo>
                    <a:pt x="302221" y="227812"/>
                  </a:lnTo>
                  <a:lnTo>
                    <a:pt x="320687" y="225475"/>
                  </a:lnTo>
                  <a:lnTo>
                    <a:pt x="364375" y="200761"/>
                  </a:lnTo>
                  <a:lnTo>
                    <a:pt x="379603" y="174523"/>
                  </a:lnTo>
                  <a:lnTo>
                    <a:pt x="383286" y="159499"/>
                  </a:lnTo>
                  <a:lnTo>
                    <a:pt x="384327" y="153301"/>
                  </a:lnTo>
                  <a:lnTo>
                    <a:pt x="384670" y="147497"/>
                  </a:lnTo>
                  <a:lnTo>
                    <a:pt x="384505" y="144056"/>
                  </a:lnTo>
                  <a:lnTo>
                    <a:pt x="384416" y="141884"/>
                  </a:lnTo>
                  <a:lnTo>
                    <a:pt x="440867" y="138798"/>
                  </a:lnTo>
                  <a:lnTo>
                    <a:pt x="482739" y="135521"/>
                  </a:lnTo>
                  <a:lnTo>
                    <a:pt x="490054" y="140893"/>
                  </a:lnTo>
                  <a:lnTo>
                    <a:pt x="493725" y="147104"/>
                  </a:lnTo>
                  <a:lnTo>
                    <a:pt x="493687" y="157035"/>
                  </a:lnTo>
                  <a:lnTo>
                    <a:pt x="492582" y="163423"/>
                  </a:lnTo>
                  <a:lnTo>
                    <a:pt x="489953" y="167601"/>
                  </a:lnTo>
                  <a:lnTo>
                    <a:pt x="485940" y="170408"/>
                  </a:lnTo>
                  <a:lnTo>
                    <a:pt x="479374" y="173431"/>
                  </a:lnTo>
                  <a:lnTo>
                    <a:pt x="472186" y="174523"/>
                  </a:lnTo>
                  <a:lnTo>
                    <a:pt x="465010" y="174294"/>
                  </a:lnTo>
                  <a:lnTo>
                    <a:pt x="458724" y="173431"/>
                  </a:lnTo>
                  <a:lnTo>
                    <a:pt x="458597" y="173431"/>
                  </a:lnTo>
                  <a:lnTo>
                    <a:pt x="445084" y="169062"/>
                  </a:lnTo>
                  <a:lnTo>
                    <a:pt x="433019" y="161886"/>
                  </a:lnTo>
                  <a:lnTo>
                    <a:pt x="422249" y="153111"/>
                  </a:lnTo>
                  <a:lnTo>
                    <a:pt x="412750" y="144056"/>
                  </a:lnTo>
                  <a:lnTo>
                    <a:pt x="412623" y="144056"/>
                  </a:lnTo>
                  <a:lnTo>
                    <a:pt x="405676" y="155282"/>
                  </a:lnTo>
                  <a:lnTo>
                    <a:pt x="383997" y="190563"/>
                  </a:lnTo>
                  <a:lnTo>
                    <a:pt x="400989" y="204254"/>
                  </a:lnTo>
                  <a:lnTo>
                    <a:pt x="418807" y="214985"/>
                  </a:lnTo>
                  <a:lnTo>
                    <a:pt x="436892" y="222427"/>
                  </a:lnTo>
                  <a:lnTo>
                    <a:pt x="455764" y="226669"/>
                  </a:lnTo>
                  <a:lnTo>
                    <a:pt x="474878" y="227812"/>
                  </a:lnTo>
                  <a:lnTo>
                    <a:pt x="493306" y="225475"/>
                  </a:lnTo>
                  <a:lnTo>
                    <a:pt x="537044" y="200761"/>
                  </a:lnTo>
                  <a:lnTo>
                    <a:pt x="555840" y="159499"/>
                  </a:lnTo>
                  <a:lnTo>
                    <a:pt x="556920" y="150774"/>
                  </a:lnTo>
                  <a:lnTo>
                    <a:pt x="556856" y="140423"/>
                  </a:lnTo>
                  <a:lnTo>
                    <a:pt x="556526" y="137121"/>
                  </a:lnTo>
                  <a:lnTo>
                    <a:pt x="556450" y="136334"/>
                  </a:lnTo>
                  <a:lnTo>
                    <a:pt x="556361" y="135521"/>
                  </a:lnTo>
                  <a:lnTo>
                    <a:pt x="556285" y="134645"/>
                  </a:lnTo>
                  <a:lnTo>
                    <a:pt x="554685" y="127482"/>
                  </a:lnTo>
                  <a:lnTo>
                    <a:pt x="554634" y="127228"/>
                  </a:lnTo>
                  <a:lnTo>
                    <a:pt x="581850" y="123037"/>
                  </a:lnTo>
                  <a:lnTo>
                    <a:pt x="576935" y="156705"/>
                  </a:lnTo>
                  <a:lnTo>
                    <a:pt x="569493" y="208597"/>
                  </a:lnTo>
                  <a:lnTo>
                    <a:pt x="567740" y="220751"/>
                  </a:lnTo>
                  <a:lnTo>
                    <a:pt x="710374" y="220751"/>
                  </a:lnTo>
                  <a:lnTo>
                    <a:pt x="716699" y="174891"/>
                  </a:lnTo>
                  <a:lnTo>
                    <a:pt x="716775" y="174294"/>
                  </a:lnTo>
                  <a:lnTo>
                    <a:pt x="716902" y="173431"/>
                  </a:lnTo>
                  <a:lnTo>
                    <a:pt x="716953" y="173088"/>
                  </a:lnTo>
                  <a:lnTo>
                    <a:pt x="630732" y="173088"/>
                  </a:lnTo>
                  <a:lnTo>
                    <a:pt x="636612" y="132334"/>
                  </a:lnTo>
                  <a:lnTo>
                    <a:pt x="714921" y="132334"/>
                  </a:lnTo>
                  <a:lnTo>
                    <a:pt x="720775" y="91909"/>
                  </a:lnTo>
                  <a:lnTo>
                    <a:pt x="731443" y="88557"/>
                  </a:lnTo>
                  <a:lnTo>
                    <a:pt x="736714" y="86499"/>
                  </a:lnTo>
                  <a:lnTo>
                    <a:pt x="752627" y="81699"/>
                  </a:lnTo>
                  <a:lnTo>
                    <a:pt x="764260" y="77952"/>
                  </a:lnTo>
                  <a:lnTo>
                    <a:pt x="777328" y="73317"/>
                  </a:lnTo>
                  <a:lnTo>
                    <a:pt x="797521" y="65874"/>
                  </a:lnTo>
                  <a:lnTo>
                    <a:pt x="785914" y="147104"/>
                  </a:lnTo>
                  <a:lnTo>
                    <a:pt x="847674" y="147104"/>
                  </a:lnTo>
                  <a:lnTo>
                    <a:pt x="859294" y="65874"/>
                  </a:lnTo>
                  <a:lnTo>
                    <a:pt x="860869" y="54914"/>
                  </a:lnTo>
                  <a:lnTo>
                    <a:pt x="905611" y="54914"/>
                  </a:lnTo>
                  <a:lnTo>
                    <a:pt x="913155" y="1358"/>
                  </a:lnTo>
                  <a:close/>
                </a:path>
              </a:pathLst>
            </a:custGeom>
            <a:solidFill>
              <a:srgbClr val="1647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4043" y="5641861"/>
              <a:ext cx="150939" cy="1073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7659" y="5651214"/>
              <a:ext cx="152615" cy="8594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803883" y="5941656"/>
            <a:ext cx="438784" cy="111760"/>
            <a:chOff x="8803883" y="5941656"/>
            <a:chExt cx="438784" cy="11176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883" y="5941677"/>
              <a:ext cx="108966" cy="10944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371" y="5941656"/>
              <a:ext cx="308672" cy="111312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03953" y="5941677"/>
            <a:ext cx="322442" cy="111292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0" y="1533512"/>
            <a:ext cx="11379200" cy="3119755"/>
          </a:xfrm>
          <a:custGeom>
            <a:avLst/>
            <a:gdLst/>
            <a:ahLst/>
            <a:cxnLst/>
            <a:rect l="l" t="t" r="r" b="b"/>
            <a:pathLst>
              <a:path w="11379200" h="3119754">
                <a:moveTo>
                  <a:pt x="11379200" y="0"/>
                </a:moveTo>
                <a:lnTo>
                  <a:pt x="0" y="0"/>
                </a:lnTo>
                <a:lnTo>
                  <a:pt x="0" y="3119716"/>
                </a:lnTo>
                <a:lnTo>
                  <a:pt x="11379200" y="3119716"/>
                </a:lnTo>
                <a:lnTo>
                  <a:pt x="11379200" y="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28880" y="2667613"/>
            <a:ext cx="771969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46785" marR="5080" indent="-934719">
              <a:lnSpc>
                <a:spcPct val="100000"/>
              </a:lnSpc>
              <a:spcBef>
                <a:spcPts val="100"/>
              </a:spcBef>
            </a:pPr>
            <a:r>
              <a:rPr dirty="0" sz="3000" spc="-204">
                <a:solidFill>
                  <a:srgbClr val="FFFFFF"/>
                </a:solidFill>
              </a:rPr>
              <a:t>Mirae</a:t>
            </a:r>
            <a:r>
              <a:rPr dirty="0" sz="3000" spc="-330">
                <a:solidFill>
                  <a:srgbClr val="FFFFFF"/>
                </a:solidFill>
              </a:rPr>
              <a:t> </a:t>
            </a:r>
            <a:r>
              <a:rPr dirty="0" sz="3000" spc="-315">
                <a:solidFill>
                  <a:srgbClr val="FFFFFF"/>
                </a:solidFill>
              </a:rPr>
              <a:t>Asset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170">
                <a:solidFill>
                  <a:srgbClr val="FFFFFF"/>
                </a:solidFill>
              </a:rPr>
              <a:t>Global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470">
                <a:solidFill>
                  <a:srgbClr val="FFFFFF"/>
                </a:solidFill>
              </a:rPr>
              <a:t>X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175">
                <a:solidFill>
                  <a:srgbClr val="FFFFFF"/>
                </a:solidFill>
              </a:rPr>
              <a:t>Artificial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175">
                <a:solidFill>
                  <a:srgbClr val="FFFFFF"/>
                </a:solidFill>
              </a:rPr>
              <a:t>Intelligence </a:t>
            </a:r>
            <a:r>
              <a:rPr dirty="0" sz="3000" spc="-535">
                <a:solidFill>
                  <a:srgbClr val="FFFFFF"/>
                </a:solidFill>
              </a:rPr>
              <a:t>&amp;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210">
                <a:solidFill>
                  <a:srgbClr val="FFFFFF"/>
                </a:solidFill>
              </a:rPr>
              <a:t>Technology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310">
                <a:solidFill>
                  <a:srgbClr val="FFFFFF"/>
                </a:solidFill>
              </a:rPr>
              <a:t>ETF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140">
                <a:solidFill>
                  <a:srgbClr val="FFFFFF"/>
                </a:solidFill>
              </a:rPr>
              <a:t>Fund</a:t>
            </a:r>
            <a:r>
              <a:rPr dirty="0" sz="3000" spc="-320">
                <a:solidFill>
                  <a:srgbClr val="FFFFFF"/>
                </a:solidFill>
              </a:rPr>
              <a:t> </a:t>
            </a:r>
            <a:r>
              <a:rPr dirty="0" sz="3000" spc="-110">
                <a:solidFill>
                  <a:srgbClr val="FFFFFF"/>
                </a:solidFill>
              </a:rPr>
              <a:t>of</a:t>
            </a:r>
            <a:r>
              <a:rPr dirty="0" sz="3000" spc="-325">
                <a:solidFill>
                  <a:srgbClr val="FFFFFF"/>
                </a:solidFill>
              </a:rPr>
              <a:t> </a:t>
            </a:r>
            <a:r>
              <a:rPr dirty="0" sz="3000" spc="-20">
                <a:solidFill>
                  <a:srgbClr val="FFFFFF"/>
                </a:solidFill>
              </a:rPr>
              <a:t>Fund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About</a:t>
            </a:r>
            <a:r>
              <a:rPr dirty="0" spc="-265"/>
              <a:t> </a:t>
            </a:r>
            <a:r>
              <a:rPr dirty="0" spc="-140"/>
              <a:t>the</a:t>
            </a:r>
            <a:r>
              <a:rPr dirty="0" spc="-265"/>
              <a:t> </a:t>
            </a:r>
            <a:r>
              <a:rPr dirty="0" spc="-235"/>
              <a:t>scheme</a:t>
            </a:r>
            <a:r>
              <a:rPr dirty="0" spc="-265"/>
              <a:t> </a:t>
            </a:r>
            <a:r>
              <a:rPr dirty="0" spc="-30"/>
              <a:t>:</a:t>
            </a:r>
            <a:r>
              <a:rPr dirty="0" spc="-265"/>
              <a:t> </a:t>
            </a:r>
            <a:r>
              <a:rPr dirty="0" spc="-175"/>
              <a:t>Mirae</a:t>
            </a:r>
            <a:r>
              <a:rPr dirty="0" spc="-260"/>
              <a:t> Asset</a:t>
            </a:r>
            <a:r>
              <a:rPr dirty="0" spc="-265"/>
              <a:t> </a:t>
            </a:r>
            <a:r>
              <a:rPr dirty="0" spc="-155"/>
              <a:t>Global</a:t>
            </a:r>
            <a:r>
              <a:rPr dirty="0" spc="-265"/>
              <a:t> </a:t>
            </a:r>
            <a:r>
              <a:rPr dirty="0" spc="-375"/>
              <a:t>X</a:t>
            </a:r>
            <a:r>
              <a:rPr dirty="0" spc="-265"/>
              <a:t> </a:t>
            </a:r>
            <a:r>
              <a:rPr dirty="0" spc="-155"/>
              <a:t>Artificial</a:t>
            </a:r>
            <a:r>
              <a:rPr dirty="0" spc="-265"/>
              <a:t> </a:t>
            </a:r>
            <a:r>
              <a:rPr dirty="0" spc="-175"/>
              <a:t>Intelligence</a:t>
            </a:r>
            <a:r>
              <a:rPr dirty="0" spc="-260"/>
              <a:t> </a:t>
            </a:r>
            <a:r>
              <a:rPr dirty="0" spc="-500"/>
              <a:t>&amp; </a:t>
            </a:r>
            <a:r>
              <a:rPr dirty="0" spc="-180"/>
              <a:t>Technology</a:t>
            </a:r>
            <a:r>
              <a:rPr dirty="0" spc="-285"/>
              <a:t> </a:t>
            </a:r>
            <a:r>
              <a:rPr dirty="0" spc="-254"/>
              <a:t>ETF</a:t>
            </a:r>
            <a:r>
              <a:rPr dirty="0" spc="-280"/>
              <a:t> </a:t>
            </a:r>
            <a:r>
              <a:rPr dirty="0" spc="-120"/>
              <a:t>Fund</a:t>
            </a:r>
            <a:r>
              <a:rPr dirty="0" spc="-285"/>
              <a:t> </a:t>
            </a:r>
            <a:r>
              <a:rPr dirty="0" spc="-95"/>
              <a:t>of</a:t>
            </a:r>
            <a:r>
              <a:rPr dirty="0" spc="-280"/>
              <a:t> </a:t>
            </a:r>
            <a:r>
              <a:rPr dirty="0" spc="-20"/>
              <a:t>Fund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14616" y="6093891"/>
            <a:ext cx="457581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2022;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65">
                <a:solidFill>
                  <a:srgbClr val="1D1D1B"/>
                </a:solidFill>
                <a:latin typeface="Arial MT"/>
                <a:cs typeface="Arial MT"/>
              </a:rPr>
              <a:t>X,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Indxx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Methodology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Indxx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Big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Index.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58216" y="2040991"/>
            <a:ext cx="10246360" cy="3500120"/>
            <a:chOff x="458216" y="2040991"/>
            <a:chExt cx="10246360" cy="3500120"/>
          </a:xfrm>
        </p:grpSpPr>
        <p:sp>
          <p:nvSpPr>
            <p:cNvPr id="9" name="object 9" descr=""/>
            <p:cNvSpPr/>
            <p:nvPr/>
          </p:nvSpPr>
          <p:spPr>
            <a:xfrm>
              <a:off x="593623" y="2040991"/>
              <a:ext cx="10111105" cy="3500120"/>
            </a:xfrm>
            <a:custGeom>
              <a:avLst/>
              <a:gdLst/>
              <a:ahLst/>
              <a:cxnLst/>
              <a:rect l="l" t="t" r="r" b="b"/>
              <a:pathLst>
                <a:path w="10111105" h="3500120">
                  <a:moveTo>
                    <a:pt x="10110762" y="0"/>
                  </a:moveTo>
                  <a:lnTo>
                    <a:pt x="0" y="0"/>
                  </a:lnTo>
                  <a:lnTo>
                    <a:pt x="0" y="3499726"/>
                  </a:lnTo>
                  <a:lnTo>
                    <a:pt x="10110762" y="3499726"/>
                  </a:lnTo>
                  <a:lnTo>
                    <a:pt x="10110762" y="0"/>
                  </a:lnTo>
                  <a:close/>
                </a:path>
              </a:pathLst>
            </a:custGeom>
            <a:solidFill>
              <a:srgbClr val="DF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21" y="3523043"/>
              <a:ext cx="278404" cy="8536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8216" y="3230435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495033" y="292607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621" y="3294882"/>
              <a:ext cx="254566" cy="16372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21" y="2585039"/>
              <a:ext cx="278404" cy="853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58216" y="2292438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615" y="2356874"/>
              <a:ext cx="224005" cy="16372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21" y="3984472"/>
              <a:ext cx="278404" cy="8534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58216" y="3691864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615" y="3756305"/>
              <a:ext cx="256449" cy="16373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21" y="4438459"/>
              <a:ext cx="278404" cy="8534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458216" y="4145851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495033" y="292607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615" y="4209757"/>
              <a:ext cx="275004" cy="16426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21" y="4917103"/>
              <a:ext cx="278404" cy="8536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58216" y="4624501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495033" y="292607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615" y="4688942"/>
              <a:ext cx="270071" cy="16372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221" y="5358391"/>
              <a:ext cx="278404" cy="8534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458216" y="5065788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615" y="5130230"/>
              <a:ext cx="269085" cy="16371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505792" y="1342317"/>
            <a:ext cx="10010775" cy="3991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Mirae</a:t>
            </a:r>
            <a:r>
              <a:rPr dirty="0" sz="1200" spc="-10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135">
                <a:solidFill>
                  <a:srgbClr val="F08324"/>
                </a:solidFill>
                <a:latin typeface="Arial Black"/>
                <a:cs typeface="Arial Black"/>
              </a:rPr>
              <a:t>Asset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Global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04">
                <a:solidFill>
                  <a:srgbClr val="F08324"/>
                </a:solidFill>
                <a:latin typeface="Arial Black"/>
                <a:cs typeface="Arial Black"/>
              </a:rPr>
              <a:t>X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Artificial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F08324"/>
                </a:solidFill>
                <a:latin typeface="Arial Black"/>
                <a:cs typeface="Arial Black"/>
              </a:rPr>
              <a:t>Intelligence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29">
                <a:solidFill>
                  <a:srgbClr val="F08324"/>
                </a:solidFill>
                <a:latin typeface="Arial Black"/>
                <a:cs typeface="Arial Black"/>
              </a:rPr>
              <a:t>&amp;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Technology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135">
                <a:solidFill>
                  <a:srgbClr val="F08324"/>
                </a:solidFill>
                <a:latin typeface="Arial Black"/>
                <a:cs typeface="Arial Black"/>
              </a:rPr>
              <a:t>ETF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Fund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08324"/>
                </a:solidFill>
                <a:latin typeface="Arial Black"/>
                <a:cs typeface="Arial Black"/>
              </a:rPr>
              <a:t>of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Fund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F08324"/>
                </a:solidFill>
                <a:latin typeface="Arial Black"/>
                <a:cs typeface="Arial Black"/>
              </a:rPr>
              <a:t>will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08324"/>
                </a:solidFill>
                <a:latin typeface="Arial Black"/>
                <a:cs typeface="Arial Black"/>
              </a:rPr>
              <a:t>invest</a:t>
            </a:r>
            <a:r>
              <a:rPr dirty="0" sz="1200" spc="-10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08324"/>
                </a:solidFill>
                <a:latin typeface="Arial Black"/>
                <a:cs typeface="Arial Black"/>
              </a:rPr>
              <a:t>in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Global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04">
                <a:solidFill>
                  <a:srgbClr val="F08324"/>
                </a:solidFill>
                <a:latin typeface="Arial Black"/>
                <a:cs typeface="Arial Black"/>
              </a:rPr>
              <a:t>X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Artificial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F08324"/>
                </a:solidFill>
                <a:latin typeface="Arial Black"/>
                <a:cs typeface="Arial Black"/>
              </a:rPr>
              <a:t>Intelligence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29">
                <a:solidFill>
                  <a:srgbClr val="F08324"/>
                </a:solidFill>
                <a:latin typeface="Arial Black"/>
                <a:cs typeface="Arial Black"/>
              </a:rPr>
              <a:t>&amp;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Technology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08324"/>
                </a:solidFill>
                <a:latin typeface="Arial Black"/>
                <a:cs typeface="Arial Black"/>
              </a:rPr>
              <a:t>ETF </a:t>
            </a:r>
            <a:r>
              <a:rPr dirty="0" sz="1200" spc="-85">
                <a:solidFill>
                  <a:srgbClr val="F08324"/>
                </a:solidFill>
                <a:latin typeface="Arial Black"/>
                <a:cs typeface="Arial Black"/>
              </a:rPr>
              <a:t>(Listed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08324"/>
                </a:solidFill>
                <a:latin typeface="Arial Black"/>
                <a:cs typeface="Arial Black"/>
              </a:rPr>
              <a:t>in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US) which </a:t>
            </a:r>
            <a:r>
              <a:rPr dirty="0" sz="1200" spc="-130">
                <a:solidFill>
                  <a:srgbClr val="F08324"/>
                </a:solidFill>
                <a:latin typeface="Arial Black"/>
                <a:cs typeface="Arial Black"/>
              </a:rPr>
              <a:t>seeks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F08324"/>
                </a:solidFill>
                <a:latin typeface="Arial Black"/>
                <a:cs typeface="Arial Black"/>
              </a:rPr>
              <a:t>to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08324"/>
                </a:solidFill>
                <a:latin typeface="Arial Black"/>
                <a:cs typeface="Arial Black"/>
              </a:rPr>
              <a:t>invest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08324"/>
                </a:solidFill>
                <a:latin typeface="Arial Black"/>
                <a:cs typeface="Arial Black"/>
              </a:rPr>
              <a:t>in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companies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that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F08324"/>
                </a:solidFill>
                <a:latin typeface="Arial Black"/>
                <a:cs typeface="Arial Black"/>
              </a:rPr>
              <a:t>potentially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08324"/>
                </a:solidFill>
                <a:latin typeface="Arial Black"/>
                <a:cs typeface="Arial Black"/>
              </a:rPr>
              <a:t>stand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F08324"/>
                </a:solidFill>
                <a:latin typeface="Arial Black"/>
                <a:cs typeface="Arial Black"/>
              </a:rPr>
              <a:t>to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F08324"/>
                </a:solidFill>
                <a:latin typeface="Arial Black"/>
                <a:cs typeface="Arial Black"/>
              </a:rPr>
              <a:t>benefit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F08324"/>
                </a:solidFill>
                <a:latin typeface="Arial Black"/>
                <a:cs typeface="Arial Black"/>
              </a:rPr>
              <a:t>from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the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08324"/>
                </a:solidFill>
                <a:latin typeface="Arial Black"/>
                <a:cs typeface="Arial Black"/>
              </a:rPr>
              <a:t>further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development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F08324"/>
                </a:solidFill>
                <a:latin typeface="Arial Black"/>
                <a:cs typeface="Arial Black"/>
              </a:rPr>
              <a:t>and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F08324"/>
                </a:solidFill>
                <a:latin typeface="Arial Black"/>
                <a:cs typeface="Arial Black"/>
              </a:rPr>
              <a:t>utilization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5">
                <a:solidFill>
                  <a:srgbClr val="F08324"/>
                </a:solidFill>
                <a:latin typeface="Arial Black"/>
                <a:cs typeface="Arial Black"/>
              </a:rPr>
              <a:t>of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Artificial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F08324"/>
                </a:solidFill>
                <a:latin typeface="Arial Black"/>
                <a:cs typeface="Arial Black"/>
              </a:rPr>
              <a:t>Intelligence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(AI)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technology.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F08324"/>
                </a:solidFill>
                <a:latin typeface="Arial Black"/>
                <a:cs typeface="Arial Black"/>
              </a:rPr>
              <a:t>It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F08324"/>
                </a:solidFill>
                <a:latin typeface="Arial Black"/>
                <a:cs typeface="Arial Black"/>
              </a:rPr>
              <a:t>tracks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Indxx </a:t>
            </a:r>
            <a:r>
              <a:rPr dirty="0" sz="1200" spc="-75">
                <a:solidFill>
                  <a:srgbClr val="F08324"/>
                </a:solidFill>
                <a:latin typeface="Arial Black"/>
                <a:cs typeface="Arial Black"/>
              </a:rPr>
              <a:t>Artificial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F08324"/>
                </a:solidFill>
                <a:latin typeface="Arial Black"/>
                <a:cs typeface="Arial Black"/>
              </a:rPr>
              <a:t>Intelligence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229">
                <a:solidFill>
                  <a:srgbClr val="F08324"/>
                </a:solidFill>
                <a:latin typeface="Arial Black"/>
                <a:cs typeface="Arial Black"/>
              </a:rPr>
              <a:t>&amp;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F08324"/>
                </a:solidFill>
                <a:latin typeface="Arial Black"/>
                <a:cs typeface="Arial Black"/>
              </a:rPr>
              <a:t>Big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Data Index</a:t>
            </a:r>
            <a:r>
              <a:rPr dirty="0" sz="1200" spc="-95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08324"/>
                </a:solidFill>
                <a:latin typeface="Arial Black"/>
                <a:cs typeface="Arial Black"/>
              </a:rPr>
              <a:t>(TRI)</a:t>
            </a:r>
            <a:r>
              <a:rPr dirty="0" sz="1200" spc="-90">
                <a:solidFill>
                  <a:srgbClr val="F08324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08324"/>
                </a:solidFill>
                <a:latin typeface="Arial Black"/>
                <a:cs typeface="Arial Black"/>
              </a:rPr>
              <a:t>(INR)</a:t>
            </a:r>
            <a:endParaRPr sz="1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200">
              <a:latin typeface="Arial Black"/>
              <a:cs typeface="Arial Black"/>
            </a:endParaRPr>
          </a:p>
          <a:p>
            <a:pPr marL="545465" marR="321945">
              <a:lnSpc>
                <a:spcPct val="100000"/>
              </a:lnSpc>
            </a:pP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designed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95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1D1D1B"/>
                </a:solidFill>
                <a:latin typeface="Arial MT"/>
                <a:cs typeface="Arial MT"/>
              </a:rPr>
              <a:t>track</a:t>
            </a:r>
            <a:r>
              <a:rPr dirty="0" sz="1500" spc="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listed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incorporated</a:t>
            </a:r>
            <a:r>
              <a:rPr dirty="0" sz="1500" spc="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developed</a:t>
            </a:r>
            <a:r>
              <a:rPr dirty="0" sz="15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markets </a:t>
            </a:r>
            <a:r>
              <a:rPr dirty="0" sz="1500" spc="80">
                <a:solidFill>
                  <a:srgbClr val="1D1D1B"/>
                </a:solidFill>
                <a:latin typeface="Arial MT"/>
                <a:cs typeface="Arial MT"/>
              </a:rPr>
              <a:t>that</a:t>
            </a:r>
            <a:r>
              <a:rPr dirty="0" sz="1500" spc="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positioned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95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benefit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65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development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1D1D1B"/>
                </a:solidFill>
                <a:latin typeface="Arial MT"/>
                <a:cs typeface="Arial MT"/>
              </a:rPr>
              <a:t>utilization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1D1D1B"/>
                </a:solidFill>
                <a:latin typeface="Arial MT"/>
                <a:cs typeface="Arial MT"/>
              </a:rPr>
              <a:t>(AI)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500" spc="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40">
                <a:solidFill>
                  <a:srgbClr val="1D1D1B"/>
                </a:solidFill>
                <a:latin typeface="Arial MT"/>
                <a:cs typeface="Arial MT"/>
              </a:rPr>
              <a:t>their </a:t>
            </a:r>
            <a:r>
              <a:rPr dirty="0" sz="1500" spc="10">
                <a:solidFill>
                  <a:srgbClr val="1D1D1B"/>
                </a:solidFill>
                <a:latin typeface="Arial MT"/>
                <a:cs typeface="Arial MT"/>
              </a:rPr>
              <a:t>products</a:t>
            </a:r>
            <a:r>
              <a:rPr dirty="0" sz="15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1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50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</a:pPr>
            <a:r>
              <a:rPr dirty="0" sz="1500" spc="-35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also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invests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5">
                <a:solidFill>
                  <a:srgbClr val="1D1D1B"/>
                </a:solidFill>
                <a:latin typeface="Arial MT"/>
                <a:cs typeface="Arial MT"/>
              </a:rPr>
              <a:t>that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produce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hardware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used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applied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30">
                <a:solidFill>
                  <a:srgbClr val="1D1D1B"/>
                </a:solidFill>
                <a:latin typeface="Arial MT"/>
                <a:cs typeface="Arial MT"/>
              </a:rPr>
              <a:t>analysis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Big</a:t>
            </a:r>
            <a:r>
              <a:rPr dirty="0" sz="1500" spc="-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Data.</a:t>
            </a:r>
            <a:endParaRPr sz="1500">
              <a:latin typeface="Arial MT"/>
              <a:cs typeface="Arial MT"/>
            </a:endParaRPr>
          </a:p>
          <a:p>
            <a:pPr marL="545465" marR="90805">
              <a:lnSpc>
                <a:spcPct val="205600"/>
              </a:lnSpc>
            </a:pPr>
            <a:r>
              <a:rPr dirty="0" sz="1500" spc="-35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follows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annual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reconstitution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(January)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semi-annual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rebalancing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schedule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(January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July) Index</a:t>
            </a:r>
            <a:r>
              <a:rPr dirty="0" sz="1500" spc="-1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categories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1D1D1B"/>
                </a:solidFill>
                <a:latin typeface="Arial MT"/>
                <a:cs typeface="Arial MT"/>
              </a:rPr>
              <a:t>into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70">
                <a:solidFill>
                  <a:srgbClr val="1D1D1B"/>
                </a:solidFill>
                <a:latin typeface="Arial MT"/>
                <a:cs typeface="Arial MT"/>
              </a:rPr>
              <a:t>two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categories</a:t>
            </a:r>
            <a:r>
              <a:rPr dirty="0" sz="1500" spc="-1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: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135">
                <a:solidFill>
                  <a:srgbClr val="1D1D1B"/>
                </a:solidFill>
                <a:latin typeface="Arial MT"/>
                <a:cs typeface="Arial MT"/>
              </a:rPr>
              <a:t>-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Category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1: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35">
                <a:solidFill>
                  <a:srgbClr val="1D1D1B"/>
                </a:solidFill>
                <a:latin typeface="Arial MT"/>
                <a:cs typeface="Arial MT"/>
              </a:rPr>
              <a:t>Developers</a:t>
            </a:r>
            <a:r>
              <a:rPr dirty="0" sz="1500" spc="-1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Category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2: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7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1500" spc="-1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Hardware</a:t>
            </a:r>
            <a:r>
              <a:rPr dirty="0" sz="1500" spc="500">
                <a:solidFill>
                  <a:srgbClr val="1D1D1B"/>
                </a:solidFill>
                <a:latin typeface="Arial MT"/>
                <a:cs typeface="Arial MT"/>
              </a:rPr>
              <a:t>  </a:t>
            </a:r>
            <a:r>
              <a:rPr dirty="0" sz="1500" spc="-35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1D1D1B"/>
                </a:solidFill>
                <a:latin typeface="Arial MT"/>
                <a:cs typeface="Arial MT"/>
              </a:rPr>
              <a:t>top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60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Category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1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60">
                <a:solidFill>
                  <a:srgbClr val="1D1D1B"/>
                </a:solidFill>
                <a:latin typeface="Arial MT"/>
                <a:cs typeface="Arial MT"/>
              </a:rPr>
              <a:t>top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25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companies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Category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2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will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form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final</a:t>
            </a:r>
            <a:r>
              <a:rPr dirty="0" sz="1500" spc="-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index.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500">
              <a:latin typeface="Arial MT"/>
              <a:cs typeface="Arial MT"/>
            </a:endParaRPr>
          </a:p>
          <a:p>
            <a:pPr marL="545465">
              <a:lnSpc>
                <a:spcPct val="100000"/>
              </a:lnSpc>
            </a:pPr>
            <a:r>
              <a:rPr dirty="0" sz="1500" spc="-25">
                <a:solidFill>
                  <a:srgbClr val="1D1D1B"/>
                </a:solidFill>
                <a:latin typeface="Arial MT"/>
                <a:cs typeface="Arial MT"/>
              </a:rPr>
              <a:t>All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securities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subject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8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50">
                <a:solidFill>
                  <a:srgbClr val="1D1D1B"/>
                </a:solidFill>
                <a:latin typeface="Arial MT"/>
                <a:cs typeface="Arial MT"/>
              </a:rPr>
              <a:t>minimum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weight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0.3%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maximum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weight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security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3%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500" spc="-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1500" spc="-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4573" y="5787801"/>
            <a:ext cx="102406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835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2022;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Exchange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rate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FBIL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used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conversion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1D1D1B"/>
                </a:solidFill>
                <a:latin typeface="Arial MT"/>
                <a:cs typeface="Arial MT"/>
              </a:rPr>
              <a:t>USD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INR.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IF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INR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appreciates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against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currency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which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made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foreign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asset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declines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result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which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such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foreign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asset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will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also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bear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impact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it.</a:t>
            </a:r>
            <a:endParaRPr sz="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Total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Variant.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Since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Inception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based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base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31st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Jan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2014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Indxx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Big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Index.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0"/>
              <a:t>Performance</a:t>
            </a:r>
            <a:r>
              <a:rPr dirty="0" spc="-200"/>
              <a:t> </a:t>
            </a:r>
            <a:r>
              <a:rPr dirty="0" spc="-140"/>
              <a:t>comparison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556889" y="1493189"/>
            <a:ext cx="10253345" cy="1466850"/>
            <a:chOff x="556889" y="1493189"/>
            <a:chExt cx="10253345" cy="1466850"/>
          </a:xfrm>
        </p:grpSpPr>
        <p:sp>
          <p:nvSpPr>
            <p:cNvPr id="9" name="object 9" descr=""/>
            <p:cNvSpPr/>
            <p:nvPr/>
          </p:nvSpPr>
          <p:spPr>
            <a:xfrm>
              <a:off x="835660" y="1493189"/>
              <a:ext cx="9038590" cy="1397000"/>
            </a:xfrm>
            <a:custGeom>
              <a:avLst/>
              <a:gdLst/>
              <a:ahLst/>
              <a:cxnLst/>
              <a:rect l="l" t="t" r="r" b="b"/>
              <a:pathLst>
                <a:path w="9038590" h="1397000">
                  <a:moveTo>
                    <a:pt x="251460" y="1089660"/>
                  </a:moveTo>
                  <a:lnTo>
                    <a:pt x="0" y="1089660"/>
                  </a:lnTo>
                  <a:lnTo>
                    <a:pt x="0" y="1397000"/>
                  </a:lnTo>
                  <a:lnTo>
                    <a:pt x="251460" y="1397000"/>
                  </a:lnTo>
                  <a:lnTo>
                    <a:pt x="251460" y="1089660"/>
                  </a:lnTo>
                  <a:close/>
                </a:path>
                <a:path w="9038590" h="1397000">
                  <a:moveTo>
                    <a:pt x="1718310" y="908050"/>
                  </a:moveTo>
                  <a:lnTo>
                    <a:pt x="1466850" y="908050"/>
                  </a:lnTo>
                  <a:lnTo>
                    <a:pt x="1466850" y="1397000"/>
                  </a:lnTo>
                  <a:lnTo>
                    <a:pt x="1718310" y="1397000"/>
                  </a:lnTo>
                  <a:lnTo>
                    <a:pt x="1718310" y="908050"/>
                  </a:lnTo>
                  <a:close/>
                </a:path>
                <a:path w="9038590" h="1397000">
                  <a:moveTo>
                    <a:pt x="3185160" y="656590"/>
                  </a:moveTo>
                  <a:lnTo>
                    <a:pt x="2933700" y="656590"/>
                  </a:lnTo>
                  <a:lnTo>
                    <a:pt x="2933700" y="1397000"/>
                  </a:lnTo>
                  <a:lnTo>
                    <a:pt x="3185160" y="1397000"/>
                  </a:lnTo>
                  <a:lnTo>
                    <a:pt x="3185160" y="656590"/>
                  </a:lnTo>
                  <a:close/>
                </a:path>
                <a:path w="9038590" h="1397000">
                  <a:moveTo>
                    <a:pt x="4651997" y="1159510"/>
                  </a:moveTo>
                  <a:lnTo>
                    <a:pt x="4386580" y="1159510"/>
                  </a:lnTo>
                  <a:lnTo>
                    <a:pt x="4386580" y="1397000"/>
                  </a:lnTo>
                  <a:lnTo>
                    <a:pt x="4651997" y="1397000"/>
                  </a:lnTo>
                  <a:lnTo>
                    <a:pt x="4651997" y="1159510"/>
                  </a:lnTo>
                  <a:close/>
                </a:path>
                <a:path w="9038590" h="1397000">
                  <a:moveTo>
                    <a:pt x="6104890" y="391160"/>
                  </a:moveTo>
                  <a:lnTo>
                    <a:pt x="5853430" y="391160"/>
                  </a:lnTo>
                  <a:lnTo>
                    <a:pt x="5853430" y="1397000"/>
                  </a:lnTo>
                  <a:lnTo>
                    <a:pt x="6104890" y="1397000"/>
                  </a:lnTo>
                  <a:lnTo>
                    <a:pt x="6104890" y="391160"/>
                  </a:lnTo>
                  <a:close/>
                </a:path>
                <a:path w="9038590" h="1397000">
                  <a:moveTo>
                    <a:pt x="7571740" y="0"/>
                  </a:moveTo>
                  <a:lnTo>
                    <a:pt x="7320280" y="0"/>
                  </a:lnTo>
                  <a:lnTo>
                    <a:pt x="7320280" y="1397000"/>
                  </a:lnTo>
                  <a:lnTo>
                    <a:pt x="7571740" y="1397000"/>
                  </a:lnTo>
                  <a:lnTo>
                    <a:pt x="7571740" y="0"/>
                  </a:lnTo>
                  <a:close/>
                </a:path>
                <a:path w="9038590" h="1397000">
                  <a:moveTo>
                    <a:pt x="9038590" y="922020"/>
                  </a:moveTo>
                  <a:lnTo>
                    <a:pt x="8787130" y="922020"/>
                  </a:lnTo>
                  <a:lnTo>
                    <a:pt x="8787130" y="1397000"/>
                  </a:lnTo>
                  <a:lnTo>
                    <a:pt x="9038590" y="1397000"/>
                  </a:lnTo>
                  <a:lnTo>
                    <a:pt x="9038590" y="92202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56970" y="1618919"/>
              <a:ext cx="9038590" cy="1271270"/>
            </a:xfrm>
            <a:custGeom>
              <a:avLst/>
              <a:gdLst/>
              <a:ahLst/>
              <a:cxnLst/>
              <a:rect l="l" t="t" r="r" b="b"/>
              <a:pathLst>
                <a:path w="9038590" h="1271270">
                  <a:moveTo>
                    <a:pt x="265430" y="908050"/>
                  </a:moveTo>
                  <a:lnTo>
                    <a:pt x="0" y="908050"/>
                  </a:lnTo>
                  <a:lnTo>
                    <a:pt x="0" y="1271270"/>
                  </a:lnTo>
                  <a:lnTo>
                    <a:pt x="265430" y="1271270"/>
                  </a:lnTo>
                  <a:lnTo>
                    <a:pt x="265430" y="908050"/>
                  </a:lnTo>
                  <a:close/>
                </a:path>
                <a:path w="9038590" h="1271270">
                  <a:moveTo>
                    <a:pt x="1718310" y="1033780"/>
                  </a:moveTo>
                  <a:lnTo>
                    <a:pt x="1466850" y="1033780"/>
                  </a:lnTo>
                  <a:lnTo>
                    <a:pt x="1466850" y="1271270"/>
                  </a:lnTo>
                  <a:lnTo>
                    <a:pt x="1718310" y="1271270"/>
                  </a:lnTo>
                  <a:lnTo>
                    <a:pt x="1718310" y="1033780"/>
                  </a:lnTo>
                  <a:close/>
                </a:path>
                <a:path w="9038590" h="1271270">
                  <a:moveTo>
                    <a:pt x="3185172" y="656590"/>
                  </a:moveTo>
                  <a:lnTo>
                    <a:pt x="2933700" y="656590"/>
                  </a:lnTo>
                  <a:lnTo>
                    <a:pt x="2933700" y="1271270"/>
                  </a:lnTo>
                  <a:lnTo>
                    <a:pt x="3185172" y="1271270"/>
                  </a:lnTo>
                  <a:lnTo>
                    <a:pt x="3185172" y="656590"/>
                  </a:lnTo>
                  <a:close/>
                </a:path>
                <a:path w="9038590" h="1271270">
                  <a:moveTo>
                    <a:pt x="4652022" y="1047750"/>
                  </a:moveTo>
                  <a:lnTo>
                    <a:pt x="4400550" y="1047750"/>
                  </a:lnTo>
                  <a:lnTo>
                    <a:pt x="4400550" y="1271270"/>
                  </a:lnTo>
                  <a:lnTo>
                    <a:pt x="4652022" y="1271270"/>
                  </a:lnTo>
                  <a:lnTo>
                    <a:pt x="4652022" y="1047750"/>
                  </a:lnTo>
                  <a:close/>
                </a:path>
                <a:path w="9038590" h="1271270">
                  <a:moveTo>
                    <a:pt x="6118860" y="237490"/>
                  </a:moveTo>
                  <a:lnTo>
                    <a:pt x="5853430" y="237490"/>
                  </a:lnTo>
                  <a:lnTo>
                    <a:pt x="5853430" y="1271270"/>
                  </a:lnTo>
                  <a:lnTo>
                    <a:pt x="6118860" y="1271270"/>
                  </a:lnTo>
                  <a:lnTo>
                    <a:pt x="6118860" y="237490"/>
                  </a:lnTo>
                  <a:close/>
                </a:path>
                <a:path w="9038590" h="1271270">
                  <a:moveTo>
                    <a:pt x="7571740" y="0"/>
                  </a:moveTo>
                  <a:lnTo>
                    <a:pt x="7320280" y="0"/>
                  </a:lnTo>
                  <a:lnTo>
                    <a:pt x="7320280" y="1271270"/>
                  </a:lnTo>
                  <a:lnTo>
                    <a:pt x="7571740" y="1271270"/>
                  </a:lnTo>
                  <a:lnTo>
                    <a:pt x="7571740" y="0"/>
                  </a:lnTo>
                  <a:close/>
                </a:path>
                <a:path w="9038590" h="1271270">
                  <a:moveTo>
                    <a:pt x="9038590" y="544830"/>
                  </a:moveTo>
                  <a:lnTo>
                    <a:pt x="8787130" y="544830"/>
                  </a:lnTo>
                  <a:lnTo>
                    <a:pt x="8787130" y="1271270"/>
                  </a:lnTo>
                  <a:lnTo>
                    <a:pt x="9038590" y="1271270"/>
                  </a:lnTo>
                  <a:lnTo>
                    <a:pt x="9038590" y="544830"/>
                  </a:lnTo>
                  <a:close/>
                </a:path>
              </a:pathLst>
            </a:custGeom>
            <a:solidFill>
              <a:srgbClr val="172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78280" y="2149779"/>
              <a:ext cx="9038590" cy="810260"/>
            </a:xfrm>
            <a:custGeom>
              <a:avLst/>
              <a:gdLst/>
              <a:ahLst/>
              <a:cxnLst/>
              <a:rect l="l" t="t" r="r" b="b"/>
              <a:pathLst>
                <a:path w="9038590" h="810260">
                  <a:moveTo>
                    <a:pt x="265417" y="740410"/>
                  </a:moveTo>
                  <a:lnTo>
                    <a:pt x="0" y="740410"/>
                  </a:lnTo>
                  <a:lnTo>
                    <a:pt x="0" y="810260"/>
                  </a:lnTo>
                  <a:lnTo>
                    <a:pt x="265417" y="810260"/>
                  </a:lnTo>
                  <a:lnTo>
                    <a:pt x="265417" y="740410"/>
                  </a:lnTo>
                  <a:close/>
                </a:path>
                <a:path w="9038590" h="810260">
                  <a:moveTo>
                    <a:pt x="1732267" y="628650"/>
                  </a:moveTo>
                  <a:lnTo>
                    <a:pt x="1466850" y="628650"/>
                  </a:lnTo>
                  <a:lnTo>
                    <a:pt x="1466850" y="740410"/>
                  </a:lnTo>
                  <a:lnTo>
                    <a:pt x="1732267" y="740410"/>
                  </a:lnTo>
                  <a:lnTo>
                    <a:pt x="1732267" y="628650"/>
                  </a:lnTo>
                  <a:close/>
                </a:path>
                <a:path w="9038590" h="810260">
                  <a:moveTo>
                    <a:pt x="3185160" y="0"/>
                  </a:moveTo>
                  <a:lnTo>
                    <a:pt x="2933700" y="0"/>
                  </a:lnTo>
                  <a:lnTo>
                    <a:pt x="2933700" y="740410"/>
                  </a:lnTo>
                  <a:lnTo>
                    <a:pt x="3185160" y="740410"/>
                  </a:lnTo>
                  <a:lnTo>
                    <a:pt x="3185160" y="0"/>
                  </a:lnTo>
                  <a:close/>
                </a:path>
                <a:path w="9038590" h="810260">
                  <a:moveTo>
                    <a:pt x="4652010" y="628650"/>
                  </a:moveTo>
                  <a:lnTo>
                    <a:pt x="4400550" y="628650"/>
                  </a:lnTo>
                  <a:lnTo>
                    <a:pt x="4400550" y="740410"/>
                  </a:lnTo>
                  <a:lnTo>
                    <a:pt x="4652010" y="740410"/>
                  </a:lnTo>
                  <a:lnTo>
                    <a:pt x="4652010" y="628650"/>
                  </a:lnTo>
                  <a:close/>
                </a:path>
                <a:path w="9038590" h="810260">
                  <a:moveTo>
                    <a:pt x="6118847" y="405130"/>
                  </a:moveTo>
                  <a:lnTo>
                    <a:pt x="5867400" y="405130"/>
                  </a:lnTo>
                  <a:lnTo>
                    <a:pt x="5867400" y="740410"/>
                  </a:lnTo>
                  <a:lnTo>
                    <a:pt x="6118847" y="740410"/>
                  </a:lnTo>
                  <a:lnTo>
                    <a:pt x="6118847" y="405130"/>
                  </a:lnTo>
                  <a:close/>
                </a:path>
                <a:path w="9038590" h="810260">
                  <a:moveTo>
                    <a:pt x="7585697" y="349250"/>
                  </a:moveTo>
                  <a:lnTo>
                    <a:pt x="7320280" y="349250"/>
                  </a:lnTo>
                  <a:lnTo>
                    <a:pt x="7320280" y="740410"/>
                  </a:lnTo>
                  <a:lnTo>
                    <a:pt x="7585697" y="740410"/>
                  </a:lnTo>
                  <a:lnTo>
                    <a:pt x="7585697" y="349250"/>
                  </a:lnTo>
                  <a:close/>
                </a:path>
                <a:path w="9038590" h="810260">
                  <a:moveTo>
                    <a:pt x="9038577" y="111760"/>
                  </a:moveTo>
                  <a:lnTo>
                    <a:pt x="8787130" y="111760"/>
                  </a:lnTo>
                  <a:lnTo>
                    <a:pt x="8787130" y="740410"/>
                  </a:lnTo>
                  <a:lnTo>
                    <a:pt x="9038577" y="740410"/>
                  </a:lnTo>
                  <a:lnTo>
                    <a:pt x="9038577" y="111760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63239" y="2883203"/>
              <a:ext cx="10240645" cy="0"/>
            </a:xfrm>
            <a:custGeom>
              <a:avLst/>
              <a:gdLst/>
              <a:ahLst/>
              <a:cxnLst/>
              <a:rect l="l" t="t" r="r" b="b"/>
              <a:pathLst>
                <a:path w="10240645" h="0">
                  <a:moveTo>
                    <a:pt x="0" y="0"/>
                  </a:moveTo>
                  <a:lnTo>
                    <a:pt x="1024002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257170" y="2575860"/>
              <a:ext cx="97790" cy="69850"/>
            </a:xfrm>
            <a:custGeom>
              <a:avLst/>
              <a:gdLst/>
              <a:ahLst/>
              <a:cxnLst/>
              <a:rect l="l" t="t" r="r" b="b"/>
              <a:pathLst>
                <a:path w="97789" h="69850">
                  <a:moveTo>
                    <a:pt x="97789" y="698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A6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41021" y="2139543"/>
            <a:ext cx="5187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19.8%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70010" y="2349055"/>
            <a:ext cx="4203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404040"/>
                </a:solidFill>
                <a:latin typeface="Arial MT"/>
                <a:cs typeface="Arial MT"/>
              </a:rPr>
              <a:t>9.8%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40867" y="2159355"/>
            <a:ext cx="5187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19.6%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136767" y="1731309"/>
            <a:ext cx="2946400" cy="445770"/>
            <a:chOff x="7136767" y="1731309"/>
            <a:chExt cx="2946400" cy="445770"/>
          </a:xfrm>
        </p:grpSpPr>
        <p:sp>
          <p:nvSpPr>
            <p:cNvPr id="18" name="object 18" descr=""/>
            <p:cNvSpPr/>
            <p:nvPr/>
          </p:nvSpPr>
          <p:spPr>
            <a:xfrm>
              <a:off x="7143117" y="1737659"/>
              <a:ext cx="167640" cy="125730"/>
            </a:xfrm>
            <a:custGeom>
              <a:avLst/>
              <a:gdLst/>
              <a:ahLst/>
              <a:cxnLst/>
              <a:rect l="l" t="t" r="r" b="b"/>
              <a:pathLst>
                <a:path w="167640" h="125730">
                  <a:moveTo>
                    <a:pt x="0" y="125729"/>
                  </a:moveTo>
                  <a:lnTo>
                    <a:pt x="167640" y="0"/>
                  </a:lnTo>
                </a:path>
              </a:pathLst>
            </a:custGeom>
            <a:ln w="12700">
              <a:solidFill>
                <a:srgbClr val="A6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979027" y="2100882"/>
              <a:ext cx="97790" cy="69850"/>
            </a:xfrm>
            <a:custGeom>
              <a:avLst/>
              <a:gdLst/>
              <a:ahLst/>
              <a:cxnLst/>
              <a:rect l="l" t="t" r="r" b="b"/>
              <a:pathLst>
                <a:path w="97790" h="69850">
                  <a:moveTo>
                    <a:pt x="97790" y="6985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A6A5A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04080" y="2251372"/>
            <a:ext cx="10420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7777" sz="1950" spc="-15">
                <a:solidFill>
                  <a:srgbClr val="404040"/>
                </a:solidFill>
                <a:latin typeface="Arial MT"/>
                <a:cs typeface="Arial MT"/>
              </a:rPr>
              <a:t>12.7%</a:t>
            </a: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14.9%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00770" y="2377178"/>
            <a:ext cx="4203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404040"/>
                </a:solidFill>
                <a:latin typeface="Arial MT"/>
                <a:cs typeface="Arial MT"/>
              </a:rPr>
              <a:t>9.9%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68279" y="1163911"/>
            <a:ext cx="2508885" cy="55689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65580">
              <a:lnSpc>
                <a:spcPct val="100000"/>
              </a:lnSpc>
              <a:spcBef>
                <a:spcPts val="63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57.4%</a:t>
            </a:r>
            <a:r>
              <a:rPr dirty="0" baseline="-38461" sz="1950" spc="-15">
                <a:solidFill>
                  <a:srgbClr val="404040"/>
                </a:solidFill>
                <a:latin typeface="Arial MT"/>
                <a:cs typeface="Arial MT"/>
              </a:rPr>
              <a:t>52.6%</a:t>
            </a:r>
            <a:endParaRPr baseline="-38461" sz="195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535"/>
              </a:spcBef>
            </a:pPr>
            <a:r>
              <a:rPr dirty="0" baseline="-32051" sz="1950">
                <a:solidFill>
                  <a:srgbClr val="404040"/>
                </a:solidFill>
                <a:latin typeface="Arial MT"/>
                <a:cs typeface="Arial MT"/>
              </a:rPr>
              <a:t>41.7%</a:t>
            </a:r>
            <a:r>
              <a:rPr dirty="0" baseline="-32051" sz="1950" spc="330">
                <a:solidFill>
                  <a:srgbClr val="404040"/>
                </a:solidFill>
                <a:latin typeface="Arial MT"/>
                <a:cs typeface="Arial MT"/>
              </a:rPr>
              <a:t>  </a:t>
            </a: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42.4%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420109" y="2192318"/>
            <a:ext cx="6998334" cy="1198880"/>
            <a:chOff x="3420109" y="2192318"/>
            <a:chExt cx="6998334" cy="1198880"/>
          </a:xfrm>
        </p:grpSpPr>
        <p:sp>
          <p:nvSpPr>
            <p:cNvPr id="24" name="object 24" descr=""/>
            <p:cNvSpPr/>
            <p:nvPr/>
          </p:nvSpPr>
          <p:spPr>
            <a:xfrm>
              <a:off x="10398125" y="2198668"/>
              <a:ext cx="13970" cy="69850"/>
            </a:xfrm>
            <a:custGeom>
              <a:avLst/>
              <a:gdLst/>
              <a:ahLst/>
              <a:cxnLst/>
              <a:rect l="l" t="t" r="r" b="b"/>
              <a:pathLst>
                <a:path w="13970" h="69850">
                  <a:moveTo>
                    <a:pt x="0" y="69850"/>
                  </a:moveTo>
                  <a:lnTo>
                    <a:pt x="13970" y="0"/>
                  </a:lnTo>
                </a:path>
              </a:pathLst>
            </a:custGeom>
            <a:ln w="12700">
              <a:solidFill>
                <a:srgbClr val="A6A5A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420109" y="3306864"/>
              <a:ext cx="97790" cy="84455"/>
            </a:xfrm>
            <a:custGeom>
              <a:avLst/>
              <a:gdLst/>
              <a:ahLst/>
              <a:cxnLst/>
              <a:rect l="l" t="t" r="r" b="b"/>
              <a:pathLst>
                <a:path w="97789" h="84454">
                  <a:moveTo>
                    <a:pt x="97789" y="0"/>
                  </a:moveTo>
                  <a:lnTo>
                    <a:pt x="0" y="0"/>
                  </a:lnTo>
                  <a:lnTo>
                    <a:pt x="0" y="83832"/>
                  </a:lnTo>
                  <a:lnTo>
                    <a:pt x="97789" y="83832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EC671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925216" y="2516801"/>
            <a:ext cx="42037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404040"/>
                </a:solidFill>
                <a:latin typeface="Arial MT"/>
                <a:cs typeface="Arial MT"/>
              </a:rPr>
              <a:t>4.4%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43800" y="1905101"/>
            <a:ext cx="170370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404040"/>
                </a:solidFill>
                <a:latin typeface="Arial MT"/>
                <a:cs typeface="Arial MT"/>
              </a:rPr>
              <a:t>30.7%</a:t>
            </a:r>
            <a:r>
              <a:rPr dirty="0" sz="1300" spc="32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baseline="-8547" sz="1950">
                <a:solidFill>
                  <a:srgbClr val="404040"/>
                </a:solidFill>
                <a:latin typeface="Arial MT"/>
                <a:cs typeface="Arial MT"/>
              </a:rPr>
              <a:t>25.1%</a:t>
            </a:r>
            <a:r>
              <a:rPr dirty="0" baseline="-8547" sz="1950" spc="705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30.3%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502758" y="2391211"/>
            <a:ext cx="8674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9.2%</a:t>
            </a:r>
            <a:r>
              <a:rPr dirty="0" baseline="-38461" sz="1950" spc="-15">
                <a:solidFill>
                  <a:srgbClr val="404040"/>
                </a:solidFill>
                <a:latin typeface="Arial MT"/>
                <a:cs typeface="Arial MT"/>
              </a:rPr>
              <a:t>4.6%</a:t>
            </a:r>
            <a:endParaRPr baseline="-38461" sz="19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80943" y="2318679"/>
            <a:ext cx="44323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404040"/>
                </a:solidFill>
                <a:latin typeface="Arial MT"/>
                <a:cs typeface="Arial MT"/>
              </a:rPr>
              <a:t>13.5%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744668" y="2223429"/>
            <a:ext cx="51879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16.1%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721064" y="1894095"/>
            <a:ext cx="104521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404040"/>
                </a:solidFill>
                <a:latin typeface="Arial MT"/>
                <a:cs typeface="Arial MT"/>
              </a:rPr>
              <a:t>29.7%</a:t>
            </a:r>
            <a:r>
              <a:rPr dirty="0" baseline="-25641" sz="1950" spc="-15">
                <a:solidFill>
                  <a:srgbClr val="404040"/>
                </a:solidFill>
                <a:latin typeface="Arial MT"/>
                <a:cs typeface="Arial MT"/>
              </a:rPr>
              <a:t>25.6%</a:t>
            </a:r>
            <a:endParaRPr baseline="-25641" sz="195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76250" y="3007314"/>
            <a:ext cx="89281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0202" sz="1650">
                <a:solidFill>
                  <a:srgbClr val="5A5A5A"/>
                </a:solidFill>
                <a:latin typeface="Arial MT"/>
                <a:cs typeface="Arial MT"/>
              </a:rPr>
              <a:t>2015</a:t>
            </a:r>
            <a:r>
              <a:rPr dirty="0" baseline="20202" sz="1650" spc="209">
                <a:solidFill>
                  <a:srgbClr val="5A5A5A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404040"/>
                </a:solidFill>
                <a:latin typeface="Arial MT"/>
                <a:cs typeface="Arial MT"/>
              </a:rPr>
              <a:t>-</a:t>
            </a:r>
            <a:r>
              <a:rPr dirty="0" sz="1100" spc="30">
                <a:solidFill>
                  <a:srgbClr val="404040"/>
                </a:solidFill>
                <a:latin typeface="Arial MT"/>
                <a:cs typeface="Arial MT"/>
              </a:rPr>
              <a:t>3.0%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628710" y="2949665"/>
            <a:ext cx="355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2016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444002" y="2949665"/>
            <a:ext cx="355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2020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947314" y="2949665"/>
            <a:ext cx="355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2021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543808" y="2949665"/>
            <a:ext cx="1010919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134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2017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40">
                <a:solidFill>
                  <a:srgbClr val="5A5A5A"/>
                </a:solidFill>
                <a:latin typeface="Arial MT"/>
                <a:cs typeface="Arial MT"/>
              </a:rPr>
              <a:t>AIQ</a:t>
            </a:r>
            <a:r>
              <a:rPr dirty="0" sz="1100" spc="1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A5A5A"/>
                </a:solidFill>
                <a:latin typeface="Arial MT"/>
                <a:cs typeface="Arial MT"/>
              </a:rPr>
              <a:t>Index</a:t>
            </a:r>
            <a:r>
              <a:rPr dirty="0" sz="1100" spc="2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5A5A5A"/>
                </a:solidFill>
                <a:latin typeface="Arial MT"/>
                <a:cs typeface="Arial MT"/>
              </a:rPr>
              <a:t>(INR)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859020" y="3306864"/>
            <a:ext cx="97790" cy="84455"/>
          </a:xfrm>
          <a:custGeom>
            <a:avLst/>
            <a:gdLst/>
            <a:ahLst/>
            <a:cxnLst/>
            <a:rect l="l" t="t" r="r" b="b"/>
            <a:pathLst>
              <a:path w="97789" h="84454">
                <a:moveTo>
                  <a:pt x="97789" y="0"/>
                </a:moveTo>
                <a:lnTo>
                  <a:pt x="0" y="0"/>
                </a:lnTo>
                <a:lnTo>
                  <a:pt x="0" y="83832"/>
                </a:lnTo>
                <a:lnTo>
                  <a:pt x="97789" y="83832"/>
                </a:lnTo>
                <a:lnTo>
                  <a:pt x="97789" y="0"/>
                </a:lnTo>
                <a:close/>
              </a:path>
            </a:pathLst>
          </a:custGeom>
          <a:solidFill>
            <a:srgbClr val="182C4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984997" y="2949665"/>
            <a:ext cx="1619885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3875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2018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100" spc="-60">
                <a:solidFill>
                  <a:srgbClr val="5A5A5A"/>
                </a:solidFill>
                <a:latin typeface="Arial MT"/>
                <a:cs typeface="Arial MT"/>
              </a:rPr>
              <a:t>NASDAQ</a:t>
            </a:r>
            <a:r>
              <a:rPr dirty="0" sz="1100" spc="4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A5A5A"/>
                </a:solidFill>
                <a:latin typeface="Arial MT"/>
                <a:cs typeface="Arial MT"/>
              </a:rPr>
              <a:t>100</a:t>
            </a:r>
            <a:r>
              <a:rPr dirty="0" sz="1100" spc="4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5A5A5A"/>
                </a:solidFill>
                <a:latin typeface="Arial MT"/>
                <a:cs typeface="Arial MT"/>
              </a:rPr>
              <a:t>Index</a:t>
            </a:r>
            <a:r>
              <a:rPr dirty="0" sz="1100" spc="4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5A5A5A"/>
                </a:solidFill>
                <a:latin typeface="Arial MT"/>
                <a:cs typeface="Arial MT"/>
              </a:rPr>
              <a:t>(INR)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6940550" y="3306864"/>
            <a:ext cx="97790" cy="84455"/>
          </a:xfrm>
          <a:custGeom>
            <a:avLst/>
            <a:gdLst/>
            <a:ahLst/>
            <a:cxnLst/>
            <a:rect l="l" t="t" r="r" b="b"/>
            <a:pathLst>
              <a:path w="97790" h="84454">
                <a:moveTo>
                  <a:pt x="97790" y="0"/>
                </a:moveTo>
                <a:lnTo>
                  <a:pt x="0" y="0"/>
                </a:lnTo>
                <a:lnTo>
                  <a:pt x="0" y="83832"/>
                </a:lnTo>
                <a:lnTo>
                  <a:pt x="97790" y="83832"/>
                </a:lnTo>
                <a:lnTo>
                  <a:pt x="97790" y="0"/>
                </a:lnTo>
                <a:close/>
              </a:path>
            </a:pathLst>
          </a:custGeom>
          <a:solidFill>
            <a:srgbClr val="00A9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6980225" y="2949665"/>
            <a:ext cx="1047750" cy="48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5A5A5A"/>
                </a:solidFill>
                <a:latin typeface="Arial MT"/>
                <a:cs typeface="Arial MT"/>
              </a:rPr>
              <a:t>2019</a:t>
            </a:r>
            <a:endParaRPr sz="1100">
              <a:latin typeface="Arial MT"/>
              <a:cs typeface="Arial MT"/>
            </a:endParaRPr>
          </a:p>
          <a:p>
            <a:pPr marL="93980">
              <a:lnSpc>
                <a:spcPct val="100000"/>
              </a:lnSpc>
              <a:spcBef>
                <a:spcPts val="950"/>
              </a:spcBef>
            </a:pPr>
            <a:r>
              <a:rPr dirty="0" sz="1100" spc="60">
                <a:solidFill>
                  <a:srgbClr val="5A5A5A"/>
                </a:solidFill>
                <a:latin typeface="Arial MT"/>
                <a:cs typeface="Arial MT"/>
              </a:rPr>
              <a:t>Nifty</a:t>
            </a:r>
            <a:r>
              <a:rPr dirty="0" sz="1100" spc="-5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 spc="50">
                <a:solidFill>
                  <a:srgbClr val="5A5A5A"/>
                </a:solidFill>
                <a:latin typeface="Arial MT"/>
                <a:cs typeface="Arial MT"/>
              </a:rPr>
              <a:t>50</a:t>
            </a:r>
            <a:r>
              <a:rPr dirty="0" sz="1100">
                <a:solidFill>
                  <a:srgbClr val="5A5A5A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5A5A5A"/>
                </a:solidFill>
                <a:latin typeface="Arial MT"/>
                <a:cs typeface="Arial MT"/>
              </a:rPr>
              <a:t>Index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1" name="object 41" descr=""/>
          <p:cNvGraphicFramePr>
            <a:graphicFrameLocks noGrp="1"/>
          </p:cNvGraphicFramePr>
          <p:nvPr/>
        </p:nvGraphicFramePr>
        <p:xfrm>
          <a:off x="672693" y="3564788"/>
          <a:ext cx="10111740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595"/>
                <a:gridCol w="1084579"/>
                <a:gridCol w="1126489"/>
                <a:gridCol w="1115060"/>
                <a:gridCol w="1122679"/>
                <a:gridCol w="1333500"/>
              </a:tblGrid>
              <a:tr h="262255"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Particular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R w="6350">
                      <a:solidFill>
                        <a:srgbClr val="BFBEBE"/>
                      </a:solidFill>
                      <a:prstDash val="solid"/>
                    </a:lnR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r>
                        <a:rPr dirty="0" sz="1100" spc="-13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476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r>
                        <a:rPr dirty="0" sz="1100" spc="-13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r>
                        <a:rPr dirty="0" sz="1100" spc="-13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42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9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r>
                        <a:rPr dirty="0" sz="1100" spc="-13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1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390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1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YTD’22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B="0" marT="31115">
                    <a:lnL w="6350">
                      <a:solidFill>
                        <a:srgbClr val="BFBEBE"/>
                      </a:solidFill>
                      <a:prstDash val="solid"/>
                    </a:lnL>
                    <a:solidFill>
                      <a:srgbClr val="EF7D00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INDXX</a:t>
                      </a:r>
                      <a:r>
                        <a:rPr dirty="0" sz="11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ARTIFICIAL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INTELLIGENCE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BIG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19.7%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18.9%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14.6%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26.9%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2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30.0%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NASDAQ-</a:t>
                      </a: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r>
                        <a:rPr dirty="0" sz="1100" spc="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100" spc="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19.5%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21.1%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20.7%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15.5%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23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24.8%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24130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S&amp;P</a:t>
                      </a:r>
                      <a:r>
                        <a:rPr dirty="0" sz="11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500 Index 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14.6%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15.8%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15.7%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5.1%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23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15.0%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Nifty</a:t>
                      </a:r>
                      <a:r>
                        <a:rPr dirty="0" sz="1100" spc="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100" spc="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100" spc="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10.9%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12.0%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11.6%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1.7%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23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1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8.4%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256540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INR/USD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3.1%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7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4.1%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4.6%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25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6.2%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23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1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6.2%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 descr=""/>
          <p:cNvSpPr txBox="1"/>
          <p:nvPr/>
        </p:nvSpPr>
        <p:spPr>
          <a:xfrm>
            <a:off x="421881" y="5283796"/>
            <a:ext cx="10544175" cy="33782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70"/>
              </a:spcBef>
            </a:pP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AIQ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has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outperformed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NASDAQ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100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absolute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return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basis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4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EF7D00"/>
                </a:solidFill>
                <a:latin typeface="Arial Black"/>
                <a:cs typeface="Arial Black"/>
              </a:rPr>
              <a:t>out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>
                <a:solidFill>
                  <a:srgbClr val="EF7D00"/>
                </a:solidFill>
                <a:latin typeface="Arial Black"/>
                <a:cs typeface="Arial Black"/>
              </a:rPr>
              <a:t>7</a:t>
            </a:r>
            <a:r>
              <a:rPr dirty="0" sz="1400" spc="10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65">
                <a:solidFill>
                  <a:srgbClr val="EF7D00"/>
                </a:solidFill>
                <a:latin typeface="Arial Black"/>
                <a:cs typeface="Arial Black"/>
              </a:rPr>
              <a:t>&amp;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Nifty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50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6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EF7D00"/>
                </a:solidFill>
                <a:latin typeface="Arial Black"/>
                <a:cs typeface="Arial Black"/>
              </a:rPr>
              <a:t>out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7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calendar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years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79856" y="2075472"/>
            <a:ext cx="10385425" cy="306070"/>
          </a:xfrm>
          <a:custGeom>
            <a:avLst/>
            <a:gdLst/>
            <a:ahLst/>
            <a:cxnLst/>
            <a:rect l="l" t="t" r="r" b="b"/>
            <a:pathLst>
              <a:path w="10385425" h="306069">
                <a:moveTo>
                  <a:pt x="10384929" y="0"/>
                </a:moveTo>
                <a:lnTo>
                  <a:pt x="0" y="0"/>
                </a:lnTo>
                <a:lnTo>
                  <a:pt x="0" y="305676"/>
                </a:lnTo>
                <a:lnTo>
                  <a:pt x="10384929" y="305676"/>
                </a:lnTo>
                <a:lnTo>
                  <a:pt x="10384929" y="0"/>
                </a:lnTo>
                <a:close/>
              </a:path>
            </a:pathLst>
          </a:custGeom>
          <a:solidFill>
            <a:srgbClr val="EF7D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0" y="2068537"/>
          <a:ext cx="11455400" cy="2195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/>
                <a:gridCol w="4693285"/>
                <a:gridCol w="1077594"/>
                <a:gridCol w="1126490"/>
                <a:gridCol w="1113154"/>
                <a:gridCol w="1122045"/>
                <a:gridCol w="1252854"/>
                <a:gridCol w="491490"/>
              </a:tblGrid>
              <a:tr h="68707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Particular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25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INDXX ARTIFICIAL </a:t>
                      </a:r>
                      <a:r>
                        <a:rPr dirty="0" sz="125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INTELLIGENCE</a:t>
                      </a:r>
                      <a:r>
                        <a:rPr dirty="0" sz="125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25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BIG</a:t>
                      </a:r>
                      <a:r>
                        <a:rPr dirty="0" sz="125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25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INDEX </a:t>
                      </a: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7</a:t>
                      </a:r>
                      <a:r>
                        <a:rPr dirty="0" sz="125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22.1%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49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</a:t>
                      </a:r>
                      <a:r>
                        <a:rPr dirty="0" sz="125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algn="ctr" marL="6731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24.1%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3</a:t>
                      </a:r>
                      <a:r>
                        <a:rPr dirty="0" sz="125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algn="ctr" marL="3365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26.6%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</a:t>
                      </a:r>
                      <a:r>
                        <a:rPr dirty="0" sz="125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5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Yr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marL="36893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27.0%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25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YTD’22</a:t>
                      </a:r>
                      <a:endParaRPr sz="1250">
                        <a:latin typeface="Arial Black"/>
                        <a:cs typeface="Arial Black"/>
                      </a:endParaRPr>
                    </a:p>
                    <a:p>
                      <a:pPr marL="37274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34.7%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43815">
                    <a:lnL w="6350">
                      <a:solidFill>
                        <a:srgbClr val="BFBEBE"/>
                      </a:solidFill>
                      <a:prstDash val="solid"/>
                    </a:lnL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771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NASDAQ-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r>
                        <a:rPr dirty="0" sz="1250" spc="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250" spc="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652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23.0%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652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25.2%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652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28.4%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588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652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27.2%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588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35.1%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5885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25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25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S&amp;P</a:t>
                      </a:r>
                      <a:r>
                        <a:rPr dirty="0" sz="125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500</a:t>
                      </a:r>
                      <a:r>
                        <a:rPr dirty="0" sz="1250" spc="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25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695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19.1%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69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20.9%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69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24.3%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0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65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20.1%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06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25.4%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9060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63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50" spc="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Nifty</a:t>
                      </a: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r>
                        <a:rPr dirty="0" sz="125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(INR)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747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18.0%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747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19.5%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747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23.2%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652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17.4%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21.3%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76835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25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5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INR/USD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5.0%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73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5.2%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4.9%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1440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4.4%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6350">
                      <a:solidFill>
                        <a:srgbClr val="BFBEBE"/>
                      </a:solidFill>
                      <a:prstDash val="solid"/>
                    </a:lnL>
                    <a:lnR w="6350">
                      <a:solidFill>
                        <a:srgbClr val="BFBEBE"/>
                      </a:solidFill>
                      <a:prstDash val="solid"/>
                    </a:lnR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14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25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4.9%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B="0" marT="90805">
                    <a:lnL w="6350">
                      <a:solidFill>
                        <a:srgbClr val="BFBEBE"/>
                      </a:solidFill>
                      <a:prstDash val="solid"/>
                    </a:lnL>
                    <a:lnT w="6350">
                      <a:solidFill>
                        <a:srgbClr val="BFBEBE"/>
                      </a:solidFill>
                      <a:prstDash val="solid"/>
                    </a:lnT>
                    <a:lnB w="635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Periodic</a:t>
            </a:r>
            <a:r>
              <a:rPr dirty="0" spc="-240"/>
              <a:t> </a:t>
            </a:r>
            <a:r>
              <a:rPr dirty="0" spc="-110"/>
              <a:t>volatility</a:t>
            </a:r>
            <a:r>
              <a:rPr dirty="0" spc="-235"/>
              <a:t> </a:t>
            </a:r>
            <a:r>
              <a:rPr dirty="0" spc="-140"/>
              <a:t>comparison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4748809"/>
            <a:ext cx="10342245" cy="521334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volatility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AIQ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is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marginally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lower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than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that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NASDAQ-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100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573" y="5913796"/>
            <a:ext cx="103517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2022;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Exchange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rate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FBIL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used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conversion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1D1D1B"/>
                </a:solidFill>
                <a:latin typeface="Arial MT"/>
                <a:cs typeface="Arial MT"/>
              </a:rPr>
              <a:t>USD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INR.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Total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Variant.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index.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Risk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nothing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but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computed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annualized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standard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deviation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daily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observation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specific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horizon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all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indices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using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their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INR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total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variant.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Since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Inception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computed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31st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Jan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2014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22643" y="4748809"/>
            <a:ext cx="10342245" cy="521334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2002789" marR="1147445" indent="-852169">
              <a:lnSpc>
                <a:spcPct val="100000"/>
              </a:lnSpc>
              <a:spcBef>
                <a:spcPts val="275"/>
              </a:spcBef>
            </a:pP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Mirae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Asset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25">
                <a:solidFill>
                  <a:srgbClr val="EF7D00"/>
                </a:solidFill>
                <a:latin typeface="Arial Black"/>
                <a:cs typeface="Arial Black"/>
              </a:rPr>
              <a:t>X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65">
                <a:solidFill>
                  <a:srgbClr val="EF7D00"/>
                </a:solidFill>
                <a:latin typeface="Arial Black"/>
                <a:cs typeface="Arial Black"/>
              </a:rPr>
              <a:t>&amp;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Technology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70">
                <a:solidFill>
                  <a:srgbClr val="EF7D00"/>
                </a:solidFill>
                <a:latin typeface="Arial Black"/>
                <a:cs typeface="Arial Black"/>
              </a:rPr>
              <a:t>ETF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Fund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Fund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may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offers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a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better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opportunity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take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exposure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big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tech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at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lower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valuations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currently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27278" y="1925060"/>
            <a:ext cx="10337800" cy="2384425"/>
            <a:chOff x="527278" y="1925060"/>
            <a:chExt cx="10337800" cy="2384425"/>
          </a:xfrm>
        </p:grpSpPr>
        <p:sp>
          <p:nvSpPr>
            <p:cNvPr id="6" name="object 6" descr=""/>
            <p:cNvSpPr/>
            <p:nvPr/>
          </p:nvSpPr>
          <p:spPr>
            <a:xfrm>
              <a:off x="527278" y="1932190"/>
              <a:ext cx="10337800" cy="490855"/>
            </a:xfrm>
            <a:custGeom>
              <a:avLst/>
              <a:gdLst/>
              <a:ahLst/>
              <a:cxnLst/>
              <a:rect l="l" t="t" r="r" b="b"/>
              <a:pathLst>
                <a:path w="10337800" h="490855">
                  <a:moveTo>
                    <a:pt x="10337520" y="0"/>
                  </a:moveTo>
                  <a:lnTo>
                    <a:pt x="0" y="0"/>
                  </a:lnTo>
                  <a:lnTo>
                    <a:pt x="0" y="490435"/>
                  </a:lnTo>
                  <a:lnTo>
                    <a:pt x="10337520" y="490435"/>
                  </a:lnTo>
                  <a:lnTo>
                    <a:pt x="10337520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7347" y="1925848"/>
              <a:ext cx="10337800" cy="12700"/>
            </a:xfrm>
            <a:custGeom>
              <a:avLst/>
              <a:gdLst/>
              <a:ahLst/>
              <a:cxnLst/>
              <a:rect l="l" t="t" r="r" b="b"/>
              <a:pathLst>
                <a:path w="10337800" h="12700">
                  <a:moveTo>
                    <a:pt x="0" y="12700"/>
                  </a:moveTo>
                  <a:lnTo>
                    <a:pt x="10337431" y="12700"/>
                  </a:lnTo>
                  <a:lnTo>
                    <a:pt x="10337431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EC6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503154" y="1925060"/>
              <a:ext cx="0" cy="2384425"/>
            </a:xfrm>
            <a:custGeom>
              <a:avLst/>
              <a:gdLst/>
              <a:ahLst/>
              <a:cxnLst/>
              <a:rect l="l" t="t" r="r" b="b"/>
              <a:pathLst>
                <a:path w="0" h="2384425">
                  <a:moveTo>
                    <a:pt x="0" y="0"/>
                  </a:moveTo>
                  <a:lnTo>
                    <a:pt x="0" y="2384132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62848" y="1925060"/>
              <a:ext cx="0" cy="2384425"/>
            </a:xfrm>
            <a:custGeom>
              <a:avLst/>
              <a:gdLst/>
              <a:ahLst/>
              <a:cxnLst/>
              <a:rect l="l" t="t" r="r" b="b"/>
              <a:pathLst>
                <a:path w="0" h="2384425">
                  <a:moveTo>
                    <a:pt x="0" y="0"/>
                  </a:moveTo>
                  <a:lnTo>
                    <a:pt x="0" y="2384132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77670" y="1925060"/>
              <a:ext cx="0" cy="2384425"/>
            </a:xfrm>
            <a:custGeom>
              <a:avLst/>
              <a:gdLst/>
              <a:ahLst/>
              <a:cxnLst/>
              <a:rect l="l" t="t" r="r" b="b"/>
              <a:pathLst>
                <a:path w="0" h="2384425">
                  <a:moveTo>
                    <a:pt x="0" y="0"/>
                  </a:moveTo>
                  <a:lnTo>
                    <a:pt x="0" y="2384132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859676" y="1925060"/>
              <a:ext cx="0" cy="2384425"/>
            </a:xfrm>
            <a:custGeom>
              <a:avLst/>
              <a:gdLst/>
              <a:ahLst/>
              <a:cxnLst/>
              <a:rect l="l" t="t" r="r" b="b"/>
              <a:pathLst>
                <a:path w="0" h="2384425">
                  <a:moveTo>
                    <a:pt x="0" y="0"/>
                  </a:moveTo>
                  <a:lnTo>
                    <a:pt x="0" y="2384132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527347" y="2422624"/>
            <a:ext cx="10337800" cy="0"/>
          </a:xfrm>
          <a:custGeom>
            <a:avLst/>
            <a:gdLst/>
            <a:ahLst/>
            <a:cxnLst/>
            <a:rect l="l" t="t" r="r" b="b"/>
            <a:pathLst>
              <a:path w="10337800" h="0">
                <a:moveTo>
                  <a:pt x="0" y="0"/>
                </a:moveTo>
                <a:lnTo>
                  <a:pt x="10337431" y="0"/>
                </a:lnTo>
              </a:path>
            </a:pathLst>
          </a:custGeom>
          <a:ln w="12700">
            <a:solidFill>
              <a:srgbClr val="BF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745955" y="1961562"/>
            <a:ext cx="1686560" cy="402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54940">
              <a:lnSpc>
                <a:spcPct val="103000"/>
              </a:lnSpc>
              <a:spcBef>
                <a:spcPts val="90"/>
              </a:spcBef>
            </a:pP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dirty="0" sz="1200" spc="-114">
                <a:solidFill>
                  <a:srgbClr val="FFFFFF"/>
                </a:solidFill>
                <a:latin typeface="Arial Black"/>
                <a:cs typeface="Arial Black"/>
              </a:rPr>
              <a:t> Year</a:t>
            </a:r>
            <a:r>
              <a:rPr dirty="0" sz="120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Bloomberg </a:t>
            </a:r>
            <a:r>
              <a:rPr dirty="0" sz="1200" spc="-100">
                <a:solidFill>
                  <a:srgbClr val="FFFFFF"/>
                </a:solidFill>
                <a:latin typeface="Arial Black"/>
                <a:cs typeface="Arial Black"/>
              </a:rPr>
              <a:t>EPS</a:t>
            </a: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Arial Black"/>
                <a:cs typeface="Arial Black"/>
              </a:rPr>
              <a:t>Estimate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(CAGR)*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84684" y="2057593"/>
            <a:ext cx="109982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00">
                <a:solidFill>
                  <a:srgbClr val="FFFFFF"/>
                </a:solidFill>
                <a:latin typeface="Arial Black"/>
                <a:cs typeface="Arial Black"/>
              </a:rPr>
              <a:t>Best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P/E</a:t>
            </a:r>
            <a:r>
              <a:rPr dirty="0" sz="12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FFFFFF"/>
                </a:solidFill>
                <a:latin typeface="Arial Black"/>
                <a:cs typeface="Arial Black"/>
              </a:rPr>
              <a:t>Ratio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00519" y="1961562"/>
            <a:ext cx="1099820" cy="4025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860">
              <a:lnSpc>
                <a:spcPct val="103000"/>
              </a:lnSpc>
              <a:spcBef>
                <a:spcPts val="90"/>
              </a:spcBef>
            </a:pP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dirty="0" sz="12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90">
                <a:solidFill>
                  <a:srgbClr val="FFFFFF"/>
                </a:solidFill>
                <a:latin typeface="Arial Black"/>
                <a:cs typeface="Arial Black"/>
              </a:rPr>
              <a:t>Yr.</a:t>
            </a:r>
            <a:r>
              <a:rPr dirty="0" sz="120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Average </a:t>
            </a:r>
            <a:r>
              <a:rPr dirty="0" sz="1200" spc="-100">
                <a:solidFill>
                  <a:srgbClr val="FFFFFF"/>
                </a:solidFill>
                <a:latin typeface="Arial Black"/>
                <a:cs typeface="Arial Black"/>
              </a:rPr>
              <a:t>Best </a:t>
            </a: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P/E</a:t>
            </a:r>
            <a:r>
              <a:rPr dirty="0" sz="12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Ratio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047639" y="2057593"/>
            <a:ext cx="162179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solidFill>
                  <a:srgbClr val="FFFFFF"/>
                </a:solidFill>
                <a:latin typeface="Arial Black"/>
                <a:cs typeface="Arial Black"/>
              </a:rPr>
              <a:t>Premium/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 (Discount)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46219" y="2653616"/>
            <a:ext cx="9372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75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1300" spc="-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5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527347" y="2441780"/>
          <a:ext cx="10414000" cy="18834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/>
                <a:gridCol w="2159635"/>
                <a:gridCol w="1514475"/>
                <a:gridCol w="1681479"/>
                <a:gridCol w="2004695"/>
              </a:tblGrid>
              <a:tr h="473709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3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INDXX</a:t>
                      </a:r>
                      <a:r>
                        <a:rPr dirty="0" sz="13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ARTIFICIAL</a:t>
                      </a:r>
                      <a:r>
                        <a:rPr dirty="0" sz="13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INTELLIGENCE</a:t>
                      </a:r>
                      <a:r>
                        <a:rPr dirty="0" sz="13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3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BIG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15.3%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64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19.3x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27.5x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70485"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300" spc="-4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300" spc="-1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29.9%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70485"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NASDAQ-</a:t>
                      </a: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100</a:t>
                      </a:r>
                      <a:r>
                        <a:rPr dirty="0" sz="13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15.0%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64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20.7x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27.1x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4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300" spc="-1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23.5%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S&amp;P</a:t>
                      </a:r>
                      <a:r>
                        <a:rPr dirty="0" sz="13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500</a:t>
                      </a:r>
                      <a:r>
                        <a:rPr dirty="0" sz="13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10.9%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64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16.6x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21.4x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4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300" spc="-1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22.2%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3663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NYSE</a:t>
                      </a:r>
                      <a:r>
                        <a:rPr dirty="0" sz="13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8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FANG+</a:t>
                      </a:r>
                      <a:r>
                        <a:rPr dirty="0" sz="13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17.1%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64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21.5x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33.4x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300" spc="-4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300" spc="-1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35.7%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52069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Nifty</a:t>
                      </a:r>
                      <a:r>
                        <a:rPr dirty="0" sz="1300" spc="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r>
                        <a:rPr dirty="0" sz="1300" spc="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Index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12.2%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64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17.9x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245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21.7x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300" spc="-4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-</a:t>
                      </a:r>
                      <a:r>
                        <a:rPr dirty="0" sz="1300" spc="-10">
                          <a:solidFill>
                            <a:srgbClr val="009641"/>
                          </a:solidFill>
                          <a:latin typeface="Arial Black"/>
                          <a:cs typeface="Arial Black"/>
                        </a:rPr>
                        <a:t>17.6%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66675"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 descr=""/>
          <p:cNvSpPr txBox="1"/>
          <p:nvPr/>
        </p:nvSpPr>
        <p:spPr>
          <a:xfrm>
            <a:off x="1620205" y="2057543"/>
            <a:ext cx="78930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Particular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Relative</a:t>
            </a:r>
            <a:r>
              <a:rPr dirty="0" spc="-250"/>
              <a:t> </a:t>
            </a:r>
            <a:r>
              <a:rPr dirty="0" spc="-125"/>
              <a:t>valuation</a:t>
            </a:r>
            <a:r>
              <a:rPr dirty="0" spc="-250"/>
              <a:t> </a:t>
            </a:r>
            <a:r>
              <a:rPr dirty="0" spc="-135"/>
              <a:t>and</a:t>
            </a:r>
            <a:r>
              <a:rPr dirty="0" spc="-250"/>
              <a:t> </a:t>
            </a:r>
            <a:r>
              <a:rPr dirty="0" spc="-175"/>
              <a:t>reasonable</a:t>
            </a:r>
            <a:r>
              <a:rPr dirty="0" spc="-250"/>
              <a:t> </a:t>
            </a:r>
            <a:r>
              <a:rPr dirty="0" spc="-140"/>
              <a:t>earning</a:t>
            </a:r>
            <a:r>
              <a:rPr dirty="0" spc="-250"/>
              <a:t> </a:t>
            </a:r>
            <a:r>
              <a:rPr dirty="0" spc="-90"/>
              <a:t>potential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514586" y="5841789"/>
            <a:ext cx="102730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2022;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*Above/Below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years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average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(Red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green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color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denotes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said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security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expensive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cheap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relative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its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historical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valuation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respectively)..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future.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PE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Price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Earning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Ratio,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5">
                <a:solidFill>
                  <a:srgbClr val="1D1D1B"/>
                </a:solidFill>
                <a:latin typeface="Arial MT"/>
                <a:cs typeface="Arial MT"/>
              </a:rPr>
              <a:t>EPS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Earning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Share,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Best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P/E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12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month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forward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price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earning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ratio.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*Bloomberg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5">
                <a:solidFill>
                  <a:srgbClr val="1D1D1B"/>
                </a:solidFill>
                <a:latin typeface="Arial MT"/>
                <a:cs typeface="Arial MT"/>
              </a:rPr>
              <a:t>EPS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estimate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Conesus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estimate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which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true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should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constructed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expectation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earning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manner.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2643" y="5089499"/>
            <a:ext cx="10342245" cy="46799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655"/>
              </a:spcBef>
            </a:pP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Broad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based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exposure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EF7D00"/>
                </a:solidFill>
                <a:latin typeface="Arial Black"/>
                <a:cs typeface="Arial Black"/>
              </a:rPr>
              <a:t>across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different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industries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with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EF7D00"/>
                </a:solidFill>
                <a:latin typeface="Arial Black"/>
                <a:cs typeface="Arial Black"/>
              </a:rPr>
              <a:t>tilt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towards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software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services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4591" y="5881141"/>
            <a:ext cx="98990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July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14th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70">
                <a:solidFill>
                  <a:srgbClr val="1D1D1B"/>
                </a:solidFill>
                <a:latin typeface="Arial MT"/>
                <a:cs typeface="Arial MT"/>
              </a:rPr>
              <a:t>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different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endParaRPr sz="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)/stock(s)/issuer(s)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mentioned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this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presentation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constitute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research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report/recommendation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same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have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position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these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)/stock(s)/issuer.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GICS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Industry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Classification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Standard.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Nasdaq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100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portfolio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taken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Invesco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1D1D1B"/>
                </a:solidFill>
                <a:latin typeface="Arial MT"/>
                <a:cs typeface="Arial MT"/>
              </a:rPr>
              <a:t>QQQ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S&amp;P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500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Portfolio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taken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ishares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S&amp;P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500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ETF.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Exposure</a:t>
            </a:r>
            <a:r>
              <a:rPr dirty="0" spc="-254"/>
              <a:t> </a:t>
            </a:r>
            <a:r>
              <a:rPr dirty="0" spc="-100"/>
              <a:t>to</a:t>
            </a:r>
            <a:r>
              <a:rPr dirty="0" spc="-250"/>
              <a:t> </a:t>
            </a:r>
            <a:r>
              <a:rPr dirty="0" spc="-150"/>
              <a:t>various</a:t>
            </a:r>
            <a:r>
              <a:rPr dirty="0" spc="-250"/>
              <a:t> </a:t>
            </a:r>
            <a:r>
              <a:rPr dirty="0" spc="-130"/>
              <a:t>sub-</a:t>
            </a:r>
            <a:r>
              <a:rPr dirty="0" spc="-120"/>
              <a:t>industries</a:t>
            </a:r>
            <a:r>
              <a:rPr dirty="0" spc="-254"/>
              <a:t> </a:t>
            </a:r>
            <a:r>
              <a:rPr dirty="0" spc="-165"/>
              <a:t>catering</a:t>
            </a:r>
            <a:r>
              <a:rPr dirty="0" spc="-250"/>
              <a:t> </a:t>
            </a:r>
            <a:r>
              <a:rPr dirty="0" spc="-100"/>
              <a:t>to</a:t>
            </a:r>
            <a:r>
              <a:rPr dirty="0" spc="-250"/>
              <a:t> </a:t>
            </a:r>
            <a:r>
              <a:rPr dirty="0" spc="-155"/>
              <a:t>Artificial</a:t>
            </a:r>
            <a:r>
              <a:rPr dirty="0" spc="-254"/>
              <a:t> </a:t>
            </a:r>
            <a:r>
              <a:rPr dirty="0" spc="-140"/>
              <a:t>Intelligence </a:t>
            </a:r>
            <a:r>
              <a:rPr dirty="0" spc="-165"/>
              <a:t>(AI)</a:t>
            </a:r>
            <a:r>
              <a:rPr dirty="0" spc="-285"/>
              <a:t> </a:t>
            </a:r>
            <a:r>
              <a:rPr dirty="0" spc="-45"/>
              <a:t>segment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1121752" y="1386067"/>
            <a:ext cx="9135745" cy="3502660"/>
            <a:chOff x="1121752" y="1386067"/>
            <a:chExt cx="9135745" cy="3502660"/>
          </a:xfrm>
        </p:grpSpPr>
        <p:sp>
          <p:nvSpPr>
            <p:cNvPr id="9" name="object 9" descr=""/>
            <p:cNvSpPr/>
            <p:nvPr/>
          </p:nvSpPr>
          <p:spPr>
            <a:xfrm>
              <a:off x="1121752" y="1393151"/>
              <a:ext cx="9135745" cy="487680"/>
            </a:xfrm>
            <a:custGeom>
              <a:avLst/>
              <a:gdLst/>
              <a:ahLst/>
              <a:cxnLst/>
              <a:rect l="l" t="t" r="r" b="b"/>
              <a:pathLst>
                <a:path w="9135745" h="487680">
                  <a:moveTo>
                    <a:pt x="9135694" y="0"/>
                  </a:moveTo>
                  <a:lnTo>
                    <a:pt x="0" y="0"/>
                  </a:lnTo>
                  <a:lnTo>
                    <a:pt x="0" y="487400"/>
                  </a:lnTo>
                  <a:lnTo>
                    <a:pt x="9135694" y="487400"/>
                  </a:lnTo>
                  <a:lnTo>
                    <a:pt x="9135694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21754" y="1386817"/>
              <a:ext cx="9135745" cy="12700"/>
            </a:xfrm>
            <a:custGeom>
              <a:avLst/>
              <a:gdLst/>
              <a:ahLst/>
              <a:cxnLst/>
              <a:rect l="l" t="t" r="r" b="b"/>
              <a:pathLst>
                <a:path w="9135745" h="12700">
                  <a:moveTo>
                    <a:pt x="0" y="12700"/>
                  </a:moveTo>
                  <a:lnTo>
                    <a:pt x="9135694" y="12700"/>
                  </a:lnTo>
                  <a:lnTo>
                    <a:pt x="9135694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EC67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77531" y="1386067"/>
              <a:ext cx="0" cy="3498850"/>
            </a:xfrm>
            <a:custGeom>
              <a:avLst/>
              <a:gdLst/>
              <a:ahLst/>
              <a:cxnLst/>
              <a:rect l="l" t="t" r="r" b="b"/>
              <a:pathLst>
                <a:path w="0" h="3498850">
                  <a:moveTo>
                    <a:pt x="0" y="0"/>
                  </a:moveTo>
                  <a:lnTo>
                    <a:pt x="0" y="3498596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26361" y="1386067"/>
              <a:ext cx="0" cy="3498850"/>
            </a:xfrm>
            <a:custGeom>
              <a:avLst/>
              <a:gdLst/>
              <a:ahLst/>
              <a:cxnLst/>
              <a:rect l="l" t="t" r="r" b="b"/>
              <a:pathLst>
                <a:path w="0" h="3498850">
                  <a:moveTo>
                    <a:pt x="0" y="0"/>
                  </a:moveTo>
                  <a:lnTo>
                    <a:pt x="0" y="3498596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49369" y="1386067"/>
              <a:ext cx="0" cy="3498850"/>
            </a:xfrm>
            <a:custGeom>
              <a:avLst/>
              <a:gdLst/>
              <a:ahLst/>
              <a:cxnLst/>
              <a:rect l="l" t="t" r="r" b="b"/>
              <a:pathLst>
                <a:path w="0" h="3498850">
                  <a:moveTo>
                    <a:pt x="0" y="0"/>
                  </a:moveTo>
                  <a:lnTo>
                    <a:pt x="0" y="3498596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21754" y="1880579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21754" y="2130089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21754" y="2379593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21754" y="2636434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121754" y="2885944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21754" y="3135448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21754" y="3377616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21754" y="3627114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21754" y="3876625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121754" y="4133465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21754" y="4375633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21754" y="4625144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21754" y="4881984"/>
              <a:ext cx="9135745" cy="0"/>
            </a:xfrm>
            <a:custGeom>
              <a:avLst/>
              <a:gdLst/>
              <a:ahLst/>
              <a:cxnLst/>
              <a:rect l="l" t="t" r="r" b="b"/>
              <a:pathLst>
                <a:path w="9135745" h="0">
                  <a:moveTo>
                    <a:pt x="0" y="0"/>
                  </a:moveTo>
                  <a:lnTo>
                    <a:pt x="9135694" y="0"/>
                  </a:lnTo>
                </a:path>
              </a:pathLst>
            </a:custGeom>
            <a:ln w="12700">
              <a:solidFill>
                <a:srgbClr val="BF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961239" y="1422270"/>
            <a:ext cx="2342515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5140">
              <a:lnSpc>
                <a:spcPct val="102299"/>
              </a:lnSpc>
              <a:spcBef>
                <a:spcPts val="95"/>
              </a:spcBef>
            </a:pP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Global</a:t>
            </a:r>
            <a:r>
              <a:rPr dirty="0" sz="12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85">
                <a:solidFill>
                  <a:srgbClr val="FFFFFF"/>
                </a:solidFill>
                <a:latin typeface="Arial Black"/>
                <a:cs typeface="Arial Black"/>
              </a:rPr>
              <a:t>X</a:t>
            </a:r>
            <a:r>
              <a:rPr dirty="0" sz="1200" spc="-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Artificial 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Intelligence</a:t>
            </a:r>
            <a:r>
              <a:rPr dirty="0" sz="1200" spc="1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21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r>
              <a:rPr dirty="0" sz="1200" spc="-1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ETF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34.9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951090" y="2130399"/>
            <a:ext cx="3625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14.4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51090" y="2328519"/>
            <a:ext cx="362585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13.3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12.8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951090" y="2827451"/>
            <a:ext cx="362585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10.5</a:t>
            </a:r>
            <a:endParaRPr sz="1300">
              <a:latin typeface="Arial MT"/>
              <a:cs typeface="Arial MT"/>
            </a:endParaRPr>
          </a:p>
          <a:p>
            <a:pPr marL="6096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4.8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999725" y="3326383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4.0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3.1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999725" y="3825316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1.2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0.6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634083" y="1422270"/>
            <a:ext cx="1524635" cy="682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200" spc="-20">
                <a:solidFill>
                  <a:srgbClr val="FFFFFF"/>
                </a:solidFill>
                <a:latin typeface="Arial Black"/>
                <a:cs typeface="Arial Black"/>
              </a:rPr>
              <a:t>GICS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Industry</a:t>
            </a:r>
            <a:r>
              <a:rPr dirty="0" sz="12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 Black"/>
                <a:cs typeface="Arial Black"/>
              </a:rPr>
              <a:t>Group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Software</a:t>
            </a:r>
            <a:r>
              <a:rPr dirty="0" sz="13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82604" y="2130399"/>
            <a:ext cx="26276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Semiconductors</a:t>
            </a:r>
            <a:r>
              <a:rPr dirty="0" sz="1300" spc="1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1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Semiconductor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32010" y="2328519"/>
            <a:ext cx="2729230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7045" marR="5080" indent="-474980">
              <a:lnSpc>
                <a:spcPct val="125899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Technology</a:t>
            </a:r>
            <a:r>
              <a:rPr dirty="0" sz="13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Hardware</a:t>
            </a:r>
            <a:r>
              <a:rPr dirty="0" sz="13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Equipment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Media</a:t>
            </a:r>
            <a:r>
              <a:rPr dirty="0" sz="1300" spc="-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-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Entertainment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851476" y="2827451"/>
            <a:ext cx="1090295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4945">
              <a:lnSpc>
                <a:spcPct val="125899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Retailing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Capital</a:t>
            </a:r>
            <a:r>
              <a:rPr dirty="0" sz="1300" spc="1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Goods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65468" y="3326383"/>
            <a:ext cx="2662555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635">
              <a:lnSpc>
                <a:spcPct val="125899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Commercial</a:t>
            </a:r>
            <a:r>
              <a:rPr dirty="0" sz="13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Professional</a:t>
            </a:r>
            <a:r>
              <a:rPr dirty="0" sz="13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Service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Automobiles</a:t>
            </a:r>
            <a:r>
              <a:rPr dirty="0" sz="13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Components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90928" y="3825316"/>
            <a:ext cx="2611755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Transportation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Health</a:t>
            </a:r>
            <a:r>
              <a:rPr dirty="0" sz="13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Care</a:t>
            </a:r>
            <a:r>
              <a:rPr dirty="0" sz="13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Equipment</a:t>
            </a:r>
            <a:r>
              <a:rPr dirty="0" sz="13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Services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159638" y="4324248"/>
            <a:ext cx="2474595" cy="524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5080" indent="-419734">
              <a:lnSpc>
                <a:spcPct val="125899"/>
              </a:lnSpc>
              <a:spcBef>
                <a:spcPts val="100"/>
              </a:spcBef>
            </a:pPr>
            <a:r>
              <a:rPr dirty="0" sz="1300" spc="10">
                <a:solidFill>
                  <a:srgbClr val="1D1D1B"/>
                </a:solidFill>
                <a:latin typeface="Arial MT"/>
                <a:cs typeface="Arial MT"/>
              </a:rPr>
              <a:t>Pharmaceuticals,</a:t>
            </a:r>
            <a:r>
              <a:rPr dirty="0" sz="13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Biotechnology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Diversified</a:t>
            </a:r>
            <a:r>
              <a:rPr dirty="0" sz="1300" spc="1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Financials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778081" y="1574236"/>
            <a:ext cx="961390" cy="542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200" spc="-130">
                <a:solidFill>
                  <a:srgbClr val="FFFFFF"/>
                </a:solidFill>
                <a:latin typeface="Arial Black"/>
                <a:cs typeface="Arial Black"/>
              </a:rPr>
              <a:t>S&amp;P</a:t>
            </a:r>
            <a:r>
              <a:rPr dirty="0" sz="1200" spc="-11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500</a:t>
            </a:r>
            <a:r>
              <a:rPr dirty="0" sz="1200" spc="-11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ETF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13.2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125973" y="2142020"/>
            <a:ext cx="26543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5.3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125973" y="2340140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8.8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7.4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125973" y="2839072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5.9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5.1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125973" y="3338004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0.8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2.2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125973" y="3836936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1.7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6.1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25973" y="4335868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8.8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4.9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743725" y="1574236"/>
            <a:ext cx="1325245" cy="542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1200" spc="-85">
                <a:solidFill>
                  <a:srgbClr val="FFFFFF"/>
                </a:solidFill>
                <a:latin typeface="Arial Black"/>
                <a:cs typeface="Arial Black"/>
              </a:rPr>
              <a:t>NASDAQ-</a:t>
            </a:r>
            <a:r>
              <a:rPr dirty="0" sz="1200" spc="-80">
                <a:solidFill>
                  <a:srgbClr val="FFFFFF"/>
                </a:solidFill>
                <a:latin typeface="Arial Black"/>
                <a:cs typeface="Arial Black"/>
              </a:rPr>
              <a:t>100</a:t>
            </a:r>
            <a:r>
              <a:rPr dirty="0" sz="1200" spc="-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 Black"/>
                <a:cs typeface="Arial Black"/>
              </a:rPr>
              <a:t>ETF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20.2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224959" y="2142020"/>
            <a:ext cx="36258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14.9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7224959" y="2340140"/>
            <a:ext cx="362585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15.0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15.4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273596" y="2839072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8.3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1.6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273596" y="3338004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0.9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4.4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7273596" y="3836936"/>
            <a:ext cx="265430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0.8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1.4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999725" y="4335868"/>
            <a:ext cx="2526665" cy="52451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286000" algn="l"/>
              </a:tabLst>
            </a:pPr>
            <a:r>
              <a:rPr dirty="0" baseline="4273" sz="1950" spc="-37">
                <a:solidFill>
                  <a:srgbClr val="1D1D1B"/>
                </a:solidFill>
                <a:latin typeface="Arial MT"/>
                <a:cs typeface="Arial MT"/>
              </a:rPr>
              <a:t>0.2</a:t>
            </a:r>
            <a:r>
              <a:rPr dirty="0" baseline="4273" sz="19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-25">
                <a:solidFill>
                  <a:srgbClr val="1D1D1B"/>
                </a:solidFill>
                <a:latin typeface="Arial MT"/>
                <a:cs typeface="Arial MT"/>
              </a:rPr>
              <a:t>5.0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371090" algn="l"/>
              </a:tabLst>
            </a:pPr>
            <a:r>
              <a:rPr dirty="0" baseline="4273" sz="1950" spc="-37">
                <a:solidFill>
                  <a:srgbClr val="1D1D1B"/>
                </a:solidFill>
                <a:latin typeface="Arial MT"/>
                <a:cs typeface="Arial MT"/>
              </a:rPr>
              <a:t>0.1</a:t>
            </a:r>
            <a:r>
              <a:rPr dirty="0" baseline="4273" sz="19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1D1D1B"/>
                </a:solidFill>
                <a:latin typeface="Arial MT"/>
                <a:cs typeface="Arial MT"/>
              </a:rPr>
              <a:t>-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791" y="5651209"/>
            <a:ext cx="171805" cy="22072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794537" y="5651214"/>
            <a:ext cx="273685" cy="220979"/>
          </a:xfrm>
          <a:custGeom>
            <a:avLst/>
            <a:gdLst/>
            <a:ahLst/>
            <a:cxnLst/>
            <a:rect l="l" t="t" r="r" b="b"/>
            <a:pathLst>
              <a:path w="273684" h="220979">
                <a:moveTo>
                  <a:pt x="273176" y="0"/>
                </a:moveTo>
                <a:lnTo>
                  <a:pt x="196722" y="0"/>
                </a:lnTo>
                <a:lnTo>
                  <a:pt x="193636" y="7648"/>
                </a:lnTo>
                <a:lnTo>
                  <a:pt x="141858" y="126479"/>
                </a:lnTo>
                <a:lnTo>
                  <a:pt x="124612" y="0"/>
                </a:lnTo>
                <a:lnTo>
                  <a:pt x="50914" y="0"/>
                </a:lnTo>
                <a:lnTo>
                  <a:pt x="42369" y="36506"/>
                </a:lnTo>
                <a:lnTo>
                  <a:pt x="9887" y="179527"/>
                </a:lnTo>
                <a:lnTo>
                  <a:pt x="0" y="220713"/>
                </a:lnTo>
                <a:lnTo>
                  <a:pt x="54762" y="220713"/>
                </a:lnTo>
                <a:lnTo>
                  <a:pt x="64503" y="178837"/>
                </a:lnTo>
                <a:lnTo>
                  <a:pt x="75096" y="129424"/>
                </a:lnTo>
                <a:lnTo>
                  <a:pt x="88087" y="66128"/>
                </a:lnTo>
                <a:lnTo>
                  <a:pt x="107607" y="220713"/>
                </a:lnTo>
                <a:lnTo>
                  <a:pt x="151129" y="220713"/>
                </a:lnTo>
                <a:lnTo>
                  <a:pt x="217169" y="66128"/>
                </a:lnTo>
                <a:lnTo>
                  <a:pt x="208089" y="220713"/>
                </a:lnTo>
                <a:lnTo>
                  <a:pt x="263105" y="220713"/>
                </a:lnTo>
                <a:lnTo>
                  <a:pt x="264647" y="181797"/>
                </a:lnTo>
                <a:lnTo>
                  <a:pt x="271592" y="38815"/>
                </a:lnTo>
                <a:lnTo>
                  <a:pt x="273176" y="0"/>
                </a:lnTo>
                <a:close/>
              </a:path>
            </a:pathLst>
          </a:custGeom>
          <a:solidFill>
            <a:srgbClr val="1647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0591" y="5651206"/>
            <a:ext cx="389583" cy="22072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6721" y="5641855"/>
            <a:ext cx="150787" cy="10674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790672" y="5641861"/>
            <a:ext cx="913765" cy="237490"/>
            <a:chOff x="9790672" y="5641861"/>
            <a:chExt cx="91376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9790672" y="5651207"/>
              <a:ext cx="913765" cy="227965"/>
            </a:xfrm>
            <a:custGeom>
              <a:avLst/>
              <a:gdLst/>
              <a:ahLst/>
              <a:cxnLst/>
              <a:rect l="l" t="t" r="r" b="b"/>
              <a:pathLst>
                <a:path w="913765" h="227964">
                  <a:moveTo>
                    <a:pt x="896353" y="114"/>
                  </a:moveTo>
                  <a:lnTo>
                    <a:pt x="761301" y="114"/>
                  </a:lnTo>
                  <a:lnTo>
                    <a:pt x="753643" y="52565"/>
                  </a:lnTo>
                  <a:lnTo>
                    <a:pt x="787273" y="42545"/>
                  </a:lnTo>
                  <a:lnTo>
                    <a:pt x="823061" y="30518"/>
                  </a:lnTo>
                  <a:lnTo>
                    <a:pt x="859828" y="16408"/>
                  </a:lnTo>
                  <a:lnTo>
                    <a:pt x="896353" y="114"/>
                  </a:lnTo>
                  <a:close/>
                </a:path>
                <a:path w="913765" h="227964">
                  <a:moveTo>
                    <a:pt x="913155" y="1346"/>
                  </a:moveTo>
                  <a:lnTo>
                    <a:pt x="870483" y="21907"/>
                  </a:lnTo>
                  <a:lnTo>
                    <a:pt x="825614" y="40449"/>
                  </a:lnTo>
                  <a:lnTo>
                    <a:pt x="778827" y="57023"/>
                  </a:lnTo>
                  <a:lnTo>
                    <a:pt x="730377" y="71704"/>
                  </a:lnTo>
                  <a:lnTo>
                    <a:pt x="680554" y="84543"/>
                  </a:lnTo>
                  <a:lnTo>
                    <a:pt x="629615" y="95580"/>
                  </a:lnTo>
                  <a:lnTo>
                    <a:pt x="577850" y="104902"/>
                  </a:lnTo>
                  <a:lnTo>
                    <a:pt x="525513" y="112534"/>
                  </a:lnTo>
                  <a:lnTo>
                    <a:pt x="472897" y="118541"/>
                  </a:lnTo>
                  <a:lnTo>
                    <a:pt x="419569" y="123037"/>
                  </a:lnTo>
                  <a:lnTo>
                    <a:pt x="419227" y="123037"/>
                  </a:lnTo>
                  <a:lnTo>
                    <a:pt x="367880" y="125920"/>
                  </a:lnTo>
                  <a:lnTo>
                    <a:pt x="313169" y="127482"/>
                  </a:lnTo>
                  <a:lnTo>
                    <a:pt x="264972" y="127482"/>
                  </a:lnTo>
                  <a:lnTo>
                    <a:pt x="214998" y="126225"/>
                  </a:lnTo>
                  <a:lnTo>
                    <a:pt x="166370" y="123672"/>
                  </a:lnTo>
                  <a:lnTo>
                    <a:pt x="119367" y="119888"/>
                  </a:lnTo>
                  <a:lnTo>
                    <a:pt x="74256" y="114935"/>
                  </a:lnTo>
                  <a:lnTo>
                    <a:pt x="121386" y="70675"/>
                  </a:lnTo>
                  <a:lnTo>
                    <a:pt x="137883" y="75577"/>
                  </a:lnTo>
                  <a:lnTo>
                    <a:pt x="150177" y="78778"/>
                  </a:lnTo>
                  <a:lnTo>
                    <a:pt x="164503" y="81699"/>
                  </a:lnTo>
                  <a:lnTo>
                    <a:pt x="186588" y="85674"/>
                  </a:lnTo>
                  <a:lnTo>
                    <a:pt x="184073" y="70675"/>
                  </a:lnTo>
                  <a:lnTo>
                    <a:pt x="177088" y="28879"/>
                  </a:lnTo>
                  <a:lnTo>
                    <a:pt x="173850" y="9690"/>
                  </a:lnTo>
                  <a:lnTo>
                    <a:pt x="172161" y="0"/>
                  </a:lnTo>
                  <a:lnTo>
                    <a:pt x="98412" y="0"/>
                  </a:lnTo>
                  <a:lnTo>
                    <a:pt x="87490" y="24434"/>
                  </a:lnTo>
                  <a:lnTo>
                    <a:pt x="13652" y="190334"/>
                  </a:lnTo>
                  <a:lnTo>
                    <a:pt x="0" y="220738"/>
                  </a:lnTo>
                  <a:lnTo>
                    <a:pt x="59118" y="220738"/>
                  </a:lnTo>
                  <a:lnTo>
                    <a:pt x="64084" y="209016"/>
                  </a:lnTo>
                  <a:lnTo>
                    <a:pt x="82156" y="165849"/>
                  </a:lnTo>
                  <a:lnTo>
                    <a:pt x="143802" y="165849"/>
                  </a:lnTo>
                  <a:lnTo>
                    <a:pt x="149479" y="208597"/>
                  </a:lnTo>
                  <a:lnTo>
                    <a:pt x="150355" y="214998"/>
                  </a:lnTo>
                  <a:lnTo>
                    <a:pt x="151206" y="220738"/>
                  </a:lnTo>
                  <a:lnTo>
                    <a:pt x="209473" y="220738"/>
                  </a:lnTo>
                  <a:lnTo>
                    <a:pt x="207441" y="209016"/>
                  </a:lnTo>
                  <a:lnTo>
                    <a:pt x="200152" y="165849"/>
                  </a:lnTo>
                  <a:lnTo>
                    <a:pt x="196265" y="143052"/>
                  </a:lnTo>
                  <a:lnTo>
                    <a:pt x="196164" y="142494"/>
                  </a:lnTo>
                  <a:lnTo>
                    <a:pt x="196062" y="141871"/>
                  </a:lnTo>
                  <a:lnTo>
                    <a:pt x="196037" y="141681"/>
                  </a:lnTo>
                  <a:lnTo>
                    <a:pt x="227241" y="143052"/>
                  </a:lnTo>
                  <a:lnTo>
                    <a:pt x="267919" y="144068"/>
                  </a:lnTo>
                  <a:lnTo>
                    <a:pt x="318223" y="144068"/>
                  </a:lnTo>
                  <a:lnTo>
                    <a:pt x="320192" y="147218"/>
                  </a:lnTo>
                  <a:lnTo>
                    <a:pt x="321144" y="150634"/>
                  </a:lnTo>
                  <a:lnTo>
                    <a:pt x="321030" y="156718"/>
                  </a:lnTo>
                  <a:lnTo>
                    <a:pt x="299491" y="174510"/>
                  </a:lnTo>
                  <a:lnTo>
                    <a:pt x="292303" y="174294"/>
                  </a:lnTo>
                  <a:lnTo>
                    <a:pt x="249593" y="153111"/>
                  </a:lnTo>
                  <a:lnTo>
                    <a:pt x="240017" y="144068"/>
                  </a:lnTo>
                  <a:lnTo>
                    <a:pt x="239890" y="144068"/>
                  </a:lnTo>
                  <a:lnTo>
                    <a:pt x="216890" y="181470"/>
                  </a:lnTo>
                  <a:lnTo>
                    <a:pt x="211353" y="190563"/>
                  </a:lnTo>
                  <a:lnTo>
                    <a:pt x="228333" y="204254"/>
                  </a:lnTo>
                  <a:lnTo>
                    <a:pt x="246151" y="214998"/>
                  </a:lnTo>
                  <a:lnTo>
                    <a:pt x="264236" y="222427"/>
                  </a:lnTo>
                  <a:lnTo>
                    <a:pt x="283070" y="226656"/>
                  </a:lnTo>
                  <a:lnTo>
                    <a:pt x="302221" y="227812"/>
                  </a:lnTo>
                  <a:lnTo>
                    <a:pt x="320687" y="225463"/>
                  </a:lnTo>
                  <a:lnTo>
                    <a:pt x="364375" y="200761"/>
                  </a:lnTo>
                  <a:lnTo>
                    <a:pt x="379603" y="174510"/>
                  </a:lnTo>
                  <a:lnTo>
                    <a:pt x="383286" y="159486"/>
                  </a:lnTo>
                  <a:lnTo>
                    <a:pt x="384327" y="153289"/>
                  </a:lnTo>
                  <a:lnTo>
                    <a:pt x="384670" y="147497"/>
                  </a:lnTo>
                  <a:lnTo>
                    <a:pt x="384505" y="144068"/>
                  </a:lnTo>
                  <a:lnTo>
                    <a:pt x="384416" y="141871"/>
                  </a:lnTo>
                  <a:lnTo>
                    <a:pt x="388340" y="141681"/>
                  </a:lnTo>
                  <a:lnTo>
                    <a:pt x="414197" y="140436"/>
                  </a:lnTo>
                  <a:lnTo>
                    <a:pt x="440867" y="138811"/>
                  </a:lnTo>
                  <a:lnTo>
                    <a:pt x="463880" y="137134"/>
                  </a:lnTo>
                  <a:lnTo>
                    <a:pt x="482739" y="135521"/>
                  </a:lnTo>
                  <a:lnTo>
                    <a:pt x="490054" y="140881"/>
                  </a:lnTo>
                  <a:lnTo>
                    <a:pt x="493801" y="147218"/>
                  </a:lnTo>
                  <a:lnTo>
                    <a:pt x="493687" y="157035"/>
                  </a:lnTo>
                  <a:lnTo>
                    <a:pt x="492582" y="163423"/>
                  </a:lnTo>
                  <a:lnTo>
                    <a:pt x="489953" y="167601"/>
                  </a:lnTo>
                  <a:lnTo>
                    <a:pt x="485940" y="170395"/>
                  </a:lnTo>
                  <a:lnTo>
                    <a:pt x="479374" y="173431"/>
                  </a:lnTo>
                  <a:lnTo>
                    <a:pt x="472186" y="174510"/>
                  </a:lnTo>
                  <a:lnTo>
                    <a:pt x="465010" y="174294"/>
                  </a:lnTo>
                  <a:lnTo>
                    <a:pt x="422249" y="153111"/>
                  </a:lnTo>
                  <a:lnTo>
                    <a:pt x="412750" y="144068"/>
                  </a:lnTo>
                  <a:lnTo>
                    <a:pt x="412623" y="144068"/>
                  </a:lnTo>
                  <a:lnTo>
                    <a:pt x="405676" y="155282"/>
                  </a:lnTo>
                  <a:lnTo>
                    <a:pt x="383997" y="190563"/>
                  </a:lnTo>
                  <a:lnTo>
                    <a:pt x="400989" y="204254"/>
                  </a:lnTo>
                  <a:lnTo>
                    <a:pt x="418807" y="214998"/>
                  </a:lnTo>
                  <a:lnTo>
                    <a:pt x="436892" y="222427"/>
                  </a:lnTo>
                  <a:lnTo>
                    <a:pt x="455764" y="226656"/>
                  </a:lnTo>
                  <a:lnTo>
                    <a:pt x="474878" y="227812"/>
                  </a:lnTo>
                  <a:lnTo>
                    <a:pt x="493306" y="225463"/>
                  </a:lnTo>
                  <a:lnTo>
                    <a:pt x="537044" y="200761"/>
                  </a:lnTo>
                  <a:lnTo>
                    <a:pt x="552234" y="174510"/>
                  </a:lnTo>
                  <a:lnTo>
                    <a:pt x="555840" y="159486"/>
                  </a:lnTo>
                  <a:lnTo>
                    <a:pt x="556920" y="150774"/>
                  </a:lnTo>
                  <a:lnTo>
                    <a:pt x="556856" y="140436"/>
                  </a:lnTo>
                  <a:lnTo>
                    <a:pt x="556526" y="137134"/>
                  </a:lnTo>
                  <a:lnTo>
                    <a:pt x="556450" y="136334"/>
                  </a:lnTo>
                  <a:lnTo>
                    <a:pt x="556361" y="135521"/>
                  </a:lnTo>
                  <a:lnTo>
                    <a:pt x="556285" y="134645"/>
                  </a:lnTo>
                  <a:lnTo>
                    <a:pt x="554685" y="127482"/>
                  </a:lnTo>
                  <a:lnTo>
                    <a:pt x="554634" y="127215"/>
                  </a:lnTo>
                  <a:lnTo>
                    <a:pt x="581850" y="123037"/>
                  </a:lnTo>
                  <a:lnTo>
                    <a:pt x="576935" y="156718"/>
                  </a:lnTo>
                  <a:lnTo>
                    <a:pt x="569493" y="208597"/>
                  </a:lnTo>
                  <a:lnTo>
                    <a:pt x="567740" y="220738"/>
                  </a:lnTo>
                  <a:lnTo>
                    <a:pt x="710374" y="220738"/>
                  </a:lnTo>
                  <a:lnTo>
                    <a:pt x="716699" y="174891"/>
                  </a:lnTo>
                  <a:lnTo>
                    <a:pt x="716788" y="174294"/>
                  </a:lnTo>
                  <a:lnTo>
                    <a:pt x="716902" y="173431"/>
                  </a:lnTo>
                  <a:lnTo>
                    <a:pt x="716953" y="173088"/>
                  </a:lnTo>
                  <a:lnTo>
                    <a:pt x="630732" y="173088"/>
                  </a:lnTo>
                  <a:lnTo>
                    <a:pt x="636612" y="132321"/>
                  </a:lnTo>
                  <a:lnTo>
                    <a:pt x="714921" y="132321"/>
                  </a:lnTo>
                  <a:lnTo>
                    <a:pt x="720775" y="91897"/>
                  </a:lnTo>
                  <a:lnTo>
                    <a:pt x="731443" y="88544"/>
                  </a:lnTo>
                  <a:lnTo>
                    <a:pt x="736714" y="86487"/>
                  </a:lnTo>
                  <a:lnTo>
                    <a:pt x="752627" y="81699"/>
                  </a:lnTo>
                  <a:lnTo>
                    <a:pt x="764260" y="77952"/>
                  </a:lnTo>
                  <a:lnTo>
                    <a:pt x="777328" y="73329"/>
                  </a:lnTo>
                  <a:lnTo>
                    <a:pt x="797521" y="65874"/>
                  </a:lnTo>
                  <a:lnTo>
                    <a:pt x="775411" y="220738"/>
                  </a:lnTo>
                  <a:lnTo>
                    <a:pt x="837133" y="220738"/>
                  </a:lnTo>
                  <a:lnTo>
                    <a:pt x="859294" y="65874"/>
                  </a:lnTo>
                  <a:lnTo>
                    <a:pt x="860869" y="54914"/>
                  </a:lnTo>
                  <a:lnTo>
                    <a:pt x="905611" y="54914"/>
                  </a:lnTo>
                  <a:lnTo>
                    <a:pt x="913155" y="1346"/>
                  </a:lnTo>
                  <a:close/>
                </a:path>
              </a:pathLst>
            </a:custGeom>
            <a:solidFill>
              <a:srgbClr val="1647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4043" y="5641861"/>
              <a:ext cx="150939" cy="1073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7659" y="5651207"/>
              <a:ext cx="152615" cy="8594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803883" y="5941656"/>
            <a:ext cx="438784" cy="111760"/>
            <a:chOff x="8803883" y="5941656"/>
            <a:chExt cx="438784" cy="11176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883" y="5941677"/>
              <a:ext cx="108966" cy="10946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371" y="5941656"/>
              <a:ext cx="308672" cy="111312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03953" y="5941677"/>
            <a:ext cx="322442" cy="111292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0" y="1533512"/>
            <a:ext cx="11379200" cy="3119755"/>
          </a:xfrm>
          <a:custGeom>
            <a:avLst/>
            <a:gdLst/>
            <a:ahLst/>
            <a:cxnLst/>
            <a:rect l="l" t="t" r="r" b="b"/>
            <a:pathLst>
              <a:path w="11379200" h="3119754">
                <a:moveTo>
                  <a:pt x="11379200" y="0"/>
                </a:moveTo>
                <a:lnTo>
                  <a:pt x="0" y="0"/>
                </a:lnTo>
                <a:lnTo>
                  <a:pt x="0" y="3119704"/>
                </a:lnTo>
                <a:lnTo>
                  <a:pt x="11379200" y="3119704"/>
                </a:lnTo>
                <a:lnTo>
                  <a:pt x="11379200" y="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312318" y="2667619"/>
            <a:ext cx="47529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9535" marR="5080" indent="-77470">
              <a:lnSpc>
                <a:spcPct val="100000"/>
              </a:lnSpc>
              <a:spcBef>
                <a:spcPts val="100"/>
              </a:spcBef>
            </a:pPr>
            <a:r>
              <a:rPr dirty="0" sz="3000" spc="-175">
                <a:solidFill>
                  <a:srgbClr val="FFFFFF"/>
                </a:solidFill>
              </a:rPr>
              <a:t>Artificial</a:t>
            </a:r>
            <a:r>
              <a:rPr dirty="0" sz="3000" spc="-280">
                <a:solidFill>
                  <a:srgbClr val="FFFFFF"/>
                </a:solidFill>
              </a:rPr>
              <a:t> </a:t>
            </a:r>
            <a:r>
              <a:rPr dirty="0" sz="3000" spc="-200">
                <a:solidFill>
                  <a:srgbClr val="FFFFFF"/>
                </a:solidFill>
              </a:rPr>
              <a:t>Intelligence</a:t>
            </a:r>
            <a:r>
              <a:rPr dirty="0" sz="3000" spc="-275">
                <a:solidFill>
                  <a:srgbClr val="FFFFFF"/>
                </a:solidFill>
              </a:rPr>
              <a:t> </a:t>
            </a:r>
            <a:r>
              <a:rPr dirty="0" sz="3000" spc="-130">
                <a:solidFill>
                  <a:srgbClr val="FFFFFF"/>
                </a:solidFill>
              </a:rPr>
              <a:t>(AI): </a:t>
            </a:r>
            <a:r>
              <a:rPr dirty="0" sz="3000" spc="-195">
                <a:solidFill>
                  <a:srgbClr val="FFFFFF"/>
                </a:solidFill>
              </a:rPr>
              <a:t>Creating</a:t>
            </a:r>
            <a:r>
              <a:rPr dirty="0" sz="3000" spc="-310">
                <a:solidFill>
                  <a:srgbClr val="FFFFFF"/>
                </a:solidFill>
              </a:rPr>
              <a:t> </a:t>
            </a:r>
            <a:r>
              <a:rPr dirty="0" sz="3000" spc="-225">
                <a:solidFill>
                  <a:srgbClr val="FFFFFF"/>
                </a:solidFill>
              </a:rPr>
              <a:t>new</a:t>
            </a:r>
            <a:r>
              <a:rPr dirty="0" sz="3000" spc="-310">
                <a:solidFill>
                  <a:srgbClr val="FFFFFF"/>
                </a:solidFill>
              </a:rPr>
              <a:t> </a:t>
            </a:r>
            <a:r>
              <a:rPr dirty="0" sz="3000" spc="-145">
                <a:solidFill>
                  <a:srgbClr val="FFFFFF"/>
                </a:solidFill>
              </a:rPr>
              <a:t>economies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0" y="1083741"/>
          <a:ext cx="11455400" cy="372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2098040"/>
                <a:gridCol w="2571749"/>
                <a:gridCol w="2200909"/>
                <a:gridCol w="2252345"/>
                <a:gridCol w="1128395"/>
              </a:tblGrid>
              <a:tr h="2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solidFill>
                      <a:srgbClr val="EAE9E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solidFill>
                      <a:srgbClr val="EAE9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3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Country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120014"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66040" indent="513715">
                        <a:lnSpc>
                          <a:spcPts val="1560"/>
                        </a:lnSpc>
                      </a:pPr>
                      <a:r>
                        <a:rPr dirty="0" sz="130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Global</a:t>
                      </a:r>
                      <a:r>
                        <a:rPr dirty="0" sz="1300" spc="-114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2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X</a:t>
                      </a:r>
                      <a:r>
                        <a:rPr dirty="0" sz="1300" spc="-114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Artificial </a:t>
                      </a:r>
                      <a:r>
                        <a:rPr dirty="0" sz="1300" spc="-7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Intelligence</a:t>
                      </a:r>
                      <a:r>
                        <a:rPr dirty="0" sz="1300" spc="1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25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&amp;</a:t>
                      </a:r>
                      <a:r>
                        <a:rPr dirty="0" sz="1300" spc="-14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9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Technology</a:t>
                      </a:r>
                      <a:r>
                        <a:rPr dirty="0" sz="1300" spc="-14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1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ETF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dirty="0" sz="1300" spc="-1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NASDAQ-</a:t>
                      </a:r>
                      <a:r>
                        <a:rPr dirty="0" sz="1300" spc="-1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100</a:t>
                      </a:r>
                      <a:r>
                        <a:rPr dirty="0" sz="1300" spc="-8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ETF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1212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F7D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dirty="0" sz="1300" spc="-16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S&amp;P</a:t>
                      </a:r>
                      <a:r>
                        <a:rPr dirty="0" sz="1300" spc="-1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1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500</a:t>
                      </a:r>
                      <a:r>
                        <a:rPr dirty="0" sz="1300" spc="-1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300" spc="-25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ETF</a:t>
                      </a:r>
                      <a:endParaRPr sz="1300">
                        <a:latin typeface="Arial Black"/>
                        <a:cs typeface="Arial Black"/>
                      </a:endParaRPr>
                    </a:p>
                  </a:txBody>
                  <a:tcPr marL="0" marR="0" marB="0" marT="120650">
                    <a:lnL w="12700">
                      <a:solidFill>
                        <a:srgbClr val="BFBEBE"/>
                      </a:solidFill>
                      <a:prstDash val="solid"/>
                    </a:lnL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F7D00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480"/>
                        </a:lnSpc>
                      </a:pPr>
                      <a:r>
                        <a:rPr dirty="0" sz="13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13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0"/>
                        </a:spcBef>
                      </a:pP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66.8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97.1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100%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ts val="1480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CHINA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0"/>
                        </a:spcBef>
                      </a:pPr>
                      <a:r>
                        <a:rPr dirty="0" sz="13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11.2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8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ts val="1480"/>
                        </a:lnSpc>
                      </a:pPr>
                      <a:r>
                        <a:rPr dirty="0" sz="13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SOUTH</a:t>
                      </a:r>
                      <a:r>
                        <a:rPr dirty="0" sz="13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KOREA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345"/>
                        </a:lnSpc>
                        <a:spcBef>
                          <a:spcPts val="200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5145">
                        <a:lnSpc>
                          <a:spcPts val="143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IRELAND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345"/>
                        </a:lnSpc>
                        <a:spcBef>
                          <a:spcPts val="155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4.1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3234">
                        <a:lnSpc>
                          <a:spcPts val="143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GERMANY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345"/>
                        </a:lnSpc>
                        <a:spcBef>
                          <a:spcPts val="155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4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96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1655">
                        <a:lnSpc>
                          <a:spcPts val="143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CANADA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155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45"/>
                        </a:lnSpc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NETHERLANDS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3885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JAPAN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8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4990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TAIWAN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340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8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96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ts val="143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SWITZERLAND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155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4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5780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SWEDEN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89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46735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BRITAIN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340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0"/>
                        </a:lnSpc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9685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47700">
                        <a:lnSpc>
                          <a:spcPts val="143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ITALY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160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4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4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32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BRAZIL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025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1185">
                        <a:lnSpc>
                          <a:spcPts val="1485"/>
                        </a:lnSpc>
                      </a:pPr>
                      <a:r>
                        <a:rPr dirty="0" sz="13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ISRAEL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ts val="1295"/>
                        </a:lnSpc>
                        <a:spcBef>
                          <a:spcPts val="204"/>
                        </a:spcBef>
                      </a:pPr>
                      <a:r>
                        <a:rPr dirty="0" sz="13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1495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1490"/>
                        </a:lnSpc>
                      </a:pPr>
                      <a:r>
                        <a:rPr dirty="0" sz="1300" spc="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01014" y="5089499"/>
            <a:ext cx="9785985" cy="55880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3554095" marR="509905" indent="-3049270">
              <a:lnSpc>
                <a:spcPct val="100000"/>
              </a:lnSpc>
              <a:spcBef>
                <a:spcPts val="370"/>
              </a:spcBef>
            </a:pP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Geographically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diversified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exposure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relevant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companies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EF7D00"/>
                </a:solidFill>
                <a:latin typeface="Arial Black"/>
                <a:cs typeface="Arial Black"/>
              </a:rPr>
              <a:t>as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compared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EF7D00"/>
                </a:solidFill>
                <a:latin typeface="Arial Black"/>
                <a:cs typeface="Arial Black"/>
              </a:rPr>
              <a:t>US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dominated</a:t>
            </a:r>
            <a:r>
              <a:rPr dirty="0" sz="1400" spc="-17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exposure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EF7D00"/>
                </a:solidFill>
                <a:latin typeface="Arial Black"/>
                <a:cs typeface="Arial Black"/>
              </a:rPr>
              <a:t>of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NASDAQ-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100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S&amp;P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500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Index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14586" y="5881141"/>
            <a:ext cx="98990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July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14th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70">
                <a:solidFill>
                  <a:srgbClr val="1D1D1B"/>
                </a:solidFill>
                <a:latin typeface="Arial MT"/>
                <a:cs typeface="Arial MT"/>
              </a:rPr>
              <a:t>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different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Fund.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endParaRPr sz="7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)/stock(s)/issuer(s)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mentioned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this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presentation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constitute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research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report/recommendation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same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have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position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these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)/stock(s)/issuer.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GICS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Industry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Classification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Standard.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Nasdaq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100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portfolio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taken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Invesco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1D1D1B"/>
                </a:solidFill>
                <a:latin typeface="Arial MT"/>
                <a:cs typeface="Arial MT"/>
              </a:rPr>
              <a:t>QQQ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S&amp;P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500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Portfolio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taken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ishares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S&amp;P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500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ETF.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025" y="447141"/>
            <a:ext cx="76288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Provides</a:t>
            </a:r>
            <a:r>
              <a:rPr dirty="0" spc="-265"/>
              <a:t> </a:t>
            </a:r>
            <a:r>
              <a:rPr dirty="0" spc="-180"/>
              <a:t>exposure</a:t>
            </a:r>
            <a:r>
              <a:rPr dirty="0" spc="-265"/>
              <a:t> </a:t>
            </a:r>
            <a:r>
              <a:rPr dirty="0" spc="-100"/>
              <a:t>to</a:t>
            </a:r>
            <a:r>
              <a:rPr dirty="0" spc="-265"/>
              <a:t> </a:t>
            </a:r>
            <a:r>
              <a:rPr dirty="0" spc="-254"/>
              <a:t>AI</a:t>
            </a:r>
            <a:r>
              <a:rPr dirty="0" spc="-260"/>
              <a:t> </a:t>
            </a:r>
            <a:r>
              <a:rPr dirty="0" spc="-190"/>
              <a:t>companies</a:t>
            </a:r>
            <a:r>
              <a:rPr dirty="0" spc="-265"/>
              <a:t> </a:t>
            </a:r>
            <a:r>
              <a:rPr dirty="0" spc="-235"/>
              <a:t>across</a:t>
            </a:r>
            <a:r>
              <a:rPr dirty="0" spc="-265"/>
              <a:t> </a:t>
            </a:r>
            <a:r>
              <a:rPr dirty="0" spc="-140"/>
              <a:t>the</a:t>
            </a:r>
            <a:r>
              <a:rPr dirty="0" spc="-260"/>
              <a:t> </a:t>
            </a:r>
            <a:r>
              <a:rPr dirty="0" spc="-75"/>
              <a:t>globe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70"/>
            <a:ext cx="11379200" cy="4042410"/>
            <a:chOff x="0" y="2358770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70"/>
              <a:ext cx="11379200" cy="404202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4586" y="5881141"/>
            <a:ext cx="103517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30,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2022;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Exchange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rate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FBIL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used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conversion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1D1D1B"/>
                </a:solidFill>
                <a:latin typeface="Arial MT"/>
                <a:cs typeface="Arial MT"/>
              </a:rPr>
              <a:t>USD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INR.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Total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Return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Variant.</a:t>
            </a:r>
            <a:r>
              <a:rPr dirty="0" sz="7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index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Fund.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~Investors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that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will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bear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recurring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expenses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underlying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addition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expenses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this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scheme.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Why</a:t>
            </a:r>
            <a:r>
              <a:rPr dirty="0" spc="-275"/>
              <a:t> </a:t>
            </a:r>
            <a:r>
              <a:rPr dirty="0" spc="-114"/>
              <a:t>you</a:t>
            </a:r>
            <a:r>
              <a:rPr dirty="0" spc="-270"/>
              <a:t> </a:t>
            </a:r>
            <a:r>
              <a:rPr dirty="0" spc="-150"/>
              <a:t>may</a:t>
            </a:r>
            <a:r>
              <a:rPr dirty="0" spc="-270"/>
              <a:t> </a:t>
            </a:r>
            <a:r>
              <a:rPr dirty="0" spc="-170"/>
              <a:t>consider</a:t>
            </a:r>
            <a:r>
              <a:rPr dirty="0" spc="-270"/>
              <a:t> </a:t>
            </a:r>
            <a:r>
              <a:rPr dirty="0" spc="-150"/>
              <a:t>investing</a:t>
            </a:r>
            <a:r>
              <a:rPr dirty="0" spc="-275"/>
              <a:t> </a:t>
            </a:r>
            <a:r>
              <a:rPr dirty="0" spc="-90"/>
              <a:t>in</a:t>
            </a:r>
            <a:r>
              <a:rPr dirty="0" spc="-270"/>
              <a:t> </a:t>
            </a:r>
            <a:r>
              <a:rPr dirty="0" spc="-150"/>
              <a:t>this</a:t>
            </a:r>
            <a:r>
              <a:rPr dirty="0" spc="-270"/>
              <a:t> </a:t>
            </a:r>
            <a:r>
              <a:rPr dirty="0" spc="-95"/>
              <a:t>fund</a:t>
            </a:r>
            <a:r>
              <a:rPr dirty="0" spc="-570"/>
              <a:t> </a:t>
            </a:r>
            <a:r>
              <a:rPr dirty="0" spc="-50"/>
              <a:t>?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554596" y="2025700"/>
            <a:ext cx="10246360" cy="2688590"/>
            <a:chOff x="554596" y="2025700"/>
            <a:chExt cx="10246360" cy="2688590"/>
          </a:xfrm>
        </p:grpSpPr>
        <p:sp>
          <p:nvSpPr>
            <p:cNvPr id="9" name="object 9" descr=""/>
            <p:cNvSpPr/>
            <p:nvPr/>
          </p:nvSpPr>
          <p:spPr>
            <a:xfrm>
              <a:off x="690003" y="2025700"/>
              <a:ext cx="10111105" cy="2688590"/>
            </a:xfrm>
            <a:custGeom>
              <a:avLst/>
              <a:gdLst/>
              <a:ahLst/>
              <a:cxnLst/>
              <a:rect l="l" t="t" r="r" b="b"/>
              <a:pathLst>
                <a:path w="10111105" h="2688590">
                  <a:moveTo>
                    <a:pt x="10110762" y="0"/>
                  </a:moveTo>
                  <a:lnTo>
                    <a:pt x="0" y="0"/>
                  </a:lnTo>
                  <a:lnTo>
                    <a:pt x="0" y="2688551"/>
                  </a:lnTo>
                  <a:lnTo>
                    <a:pt x="10110762" y="2688551"/>
                  </a:lnTo>
                  <a:lnTo>
                    <a:pt x="10110762" y="0"/>
                  </a:lnTo>
                  <a:close/>
                </a:path>
              </a:pathLst>
            </a:custGeom>
            <a:solidFill>
              <a:srgbClr val="DFDED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08" y="3093745"/>
              <a:ext cx="278397" cy="8536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54596" y="2801150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003" y="2865587"/>
              <a:ext cx="254570" cy="16372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08" y="2551741"/>
              <a:ext cx="278397" cy="85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54596" y="2259139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1003" y="2323580"/>
              <a:ext cx="224001" cy="16372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08" y="3537178"/>
              <a:ext cx="278397" cy="85351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54596" y="3244583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495033" y="292607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003" y="3309014"/>
              <a:ext cx="256447" cy="16373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08" y="3955160"/>
              <a:ext cx="278397" cy="8535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54596" y="3662565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8"/>
                  </a:lnTo>
                  <a:lnTo>
                    <a:pt x="495033" y="292608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1003" y="3726463"/>
              <a:ext cx="275000" cy="16426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608" y="4379809"/>
              <a:ext cx="278397" cy="8534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54596" y="4087202"/>
              <a:ext cx="495300" cy="292735"/>
            </a:xfrm>
            <a:custGeom>
              <a:avLst/>
              <a:gdLst/>
              <a:ahLst/>
              <a:cxnLst/>
              <a:rect l="l" t="t" r="r" b="b"/>
              <a:pathLst>
                <a:path w="495300" h="292735">
                  <a:moveTo>
                    <a:pt x="495033" y="0"/>
                  </a:moveTo>
                  <a:lnTo>
                    <a:pt x="0" y="0"/>
                  </a:lnTo>
                  <a:lnTo>
                    <a:pt x="0" y="292607"/>
                  </a:lnTo>
                  <a:lnTo>
                    <a:pt x="495033" y="292607"/>
                  </a:lnTo>
                  <a:lnTo>
                    <a:pt x="495033" y="0"/>
                  </a:lnTo>
                  <a:close/>
                </a:path>
              </a:pathLst>
            </a:custGeom>
            <a:solidFill>
              <a:srgbClr val="EF7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003" y="4151649"/>
              <a:ext cx="270068" cy="163728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155153" y="2202495"/>
            <a:ext cx="951103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Endeavours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provide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exposure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the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entire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1D1D1B"/>
                </a:solidFill>
                <a:latin typeface="Arial Black"/>
                <a:cs typeface="Arial Black"/>
              </a:rPr>
              <a:t>ecosystem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of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companies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involved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in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development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and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utilization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of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Artificial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Intelligence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(AI)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in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their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products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and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1D1D1B"/>
                </a:solidFill>
                <a:latin typeface="Arial Black"/>
                <a:cs typeface="Arial Black"/>
              </a:rPr>
              <a:t>services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and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companies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which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enable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1D1D1B"/>
                </a:solidFill>
                <a:latin typeface="Arial Black"/>
                <a:cs typeface="Arial Black"/>
              </a:rPr>
              <a:t>such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development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through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hardware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and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services.</a:t>
            </a:r>
            <a:endParaRPr sz="1200">
              <a:latin typeface="Arial Black"/>
              <a:cs typeface="Arial Black"/>
            </a:endParaRPr>
          </a:p>
          <a:p>
            <a:pPr marL="12700" marR="201295">
              <a:lnSpc>
                <a:spcPct val="100000"/>
              </a:lnSpc>
              <a:spcBef>
                <a:spcPts val="1440"/>
              </a:spcBef>
            </a:pP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With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83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constituents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currently,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the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index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provides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diversified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exposure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global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big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tech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companies. 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The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top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3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geographical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exposure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are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United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States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(66.5%),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China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(11.7%)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and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South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Korea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(8.6%).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The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single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5">
                <a:solidFill>
                  <a:srgbClr val="1D1D1B"/>
                </a:solidFill>
                <a:latin typeface="Arial Black"/>
                <a:cs typeface="Arial Black"/>
              </a:rPr>
              <a:t>stock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exposure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is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capped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at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10">
                <a:solidFill>
                  <a:srgbClr val="1D1D1B"/>
                </a:solidFill>
                <a:latin typeface="Arial Black"/>
                <a:cs typeface="Arial Black"/>
              </a:rPr>
              <a:t>3%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which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lowers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the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risk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compared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top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heavy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portfolio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like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1D1D1B"/>
                </a:solidFill>
                <a:latin typeface="Arial Black"/>
                <a:cs typeface="Arial Black"/>
              </a:rPr>
              <a:t>NASDAQ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100.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The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index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has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generated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19.7%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return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in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last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7 years,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outperforming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30">
                <a:solidFill>
                  <a:srgbClr val="1D1D1B"/>
                </a:solidFill>
                <a:latin typeface="Arial Black"/>
                <a:cs typeface="Arial Black"/>
              </a:rPr>
              <a:t>NASDAQ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100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in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4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out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of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7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calendar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years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with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lower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risk.</a:t>
            </a:r>
            <a:endParaRPr sz="1200">
              <a:latin typeface="Arial Black"/>
              <a:cs typeface="Arial Black"/>
            </a:endParaRPr>
          </a:p>
          <a:p>
            <a:pPr marL="12700" marR="195580">
              <a:lnSpc>
                <a:spcPct val="100000"/>
              </a:lnSpc>
              <a:spcBef>
                <a:spcPts val="1440"/>
              </a:spcBef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Thematic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investments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may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14">
                <a:solidFill>
                  <a:srgbClr val="1D1D1B"/>
                </a:solidFill>
                <a:latin typeface="Arial Black"/>
                <a:cs typeface="Arial Black"/>
              </a:rPr>
              <a:t>seek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provide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exposure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to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upcoming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segments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with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high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potential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but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are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also 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associated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with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higher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risk/Volatility.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70"/>
            <a:ext cx="11379200" cy="4042410"/>
            <a:chOff x="0" y="2358770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70"/>
              <a:ext cx="11379200" cy="404202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14586" y="5881141"/>
            <a:ext cx="532193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SIP: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Systematic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Plan;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STP: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Systematic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Transfer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Plan;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1D1D1B"/>
                </a:solidFill>
                <a:latin typeface="Arial MT"/>
                <a:cs typeface="Arial MT"/>
              </a:rPr>
              <a:t>SWP: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Systematic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Withdrawal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Plan;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1D1D1B"/>
                </a:solidFill>
                <a:latin typeface="Arial MT"/>
                <a:cs typeface="Arial MT"/>
              </a:rPr>
              <a:t>GRIP: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Group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Plan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020" y="447141"/>
            <a:ext cx="21405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Scheme</a:t>
            </a:r>
            <a:r>
              <a:rPr dirty="0" spc="-270"/>
              <a:t> </a:t>
            </a:r>
            <a:r>
              <a:rPr dirty="0" spc="-135"/>
              <a:t>Detail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383456" y="1837730"/>
            <a:ext cx="142430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60">
                <a:solidFill>
                  <a:srgbClr val="1D1D1B"/>
                </a:solidFill>
                <a:latin typeface="Arial Black"/>
                <a:cs typeface="Arial Black"/>
              </a:rPr>
              <a:t>Allotment</a:t>
            </a:r>
            <a:r>
              <a:rPr dirty="0" sz="145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55">
                <a:solidFill>
                  <a:srgbClr val="1D1D1B"/>
                </a:solidFill>
                <a:latin typeface="Arial Black"/>
                <a:cs typeface="Arial Black"/>
              </a:rPr>
              <a:t>Date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58056" y="2109124"/>
            <a:ext cx="11245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7</a:t>
            </a:r>
            <a:r>
              <a:rPr dirty="0" baseline="33333" sz="750" spc="15">
                <a:solidFill>
                  <a:srgbClr val="1D1D1B"/>
                </a:solidFill>
                <a:latin typeface="Arial MT"/>
                <a:cs typeface="Arial MT"/>
              </a:rPr>
              <a:t>th</a:t>
            </a:r>
            <a:r>
              <a:rPr dirty="0" baseline="33333" sz="750" spc="262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September</a:t>
            </a:r>
            <a:r>
              <a:rPr dirty="0" sz="9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2022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5612" y="1722387"/>
            <a:ext cx="8725535" cy="3457575"/>
            <a:chOff x="435612" y="1722387"/>
            <a:chExt cx="8725535" cy="3457575"/>
          </a:xfrm>
        </p:grpSpPr>
        <p:sp>
          <p:nvSpPr>
            <p:cNvPr id="11" name="object 11" descr=""/>
            <p:cNvSpPr/>
            <p:nvPr/>
          </p:nvSpPr>
          <p:spPr>
            <a:xfrm>
              <a:off x="446408" y="1733176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39">
                  <a:moveTo>
                    <a:pt x="814971" y="407517"/>
                  </a:moveTo>
                  <a:lnTo>
                    <a:pt x="812230" y="455043"/>
                  </a:lnTo>
                  <a:lnTo>
                    <a:pt x="804209" y="500958"/>
                  </a:lnTo>
                  <a:lnTo>
                    <a:pt x="791216" y="544957"/>
                  </a:lnTo>
                  <a:lnTo>
                    <a:pt x="773554" y="586735"/>
                  </a:lnTo>
                  <a:lnTo>
                    <a:pt x="751531" y="625984"/>
                  </a:lnTo>
                  <a:lnTo>
                    <a:pt x="725451" y="662400"/>
                  </a:lnTo>
                  <a:lnTo>
                    <a:pt x="695621" y="695677"/>
                  </a:lnTo>
                  <a:lnTo>
                    <a:pt x="662347" y="725509"/>
                  </a:lnTo>
                  <a:lnTo>
                    <a:pt x="625933" y="751590"/>
                  </a:lnTo>
                  <a:lnTo>
                    <a:pt x="586686" y="773615"/>
                  </a:lnTo>
                  <a:lnTo>
                    <a:pt x="544911" y="791277"/>
                  </a:lnTo>
                  <a:lnTo>
                    <a:pt x="500915" y="804272"/>
                  </a:lnTo>
                  <a:lnTo>
                    <a:pt x="455002" y="812293"/>
                  </a:lnTo>
                  <a:lnTo>
                    <a:pt x="407479" y="815035"/>
                  </a:lnTo>
                  <a:lnTo>
                    <a:pt x="359961" y="812293"/>
                  </a:lnTo>
                  <a:lnTo>
                    <a:pt x="314052" y="804272"/>
                  </a:lnTo>
                  <a:lnTo>
                    <a:pt x="270058" y="791277"/>
                  </a:lnTo>
                  <a:lnTo>
                    <a:pt x="228286" y="773615"/>
                  </a:lnTo>
                  <a:lnTo>
                    <a:pt x="189040" y="751590"/>
                  </a:lnTo>
                  <a:lnTo>
                    <a:pt x="152627" y="725509"/>
                  </a:lnTo>
                  <a:lnTo>
                    <a:pt x="119353" y="695677"/>
                  </a:lnTo>
                  <a:lnTo>
                    <a:pt x="89522" y="662400"/>
                  </a:lnTo>
                  <a:lnTo>
                    <a:pt x="63442" y="625984"/>
                  </a:lnTo>
                  <a:lnTo>
                    <a:pt x="41419" y="586735"/>
                  </a:lnTo>
                  <a:lnTo>
                    <a:pt x="23756" y="544957"/>
                  </a:lnTo>
                  <a:lnTo>
                    <a:pt x="10762" y="500958"/>
                  </a:lnTo>
                  <a:lnTo>
                    <a:pt x="2741" y="455043"/>
                  </a:lnTo>
                  <a:lnTo>
                    <a:pt x="0" y="407517"/>
                  </a:lnTo>
                  <a:lnTo>
                    <a:pt x="2741" y="359989"/>
                  </a:lnTo>
                  <a:lnTo>
                    <a:pt x="10762" y="314072"/>
                  </a:lnTo>
                  <a:lnTo>
                    <a:pt x="23756" y="270072"/>
                  </a:lnTo>
                  <a:lnTo>
                    <a:pt x="41419" y="228294"/>
                  </a:lnTo>
                  <a:lnTo>
                    <a:pt x="63442" y="189044"/>
                  </a:lnTo>
                  <a:lnTo>
                    <a:pt x="89522" y="152629"/>
                  </a:lnTo>
                  <a:lnTo>
                    <a:pt x="119353" y="119353"/>
                  </a:lnTo>
                  <a:lnTo>
                    <a:pt x="152627" y="89521"/>
                  </a:lnTo>
                  <a:lnTo>
                    <a:pt x="189040" y="63441"/>
                  </a:lnTo>
                  <a:lnTo>
                    <a:pt x="228286" y="41417"/>
                  </a:lnTo>
                  <a:lnTo>
                    <a:pt x="270058" y="23755"/>
                  </a:lnTo>
                  <a:lnTo>
                    <a:pt x="314052" y="10761"/>
                  </a:lnTo>
                  <a:lnTo>
                    <a:pt x="359961" y="2741"/>
                  </a:lnTo>
                  <a:lnTo>
                    <a:pt x="407479" y="0"/>
                  </a:lnTo>
                  <a:lnTo>
                    <a:pt x="455002" y="2741"/>
                  </a:lnTo>
                  <a:lnTo>
                    <a:pt x="500915" y="10761"/>
                  </a:lnTo>
                  <a:lnTo>
                    <a:pt x="544911" y="23755"/>
                  </a:lnTo>
                  <a:lnTo>
                    <a:pt x="586686" y="41417"/>
                  </a:lnTo>
                  <a:lnTo>
                    <a:pt x="625933" y="63441"/>
                  </a:lnTo>
                  <a:lnTo>
                    <a:pt x="662347" y="89521"/>
                  </a:lnTo>
                  <a:lnTo>
                    <a:pt x="695621" y="119353"/>
                  </a:lnTo>
                  <a:lnTo>
                    <a:pt x="725451" y="152629"/>
                  </a:lnTo>
                  <a:lnTo>
                    <a:pt x="751531" y="189044"/>
                  </a:lnTo>
                  <a:lnTo>
                    <a:pt x="773554" y="228294"/>
                  </a:lnTo>
                  <a:lnTo>
                    <a:pt x="791216" y="270072"/>
                  </a:lnTo>
                  <a:lnTo>
                    <a:pt x="804209" y="314072"/>
                  </a:lnTo>
                  <a:lnTo>
                    <a:pt x="812230" y="359989"/>
                  </a:lnTo>
                  <a:lnTo>
                    <a:pt x="814971" y="407517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9886" y="1942718"/>
              <a:ext cx="368300" cy="396240"/>
            </a:xfrm>
            <a:custGeom>
              <a:avLst/>
              <a:gdLst/>
              <a:ahLst/>
              <a:cxnLst/>
              <a:rect l="l" t="t" r="r" b="b"/>
              <a:pathLst>
                <a:path w="368300" h="396239">
                  <a:moveTo>
                    <a:pt x="106819" y="328206"/>
                  </a:moveTo>
                  <a:lnTo>
                    <a:pt x="106489" y="316052"/>
                  </a:lnTo>
                  <a:lnTo>
                    <a:pt x="104165" y="309816"/>
                  </a:lnTo>
                  <a:lnTo>
                    <a:pt x="97853" y="307530"/>
                  </a:lnTo>
                  <a:lnTo>
                    <a:pt x="85547" y="307200"/>
                  </a:lnTo>
                  <a:lnTo>
                    <a:pt x="72720" y="307543"/>
                  </a:lnTo>
                  <a:lnTo>
                    <a:pt x="66141" y="309956"/>
                  </a:lnTo>
                  <a:lnTo>
                    <a:pt x="63715" y="316496"/>
                  </a:lnTo>
                  <a:lnTo>
                    <a:pt x="63360" y="329247"/>
                  </a:lnTo>
                  <a:lnTo>
                    <a:pt x="63474" y="349542"/>
                  </a:lnTo>
                  <a:lnTo>
                    <a:pt x="64820" y="350862"/>
                  </a:lnTo>
                  <a:lnTo>
                    <a:pt x="84124" y="350977"/>
                  </a:lnTo>
                  <a:lnTo>
                    <a:pt x="97256" y="350621"/>
                  </a:lnTo>
                  <a:lnTo>
                    <a:pt x="103987" y="348132"/>
                  </a:lnTo>
                  <a:lnTo>
                    <a:pt x="106464" y="341363"/>
                  </a:lnTo>
                  <a:lnTo>
                    <a:pt x="106819" y="328206"/>
                  </a:lnTo>
                  <a:close/>
                </a:path>
                <a:path w="368300" h="396239">
                  <a:moveTo>
                    <a:pt x="106819" y="260045"/>
                  </a:moveTo>
                  <a:lnTo>
                    <a:pt x="106489" y="247967"/>
                  </a:lnTo>
                  <a:lnTo>
                    <a:pt x="104165" y="241757"/>
                  </a:lnTo>
                  <a:lnTo>
                    <a:pt x="97840" y="239471"/>
                  </a:lnTo>
                  <a:lnTo>
                    <a:pt x="85534" y="239141"/>
                  </a:lnTo>
                  <a:lnTo>
                    <a:pt x="72402" y="239166"/>
                  </a:lnTo>
                  <a:lnTo>
                    <a:pt x="65798" y="241071"/>
                  </a:lnTo>
                  <a:lnTo>
                    <a:pt x="63525" y="247523"/>
                  </a:lnTo>
                  <a:lnTo>
                    <a:pt x="63360" y="261175"/>
                  </a:lnTo>
                  <a:lnTo>
                    <a:pt x="63474" y="281393"/>
                  </a:lnTo>
                  <a:lnTo>
                    <a:pt x="64795" y="282727"/>
                  </a:lnTo>
                  <a:lnTo>
                    <a:pt x="84124" y="282854"/>
                  </a:lnTo>
                  <a:lnTo>
                    <a:pt x="97256" y="282498"/>
                  </a:lnTo>
                  <a:lnTo>
                    <a:pt x="103987" y="280009"/>
                  </a:lnTo>
                  <a:lnTo>
                    <a:pt x="106464" y="273240"/>
                  </a:lnTo>
                  <a:lnTo>
                    <a:pt x="106819" y="260045"/>
                  </a:lnTo>
                  <a:close/>
                </a:path>
                <a:path w="368300" h="396239">
                  <a:moveTo>
                    <a:pt x="106819" y="194411"/>
                  </a:moveTo>
                  <a:lnTo>
                    <a:pt x="106502" y="182156"/>
                  </a:lnTo>
                  <a:lnTo>
                    <a:pt x="104203" y="175869"/>
                  </a:lnTo>
                  <a:lnTo>
                    <a:pt x="97955" y="173545"/>
                  </a:lnTo>
                  <a:lnTo>
                    <a:pt x="85801" y="173215"/>
                  </a:lnTo>
                  <a:lnTo>
                    <a:pt x="82473" y="173215"/>
                  </a:lnTo>
                  <a:lnTo>
                    <a:pt x="79133" y="173494"/>
                  </a:lnTo>
                  <a:lnTo>
                    <a:pt x="66090" y="172148"/>
                  </a:lnTo>
                  <a:lnTo>
                    <a:pt x="62699" y="176796"/>
                  </a:lnTo>
                  <a:lnTo>
                    <a:pt x="63703" y="192989"/>
                  </a:lnTo>
                  <a:lnTo>
                    <a:pt x="63220" y="213575"/>
                  </a:lnTo>
                  <a:lnTo>
                    <a:pt x="66484" y="216738"/>
                  </a:lnTo>
                  <a:lnTo>
                    <a:pt x="76555" y="216992"/>
                  </a:lnTo>
                  <a:lnTo>
                    <a:pt x="83870" y="216954"/>
                  </a:lnTo>
                  <a:lnTo>
                    <a:pt x="97142" y="216598"/>
                  </a:lnTo>
                  <a:lnTo>
                    <a:pt x="103962" y="214134"/>
                  </a:lnTo>
                  <a:lnTo>
                    <a:pt x="106464" y="207441"/>
                  </a:lnTo>
                  <a:lnTo>
                    <a:pt x="106819" y="194411"/>
                  </a:lnTo>
                  <a:close/>
                </a:path>
                <a:path w="368300" h="396239">
                  <a:moveTo>
                    <a:pt x="172783" y="328206"/>
                  </a:moveTo>
                  <a:lnTo>
                    <a:pt x="172453" y="316052"/>
                  </a:lnTo>
                  <a:lnTo>
                    <a:pt x="170129" y="309816"/>
                  </a:lnTo>
                  <a:lnTo>
                    <a:pt x="163817" y="307530"/>
                  </a:lnTo>
                  <a:lnTo>
                    <a:pt x="151523" y="307200"/>
                  </a:lnTo>
                  <a:lnTo>
                    <a:pt x="138696" y="307543"/>
                  </a:lnTo>
                  <a:lnTo>
                    <a:pt x="132118" y="309956"/>
                  </a:lnTo>
                  <a:lnTo>
                    <a:pt x="129679" y="316509"/>
                  </a:lnTo>
                  <a:lnTo>
                    <a:pt x="129336" y="329272"/>
                  </a:lnTo>
                  <a:lnTo>
                    <a:pt x="129438" y="349529"/>
                  </a:lnTo>
                  <a:lnTo>
                    <a:pt x="130797" y="350862"/>
                  </a:lnTo>
                  <a:lnTo>
                    <a:pt x="150075" y="350977"/>
                  </a:lnTo>
                  <a:lnTo>
                    <a:pt x="163207" y="350621"/>
                  </a:lnTo>
                  <a:lnTo>
                    <a:pt x="169951" y="348132"/>
                  </a:lnTo>
                  <a:lnTo>
                    <a:pt x="172427" y="341363"/>
                  </a:lnTo>
                  <a:lnTo>
                    <a:pt x="172783" y="328206"/>
                  </a:lnTo>
                  <a:close/>
                </a:path>
                <a:path w="368300" h="396239">
                  <a:moveTo>
                    <a:pt x="172783" y="194195"/>
                  </a:moveTo>
                  <a:lnTo>
                    <a:pt x="172453" y="182067"/>
                  </a:lnTo>
                  <a:lnTo>
                    <a:pt x="170129" y="175831"/>
                  </a:lnTo>
                  <a:lnTo>
                    <a:pt x="163830" y="173545"/>
                  </a:lnTo>
                  <a:lnTo>
                    <a:pt x="151561" y="173215"/>
                  </a:lnTo>
                  <a:lnTo>
                    <a:pt x="138442" y="173215"/>
                  </a:lnTo>
                  <a:lnTo>
                    <a:pt x="131813" y="175082"/>
                  </a:lnTo>
                  <a:lnTo>
                    <a:pt x="129501" y="181508"/>
                  </a:lnTo>
                  <a:lnTo>
                    <a:pt x="129336" y="195186"/>
                  </a:lnTo>
                  <a:lnTo>
                    <a:pt x="129438" y="215366"/>
                  </a:lnTo>
                  <a:lnTo>
                    <a:pt x="130886" y="216827"/>
                  </a:lnTo>
                  <a:lnTo>
                    <a:pt x="150050" y="216954"/>
                  </a:lnTo>
                  <a:lnTo>
                    <a:pt x="163195" y="216598"/>
                  </a:lnTo>
                  <a:lnTo>
                    <a:pt x="169938" y="214109"/>
                  </a:lnTo>
                  <a:lnTo>
                    <a:pt x="172427" y="207352"/>
                  </a:lnTo>
                  <a:lnTo>
                    <a:pt x="172783" y="194195"/>
                  </a:lnTo>
                  <a:close/>
                </a:path>
                <a:path w="368300" h="396239">
                  <a:moveTo>
                    <a:pt x="172796" y="261277"/>
                  </a:moveTo>
                  <a:lnTo>
                    <a:pt x="172618" y="247015"/>
                  </a:lnTo>
                  <a:lnTo>
                    <a:pt x="170383" y="240779"/>
                  </a:lnTo>
                  <a:lnTo>
                    <a:pt x="163906" y="238963"/>
                  </a:lnTo>
                  <a:lnTo>
                    <a:pt x="151015" y="238937"/>
                  </a:lnTo>
                  <a:lnTo>
                    <a:pt x="138480" y="239255"/>
                  </a:lnTo>
                  <a:lnTo>
                    <a:pt x="132054" y="241592"/>
                  </a:lnTo>
                  <a:lnTo>
                    <a:pt x="129692" y="247967"/>
                  </a:lnTo>
                  <a:lnTo>
                    <a:pt x="129349" y="260375"/>
                  </a:lnTo>
                  <a:lnTo>
                    <a:pt x="129463" y="273735"/>
                  </a:lnTo>
                  <a:lnTo>
                    <a:pt x="131546" y="280149"/>
                  </a:lnTo>
                  <a:lnTo>
                    <a:pt x="138099" y="282143"/>
                  </a:lnTo>
                  <a:lnTo>
                    <a:pt x="151625" y="282232"/>
                  </a:lnTo>
                  <a:lnTo>
                    <a:pt x="163855" y="281901"/>
                  </a:lnTo>
                  <a:lnTo>
                    <a:pt x="170141" y="279615"/>
                  </a:lnTo>
                  <a:lnTo>
                    <a:pt x="172453" y="273392"/>
                  </a:lnTo>
                  <a:lnTo>
                    <a:pt x="172796" y="261277"/>
                  </a:lnTo>
                  <a:close/>
                </a:path>
                <a:path w="368300" h="396239">
                  <a:moveTo>
                    <a:pt x="238772" y="260553"/>
                  </a:moveTo>
                  <a:lnTo>
                    <a:pt x="238442" y="248170"/>
                  </a:lnTo>
                  <a:lnTo>
                    <a:pt x="236169" y="241808"/>
                  </a:lnTo>
                  <a:lnTo>
                    <a:pt x="229997" y="239471"/>
                  </a:lnTo>
                  <a:lnTo>
                    <a:pt x="217970" y="239141"/>
                  </a:lnTo>
                  <a:lnTo>
                    <a:pt x="204495" y="239141"/>
                  </a:lnTo>
                  <a:lnTo>
                    <a:pt x="197777" y="241033"/>
                  </a:lnTo>
                  <a:lnTo>
                    <a:pt x="195491" y="247611"/>
                  </a:lnTo>
                  <a:lnTo>
                    <a:pt x="195287" y="261708"/>
                  </a:lnTo>
                  <a:lnTo>
                    <a:pt x="195656" y="273939"/>
                  </a:lnTo>
                  <a:lnTo>
                    <a:pt x="197993" y="280225"/>
                  </a:lnTo>
                  <a:lnTo>
                    <a:pt x="204292" y="282536"/>
                  </a:lnTo>
                  <a:lnTo>
                    <a:pt x="216573" y="282867"/>
                  </a:lnTo>
                  <a:lnTo>
                    <a:pt x="229400" y="282511"/>
                  </a:lnTo>
                  <a:lnTo>
                    <a:pt x="235991" y="280073"/>
                  </a:lnTo>
                  <a:lnTo>
                    <a:pt x="238417" y="273456"/>
                  </a:lnTo>
                  <a:lnTo>
                    <a:pt x="238772" y="260553"/>
                  </a:lnTo>
                  <a:close/>
                </a:path>
                <a:path w="368300" h="396239">
                  <a:moveTo>
                    <a:pt x="238798" y="329907"/>
                  </a:moveTo>
                  <a:lnTo>
                    <a:pt x="238633" y="315950"/>
                  </a:lnTo>
                  <a:lnTo>
                    <a:pt x="236397" y="309283"/>
                  </a:lnTo>
                  <a:lnTo>
                    <a:pt x="229730" y="307238"/>
                  </a:lnTo>
                  <a:lnTo>
                    <a:pt x="216255" y="307174"/>
                  </a:lnTo>
                  <a:lnTo>
                    <a:pt x="204139" y="307543"/>
                  </a:lnTo>
                  <a:lnTo>
                    <a:pt x="197929" y="309880"/>
                  </a:lnTo>
                  <a:lnTo>
                    <a:pt x="195630" y="316204"/>
                  </a:lnTo>
                  <a:lnTo>
                    <a:pt x="195313" y="328536"/>
                  </a:lnTo>
                  <a:lnTo>
                    <a:pt x="195656" y="341515"/>
                  </a:lnTo>
                  <a:lnTo>
                    <a:pt x="198056" y="348183"/>
                  </a:lnTo>
                  <a:lnTo>
                    <a:pt x="204597" y="350634"/>
                  </a:lnTo>
                  <a:lnTo>
                    <a:pt x="217347" y="350977"/>
                  </a:lnTo>
                  <a:lnTo>
                    <a:pt x="229717" y="350647"/>
                  </a:lnTo>
                  <a:lnTo>
                    <a:pt x="236067" y="348348"/>
                  </a:lnTo>
                  <a:lnTo>
                    <a:pt x="238404" y="342099"/>
                  </a:lnTo>
                  <a:lnTo>
                    <a:pt x="238798" y="329907"/>
                  </a:lnTo>
                  <a:close/>
                </a:path>
                <a:path w="368300" h="396239">
                  <a:moveTo>
                    <a:pt x="238798" y="195605"/>
                  </a:moveTo>
                  <a:lnTo>
                    <a:pt x="238544" y="181444"/>
                  </a:lnTo>
                  <a:lnTo>
                    <a:pt x="236118" y="174955"/>
                  </a:lnTo>
                  <a:lnTo>
                    <a:pt x="229311" y="173189"/>
                  </a:lnTo>
                  <a:lnTo>
                    <a:pt x="215925" y="173215"/>
                  </a:lnTo>
                  <a:lnTo>
                    <a:pt x="195275" y="206959"/>
                  </a:lnTo>
                  <a:lnTo>
                    <a:pt x="196989" y="213931"/>
                  </a:lnTo>
                  <a:lnTo>
                    <a:pt x="203428" y="216636"/>
                  </a:lnTo>
                  <a:lnTo>
                    <a:pt x="217601" y="216992"/>
                  </a:lnTo>
                  <a:lnTo>
                    <a:pt x="229819" y="216573"/>
                  </a:lnTo>
                  <a:lnTo>
                    <a:pt x="236093" y="214236"/>
                  </a:lnTo>
                  <a:lnTo>
                    <a:pt x="238404" y="207924"/>
                  </a:lnTo>
                  <a:lnTo>
                    <a:pt x="238798" y="195605"/>
                  </a:lnTo>
                  <a:close/>
                </a:path>
                <a:path w="368300" h="396239">
                  <a:moveTo>
                    <a:pt x="304749" y="260121"/>
                  </a:moveTo>
                  <a:lnTo>
                    <a:pt x="304419" y="247992"/>
                  </a:lnTo>
                  <a:lnTo>
                    <a:pt x="302094" y="241769"/>
                  </a:lnTo>
                  <a:lnTo>
                    <a:pt x="295783" y="239471"/>
                  </a:lnTo>
                  <a:lnTo>
                    <a:pt x="283476" y="239141"/>
                  </a:lnTo>
                  <a:lnTo>
                    <a:pt x="270357" y="239153"/>
                  </a:lnTo>
                  <a:lnTo>
                    <a:pt x="263740" y="241007"/>
                  </a:lnTo>
                  <a:lnTo>
                    <a:pt x="261454" y="247421"/>
                  </a:lnTo>
                  <a:lnTo>
                    <a:pt x="261264" y="266433"/>
                  </a:lnTo>
                  <a:lnTo>
                    <a:pt x="261391" y="281343"/>
                  </a:lnTo>
                  <a:lnTo>
                    <a:pt x="262750" y="282714"/>
                  </a:lnTo>
                  <a:lnTo>
                    <a:pt x="281978" y="282854"/>
                  </a:lnTo>
                  <a:lnTo>
                    <a:pt x="295148" y="282498"/>
                  </a:lnTo>
                  <a:lnTo>
                    <a:pt x="301904" y="280022"/>
                  </a:lnTo>
                  <a:lnTo>
                    <a:pt x="304393" y="273265"/>
                  </a:lnTo>
                  <a:lnTo>
                    <a:pt x="304749" y="260121"/>
                  </a:lnTo>
                  <a:close/>
                </a:path>
                <a:path w="368300" h="396239">
                  <a:moveTo>
                    <a:pt x="304749" y="194487"/>
                  </a:moveTo>
                  <a:lnTo>
                    <a:pt x="304419" y="182181"/>
                  </a:lnTo>
                  <a:lnTo>
                    <a:pt x="302133" y="175869"/>
                  </a:lnTo>
                  <a:lnTo>
                    <a:pt x="295897" y="173532"/>
                  </a:lnTo>
                  <a:lnTo>
                    <a:pt x="283768" y="173202"/>
                  </a:lnTo>
                  <a:lnTo>
                    <a:pt x="270357" y="173228"/>
                  </a:lnTo>
                  <a:lnTo>
                    <a:pt x="263702" y="175171"/>
                  </a:lnTo>
                  <a:lnTo>
                    <a:pt x="261442" y="181800"/>
                  </a:lnTo>
                  <a:lnTo>
                    <a:pt x="261264" y="195922"/>
                  </a:lnTo>
                  <a:lnTo>
                    <a:pt x="261645" y="208089"/>
                  </a:lnTo>
                  <a:lnTo>
                    <a:pt x="263994" y="214337"/>
                  </a:lnTo>
                  <a:lnTo>
                    <a:pt x="270344" y="216636"/>
                  </a:lnTo>
                  <a:lnTo>
                    <a:pt x="282702" y="216966"/>
                  </a:lnTo>
                  <a:lnTo>
                    <a:pt x="295452" y="216611"/>
                  </a:lnTo>
                  <a:lnTo>
                    <a:pt x="301993" y="214147"/>
                  </a:lnTo>
                  <a:lnTo>
                    <a:pt x="304406" y="207479"/>
                  </a:lnTo>
                  <a:lnTo>
                    <a:pt x="304749" y="194487"/>
                  </a:lnTo>
                  <a:close/>
                </a:path>
                <a:path w="368300" h="396239">
                  <a:moveTo>
                    <a:pt x="368033" y="76542"/>
                  </a:moveTo>
                  <a:lnTo>
                    <a:pt x="366471" y="65087"/>
                  </a:lnTo>
                  <a:lnTo>
                    <a:pt x="366433" y="64858"/>
                  </a:lnTo>
                  <a:lnTo>
                    <a:pt x="366382" y="64414"/>
                  </a:lnTo>
                  <a:lnTo>
                    <a:pt x="349719" y="45758"/>
                  </a:lnTo>
                  <a:lnTo>
                    <a:pt x="349935" y="45758"/>
                  </a:lnTo>
                  <a:lnTo>
                    <a:pt x="346087" y="45237"/>
                  </a:lnTo>
                  <a:lnTo>
                    <a:pt x="346087" y="156044"/>
                  </a:lnTo>
                  <a:lnTo>
                    <a:pt x="346087" y="353428"/>
                  </a:lnTo>
                  <a:lnTo>
                    <a:pt x="345236" y="362559"/>
                  </a:lnTo>
                  <a:lnTo>
                    <a:pt x="345160" y="363410"/>
                  </a:lnTo>
                  <a:lnTo>
                    <a:pt x="345097" y="364096"/>
                  </a:lnTo>
                  <a:lnTo>
                    <a:pt x="341604" y="370801"/>
                  </a:lnTo>
                  <a:lnTo>
                    <a:pt x="334899" y="374269"/>
                  </a:lnTo>
                  <a:lnTo>
                    <a:pt x="324205" y="375272"/>
                  </a:lnTo>
                  <a:lnTo>
                    <a:pt x="46355" y="375272"/>
                  </a:lnTo>
                  <a:lnTo>
                    <a:pt x="22009" y="148894"/>
                  </a:lnTo>
                  <a:lnTo>
                    <a:pt x="345630" y="148894"/>
                  </a:lnTo>
                  <a:lnTo>
                    <a:pt x="345795" y="152565"/>
                  </a:lnTo>
                  <a:lnTo>
                    <a:pt x="346087" y="156044"/>
                  </a:lnTo>
                  <a:lnTo>
                    <a:pt x="346087" y="45237"/>
                  </a:lnTo>
                  <a:lnTo>
                    <a:pt x="334924" y="43726"/>
                  </a:lnTo>
                  <a:lnTo>
                    <a:pt x="295592" y="43726"/>
                  </a:lnTo>
                  <a:lnTo>
                    <a:pt x="295592" y="79514"/>
                  </a:lnTo>
                  <a:lnTo>
                    <a:pt x="294322" y="87325"/>
                  </a:lnTo>
                  <a:lnTo>
                    <a:pt x="289712" y="94729"/>
                  </a:lnTo>
                  <a:lnTo>
                    <a:pt x="282625" y="99961"/>
                  </a:lnTo>
                  <a:lnTo>
                    <a:pt x="274320" y="102044"/>
                  </a:lnTo>
                  <a:lnTo>
                    <a:pt x="265874" y="100939"/>
                  </a:lnTo>
                  <a:lnTo>
                    <a:pt x="258343" y="96558"/>
                  </a:lnTo>
                  <a:lnTo>
                    <a:pt x="252679" y="89319"/>
                  </a:lnTo>
                  <a:lnTo>
                    <a:pt x="250659" y="81330"/>
                  </a:lnTo>
                  <a:lnTo>
                    <a:pt x="252336" y="73025"/>
                  </a:lnTo>
                  <a:lnTo>
                    <a:pt x="257797" y="64858"/>
                  </a:lnTo>
                  <a:lnTo>
                    <a:pt x="258495" y="71894"/>
                  </a:lnTo>
                  <a:lnTo>
                    <a:pt x="258914" y="76542"/>
                  </a:lnTo>
                  <a:lnTo>
                    <a:pt x="259422" y="82994"/>
                  </a:lnTo>
                  <a:lnTo>
                    <a:pt x="259499" y="83972"/>
                  </a:lnTo>
                  <a:lnTo>
                    <a:pt x="263550" y="91211"/>
                  </a:lnTo>
                  <a:lnTo>
                    <a:pt x="274396" y="93535"/>
                  </a:lnTo>
                  <a:lnTo>
                    <a:pt x="283552" y="90233"/>
                  </a:lnTo>
                  <a:lnTo>
                    <a:pt x="283730" y="90233"/>
                  </a:lnTo>
                  <a:lnTo>
                    <a:pt x="287172" y="82994"/>
                  </a:lnTo>
                  <a:lnTo>
                    <a:pt x="288099" y="65087"/>
                  </a:lnTo>
                  <a:lnTo>
                    <a:pt x="293522" y="71894"/>
                  </a:lnTo>
                  <a:lnTo>
                    <a:pt x="295592" y="79514"/>
                  </a:lnTo>
                  <a:lnTo>
                    <a:pt x="295592" y="43726"/>
                  </a:lnTo>
                  <a:lnTo>
                    <a:pt x="288759" y="43726"/>
                  </a:lnTo>
                  <a:lnTo>
                    <a:pt x="288582" y="43167"/>
                  </a:lnTo>
                  <a:lnTo>
                    <a:pt x="288137" y="41808"/>
                  </a:lnTo>
                  <a:lnTo>
                    <a:pt x="287782" y="41173"/>
                  </a:lnTo>
                  <a:lnTo>
                    <a:pt x="287743" y="25908"/>
                  </a:lnTo>
                  <a:lnTo>
                    <a:pt x="287426" y="7137"/>
                  </a:lnTo>
                  <a:lnTo>
                    <a:pt x="282321" y="571"/>
                  </a:lnTo>
                  <a:lnTo>
                    <a:pt x="264414" y="0"/>
                  </a:lnTo>
                  <a:lnTo>
                    <a:pt x="258889" y="6781"/>
                  </a:lnTo>
                  <a:lnTo>
                    <a:pt x="258749" y="16929"/>
                  </a:lnTo>
                  <a:lnTo>
                    <a:pt x="258724" y="43167"/>
                  </a:lnTo>
                  <a:lnTo>
                    <a:pt x="110451" y="43167"/>
                  </a:lnTo>
                  <a:lnTo>
                    <a:pt x="110451" y="80530"/>
                  </a:lnTo>
                  <a:lnTo>
                    <a:pt x="108915" y="88582"/>
                  </a:lnTo>
                  <a:lnTo>
                    <a:pt x="88341" y="102044"/>
                  </a:lnTo>
                  <a:lnTo>
                    <a:pt x="79895" y="100469"/>
                  </a:lnTo>
                  <a:lnTo>
                    <a:pt x="72555" y="95758"/>
                  </a:lnTo>
                  <a:lnTo>
                    <a:pt x="67602" y="88582"/>
                  </a:lnTo>
                  <a:lnTo>
                    <a:pt x="66052" y="80530"/>
                  </a:lnTo>
                  <a:lnTo>
                    <a:pt x="67983" y="72301"/>
                  </a:lnTo>
                  <a:lnTo>
                    <a:pt x="73456" y="64579"/>
                  </a:lnTo>
                  <a:lnTo>
                    <a:pt x="73787" y="71894"/>
                  </a:lnTo>
                  <a:lnTo>
                    <a:pt x="73901" y="74345"/>
                  </a:lnTo>
                  <a:lnTo>
                    <a:pt x="74244" y="79514"/>
                  </a:lnTo>
                  <a:lnTo>
                    <a:pt x="74371" y="81330"/>
                  </a:lnTo>
                  <a:lnTo>
                    <a:pt x="74485" y="82994"/>
                  </a:lnTo>
                  <a:lnTo>
                    <a:pt x="74587" y="83972"/>
                  </a:lnTo>
                  <a:lnTo>
                    <a:pt x="78701" y="91211"/>
                  </a:lnTo>
                  <a:lnTo>
                    <a:pt x="79171" y="91211"/>
                  </a:lnTo>
                  <a:lnTo>
                    <a:pt x="89408" y="93535"/>
                  </a:lnTo>
                  <a:lnTo>
                    <a:pt x="98945" y="90233"/>
                  </a:lnTo>
                  <a:lnTo>
                    <a:pt x="102209" y="82994"/>
                  </a:lnTo>
                  <a:lnTo>
                    <a:pt x="102323" y="79514"/>
                  </a:lnTo>
                  <a:lnTo>
                    <a:pt x="102412" y="76542"/>
                  </a:lnTo>
                  <a:lnTo>
                    <a:pt x="102501" y="73723"/>
                  </a:lnTo>
                  <a:lnTo>
                    <a:pt x="103073" y="65087"/>
                  </a:lnTo>
                  <a:lnTo>
                    <a:pt x="103111" y="64579"/>
                  </a:lnTo>
                  <a:lnTo>
                    <a:pt x="103124" y="64414"/>
                  </a:lnTo>
                  <a:lnTo>
                    <a:pt x="108318" y="71894"/>
                  </a:lnTo>
                  <a:lnTo>
                    <a:pt x="108559" y="72301"/>
                  </a:lnTo>
                  <a:lnTo>
                    <a:pt x="110223" y="79514"/>
                  </a:lnTo>
                  <a:lnTo>
                    <a:pt x="110451" y="80530"/>
                  </a:lnTo>
                  <a:lnTo>
                    <a:pt x="110451" y="43167"/>
                  </a:lnTo>
                  <a:lnTo>
                    <a:pt x="102450" y="43167"/>
                  </a:lnTo>
                  <a:lnTo>
                    <a:pt x="102412" y="16929"/>
                  </a:lnTo>
                  <a:lnTo>
                    <a:pt x="102273" y="7137"/>
                  </a:lnTo>
                  <a:lnTo>
                    <a:pt x="102260" y="6413"/>
                  </a:lnTo>
                  <a:lnTo>
                    <a:pt x="96862" y="304"/>
                  </a:lnTo>
                  <a:lnTo>
                    <a:pt x="88036" y="304"/>
                  </a:lnTo>
                  <a:lnTo>
                    <a:pt x="74815" y="571"/>
                  </a:lnTo>
                  <a:lnTo>
                    <a:pt x="79146" y="571"/>
                  </a:lnTo>
                  <a:lnTo>
                    <a:pt x="74066" y="6591"/>
                  </a:lnTo>
                  <a:lnTo>
                    <a:pt x="73926" y="16929"/>
                  </a:lnTo>
                  <a:lnTo>
                    <a:pt x="73901" y="43726"/>
                  </a:lnTo>
                  <a:lnTo>
                    <a:pt x="32829" y="43726"/>
                  </a:lnTo>
                  <a:lnTo>
                    <a:pt x="18262" y="45758"/>
                  </a:lnTo>
                  <a:lnTo>
                    <a:pt x="8013" y="51866"/>
                  </a:lnTo>
                  <a:lnTo>
                    <a:pt x="1955" y="62191"/>
                  </a:lnTo>
                  <a:lnTo>
                    <a:pt x="0" y="76542"/>
                  </a:lnTo>
                  <a:lnTo>
                    <a:pt x="50" y="363410"/>
                  </a:lnTo>
                  <a:lnTo>
                    <a:pt x="1905" y="377444"/>
                  </a:lnTo>
                  <a:lnTo>
                    <a:pt x="8001" y="387781"/>
                  </a:lnTo>
                  <a:lnTo>
                    <a:pt x="18122" y="393725"/>
                  </a:lnTo>
                  <a:lnTo>
                    <a:pt x="32766" y="395681"/>
                  </a:lnTo>
                  <a:lnTo>
                    <a:pt x="335622" y="395681"/>
                  </a:lnTo>
                  <a:lnTo>
                    <a:pt x="367931" y="364096"/>
                  </a:lnTo>
                  <a:lnTo>
                    <a:pt x="368033" y="148894"/>
                  </a:lnTo>
                  <a:lnTo>
                    <a:pt x="368033" y="102044"/>
                  </a:lnTo>
                  <a:lnTo>
                    <a:pt x="368033" y="76542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46402" y="3060103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39">
                  <a:moveTo>
                    <a:pt x="814984" y="407504"/>
                  </a:moveTo>
                  <a:lnTo>
                    <a:pt x="812243" y="455025"/>
                  </a:lnTo>
                  <a:lnTo>
                    <a:pt x="804223" y="500936"/>
                  </a:lnTo>
                  <a:lnTo>
                    <a:pt x="791230" y="544932"/>
                  </a:lnTo>
                  <a:lnTo>
                    <a:pt x="773570" y="586706"/>
                  </a:lnTo>
                  <a:lnTo>
                    <a:pt x="751548" y="625953"/>
                  </a:lnTo>
                  <a:lnTo>
                    <a:pt x="725470" y="662367"/>
                  </a:lnTo>
                  <a:lnTo>
                    <a:pt x="695642" y="695642"/>
                  </a:lnTo>
                  <a:lnTo>
                    <a:pt x="662369" y="725473"/>
                  </a:lnTo>
                  <a:lnTo>
                    <a:pt x="625958" y="751553"/>
                  </a:lnTo>
                  <a:lnTo>
                    <a:pt x="586713" y="773577"/>
                  </a:lnTo>
                  <a:lnTo>
                    <a:pt x="544941" y="791240"/>
                  </a:lnTo>
                  <a:lnTo>
                    <a:pt x="500947" y="804234"/>
                  </a:lnTo>
                  <a:lnTo>
                    <a:pt x="455038" y="812255"/>
                  </a:lnTo>
                  <a:lnTo>
                    <a:pt x="407517" y="814997"/>
                  </a:lnTo>
                  <a:lnTo>
                    <a:pt x="359989" y="812255"/>
                  </a:lnTo>
                  <a:lnTo>
                    <a:pt x="314072" y="804234"/>
                  </a:lnTo>
                  <a:lnTo>
                    <a:pt x="270072" y="791240"/>
                  </a:lnTo>
                  <a:lnTo>
                    <a:pt x="228294" y="773577"/>
                  </a:lnTo>
                  <a:lnTo>
                    <a:pt x="189044" y="751553"/>
                  </a:lnTo>
                  <a:lnTo>
                    <a:pt x="152629" y="725473"/>
                  </a:lnTo>
                  <a:lnTo>
                    <a:pt x="119353" y="695642"/>
                  </a:lnTo>
                  <a:lnTo>
                    <a:pt x="89521" y="662367"/>
                  </a:lnTo>
                  <a:lnTo>
                    <a:pt x="63441" y="625953"/>
                  </a:lnTo>
                  <a:lnTo>
                    <a:pt x="41417" y="586706"/>
                  </a:lnTo>
                  <a:lnTo>
                    <a:pt x="23755" y="544932"/>
                  </a:lnTo>
                  <a:lnTo>
                    <a:pt x="10761" y="500936"/>
                  </a:lnTo>
                  <a:lnTo>
                    <a:pt x="2741" y="455025"/>
                  </a:lnTo>
                  <a:lnTo>
                    <a:pt x="0" y="407504"/>
                  </a:lnTo>
                  <a:lnTo>
                    <a:pt x="2741" y="359979"/>
                  </a:lnTo>
                  <a:lnTo>
                    <a:pt x="10761" y="314064"/>
                  </a:lnTo>
                  <a:lnTo>
                    <a:pt x="23755" y="270066"/>
                  </a:lnTo>
                  <a:lnTo>
                    <a:pt x="41417" y="228289"/>
                  </a:lnTo>
                  <a:lnTo>
                    <a:pt x="63441" y="189041"/>
                  </a:lnTo>
                  <a:lnTo>
                    <a:pt x="89521" y="152626"/>
                  </a:lnTo>
                  <a:lnTo>
                    <a:pt x="119353" y="119351"/>
                  </a:lnTo>
                  <a:lnTo>
                    <a:pt x="152629" y="89520"/>
                  </a:lnTo>
                  <a:lnTo>
                    <a:pt x="189044" y="63440"/>
                  </a:lnTo>
                  <a:lnTo>
                    <a:pt x="228294" y="41417"/>
                  </a:lnTo>
                  <a:lnTo>
                    <a:pt x="270072" y="23755"/>
                  </a:lnTo>
                  <a:lnTo>
                    <a:pt x="314072" y="10761"/>
                  </a:lnTo>
                  <a:lnTo>
                    <a:pt x="359989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7" y="10761"/>
                  </a:lnTo>
                  <a:lnTo>
                    <a:pt x="544941" y="23755"/>
                  </a:lnTo>
                  <a:lnTo>
                    <a:pt x="586713" y="41417"/>
                  </a:lnTo>
                  <a:lnTo>
                    <a:pt x="625958" y="63440"/>
                  </a:lnTo>
                  <a:lnTo>
                    <a:pt x="662369" y="89520"/>
                  </a:lnTo>
                  <a:lnTo>
                    <a:pt x="695642" y="119351"/>
                  </a:lnTo>
                  <a:lnTo>
                    <a:pt x="725470" y="152626"/>
                  </a:lnTo>
                  <a:lnTo>
                    <a:pt x="751548" y="189041"/>
                  </a:lnTo>
                  <a:lnTo>
                    <a:pt x="773570" y="228289"/>
                  </a:lnTo>
                  <a:lnTo>
                    <a:pt x="791230" y="270066"/>
                  </a:lnTo>
                  <a:lnTo>
                    <a:pt x="804223" y="314064"/>
                  </a:lnTo>
                  <a:lnTo>
                    <a:pt x="812243" y="359979"/>
                  </a:lnTo>
                  <a:lnTo>
                    <a:pt x="814984" y="407504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8660" y="3243899"/>
              <a:ext cx="510540" cy="438150"/>
            </a:xfrm>
            <a:custGeom>
              <a:avLst/>
              <a:gdLst/>
              <a:ahLst/>
              <a:cxnLst/>
              <a:rect l="l" t="t" r="r" b="b"/>
              <a:pathLst>
                <a:path w="510540" h="438150">
                  <a:moveTo>
                    <a:pt x="191160" y="166370"/>
                  </a:moveTo>
                  <a:lnTo>
                    <a:pt x="187413" y="167640"/>
                  </a:lnTo>
                  <a:lnTo>
                    <a:pt x="165534" y="172720"/>
                  </a:lnTo>
                  <a:lnTo>
                    <a:pt x="142251" y="186690"/>
                  </a:lnTo>
                  <a:lnTo>
                    <a:pt x="123747" y="208280"/>
                  </a:lnTo>
                  <a:lnTo>
                    <a:pt x="116205" y="236220"/>
                  </a:lnTo>
                  <a:lnTo>
                    <a:pt x="118759" y="270510"/>
                  </a:lnTo>
                  <a:lnTo>
                    <a:pt x="126963" y="318770"/>
                  </a:lnTo>
                  <a:lnTo>
                    <a:pt x="141623" y="372110"/>
                  </a:lnTo>
                  <a:lnTo>
                    <a:pt x="163548" y="415290"/>
                  </a:lnTo>
                  <a:lnTo>
                    <a:pt x="193548" y="438150"/>
                  </a:lnTo>
                  <a:lnTo>
                    <a:pt x="317017" y="438150"/>
                  </a:lnTo>
                  <a:lnTo>
                    <a:pt x="333667" y="425450"/>
                  </a:lnTo>
                  <a:lnTo>
                    <a:pt x="196227" y="425450"/>
                  </a:lnTo>
                  <a:lnTo>
                    <a:pt x="168523" y="397510"/>
                  </a:lnTo>
                  <a:lnTo>
                    <a:pt x="147716" y="345440"/>
                  </a:lnTo>
                  <a:lnTo>
                    <a:pt x="134630" y="285750"/>
                  </a:lnTo>
                  <a:lnTo>
                    <a:pt x="130202" y="237490"/>
                  </a:lnTo>
                  <a:lnTo>
                    <a:pt x="130086" y="236220"/>
                  </a:lnTo>
                  <a:lnTo>
                    <a:pt x="136447" y="214630"/>
                  </a:lnTo>
                  <a:lnTo>
                    <a:pt x="151893" y="196850"/>
                  </a:lnTo>
                  <a:lnTo>
                    <a:pt x="170971" y="185420"/>
                  </a:lnTo>
                  <a:lnTo>
                    <a:pt x="188226" y="181610"/>
                  </a:lnTo>
                  <a:lnTo>
                    <a:pt x="207137" y="181610"/>
                  </a:lnTo>
                  <a:lnTo>
                    <a:pt x="204675" y="176530"/>
                  </a:lnTo>
                  <a:lnTo>
                    <a:pt x="198056" y="168910"/>
                  </a:lnTo>
                  <a:lnTo>
                    <a:pt x="194818" y="167640"/>
                  </a:lnTo>
                  <a:lnTo>
                    <a:pt x="191160" y="166370"/>
                  </a:lnTo>
                  <a:close/>
                </a:path>
                <a:path w="510540" h="438150">
                  <a:moveTo>
                    <a:pt x="357695" y="180340"/>
                  </a:moveTo>
                  <a:lnTo>
                    <a:pt x="320535" y="180340"/>
                  </a:lnTo>
                  <a:lnTo>
                    <a:pt x="322313" y="181610"/>
                  </a:lnTo>
                  <a:lnTo>
                    <a:pt x="339567" y="185420"/>
                  </a:lnTo>
                  <a:lnTo>
                    <a:pt x="358632" y="196850"/>
                  </a:lnTo>
                  <a:lnTo>
                    <a:pt x="374062" y="214630"/>
                  </a:lnTo>
                  <a:lnTo>
                    <a:pt x="380415" y="236220"/>
                  </a:lnTo>
                  <a:lnTo>
                    <a:pt x="375871" y="285750"/>
                  </a:lnTo>
                  <a:lnTo>
                    <a:pt x="362789" y="345440"/>
                  </a:lnTo>
                  <a:lnTo>
                    <a:pt x="341994" y="397510"/>
                  </a:lnTo>
                  <a:lnTo>
                    <a:pt x="314312" y="425450"/>
                  </a:lnTo>
                  <a:lnTo>
                    <a:pt x="333667" y="425450"/>
                  </a:lnTo>
                  <a:lnTo>
                    <a:pt x="368896" y="372110"/>
                  </a:lnTo>
                  <a:lnTo>
                    <a:pt x="383550" y="318770"/>
                  </a:lnTo>
                  <a:lnTo>
                    <a:pt x="391753" y="270510"/>
                  </a:lnTo>
                  <a:lnTo>
                    <a:pt x="394214" y="237490"/>
                  </a:lnTo>
                  <a:lnTo>
                    <a:pt x="394309" y="236220"/>
                  </a:lnTo>
                  <a:lnTo>
                    <a:pt x="386769" y="208280"/>
                  </a:lnTo>
                  <a:lnTo>
                    <a:pt x="368273" y="186690"/>
                  </a:lnTo>
                  <a:lnTo>
                    <a:pt x="357695" y="180340"/>
                  </a:lnTo>
                  <a:close/>
                </a:path>
                <a:path w="510540" h="438150">
                  <a:moveTo>
                    <a:pt x="72034" y="175260"/>
                  </a:moveTo>
                  <a:lnTo>
                    <a:pt x="50106" y="180340"/>
                  </a:lnTo>
                  <a:lnTo>
                    <a:pt x="26530" y="193040"/>
                  </a:lnTo>
                  <a:lnTo>
                    <a:pt x="7697" y="212090"/>
                  </a:lnTo>
                  <a:lnTo>
                    <a:pt x="0" y="236220"/>
                  </a:lnTo>
                  <a:lnTo>
                    <a:pt x="4561" y="279400"/>
                  </a:lnTo>
                  <a:lnTo>
                    <a:pt x="18819" y="336550"/>
                  </a:lnTo>
                  <a:lnTo>
                    <a:pt x="43639" y="389890"/>
                  </a:lnTo>
                  <a:lnTo>
                    <a:pt x="79883" y="417830"/>
                  </a:lnTo>
                  <a:lnTo>
                    <a:pt x="144119" y="417830"/>
                  </a:lnTo>
                  <a:lnTo>
                    <a:pt x="138493" y="407670"/>
                  </a:lnTo>
                  <a:lnTo>
                    <a:pt x="136681" y="403860"/>
                  </a:lnTo>
                  <a:lnTo>
                    <a:pt x="81394" y="403860"/>
                  </a:lnTo>
                  <a:lnTo>
                    <a:pt x="53423" y="379730"/>
                  </a:lnTo>
                  <a:lnTo>
                    <a:pt x="32156" y="334010"/>
                  </a:lnTo>
                  <a:lnTo>
                    <a:pt x="18632" y="280670"/>
                  </a:lnTo>
                  <a:lnTo>
                    <a:pt x="13893" y="236220"/>
                  </a:lnTo>
                  <a:lnTo>
                    <a:pt x="20234" y="218440"/>
                  </a:lnTo>
                  <a:lnTo>
                    <a:pt x="35767" y="203200"/>
                  </a:lnTo>
                  <a:lnTo>
                    <a:pt x="55261" y="193040"/>
                  </a:lnTo>
                  <a:lnTo>
                    <a:pt x="73583" y="189230"/>
                  </a:lnTo>
                  <a:lnTo>
                    <a:pt x="91825" y="189230"/>
                  </a:lnTo>
                  <a:lnTo>
                    <a:pt x="91390" y="187960"/>
                  </a:lnTo>
                  <a:lnTo>
                    <a:pt x="83494" y="177800"/>
                  </a:lnTo>
                  <a:lnTo>
                    <a:pt x="72034" y="175260"/>
                  </a:lnTo>
                  <a:close/>
                </a:path>
                <a:path w="510540" h="438150">
                  <a:moveTo>
                    <a:pt x="439280" y="176530"/>
                  </a:moveTo>
                  <a:lnTo>
                    <a:pt x="439115" y="176530"/>
                  </a:lnTo>
                  <a:lnTo>
                    <a:pt x="427297" y="177800"/>
                  </a:lnTo>
                  <a:lnTo>
                    <a:pt x="419322" y="187960"/>
                  </a:lnTo>
                  <a:lnTo>
                    <a:pt x="414090" y="201930"/>
                  </a:lnTo>
                  <a:lnTo>
                    <a:pt x="410502" y="217170"/>
                  </a:lnTo>
                  <a:lnTo>
                    <a:pt x="410133" y="218440"/>
                  </a:lnTo>
                  <a:lnTo>
                    <a:pt x="411988" y="224790"/>
                  </a:lnTo>
                  <a:lnTo>
                    <a:pt x="412737" y="229870"/>
                  </a:lnTo>
                  <a:lnTo>
                    <a:pt x="412667" y="237490"/>
                  </a:lnTo>
                  <a:lnTo>
                    <a:pt x="407436" y="290830"/>
                  </a:lnTo>
                  <a:lnTo>
                    <a:pt x="397992" y="336550"/>
                  </a:lnTo>
                  <a:lnTo>
                    <a:pt x="380833" y="388620"/>
                  </a:lnTo>
                  <a:lnTo>
                    <a:pt x="365290" y="417830"/>
                  </a:lnTo>
                  <a:lnTo>
                    <a:pt x="432181" y="417830"/>
                  </a:lnTo>
                  <a:lnTo>
                    <a:pt x="449843" y="403860"/>
                  </a:lnTo>
                  <a:lnTo>
                    <a:pt x="388975" y="403860"/>
                  </a:lnTo>
                  <a:lnTo>
                    <a:pt x="396817" y="386080"/>
                  </a:lnTo>
                  <a:lnTo>
                    <a:pt x="411492" y="339090"/>
                  </a:lnTo>
                  <a:lnTo>
                    <a:pt x="421174" y="293370"/>
                  </a:lnTo>
                  <a:lnTo>
                    <a:pt x="426550" y="237490"/>
                  </a:lnTo>
                  <a:lnTo>
                    <a:pt x="426618" y="229870"/>
                  </a:lnTo>
                  <a:lnTo>
                    <a:pt x="425869" y="223520"/>
                  </a:lnTo>
                  <a:lnTo>
                    <a:pt x="424472" y="218440"/>
                  </a:lnTo>
                  <a:lnTo>
                    <a:pt x="426473" y="209550"/>
                  </a:lnTo>
                  <a:lnTo>
                    <a:pt x="429425" y="199390"/>
                  </a:lnTo>
                  <a:lnTo>
                    <a:pt x="433205" y="191770"/>
                  </a:lnTo>
                  <a:lnTo>
                    <a:pt x="437692" y="189230"/>
                  </a:lnTo>
                  <a:lnTo>
                    <a:pt x="476963" y="189230"/>
                  </a:lnTo>
                  <a:lnTo>
                    <a:pt x="460627" y="180340"/>
                  </a:lnTo>
                  <a:lnTo>
                    <a:pt x="439280" y="176530"/>
                  </a:lnTo>
                  <a:close/>
                </a:path>
                <a:path w="510540" h="438150">
                  <a:moveTo>
                    <a:pt x="91825" y="189230"/>
                  </a:moveTo>
                  <a:lnTo>
                    <a:pt x="73850" y="189230"/>
                  </a:lnTo>
                  <a:lnTo>
                    <a:pt x="75966" y="190500"/>
                  </a:lnTo>
                  <a:lnTo>
                    <a:pt x="78757" y="194310"/>
                  </a:lnTo>
                  <a:lnTo>
                    <a:pt x="82146" y="203200"/>
                  </a:lnTo>
                  <a:lnTo>
                    <a:pt x="86055" y="218440"/>
                  </a:lnTo>
                  <a:lnTo>
                    <a:pt x="84632" y="223520"/>
                  </a:lnTo>
                  <a:lnTo>
                    <a:pt x="83908" y="229870"/>
                  </a:lnTo>
                  <a:lnTo>
                    <a:pt x="83977" y="237490"/>
                  </a:lnTo>
                  <a:lnTo>
                    <a:pt x="85408" y="264160"/>
                  </a:lnTo>
                  <a:lnTo>
                    <a:pt x="85476" y="265430"/>
                  </a:lnTo>
                  <a:lnTo>
                    <a:pt x="94265" y="318770"/>
                  </a:lnTo>
                  <a:lnTo>
                    <a:pt x="106726" y="367030"/>
                  </a:lnTo>
                  <a:lnTo>
                    <a:pt x="121069" y="403860"/>
                  </a:lnTo>
                  <a:lnTo>
                    <a:pt x="136681" y="403860"/>
                  </a:lnTo>
                  <a:lnTo>
                    <a:pt x="128828" y="387350"/>
                  </a:lnTo>
                  <a:lnTo>
                    <a:pt x="121394" y="367030"/>
                  </a:lnTo>
                  <a:lnTo>
                    <a:pt x="107869" y="316230"/>
                  </a:lnTo>
                  <a:lnTo>
                    <a:pt x="99291" y="264160"/>
                  </a:lnTo>
                  <a:lnTo>
                    <a:pt x="97764" y="229870"/>
                  </a:lnTo>
                  <a:lnTo>
                    <a:pt x="98513" y="224790"/>
                  </a:lnTo>
                  <a:lnTo>
                    <a:pt x="99885" y="219710"/>
                  </a:lnTo>
                  <a:lnTo>
                    <a:pt x="100368" y="218440"/>
                  </a:lnTo>
                  <a:lnTo>
                    <a:pt x="100012" y="217170"/>
                  </a:lnTo>
                  <a:lnTo>
                    <a:pt x="96603" y="203200"/>
                  </a:lnTo>
                  <a:lnTo>
                    <a:pt x="91825" y="189230"/>
                  </a:lnTo>
                  <a:close/>
                </a:path>
                <a:path w="510540" h="438150">
                  <a:moveTo>
                    <a:pt x="476963" y="189230"/>
                  </a:moveTo>
                  <a:lnTo>
                    <a:pt x="437692" y="189230"/>
                  </a:lnTo>
                  <a:lnTo>
                    <a:pt x="455176" y="193040"/>
                  </a:lnTo>
                  <a:lnTo>
                    <a:pt x="474508" y="203200"/>
                  </a:lnTo>
                  <a:lnTo>
                    <a:pt x="490161" y="218440"/>
                  </a:lnTo>
                  <a:lnTo>
                    <a:pt x="496608" y="236220"/>
                  </a:lnTo>
                  <a:lnTo>
                    <a:pt x="491890" y="280670"/>
                  </a:lnTo>
                  <a:lnTo>
                    <a:pt x="478529" y="334010"/>
                  </a:lnTo>
                  <a:lnTo>
                    <a:pt x="457710" y="379730"/>
                  </a:lnTo>
                  <a:lnTo>
                    <a:pt x="430618" y="403860"/>
                  </a:lnTo>
                  <a:lnTo>
                    <a:pt x="449843" y="403860"/>
                  </a:lnTo>
                  <a:lnTo>
                    <a:pt x="467506" y="389890"/>
                  </a:lnTo>
                  <a:lnTo>
                    <a:pt x="491855" y="336550"/>
                  </a:lnTo>
                  <a:lnTo>
                    <a:pt x="505940" y="279400"/>
                  </a:lnTo>
                  <a:lnTo>
                    <a:pt x="510476" y="236220"/>
                  </a:lnTo>
                  <a:lnTo>
                    <a:pt x="502759" y="212090"/>
                  </a:lnTo>
                  <a:lnTo>
                    <a:pt x="483965" y="193040"/>
                  </a:lnTo>
                  <a:lnTo>
                    <a:pt x="476963" y="189230"/>
                  </a:lnTo>
                  <a:close/>
                </a:path>
                <a:path w="510540" h="438150">
                  <a:moveTo>
                    <a:pt x="207137" y="181610"/>
                  </a:moveTo>
                  <a:lnTo>
                    <a:pt x="190779" y="181610"/>
                  </a:lnTo>
                  <a:lnTo>
                    <a:pt x="194495" y="186690"/>
                  </a:lnTo>
                  <a:lnTo>
                    <a:pt x="197883" y="196850"/>
                  </a:lnTo>
                  <a:lnTo>
                    <a:pt x="200907" y="208280"/>
                  </a:lnTo>
                  <a:lnTo>
                    <a:pt x="203530" y="220980"/>
                  </a:lnTo>
                  <a:lnTo>
                    <a:pt x="209296" y="247650"/>
                  </a:lnTo>
                  <a:lnTo>
                    <a:pt x="217182" y="270510"/>
                  </a:lnTo>
                  <a:lnTo>
                    <a:pt x="228983" y="288290"/>
                  </a:lnTo>
                  <a:lnTo>
                    <a:pt x="246494" y="295910"/>
                  </a:lnTo>
                  <a:lnTo>
                    <a:pt x="253339" y="297180"/>
                  </a:lnTo>
                  <a:lnTo>
                    <a:pt x="254806" y="280670"/>
                  </a:lnTo>
                  <a:lnTo>
                    <a:pt x="240880" y="280670"/>
                  </a:lnTo>
                  <a:lnTo>
                    <a:pt x="232464" y="270510"/>
                  </a:lnTo>
                  <a:lnTo>
                    <a:pt x="226060" y="255270"/>
                  </a:lnTo>
                  <a:lnTo>
                    <a:pt x="221132" y="237490"/>
                  </a:lnTo>
                  <a:lnTo>
                    <a:pt x="213526" y="201930"/>
                  </a:lnTo>
                  <a:lnTo>
                    <a:pt x="209600" y="186690"/>
                  </a:lnTo>
                  <a:lnTo>
                    <a:pt x="207137" y="181610"/>
                  </a:lnTo>
                  <a:close/>
                </a:path>
                <a:path w="510540" h="438150">
                  <a:moveTo>
                    <a:pt x="269171" y="275590"/>
                  </a:moveTo>
                  <a:lnTo>
                    <a:pt x="255257" y="275590"/>
                  </a:lnTo>
                  <a:lnTo>
                    <a:pt x="257074" y="295910"/>
                  </a:lnTo>
                  <a:lnTo>
                    <a:pt x="257187" y="297180"/>
                  </a:lnTo>
                  <a:lnTo>
                    <a:pt x="264007" y="295910"/>
                  </a:lnTo>
                  <a:lnTo>
                    <a:pt x="281529" y="288290"/>
                  </a:lnTo>
                  <a:lnTo>
                    <a:pt x="286590" y="280670"/>
                  </a:lnTo>
                  <a:lnTo>
                    <a:pt x="269621" y="280670"/>
                  </a:lnTo>
                  <a:lnTo>
                    <a:pt x="269171" y="275590"/>
                  </a:lnTo>
                  <a:close/>
                </a:path>
                <a:path w="510540" h="438150">
                  <a:moveTo>
                    <a:pt x="282854" y="185420"/>
                  </a:moveTo>
                  <a:lnTo>
                    <a:pt x="227660" y="185420"/>
                  </a:lnTo>
                  <a:lnTo>
                    <a:pt x="246189" y="220980"/>
                  </a:lnTo>
                  <a:lnTo>
                    <a:pt x="240993" y="279400"/>
                  </a:lnTo>
                  <a:lnTo>
                    <a:pt x="240880" y="280670"/>
                  </a:lnTo>
                  <a:lnTo>
                    <a:pt x="254806" y="280670"/>
                  </a:lnTo>
                  <a:lnTo>
                    <a:pt x="255257" y="275590"/>
                  </a:lnTo>
                  <a:lnTo>
                    <a:pt x="269171" y="275590"/>
                  </a:lnTo>
                  <a:lnTo>
                    <a:pt x="264337" y="220980"/>
                  </a:lnTo>
                  <a:lnTo>
                    <a:pt x="270950" y="208280"/>
                  </a:lnTo>
                  <a:lnTo>
                    <a:pt x="255257" y="208280"/>
                  </a:lnTo>
                  <a:lnTo>
                    <a:pt x="250710" y="199390"/>
                  </a:lnTo>
                  <a:lnTo>
                    <a:pt x="275580" y="199390"/>
                  </a:lnTo>
                  <a:lnTo>
                    <a:pt x="282854" y="185420"/>
                  </a:lnTo>
                  <a:close/>
                </a:path>
                <a:path w="510540" h="438150">
                  <a:moveTo>
                    <a:pt x="319366" y="166370"/>
                  </a:moveTo>
                  <a:lnTo>
                    <a:pt x="296988" y="201930"/>
                  </a:lnTo>
                  <a:lnTo>
                    <a:pt x="289378" y="237490"/>
                  </a:lnTo>
                  <a:lnTo>
                    <a:pt x="284440" y="255270"/>
                  </a:lnTo>
                  <a:lnTo>
                    <a:pt x="278032" y="270510"/>
                  </a:lnTo>
                  <a:lnTo>
                    <a:pt x="269621" y="280670"/>
                  </a:lnTo>
                  <a:lnTo>
                    <a:pt x="286590" y="280670"/>
                  </a:lnTo>
                  <a:lnTo>
                    <a:pt x="293338" y="270510"/>
                  </a:lnTo>
                  <a:lnTo>
                    <a:pt x="301222" y="247650"/>
                  </a:lnTo>
                  <a:lnTo>
                    <a:pt x="306971" y="220980"/>
                  </a:lnTo>
                  <a:lnTo>
                    <a:pt x="309685" y="208280"/>
                  </a:lnTo>
                  <a:lnTo>
                    <a:pt x="312796" y="195580"/>
                  </a:lnTo>
                  <a:lnTo>
                    <a:pt x="316385" y="186690"/>
                  </a:lnTo>
                  <a:lnTo>
                    <a:pt x="320535" y="180340"/>
                  </a:lnTo>
                  <a:lnTo>
                    <a:pt x="357695" y="180340"/>
                  </a:lnTo>
                  <a:lnTo>
                    <a:pt x="345001" y="172720"/>
                  </a:lnTo>
                  <a:lnTo>
                    <a:pt x="323138" y="167640"/>
                  </a:lnTo>
                  <a:lnTo>
                    <a:pt x="319366" y="166370"/>
                  </a:lnTo>
                  <a:close/>
                </a:path>
                <a:path w="510540" h="438150">
                  <a:moveTo>
                    <a:pt x="275580" y="199390"/>
                  </a:moveTo>
                  <a:lnTo>
                    <a:pt x="259791" y="199390"/>
                  </a:lnTo>
                  <a:lnTo>
                    <a:pt x="255257" y="208280"/>
                  </a:lnTo>
                  <a:lnTo>
                    <a:pt x="270950" y="208280"/>
                  </a:lnTo>
                  <a:lnTo>
                    <a:pt x="275580" y="199390"/>
                  </a:lnTo>
                  <a:close/>
                </a:path>
                <a:path w="510540" h="438150">
                  <a:moveTo>
                    <a:pt x="255625" y="0"/>
                  </a:moveTo>
                  <a:lnTo>
                    <a:pt x="224875" y="6350"/>
                  </a:lnTo>
                  <a:lnTo>
                    <a:pt x="200032" y="26670"/>
                  </a:lnTo>
                  <a:lnTo>
                    <a:pt x="183421" y="54610"/>
                  </a:lnTo>
                  <a:lnTo>
                    <a:pt x="177368" y="91440"/>
                  </a:lnTo>
                  <a:lnTo>
                    <a:pt x="183529" y="127000"/>
                  </a:lnTo>
                  <a:lnTo>
                    <a:pt x="200318" y="156210"/>
                  </a:lnTo>
                  <a:lnTo>
                    <a:pt x="225197" y="176530"/>
                  </a:lnTo>
                  <a:lnTo>
                    <a:pt x="255625" y="182880"/>
                  </a:lnTo>
                  <a:lnTo>
                    <a:pt x="286083" y="176530"/>
                  </a:lnTo>
                  <a:lnTo>
                    <a:pt x="293862" y="170180"/>
                  </a:lnTo>
                  <a:lnTo>
                    <a:pt x="255625" y="170180"/>
                  </a:lnTo>
                  <a:lnTo>
                    <a:pt x="230590" y="163830"/>
                  </a:lnTo>
                  <a:lnTo>
                    <a:pt x="210134" y="146050"/>
                  </a:lnTo>
                  <a:lnTo>
                    <a:pt x="196336" y="121920"/>
                  </a:lnTo>
                  <a:lnTo>
                    <a:pt x="191274" y="91440"/>
                  </a:lnTo>
                  <a:lnTo>
                    <a:pt x="196252" y="60960"/>
                  </a:lnTo>
                  <a:lnTo>
                    <a:pt x="209910" y="35560"/>
                  </a:lnTo>
                  <a:lnTo>
                    <a:pt x="230338" y="19050"/>
                  </a:lnTo>
                  <a:lnTo>
                    <a:pt x="255625" y="13970"/>
                  </a:lnTo>
                  <a:lnTo>
                    <a:pt x="295418" y="13970"/>
                  </a:lnTo>
                  <a:lnTo>
                    <a:pt x="286083" y="6350"/>
                  </a:lnTo>
                  <a:lnTo>
                    <a:pt x="255625" y="0"/>
                  </a:lnTo>
                  <a:close/>
                </a:path>
                <a:path w="510540" h="438150">
                  <a:moveTo>
                    <a:pt x="123786" y="17780"/>
                  </a:moveTo>
                  <a:lnTo>
                    <a:pt x="96691" y="24130"/>
                  </a:lnTo>
                  <a:lnTo>
                    <a:pt x="74537" y="41910"/>
                  </a:lnTo>
                  <a:lnTo>
                    <a:pt x="59587" y="67310"/>
                  </a:lnTo>
                  <a:lnTo>
                    <a:pt x="54102" y="100330"/>
                  </a:lnTo>
                  <a:lnTo>
                    <a:pt x="59599" y="130810"/>
                  </a:lnTo>
                  <a:lnTo>
                    <a:pt x="74634" y="157480"/>
                  </a:lnTo>
                  <a:lnTo>
                    <a:pt x="97018" y="175260"/>
                  </a:lnTo>
                  <a:lnTo>
                    <a:pt x="124561" y="181610"/>
                  </a:lnTo>
                  <a:lnTo>
                    <a:pt x="127050" y="181610"/>
                  </a:lnTo>
                  <a:lnTo>
                    <a:pt x="128955" y="179070"/>
                  </a:lnTo>
                  <a:lnTo>
                    <a:pt x="138557" y="172720"/>
                  </a:lnTo>
                  <a:lnTo>
                    <a:pt x="148428" y="167640"/>
                  </a:lnTo>
                  <a:lnTo>
                    <a:pt x="122161" y="167640"/>
                  </a:lnTo>
                  <a:lnTo>
                    <a:pt x="101030" y="161290"/>
                  </a:lnTo>
                  <a:lnTo>
                    <a:pt x="83813" y="147320"/>
                  </a:lnTo>
                  <a:lnTo>
                    <a:pt x="72226" y="125730"/>
                  </a:lnTo>
                  <a:lnTo>
                    <a:pt x="67983" y="100330"/>
                  </a:lnTo>
                  <a:lnTo>
                    <a:pt x="72375" y="73660"/>
                  </a:lnTo>
                  <a:lnTo>
                    <a:pt x="84345" y="52070"/>
                  </a:lnTo>
                  <a:lnTo>
                    <a:pt x="102085" y="36830"/>
                  </a:lnTo>
                  <a:lnTo>
                    <a:pt x="123786" y="31750"/>
                  </a:lnTo>
                  <a:lnTo>
                    <a:pt x="162666" y="31750"/>
                  </a:lnTo>
                  <a:lnTo>
                    <a:pt x="157630" y="27940"/>
                  </a:lnTo>
                  <a:lnTo>
                    <a:pt x="146850" y="22860"/>
                  </a:lnTo>
                  <a:lnTo>
                    <a:pt x="135517" y="19050"/>
                  </a:lnTo>
                  <a:lnTo>
                    <a:pt x="123786" y="17780"/>
                  </a:lnTo>
                  <a:close/>
                </a:path>
                <a:path w="510540" h="438150">
                  <a:moveTo>
                    <a:pt x="386715" y="17780"/>
                  </a:moveTo>
                  <a:lnTo>
                    <a:pt x="342823" y="35560"/>
                  </a:lnTo>
                  <a:lnTo>
                    <a:pt x="339166" y="39370"/>
                  </a:lnTo>
                  <a:lnTo>
                    <a:pt x="345662" y="55880"/>
                  </a:lnTo>
                  <a:lnTo>
                    <a:pt x="348915" y="67310"/>
                  </a:lnTo>
                  <a:lnTo>
                    <a:pt x="350893" y="78740"/>
                  </a:lnTo>
                  <a:lnTo>
                    <a:pt x="351561" y="91440"/>
                  </a:lnTo>
                  <a:lnTo>
                    <a:pt x="350634" y="105410"/>
                  </a:lnTo>
                  <a:lnTo>
                    <a:pt x="350550" y="106680"/>
                  </a:lnTo>
                  <a:lnTo>
                    <a:pt x="347578" y="121920"/>
                  </a:lnTo>
                  <a:lnTo>
                    <a:pt x="342737" y="135890"/>
                  </a:lnTo>
                  <a:lnTo>
                    <a:pt x="336118" y="148590"/>
                  </a:lnTo>
                  <a:lnTo>
                    <a:pt x="333273" y="153670"/>
                  </a:lnTo>
                  <a:lnTo>
                    <a:pt x="340296" y="160020"/>
                  </a:lnTo>
                  <a:lnTo>
                    <a:pt x="342519" y="161290"/>
                  </a:lnTo>
                  <a:lnTo>
                    <a:pt x="352215" y="162560"/>
                  </a:lnTo>
                  <a:lnTo>
                    <a:pt x="371970" y="172720"/>
                  </a:lnTo>
                  <a:lnTo>
                    <a:pt x="381546" y="179070"/>
                  </a:lnTo>
                  <a:lnTo>
                    <a:pt x="384251" y="181610"/>
                  </a:lnTo>
                  <a:lnTo>
                    <a:pt x="386715" y="181610"/>
                  </a:lnTo>
                  <a:lnTo>
                    <a:pt x="413823" y="175260"/>
                  </a:lnTo>
                  <a:lnTo>
                    <a:pt x="423319" y="167640"/>
                  </a:lnTo>
                  <a:lnTo>
                    <a:pt x="388315" y="167640"/>
                  </a:lnTo>
                  <a:lnTo>
                    <a:pt x="379504" y="161290"/>
                  </a:lnTo>
                  <a:lnTo>
                    <a:pt x="361251" y="151130"/>
                  </a:lnTo>
                  <a:lnTo>
                    <a:pt x="352069" y="148590"/>
                  </a:lnTo>
                  <a:lnTo>
                    <a:pt x="357825" y="134620"/>
                  </a:lnTo>
                  <a:lnTo>
                    <a:pt x="362019" y="120650"/>
                  </a:lnTo>
                  <a:lnTo>
                    <a:pt x="364585" y="106680"/>
                  </a:lnTo>
                  <a:lnTo>
                    <a:pt x="365455" y="91440"/>
                  </a:lnTo>
                  <a:lnTo>
                    <a:pt x="364845" y="78740"/>
                  </a:lnTo>
                  <a:lnTo>
                    <a:pt x="363032" y="67310"/>
                  </a:lnTo>
                  <a:lnTo>
                    <a:pt x="360043" y="54610"/>
                  </a:lnTo>
                  <a:lnTo>
                    <a:pt x="355904" y="43180"/>
                  </a:lnTo>
                  <a:lnTo>
                    <a:pt x="363160" y="38100"/>
                  </a:lnTo>
                  <a:lnTo>
                    <a:pt x="370771" y="34290"/>
                  </a:lnTo>
                  <a:lnTo>
                    <a:pt x="378652" y="31750"/>
                  </a:lnTo>
                  <a:lnTo>
                    <a:pt x="423319" y="31750"/>
                  </a:lnTo>
                  <a:lnTo>
                    <a:pt x="413823" y="24130"/>
                  </a:lnTo>
                  <a:lnTo>
                    <a:pt x="386715" y="17780"/>
                  </a:lnTo>
                  <a:close/>
                </a:path>
                <a:path w="510540" h="438150">
                  <a:moveTo>
                    <a:pt x="295418" y="13970"/>
                  </a:moveTo>
                  <a:lnTo>
                    <a:pt x="255625" y="13970"/>
                  </a:lnTo>
                  <a:lnTo>
                    <a:pt x="280676" y="19050"/>
                  </a:lnTo>
                  <a:lnTo>
                    <a:pt x="301153" y="36830"/>
                  </a:lnTo>
                  <a:lnTo>
                    <a:pt x="314970" y="60960"/>
                  </a:lnTo>
                  <a:lnTo>
                    <a:pt x="320040" y="91440"/>
                  </a:lnTo>
                  <a:lnTo>
                    <a:pt x="314970" y="121920"/>
                  </a:lnTo>
                  <a:lnTo>
                    <a:pt x="301153" y="146050"/>
                  </a:lnTo>
                  <a:lnTo>
                    <a:pt x="280676" y="163830"/>
                  </a:lnTo>
                  <a:lnTo>
                    <a:pt x="255625" y="170180"/>
                  </a:lnTo>
                  <a:lnTo>
                    <a:pt x="293862" y="170180"/>
                  </a:lnTo>
                  <a:lnTo>
                    <a:pt x="310976" y="156210"/>
                  </a:lnTo>
                  <a:lnTo>
                    <a:pt x="327772" y="127000"/>
                  </a:lnTo>
                  <a:lnTo>
                    <a:pt x="333933" y="91440"/>
                  </a:lnTo>
                  <a:lnTo>
                    <a:pt x="327772" y="55880"/>
                  </a:lnTo>
                  <a:lnTo>
                    <a:pt x="310976" y="26670"/>
                  </a:lnTo>
                  <a:lnTo>
                    <a:pt x="295418" y="13970"/>
                  </a:lnTo>
                  <a:close/>
                </a:path>
                <a:path w="510540" h="438150">
                  <a:moveTo>
                    <a:pt x="162666" y="31750"/>
                  </a:moveTo>
                  <a:lnTo>
                    <a:pt x="131804" y="31750"/>
                  </a:lnTo>
                  <a:lnTo>
                    <a:pt x="139646" y="34290"/>
                  </a:lnTo>
                  <a:lnTo>
                    <a:pt x="147225" y="38100"/>
                  </a:lnTo>
                  <a:lnTo>
                    <a:pt x="154457" y="43180"/>
                  </a:lnTo>
                  <a:lnTo>
                    <a:pt x="150053" y="54610"/>
                  </a:lnTo>
                  <a:lnTo>
                    <a:pt x="146864" y="66040"/>
                  </a:lnTo>
                  <a:lnTo>
                    <a:pt x="144925" y="78740"/>
                  </a:lnTo>
                  <a:lnTo>
                    <a:pt x="144272" y="91440"/>
                  </a:lnTo>
                  <a:lnTo>
                    <a:pt x="145193" y="105410"/>
                  </a:lnTo>
                  <a:lnTo>
                    <a:pt x="147908" y="120650"/>
                  </a:lnTo>
                  <a:lnTo>
                    <a:pt x="152346" y="134620"/>
                  </a:lnTo>
                  <a:lnTo>
                    <a:pt x="158432" y="148590"/>
                  </a:lnTo>
                  <a:lnTo>
                    <a:pt x="149266" y="151130"/>
                  </a:lnTo>
                  <a:lnTo>
                    <a:pt x="130991" y="161290"/>
                  </a:lnTo>
                  <a:lnTo>
                    <a:pt x="122161" y="167640"/>
                  </a:lnTo>
                  <a:lnTo>
                    <a:pt x="148428" y="167640"/>
                  </a:lnTo>
                  <a:lnTo>
                    <a:pt x="158298" y="162560"/>
                  </a:lnTo>
                  <a:lnTo>
                    <a:pt x="167957" y="161290"/>
                  </a:lnTo>
                  <a:lnTo>
                    <a:pt x="173812" y="160020"/>
                  </a:lnTo>
                  <a:lnTo>
                    <a:pt x="173812" y="156210"/>
                  </a:lnTo>
                  <a:lnTo>
                    <a:pt x="177241" y="153670"/>
                  </a:lnTo>
                  <a:lnTo>
                    <a:pt x="159251" y="105410"/>
                  </a:lnTo>
                  <a:lnTo>
                    <a:pt x="158165" y="91440"/>
                  </a:lnTo>
                  <a:lnTo>
                    <a:pt x="158872" y="78740"/>
                  </a:lnTo>
                  <a:lnTo>
                    <a:pt x="160970" y="67310"/>
                  </a:lnTo>
                  <a:lnTo>
                    <a:pt x="164429" y="55880"/>
                  </a:lnTo>
                  <a:lnTo>
                    <a:pt x="169214" y="44450"/>
                  </a:lnTo>
                  <a:lnTo>
                    <a:pt x="171513" y="39370"/>
                  </a:lnTo>
                  <a:lnTo>
                    <a:pt x="167703" y="35560"/>
                  </a:lnTo>
                  <a:lnTo>
                    <a:pt x="162666" y="31750"/>
                  </a:lnTo>
                  <a:close/>
                </a:path>
                <a:path w="510540" h="438150">
                  <a:moveTo>
                    <a:pt x="423319" y="31750"/>
                  </a:moveTo>
                  <a:lnTo>
                    <a:pt x="386715" y="31750"/>
                  </a:lnTo>
                  <a:lnTo>
                    <a:pt x="408427" y="36830"/>
                  </a:lnTo>
                  <a:lnTo>
                    <a:pt x="426165" y="52070"/>
                  </a:lnTo>
                  <a:lnTo>
                    <a:pt x="438130" y="73660"/>
                  </a:lnTo>
                  <a:lnTo>
                    <a:pt x="442518" y="100330"/>
                  </a:lnTo>
                  <a:lnTo>
                    <a:pt x="438326" y="125730"/>
                  </a:lnTo>
                  <a:lnTo>
                    <a:pt x="426823" y="146050"/>
                  </a:lnTo>
                  <a:lnTo>
                    <a:pt x="409616" y="161290"/>
                  </a:lnTo>
                  <a:lnTo>
                    <a:pt x="388315" y="167640"/>
                  </a:lnTo>
                  <a:lnTo>
                    <a:pt x="423319" y="167640"/>
                  </a:lnTo>
                  <a:lnTo>
                    <a:pt x="435979" y="157480"/>
                  </a:lnTo>
                  <a:lnTo>
                    <a:pt x="450928" y="130810"/>
                  </a:lnTo>
                  <a:lnTo>
                    <a:pt x="456412" y="100330"/>
                  </a:lnTo>
                  <a:lnTo>
                    <a:pt x="450928" y="67310"/>
                  </a:lnTo>
                  <a:lnTo>
                    <a:pt x="435979" y="41910"/>
                  </a:lnTo>
                  <a:lnTo>
                    <a:pt x="423319" y="31750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21351" y="306009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4984" y="407517"/>
                  </a:moveTo>
                  <a:lnTo>
                    <a:pt x="812242" y="455043"/>
                  </a:lnTo>
                  <a:lnTo>
                    <a:pt x="804222" y="500958"/>
                  </a:lnTo>
                  <a:lnTo>
                    <a:pt x="791228" y="544956"/>
                  </a:lnTo>
                  <a:lnTo>
                    <a:pt x="773567" y="586732"/>
                  </a:lnTo>
                  <a:lnTo>
                    <a:pt x="751543" y="625980"/>
                  </a:lnTo>
                  <a:lnTo>
                    <a:pt x="725464" y="662395"/>
                  </a:lnTo>
                  <a:lnTo>
                    <a:pt x="695634" y="695671"/>
                  </a:lnTo>
                  <a:lnTo>
                    <a:pt x="662359" y="725501"/>
                  </a:lnTo>
                  <a:lnTo>
                    <a:pt x="625946" y="751581"/>
                  </a:lnTo>
                  <a:lnTo>
                    <a:pt x="586699" y="773605"/>
                  </a:lnTo>
                  <a:lnTo>
                    <a:pt x="544924" y="791266"/>
                  </a:lnTo>
                  <a:lnTo>
                    <a:pt x="500927" y="804260"/>
                  </a:lnTo>
                  <a:lnTo>
                    <a:pt x="455015" y="812281"/>
                  </a:lnTo>
                  <a:lnTo>
                    <a:pt x="407492" y="815022"/>
                  </a:lnTo>
                  <a:lnTo>
                    <a:pt x="359973" y="812281"/>
                  </a:lnTo>
                  <a:lnTo>
                    <a:pt x="314064" y="804260"/>
                  </a:lnTo>
                  <a:lnTo>
                    <a:pt x="270069" y="791266"/>
                  </a:lnTo>
                  <a:lnTo>
                    <a:pt x="228296" y="773605"/>
                  </a:lnTo>
                  <a:lnTo>
                    <a:pt x="189049" y="751581"/>
                  </a:lnTo>
                  <a:lnTo>
                    <a:pt x="152635" y="725501"/>
                  </a:lnTo>
                  <a:lnTo>
                    <a:pt x="119359" y="695671"/>
                  </a:lnTo>
                  <a:lnTo>
                    <a:pt x="89527" y="662395"/>
                  </a:lnTo>
                  <a:lnTo>
                    <a:pt x="63446" y="625980"/>
                  </a:lnTo>
                  <a:lnTo>
                    <a:pt x="41421" y="586732"/>
                  </a:lnTo>
                  <a:lnTo>
                    <a:pt x="23758" y="544956"/>
                  </a:lnTo>
                  <a:lnTo>
                    <a:pt x="10763" y="500958"/>
                  </a:lnTo>
                  <a:lnTo>
                    <a:pt x="2741" y="455043"/>
                  </a:lnTo>
                  <a:lnTo>
                    <a:pt x="0" y="407517"/>
                  </a:lnTo>
                  <a:lnTo>
                    <a:pt x="2741" y="359989"/>
                  </a:lnTo>
                  <a:lnTo>
                    <a:pt x="10763" y="314072"/>
                  </a:lnTo>
                  <a:lnTo>
                    <a:pt x="23758" y="270072"/>
                  </a:lnTo>
                  <a:lnTo>
                    <a:pt x="41421" y="228294"/>
                  </a:lnTo>
                  <a:lnTo>
                    <a:pt x="63446" y="189044"/>
                  </a:lnTo>
                  <a:lnTo>
                    <a:pt x="89527" y="152629"/>
                  </a:lnTo>
                  <a:lnTo>
                    <a:pt x="119359" y="119353"/>
                  </a:lnTo>
                  <a:lnTo>
                    <a:pt x="152635" y="89521"/>
                  </a:lnTo>
                  <a:lnTo>
                    <a:pt x="189049" y="63441"/>
                  </a:lnTo>
                  <a:lnTo>
                    <a:pt x="228296" y="41417"/>
                  </a:lnTo>
                  <a:lnTo>
                    <a:pt x="270069" y="23755"/>
                  </a:lnTo>
                  <a:lnTo>
                    <a:pt x="314064" y="10761"/>
                  </a:lnTo>
                  <a:lnTo>
                    <a:pt x="359973" y="2741"/>
                  </a:lnTo>
                  <a:lnTo>
                    <a:pt x="407492" y="0"/>
                  </a:lnTo>
                  <a:lnTo>
                    <a:pt x="455015" y="2741"/>
                  </a:lnTo>
                  <a:lnTo>
                    <a:pt x="500927" y="10761"/>
                  </a:lnTo>
                  <a:lnTo>
                    <a:pt x="544924" y="23755"/>
                  </a:lnTo>
                  <a:lnTo>
                    <a:pt x="586699" y="41417"/>
                  </a:lnTo>
                  <a:lnTo>
                    <a:pt x="625946" y="63441"/>
                  </a:lnTo>
                  <a:lnTo>
                    <a:pt x="662359" y="89521"/>
                  </a:lnTo>
                  <a:lnTo>
                    <a:pt x="695634" y="119353"/>
                  </a:lnTo>
                  <a:lnTo>
                    <a:pt x="725464" y="152629"/>
                  </a:lnTo>
                  <a:lnTo>
                    <a:pt x="751543" y="189044"/>
                  </a:lnTo>
                  <a:lnTo>
                    <a:pt x="773567" y="228294"/>
                  </a:lnTo>
                  <a:lnTo>
                    <a:pt x="791228" y="270072"/>
                  </a:lnTo>
                  <a:lnTo>
                    <a:pt x="804222" y="314072"/>
                  </a:lnTo>
                  <a:lnTo>
                    <a:pt x="812242" y="359989"/>
                  </a:lnTo>
                  <a:lnTo>
                    <a:pt x="814984" y="407517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76972" y="3381759"/>
              <a:ext cx="281940" cy="273685"/>
            </a:xfrm>
            <a:custGeom>
              <a:avLst/>
              <a:gdLst/>
              <a:ahLst/>
              <a:cxnLst/>
              <a:rect l="l" t="t" r="r" b="b"/>
              <a:pathLst>
                <a:path w="281939" h="273685">
                  <a:moveTo>
                    <a:pt x="126179" y="0"/>
                  </a:moveTo>
                  <a:lnTo>
                    <a:pt x="118563" y="0"/>
                  </a:lnTo>
                  <a:lnTo>
                    <a:pt x="111833" y="1636"/>
                  </a:lnTo>
                  <a:lnTo>
                    <a:pt x="105546" y="4710"/>
                  </a:lnTo>
                  <a:lnTo>
                    <a:pt x="99635" y="8947"/>
                  </a:lnTo>
                  <a:lnTo>
                    <a:pt x="95571" y="12312"/>
                  </a:lnTo>
                  <a:lnTo>
                    <a:pt x="91354" y="15538"/>
                  </a:lnTo>
                  <a:lnTo>
                    <a:pt x="47446" y="65856"/>
                  </a:lnTo>
                  <a:lnTo>
                    <a:pt x="18177" y="120008"/>
                  </a:lnTo>
                  <a:lnTo>
                    <a:pt x="3710" y="163012"/>
                  </a:lnTo>
                  <a:lnTo>
                    <a:pt x="0" y="208888"/>
                  </a:lnTo>
                  <a:lnTo>
                    <a:pt x="2287" y="224138"/>
                  </a:lnTo>
                  <a:lnTo>
                    <a:pt x="29696" y="259950"/>
                  </a:lnTo>
                  <a:lnTo>
                    <a:pt x="81931" y="270977"/>
                  </a:lnTo>
                  <a:lnTo>
                    <a:pt x="141253" y="273069"/>
                  </a:lnTo>
                  <a:lnTo>
                    <a:pt x="141273" y="272422"/>
                  </a:lnTo>
                  <a:lnTo>
                    <a:pt x="177590" y="272422"/>
                  </a:lnTo>
                  <a:lnTo>
                    <a:pt x="217070" y="269959"/>
                  </a:lnTo>
                  <a:lnTo>
                    <a:pt x="262100" y="253259"/>
                  </a:lnTo>
                  <a:lnTo>
                    <a:pt x="140300" y="253259"/>
                  </a:lnTo>
                  <a:lnTo>
                    <a:pt x="140300" y="252850"/>
                  </a:lnTo>
                  <a:lnTo>
                    <a:pt x="97911" y="252850"/>
                  </a:lnTo>
                  <a:lnTo>
                    <a:pt x="75657" y="252495"/>
                  </a:lnTo>
                  <a:lnTo>
                    <a:pt x="70717" y="252174"/>
                  </a:lnTo>
                  <a:lnTo>
                    <a:pt x="69969" y="252174"/>
                  </a:lnTo>
                  <a:lnTo>
                    <a:pt x="27211" y="233697"/>
                  </a:lnTo>
                  <a:lnTo>
                    <a:pt x="18393" y="206102"/>
                  </a:lnTo>
                  <a:lnTo>
                    <a:pt x="18826" y="189555"/>
                  </a:lnTo>
                  <a:lnTo>
                    <a:pt x="18928" y="185632"/>
                  </a:lnTo>
                  <a:lnTo>
                    <a:pt x="28048" y="146507"/>
                  </a:lnTo>
                  <a:lnTo>
                    <a:pt x="48913" y="100098"/>
                  </a:lnTo>
                  <a:lnTo>
                    <a:pt x="83249" y="50267"/>
                  </a:lnTo>
                  <a:lnTo>
                    <a:pt x="110880" y="23816"/>
                  </a:lnTo>
                  <a:lnTo>
                    <a:pt x="123992" y="18569"/>
                  </a:lnTo>
                  <a:lnTo>
                    <a:pt x="144338" y="18569"/>
                  </a:lnTo>
                  <a:lnTo>
                    <a:pt x="149116" y="18412"/>
                  </a:lnTo>
                  <a:lnTo>
                    <a:pt x="187112" y="18412"/>
                  </a:lnTo>
                  <a:lnTo>
                    <a:pt x="177930" y="10217"/>
                  </a:lnTo>
                  <a:lnTo>
                    <a:pt x="171306" y="5517"/>
                  </a:lnTo>
                  <a:lnTo>
                    <a:pt x="164359" y="1976"/>
                  </a:lnTo>
                  <a:lnTo>
                    <a:pt x="160299" y="908"/>
                  </a:lnTo>
                  <a:lnTo>
                    <a:pt x="133826" y="908"/>
                  </a:lnTo>
                  <a:lnTo>
                    <a:pt x="126179" y="0"/>
                  </a:lnTo>
                  <a:close/>
                </a:path>
                <a:path w="281939" h="273685">
                  <a:moveTo>
                    <a:pt x="187112" y="18412"/>
                  </a:moveTo>
                  <a:lnTo>
                    <a:pt x="149116" y="18412"/>
                  </a:lnTo>
                  <a:lnTo>
                    <a:pt x="158426" y="20675"/>
                  </a:lnTo>
                  <a:lnTo>
                    <a:pt x="166970" y="25206"/>
                  </a:lnTo>
                  <a:lnTo>
                    <a:pt x="205172" y="63798"/>
                  </a:lnTo>
                  <a:lnTo>
                    <a:pt x="230046" y="99042"/>
                  </a:lnTo>
                  <a:lnTo>
                    <a:pt x="249141" y="137661"/>
                  </a:lnTo>
                  <a:lnTo>
                    <a:pt x="262017" y="179914"/>
                  </a:lnTo>
                  <a:lnTo>
                    <a:pt x="263891" y="197613"/>
                  </a:lnTo>
                  <a:lnTo>
                    <a:pt x="263960" y="199220"/>
                  </a:lnTo>
                  <a:lnTo>
                    <a:pt x="263474" y="206102"/>
                  </a:lnTo>
                  <a:lnTo>
                    <a:pt x="263353" y="207829"/>
                  </a:lnTo>
                  <a:lnTo>
                    <a:pt x="263278" y="208888"/>
                  </a:lnTo>
                  <a:lnTo>
                    <a:pt x="261637" y="217900"/>
                  </a:lnTo>
                  <a:lnTo>
                    <a:pt x="261522" y="218535"/>
                  </a:lnTo>
                  <a:lnTo>
                    <a:pt x="257926" y="228751"/>
                  </a:lnTo>
                  <a:lnTo>
                    <a:pt x="225586" y="249411"/>
                  </a:lnTo>
                  <a:lnTo>
                    <a:pt x="33031" y="252850"/>
                  </a:lnTo>
                  <a:lnTo>
                    <a:pt x="197717" y="252850"/>
                  </a:lnTo>
                  <a:lnTo>
                    <a:pt x="183379" y="253259"/>
                  </a:lnTo>
                  <a:lnTo>
                    <a:pt x="262100" y="253259"/>
                  </a:lnTo>
                  <a:lnTo>
                    <a:pt x="280419" y="217900"/>
                  </a:lnTo>
                  <a:lnTo>
                    <a:pt x="281374" y="208888"/>
                  </a:lnTo>
                  <a:lnTo>
                    <a:pt x="281487" y="207829"/>
                  </a:lnTo>
                  <a:lnTo>
                    <a:pt x="281731" y="199220"/>
                  </a:lnTo>
                  <a:lnTo>
                    <a:pt x="281777" y="197613"/>
                  </a:lnTo>
                  <a:lnTo>
                    <a:pt x="281440" y="189555"/>
                  </a:lnTo>
                  <a:lnTo>
                    <a:pt x="270656" y="140392"/>
                  </a:lnTo>
                  <a:lnTo>
                    <a:pt x="254664" y="105657"/>
                  </a:lnTo>
                  <a:lnTo>
                    <a:pt x="221345" y="53913"/>
                  </a:lnTo>
                  <a:lnTo>
                    <a:pt x="201100" y="30896"/>
                  </a:lnTo>
                  <a:lnTo>
                    <a:pt x="187112" y="18412"/>
                  </a:lnTo>
                  <a:close/>
                </a:path>
                <a:path w="281939" h="273685">
                  <a:moveTo>
                    <a:pt x="202614" y="252495"/>
                  </a:moveTo>
                  <a:lnTo>
                    <a:pt x="140300" y="252495"/>
                  </a:lnTo>
                  <a:lnTo>
                    <a:pt x="140300" y="252850"/>
                  </a:lnTo>
                  <a:lnTo>
                    <a:pt x="197717" y="252850"/>
                  </a:lnTo>
                  <a:lnTo>
                    <a:pt x="202614" y="252495"/>
                  </a:lnTo>
                  <a:close/>
                </a:path>
                <a:path w="281939" h="273685">
                  <a:moveTo>
                    <a:pt x="144338" y="18569"/>
                  </a:moveTo>
                  <a:lnTo>
                    <a:pt x="123992" y="18569"/>
                  </a:lnTo>
                  <a:lnTo>
                    <a:pt x="131601" y="18751"/>
                  </a:lnTo>
                  <a:lnTo>
                    <a:pt x="133950" y="19132"/>
                  </a:lnTo>
                  <a:lnTo>
                    <a:pt x="136465" y="19132"/>
                  </a:lnTo>
                  <a:lnTo>
                    <a:pt x="138827" y="18751"/>
                  </a:lnTo>
                  <a:lnTo>
                    <a:pt x="144338" y="18569"/>
                  </a:lnTo>
                  <a:close/>
                </a:path>
                <a:path w="281939" h="273685">
                  <a:moveTo>
                    <a:pt x="156847" y="0"/>
                  </a:moveTo>
                  <a:lnTo>
                    <a:pt x="148480" y="0"/>
                  </a:lnTo>
                  <a:lnTo>
                    <a:pt x="141151" y="908"/>
                  </a:lnTo>
                  <a:lnTo>
                    <a:pt x="160299" y="908"/>
                  </a:lnTo>
                  <a:lnTo>
                    <a:pt x="156847" y="0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364" y="3270163"/>
              <a:ext cx="200601" cy="10259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0091" y="3461934"/>
              <a:ext cx="87668" cy="13352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334813" y="3060104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39">
                  <a:moveTo>
                    <a:pt x="815009" y="407492"/>
                  </a:moveTo>
                  <a:lnTo>
                    <a:pt x="812268" y="455015"/>
                  </a:lnTo>
                  <a:lnTo>
                    <a:pt x="804247" y="500928"/>
                  </a:lnTo>
                  <a:lnTo>
                    <a:pt x="791252" y="544925"/>
                  </a:lnTo>
                  <a:lnTo>
                    <a:pt x="773590" y="586701"/>
                  </a:lnTo>
                  <a:lnTo>
                    <a:pt x="751566" y="625949"/>
                  </a:lnTo>
                  <a:lnTo>
                    <a:pt x="725485" y="662364"/>
                  </a:lnTo>
                  <a:lnTo>
                    <a:pt x="695655" y="695640"/>
                  </a:lnTo>
                  <a:lnTo>
                    <a:pt x="662379" y="725472"/>
                  </a:lnTo>
                  <a:lnTo>
                    <a:pt x="625965" y="751552"/>
                  </a:lnTo>
                  <a:lnTo>
                    <a:pt x="586718" y="773577"/>
                  </a:lnTo>
                  <a:lnTo>
                    <a:pt x="544944" y="791239"/>
                  </a:lnTo>
                  <a:lnTo>
                    <a:pt x="500949" y="804234"/>
                  </a:lnTo>
                  <a:lnTo>
                    <a:pt x="455038" y="812255"/>
                  </a:lnTo>
                  <a:lnTo>
                    <a:pt x="407517" y="814997"/>
                  </a:lnTo>
                  <a:lnTo>
                    <a:pt x="359991" y="812255"/>
                  </a:lnTo>
                  <a:lnTo>
                    <a:pt x="314076" y="804234"/>
                  </a:lnTo>
                  <a:lnTo>
                    <a:pt x="270077" y="791239"/>
                  </a:lnTo>
                  <a:lnTo>
                    <a:pt x="228300" y="773577"/>
                  </a:lnTo>
                  <a:lnTo>
                    <a:pt x="189050" y="751552"/>
                  </a:lnTo>
                  <a:lnTo>
                    <a:pt x="152634" y="725472"/>
                  </a:lnTo>
                  <a:lnTo>
                    <a:pt x="119357" y="695640"/>
                  </a:lnTo>
                  <a:lnTo>
                    <a:pt x="89525" y="662364"/>
                  </a:lnTo>
                  <a:lnTo>
                    <a:pt x="63444" y="625949"/>
                  </a:lnTo>
                  <a:lnTo>
                    <a:pt x="41419" y="586701"/>
                  </a:lnTo>
                  <a:lnTo>
                    <a:pt x="23757" y="544925"/>
                  </a:lnTo>
                  <a:lnTo>
                    <a:pt x="10762" y="500928"/>
                  </a:lnTo>
                  <a:lnTo>
                    <a:pt x="2741" y="455015"/>
                  </a:lnTo>
                  <a:lnTo>
                    <a:pt x="0" y="407492"/>
                  </a:lnTo>
                  <a:lnTo>
                    <a:pt x="2741" y="359969"/>
                  </a:lnTo>
                  <a:lnTo>
                    <a:pt x="10762" y="314056"/>
                  </a:lnTo>
                  <a:lnTo>
                    <a:pt x="23757" y="270059"/>
                  </a:lnTo>
                  <a:lnTo>
                    <a:pt x="41419" y="228285"/>
                  </a:lnTo>
                  <a:lnTo>
                    <a:pt x="63444" y="189038"/>
                  </a:lnTo>
                  <a:lnTo>
                    <a:pt x="89525" y="152624"/>
                  </a:lnTo>
                  <a:lnTo>
                    <a:pt x="119357" y="119349"/>
                  </a:lnTo>
                  <a:lnTo>
                    <a:pt x="152634" y="89519"/>
                  </a:lnTo>
                  <a:lnTo>
                    <a:pt x="189050" y="63440"/>
                  </a:lnTo>
                  <a:lnTo>
                    <a:pt x="228300" y="41417"/>
                  </a:lnTo>
                  <a:lnTo>
                    <a:pt x="270077" y="23755"/>
                  </a:lnTo>
                  <a:lnTo>
                    <a:pt x="314076" y="10761"/>
                  </a:lnTo>
                  <a:lnTo>
                    <a:pt x="359991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9" y="10761"/>
                  </a:lnTo>
                  <a:lnTo>
                    <a:pt x="544944" y="23755"/>
                  </a:lnTo>
                  <a:lnTo>
                    <a:pt x="586718" y="41417"/>
                  </a:lnTo>
                  <a:lnTo>
                    <a:pt x="625965" y="63440"/>
                  </a:lnTo>
                  <a:lnTo>
                    <a:pt x="662379" y="89519"/>
                  </a:lnTo>
                  <a:lnTo>
                    <a:pt x="695655" y="119349"/>
                  </a:lnTo>
                  <a:lnTo>
                    <a:pt x="725485" y="152624"/>
                  </a:lnTo>
                  <a:lnTo>
                    <a:pt x="751566" y="189038"/>
                  </a:lnTo>
                  <a:lnTo>
                    <a:pt x="773590" y="228285"/>
                  </a:lnTo>
                  <a:lnTo>
                    <a:pt x="791252" y="270059"/>
                  </a:lnTo>
                  <a:lnTo>
                    <a:pt x="804247" y="314056"/>
                  </a:lnTo>
                  <a:lnTo>
                    <a:pt x="812268" y="359969"/>
                  </a:lnTo>
                  <a:lnTo>
                    <a:pt x="815009" y="407492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553260" y="3212597"/>
              <a:ext cx="378460" cy="510540"/>
            </a:xfrm>
            <a:custGeom>
              <a:avLst/>
              <a:gdLst/>
              <a:ahLst/>
              <a:cxnLst/>
              <a:rect l="l" t="t" r="r" b="b"/>
              <a:pathLst>
                <a:path w="378459" h="510539">
                  <a:moveTo>
                    <a:pt x="177328" y="0"/>
                  </a:moveTo>
                  <a:lnTo>
                    <a:pt x="23266" y="0"/>
                  </a:lnTo>
                  <a:lnTo>
                    <a:pt x="12644" y="1296"/>
                  </a:lnTo>
                  <a:lnTo>
                    <a:pt x="5422" y="5380"/>
                  </a:lnTo>
                  <a:lnTo>
                    <a:pt x="1306" y="12542"/>
                  </a:lnTo>
                  <a:lnTo>
                    <a:pt x="0" y="23075"/>
                  </a:lnTo>
                  <a:lnTo>
                    <a:pt x="0" y="487527"/>
                  </a:lnTo>
                  <a:lnTo>
                    <a:pt x="1324" y="497548"/>
                  </a:lnTo>
                  <a:lnTo>
                    <a:pt x="5516" y="504661"/>
                  </a:lnTo>
                  <a:lnTo>
                    <a:pt x="12264" y="508714"/>
                  </a:lnTo>
                  <a:lnTo>
                    <a:pt x="22110" y="510070"/>
                  </a:lnTo>
                  <a:lnTo>
                    <a:pt x="356488" y="510070"/>
                  </a:lnTo>
                  <a:lnTo>
                    <a:pt x="365847" y="508714"/>
                  </a:lnTo>
                  <a:lnTo>
                    <a:pt x="372635" y="504661"/>
                  </a:lnTo>
                  <a:lnTo>
                    <a:pt x="376729" y="497966"/>
                  </a:lnTo>
                  <a:lnTo>
                    <a:pt x="378104" y="488670"/>
                  </a:lnTo>
                  <a:lnTo>
                    <a:pt x="378101" y="472008"/>
                  </a:lnTo>
                  <a:lnTo>
                    <a:pt x="38163" y="472008"/>
                  </a:lnTo>
                  <a:lnTo>
                    <a:pt x="38163" y="37833"/>
                  </a:lnTo>
                  <a:lnTo>
                    <a:pt x="252755" y="37833"/>
                  </a:lnTo>
                  <a:lnTo>
                    <a:pt x="242061" y="27089"/>
                  </a:lnTo>
                  <a:lnTo>
                    <a:pt x="227816" y="15136"/>
                  </a:lnTo>
                  <a:lnTo>
                    <a:pt x="212201" y="6630"/>
                  </a:lnTo>
                  <a:lnTo>
                    <a:pt x="195152" y="1566"/>
                  </a:lnTo>
                  <a:lnTo>
                    <a:pt x="177328" y="0"/>
                  </a:lnTo>
                  <a:close/>
                </a:path>
                <a:path w="378459" h="510539">
                  <a:moveTo>
                    <a:pt x="252755" y="37833"/>
                  </a:moveTo>
                  <a:lnTo>
                    <a:pt x="177647" y="37833"/>
                  </a:lnTo>
                  <a:lnTo>
                    <a:pt x="197589" y="41403"/>
                  </a:lnTo>
                  <a:lnTo>
                    <a:pt x="213098" y="51419"/>
                  </a:lnTo>
                  <a:lnTo>
                    <a:pt x="223165" y="66869"/>
                  </a:lnTo>
                  <a:lnTo>
                    <a:pt x="226783" y="86740"/>
                  </a:lnTo>
                  <a:lnTo>
                    <a:pt x="226796" y="130479"/>
                  </a:lnTo>
                  <a:lnTo>
                    <a:pt x="228231" y="139139"/>
                  </a:lnTo>
                  <a:lnTo>
                    <a:pt x="232302" y="145588"/>
                  </a:lnTo>
                  <a:lnTo>
                    <a:pt x="238801" y="149619"/>
                  </a:lnTo>
                  <a:lnTo>
                    <a:pt x="247758" y="151066"/>
                  </a:lnTo>
                  <a:lnTo>
                    <a:pt x="291807" y="151066"/>
                  </a:lnTo>
                  <a:lnTo>
                    <a:pt x="310882" y="154621"/>
                  </a:lnTo>
                  <a:lnTo>
                    <a:pt x="326182" y="164409"/>
                  </a:lnTo>
                  <a:lnTo>
                    <a:pt x="336368" y="179286"/>
                  </a:lnTo>
                  <a:lnTo>
                    <a:pt x="340105" y="198107"/>
                  </a:lnTo>
                  <a:lnTo>
                    <a:pt x="340055" y="470560"/>
                  </a:lnTo>
                  <a:lnTo>
                    <a:pt x="339928" y="472008"/>
                  </a:lnTo>
                  <a:lnTo>
                    <a:pt x="378101" y="472008"/>
                  </a:lnTo>
                  <a:lnTo>
                    <a:pt x="378053" y="199148"/>
                  </a:lnTo>
                  <a:lnTo>
                    <a:pt x="363671" y="151066"/>
                  </a:lnTo>
                  <a:lnTo>
                    <a:pt x="327875" y="113004"/>
                  </a:lnTo>
                  <a:lnTo>
                    <a:pt x="264706" y="113004"/>
                  </a:lnTo>
                  <a:lnTo>
                    <a:pt x="264706" y="79997"/>
                  </a:lnTo>
                  <a:lnTo>
                    <a:pt x="294821" y="79997"/>
                  </a:lnTo>
                  <a:lnTo>
                    <a:pt x="252755" y="37833"/>
                  </a:lnTo>
                  <a:close/>
                </a:path>
                <a:path w="378459" h="510539">
                  <a:moveTo>
                    <a:pt x="294821" y="79997"/>
                  </a:moveTo>
                  <a:lnTo>
                    <a:pt x="264706" y="79997"/>
                  </a:lnTo>
                  <a:lnTo>
                    <a:pt x="297954" y="113004"/>
                  </a:lnTo>
                  <a:lnTo>
                    <a:pt x="327875" y="113004"/>
                  </a:lnTo>
                  <a:lnTo>
                    <a:pt x="294821" y="79997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29042" y="3410139"/>
              <a:ext cx="226772" cy="11529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658846" y="3060091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4984" y="407479"/>
                  </a:moveTo>
                  <a:lnTo>
                    <a:pt x="812243" y="455005"/>
                  </a:lnTo>
                  <a:lnTo>
                    <a:pt x="804223" y="500919"/>
                  </a:lnTo>
                  <a:lnTo>
                    <a:pt x="791230" y="544918"/>
                  </a:lnTo>
                  <a:lnTo>
                    <a:pt x="773570" y="586694"/>
                  </a:lnTo>
                  <a:lnTo>
                    <a:pt x="751548" y="625942"/>
                  </a:lnTo>
                  <a:lnTo>
                    <a:pt x="725470" y="662357"/>
                  </a:lnTo>
                  <a:lnTo>
                    <a:pt x="695642" y="695632"/>
                  </a:lnTo>
                  <a:lnTo>
                    <a:pt x="662369" y="725463"/>
                  </a:lnTo>
                  <a:lnTo>
                    <a:pt x="625958" y="751543"/>
                  </a:lnTo>
                  <a:lnTo>
                    <a:pt x="586713" y="773566"/>
                  </a:lnTo>
                  <a:lnTo>
                    <a:pt x="544941" y="791228"/>
                  </a:lnTo>
                  <a:lnTo>
                    <a:pt x="500947" y="804222"/>
                  </a:lnTo>
                  <a:lnTo>
                    <a:pt x="455038" y="812242"/>
                  </a:lnTo>
                  <a:lnTo>
                    <a:pt x="407517" y="814984"/>
                  </a:lnTo>
                  <a:lnTo>
                    <a:pt x="359991" y="812242"/>
                  </a:lnTo>
                  <a:lnTo>
                    <a:pt x="314076" y="804222"/>
                  </a:lnTo>
                  <a:lnTo>
                    <a:pt x="270077" y="791228"/>
                  </a:lnTo>
                  <a:lnTo>
                    <a:pt x="228300" y="773566"/>
                  </a:lnTo>
                  <a:lnTo>
                    <a:pt x="189050" y="751543"/>
                  </a:lnTo>
                  <a:lnTo>
                    <a:pt x="152634" y="725463"/>
                  </a:lnTo>
                  <a:lnTo>
                    <a:pt x="119357" y="695632"/>
                  </a:lnTo>
                  <a:lnTo>
                    <a:pt x="89525" y="662357"/>
                  </a:lnTo>
                  <a:lnTo>
                    <a:pt x="63444" y="625942"/>
                  </a:lnTo>
                  <a:lnTo>
                    <a:pt x="41419" y="586694"/>
                  </a:lnTo>
                  <a:lnTo>
                    <a:pt x="23757" y="544918"/>
                  </a:lnTo>
                  <a:lnTo>
                    <a:pt x="10762" y="500919"/>
                  </a:lnTo>
                  <a:lnTo>
                    <a:pt x="2741" y="455005"/>
                  </a:lnTo>
                  <a:lnTo>
                    <a:pt x="0" y="407479"/>
                  </a:lnTo>
                  <a:lnTo>
                    <a:pt x="2741" y="359956"/>
                  </a:lnTo>
                  <a:lnTo>
                    <a:pt x="10762" y="314044"/>
                  </a:lnTo>
                  <a:lnTo>
                    <a:pt x="23757" y="270048"/>
                  </a:lnTo>
                  <a:lnTo>
                    <a:pt x="41419" y="228275"/>
                  </a:lnTo>
                  <a:lnTo>
                    <a:pt x="63444" y="189029"/>
                  </a:lnTo>
                  <a:lnTo>
                    <a:pt x="89525" y="152616"/>
                  </a:lnTo>
                  <a:lnTo>
                    <a:pt x="119357" y="119343"/>
                  </a:lnTo>
                  <a:lnTo>
                    <a:pt x="152634" y="89514"/>
                  </a:lnTo>
                  <a:lnTo>
                    <a:pt x="189050" y="63436"/>
                  </a:lnTo>
                  <a:lnTo>
                    <a:pt x="228300" y="41414"/>
                  </a:lnTo>
                  <a:lnTo>
                    <a:pt x="270077" y="23754"/>
                  </a:lnTo>
                  <a:lnTo>
                    <a:pt x="314076" y="10761"/>
                  </a:lnTo>
                  <a:lnTo>
                    <a:pt x="359991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7" y="10761"/>
                  </a:lnTo>
                  <a:lnTo>
                    <a:pt x="544941" y="23754"/>
                  </a:lnTo>
                  <a:lnTo>
                    <a:pt x="586713" y="41414"/>
                  </a:lnTo>
                  <a:lnTo>
                    <a:pt x="625958" y="63436"/>
                  </a:lnTo>
                  <a:lnTo>
                    <a:pt x="662369" y="89514"/>
                  </a:lnTo>
                  <a:lnTo>
                    <a:pt x="695642" y="119343"/>
                  </a:lnTo>
                  <a:lnTo>
                    <a:pt x="725470" y="152616"/>
                  </a:lnTo>
                  <a:lnTo>
                    <a:pt x="751548" y="189029"/>
                  </a:lnTo>
                  <a:lnTo>
                    <a:pt x="773570" y="228275"/>
                  </a:lnTo>
                  <a:lnTo>
                    <a:pt x="791230" y="270048"/>
                  </a:lnTo>
                  <a:lnTo>
                    <a:pt x="804223" y="314044"/>
                  </a:lnTo>
                  <a:lnTo>
                    <a:pt x="812243" y="359956"/>
                  </a:lnTo>
                  <a:lnTo>
                    <a:pt x="814984" y="407479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862894" y="3206018"/>
              <a:ext cx="352425" cy="424180"/>
            </a:xfrm>
            <a:custGeom>
              <a:avLst/>
              <a:gdLst/>
              <a:ahLst/>
              <a:cxnLst/>
              <a:rect l="l" t="t" r="r" b="b"/>
              <a:pathLst>
                <a:path w="352425" h="424179">
                  <a:moveTo>
                    <a:pt x="342417" y="0"/>
                  </a:moveTo>
                  <a:lnTo>
                    <a:pt x="40462" y="0"/>
                  </a:lnTo>
                  <a:lnTo>
                    <a:pt x="22475" y="2400"/>
                  </a:lnTo>
                  <a:lnTo>
                    <a:pt x="9899" y="9748"/>
                  </a:lnTo>
                  <a:lnTo>
                    <a:pt x="2514" y="22261"/>
                  </a:lnTo>
                  <a:lnTo>
                    <a:pt x="101" y="40157"/>
                  </a:lnTo>
                  <a:lnTo>
                    <a:pt x="0" y="424040"/>
                  </a:lnTo>
                  <a:lnTo>
                    <a:pt x="209359" y="424040"/>
                  </a:lnTo>
                  <a:lnTo>
                    <a:pt x="213420" y="409841"/>
                  </a:lnTo>
                  <a:lnTo>
                    <a:pt x="225450" y="367550"/>
                  </a:lnTo>
                  <a:lnTo>
                    <a:pt x="100375" y="367550"/>
                  </a:lnTo>
                  <a:lnTo>
                    <a:pt x="42547" y="367322"/>
                  </a:lnTo>
                  <a:lnTo>
                    <a:pt x="38519" y="363397"/>
                  </a:lnTo>
                  <a:lnTo>
                    <a:pt x="34569" y="361327"/>
                  </a:lnTo>
                  <a:lnTo>
                    <a:pt x="38315" y="359067"/>
                  </a:lnTo>
                  <a:lnTo>
                    <a:pt x="41770" y="355866"/>
                  </a:lnTo>
                  <a:lnTo>
                    <a:pt x="50114" y="353631"/>
                  </a:lnTo>
                  <a:lnTo>
                    <a:pt x="231666" y="353631"/>
                  </a:lnTo>
                  <a:lnTo>
                    <a:pt x="232829" y="351624"/>
                  </a:lnTo>
                  <a:lnTo>
                    <a:pt x="239410" y="339700"/>
                  </a:lnTo>
                  <a:lnTo>
                    <a:pt x="245787" y="327534"/>
                  </a:lnTo>
                  <a:lnTo>
                    <a:pt x="258348" y="302996"/>
                  </a:lnTo>
                  <a:lnTo>
                    <a:pt x="42811" y="302996"/>
                  </a:lnTo>
                  <a:lnTo>
                    <a:pt x="40182" y="301891"/>
                  </a:lnTo>
                  <a:lnTo>
                    <a:pt x="37858" y="300850"/>
                  </a:lnTo>
                  <a:lnTo>
                    <a:pt x="34963" y="297776"/>
                  </a:lnTo>
                  <a:lnTo>
                    <a:pt x="35039" y="293611"/>
                  </a:lnTo>
                  <a:lnTo>
                    <a:pt x="38239" y="290423"/>
                  </a:lnTo>
                  <a:lnTo>
                    <a:pt x="44596" y="289029"/>
                  </a:lnTo>
                  <a:lnTo>
                    <a:pt x="256636" y="289029"/>
                  </a:lnTo>
                  <a:lnTo>
                    <a:pt x="266690" y="286169"/>
                  </a:lnTo>
                  <a:lnTo>
                    <a:pt x="275854" y="281012"/>
                  </a:lnTo>
                  <a:lnTo>
                    <a:pt x="284746" y="273342"/>
                  </a:lnTo>
                  <a:lnTo>
                    <a:pt x="291619" y="264515"/>
                  </a:lnTo>
                  <a:lnTo>
                    <a:pt x="294436" y="255928"/>
                  </a:lnTo>
                  <a:lnTo>
                    <a:pt x="293672" y="246987"/>
                  </a:lnTo>
                  <a:lnTo>
                    <a:pt x="289801" y="237096"/>
                  </a:lnTo>
                  <a:lnTo>
                    <a:pt x="126834" y="237096"/>
                  </a:lnTo>
                  <a:lnTo>
                    <a:pt x="44856" y="236791"/>
                  </a:lnTo>
                  <a:lnTo>
                    <a:pt x="35306" y="232943"/>
                  </a:lnTo>
                  <a:lnTo>
                    <a:pt x="35331" y="231114"/>
                  </a:lnTo>
                  <a:lnTo>
                    <a:pt x="35531" y="224574"/>
                  </a:lnTo>
                  <a:lnTo>
                    <a:pt x="35648" y="220751"/>
                  </a:lnTo>
                  <a:lnTo>
                    <a:pt x="286829" y="220751"/>
                  </a:lnTo>
                  <a:lnTo>
                    <a:pt x="285958" y="217116"/>
                  </a:lnTo>
                  <a:lnTo>
                    <a:pt x="284413" y="210853"/>
                  </a:lnTo>
                  <a:lnTo>
                    <a:pt x="283034" y="204830"/>
                  </a:lnTo>
                  <a:lnTo>
                    <a:pt x="281965" y="199034"/>
                  </a:lnTo>
                  <a:lnTo>
                    <a:pt x="281457" y="195643"/>
                  </a:lnTo>
                  <a:lnTo>
                    <a:pt x="282333" y="191198"/>
                  </a:lnTo>
                  <a:lnTo>
                    <a:pt x="285483" y="187642"/>
                  </a:lnTo>
                  <a:lnTo>
                    <a:pt x="338114" y="187642"/>
                  </a:lnTo>
                  <a:lnTo>
                    <a:pt x="338119" y="172478"/>
                  </a:lnTo>
                  <a:lnTo>
                    <a:pt x="42913" y="172478"/>
                  </a:lnTo>
                  <a:lnTo>
                    <a:pt x="40627" y="171437"/>
                  </a:lnTo>
                  <a:lnTo>
                    <a:pt x="38239" y="170395"/>
                  </a:lnTo>
                  <a:lnTo>
                    <a:pt x="35102" y="167817"/>
                  </a:lnTo>
                  <a:lnTo>
                    <a:pt x="35001" y="165735"/>
                  </a:lnTo>
                  <a:lnTo>
                    <a:pt x="34886" y="163766"/>
                  </a:lnTo>
                  <a:lnTo>
                    <a:pt x="37895" y="160782"/>
                  </a:lnTo>
                  <a:lnTo>
                    <a:pt x="37691" y="160782"/>
                  </a:lnTo>
                  <a:lnTo>
                    <a:pt x="40284" y="159854"/>
                  </a:lnTo>
                  <a:lnTo>
                    <a:pt x="43395" y="158775"/>
                  </a:lnTo>
                  <a:lnTo>
                    <a:pt x="338123" y="158775"/>
                  </a:lnTo>
                  <a:lnTo>
                    <a:pt x="338163" y="37502"/>
                  </a:lnTo>
                  <a:lnTo>
                    <a:pt x="339624" y="24736"/>
                  </a:lnTo>
                  <a:lnTo>
                    <a:pt x="343793" y="12394"/>
                  </a:lnTo>
                  <a:lnTo>
                    <a:pt x="352031" y="647"/>
                  </a:lnTo>
                  <a:lnTo>
                    <a:pt x="346075" y="317"/>
                  </a:lnTo>
                  <a:lnTo>
                    <a:pt x="342417" y="0"/>
                  </a:lnTo>
                  <a:close/>
                </a:path>
                <a:path w="352425" h="424179">
                  <a:moveTo>
                    <a:pt x="231666" y="353631"/>
                  </a:moveTo>
                  <a:lnTo>
                    <a:pt x="50114" y="353631"/>
                  </a:lnTo>
                  <a:lnTo>
                    <a:pt x="54952" y="354469"/>
                  </a:lnTo>
                  <a:lnTo>
                    <a:pt x="222187" y="354469"/>
                  </a:lnTo>
                  <a:lnTo>
                    <a:pt x="231482" y="353949"/>
                  </a:lnTo>
                  <a:lnTo>
                    <a:pt x="231666" y="353631"/>
                  </a:lnTo>
                  <a:close/>
                </a:path>
                <a:path w="352425" h="424179">
                  <a:moveTo>
                    <a:pt x="258660" y="302387"/>
                  </a:moveTo>
                  <a:lnTo>
                    <a:pt x="46240" y="302387"/>
                  </a:lnTo>
                  <a:lnTo>
                    <a:pt x="42811" y="302996"/>
                  </a:lnTo>
                  <a:lnTo>
                    <a:pt x="258348" y="302996"/>
                  </a:lnTo>
                  <a:lnTo>
                    <a:pt x="258660" y="302387"/>
                  </a:lnTo>
                  <a:close/>
                </a:path>
                <a:path w="352425" h="424179">
                  <a:moveTo>
                    <a:pt x="256636" y="289029"/>
                  </a:moveTo>
                  <a:lnTo>
                    <a:pt x="45810" y="289029"/>
                  </a:lnTo>
                  <a:lnTo>
                    <a:pt x="49733" y="289394"/>
                  </a:lnTo>
                  <a:lnTo>
                    <a:pt x="204203" y="289394"/>
                  </a:lnTo>
                  <a:lnTo>
                    <a:pt x="245071" y="289814"/>
                  </a:lnTo>
                  <a:lnTo>
                    <a:pt x="256636" y="289029"/>
                  </a:lnTo>
                  <a:close/>
                </a:path>
                <a:path w="352425" h="424179">
                  <a:moveTo>
                    <a:pt x="286829" y="220751"/>
                  </a:moveTo>
                  <a:lnTo>
                    <a:pt x="35648" y="220751"/>
                  </a:lnTo>
                  <a:lnTo>
                    <a:pt x="44716" y="224574"/>
                  </a:lnTo>
                  <a:lnTo>
                    <a:pt x="33883" y="224574"/>
                  </a:lnTo>
                  <a:lnTo>
                    <a:pt x="278128" y="224406"/>
                  </a:lnTo>
                  <a:lnTo>
                    <a:pt x="282638" y="223989"/>
                  </a:lnTo>
                  <a:lnTo>
                    <a:pt x="287553" y="223774"/>
                  </a:lnTo>
                  <a:lnTo>
                    <a:pt x="286829" y="220751"/>
                  </a:lnTo>
                  <a:close/>
                </a:path>
                <a:path w="352425" h="424179">
                  <a:moveTo>
                    <a:pt x="338114" y="187642"/>
                  </a:moveTo>
                  <a:lnTo>
                    <a:pt x="285483" y="187642"/>
                  </a:lnTo>
                  <a:lnTo>
                    <a:pt x="290423" y="189560"/>
                  </a:lnTo>
                  <a:lnTo>
                    <a:pt x="293547" y="190436"/>
                  </a:lnTo>
                  <a:lnTo>
                    <a:pt x="300590" y="192796"/>
                  </a:lnTo>
                  <a:lnTo>
                    <a:pt x="307617" y="195356"/>
                  </a:lnTo>
                  <a:lnTo>
                    <a:pt x="314652" y="197474"/>
                  </a:lnTo>
                  <a:lnTo>
                    <a:pt x="321716" y="198513"/>
                  </a:lnTo>
                  <a:lnTo>
                    <a:pt x="335102" y="199034"/>
                  </a:lnTo>
                  <a:lnTo>
                    <a:pt x="338112" y="194424"/>
                  </a:lnTo>
                  <a:lnTo>
                    <a:pt x="338114" y="187642"/>
                  </a:lnTo>
                  <a:close/>
                </a:path>
                <a:path w="352425" h="424179">
                  <a:moveTo>
                    <a:pt x="288899" y="171894"/>
                  </a:moveTo>
                  <a:lnTo>
                    <a:pt x="45738" y="171894"/>
                  </a:lnTo>
                  <a:lnTo>
                    <a:pt x="42913" y="172478"/>
                  </a:lnTo>
                  <a:lnTo>
                    <a:pt x="338119" y="172478"/>
                  </a:lnTo>
                  <a:lnTo>
                    <a:pt x="338119" y="172300"/>
                  </a:lnTo>
                  <a:lnTo>
                    <a:pt x="292531" y="172300"/>
                  </a:lnTo>
                  <a:lnTo>
                    <a:pt x="288899" y="171894"/>
                  </a:lnTo>
                  <a:close/>
                </a:path>
                <a:path w="352425" h="424179">
                  <a:moveTo>
                    <a:pt x="338123" y="158775"/>
                  </a:moveTo>
                  <a:lnTo>
                    <a:pt x="292984" y="158775"/>
                  </a:lnTo>
                  <a:lnTo>
                    <a:pt x="297662" y="160782"/>
                  </a:lnTo>
                  <a:lnTo>
                    <a:pt x="300068" y="163766"/>
                  </a:lnTo>
                  <a:lnTo>
                    <a:pt x="300672" y="167551"/>
                  </a:lnTo>
                  <a:lnTo>
                    <a:pt x="297802" y="170649"/>
                  </a:lnTo>
                  <a:lnTo>
                    <a:pt x="292531" y="172300"/>
                  </a:lnTo>
                  <a:lnTo>
                    <a:pt x="338119" y="172300"/>
                  </a:lnTo>
                  <a:lnTo>
                    <a:pt x="338123" y="158775"/>
                  </a:lnTo>
                  <a:close/>
                </a:path>
                <a:path w="352425" h="424179">
                  <a:moveTo>
                    <a:pt x="292221" y="158775"/>
                  </a:moveTo>
                  <a:lnTo>
                    <a:pt x="43395" y="158775"/>
                  </a:lnTo>
                  <a:lnTo>
                    <a:pt x="47142" y="159321"/>
                  </a:lnTo>
                  <a:lnTo>
                    <a:pt x="289394" y="159321"/>
                  </a:lnTo>
                  <a:lnTo>
                    <a:pt x="292221" y="158775"/>
                  </a:lnTo>
                  <a:close/>
                </a:path>
              </a:pathLst>
            </a:custGeom>
            <a:solidFill>
              <a:srgbClr val="EF82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5177" y="3479803"/>
              <a:ext cx="244871" cy="24933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802534" y="3644280"/>
              <a:ext cx="292735" cy="57785"/>
            </a:xfrm>
            <a:custGeom>
              <a:avLst/>
              <a:gdLst/>
              <a:ahLst/>
              <a:cxnLst/>
              <a:rect l="l" t="t" r="r" b="b"/>
              <a:pathLst>
                <a:path w="292735" h="57785">
                  <a:moveTo>
                    <a:pt x="267817" y="0"/>
                  </a:moveTo>
                  <a:lnTo>
                    <a:pt x="0" y="0"/>
                  </a:lnTo>
                  <a:lnTo>
                    <a:pt x="0" y="15582"/>
                  </a:lnTo>
                  <a:lnTo>
                    <a:pt x="22527" y="55305"/>
                  </a:lnTo>
                  <a:lnTo>
                    <a:pt x="292468" y="57734"/>
                  </a:lnTo>
                  <a:lnTo>
                    <a:pt x="283435" y="43541"/>
                  </a:lnTo>
                  <a:lnTo>
                    <a:pt x="279413" y="36810"/>
                  </a:lnTo>
                  <a:lnTo>
                    <a:pt x="276059" y="29959"/>
                  </a:lnTo>
                  <a:lnTo>
                    <a:pt x="273473" y="22754"/>
                  </a:lnTo>
                  <a:lnTo>
                    <a:pt x="271457" y="15279"/>
                  </a:lnTo>
                  <a:lnTo>
                    <a:pt x="267817" y="0"/>
                  </a:lnTo>
                  <a:close/>
                </a:path>
              </a:pathLst>
            </a:custGeom>
            <a:solidFill>
              <a:srgbClr val="EF82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59723" y="3397733"/>
              <a:ext cx="97256" cy="7704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4104" y="3206051"/>
              <a:ext cx="68141" cy="7373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54973" y="3555291"/>
              <a:ext cx="105295" cy="105016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648664" y="1733189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09" y="407504"/>
                  </a:moveTo>
                  <a:lnTo>
                    <a:pt x="812268" y="455028"/>
                  </a:lnTo>
                  <a:lnTo>
                    <a:pt x="804247" y="500940"/>
                  </a:lnTo>
                  <a:lnTo>
                    <a:pt x="791252" y="544937"/>
                  </a:lnTo>
                  <a:lnTo>
                    <a:pt x="773590" y="586711"/>
                  </a:lnTo>
                  <a:lnTo>
                    <a:pt x="751566" y="625958"/>
                  </a:lnTo>
                  <a:lnTo>
                    <a:pt x="725485" y="662372"/>
                  </a:lnTo>
                  <a:lnTo>
                    <a:pt x="695655" y="695647"/>
                  </a:lnTo>
                  <a:lnTo>
                    <a:pt x="662379" y="725477"/>
                  </a:lnTo>
                  <a:lnTo>
                    <a:pt x="625965" y="751556"/>
                  </a:lnTo>
                  <a:lnTo>
                    <a:pt x="586718" y="773579"/>
                  </a:lnTo>
                  <a:lnTo>
                    <a:pt x="544944" y="791241"/>
                  </a:lnTo>
                  <a:lnTo>
                    <a:pt x="500949" y="804235"/>
                  </a:lnTo>
                  <a:lnTo>
                    <a:pt x="455038" y="812255"/>
                  </a:lnTo>
                  <a:lnTo>
                    <a:pt x="407517" y="814997"/>
                  </a:lnTo>
                  <a:lnTo>
                    <a:pt x="359991" y="812255"/>
                  </a:lnTo>
                  <a:lnTo>
                    <a:pt x="314076" y="804235"/>
                  </a:lnTo>
                  <a:lnTo>
                    <a:pt x="270077" y="791241"/>
                  </a:lnTo>
                  <a:lnTo>
                    <a:pt x="228300" y="773579"/>
                  </a:lnTo>
                  <a:lnTo>
                    <a:pt x="189050" y="751556"/>
                  </a:lnTo>
                  <a:lnTo>
                    <a:pt x="152634" y="725477"/>
                  </a:lnTo>
                  <a:lnTo>
                    <a:pt x="119357" y="695647"/>
                  </a:lnTo>
                  <a:lnTo>
                    <a:pt x="89525" y="662372"/>
                  </a:lnTo>
                  <a:lnTo>
                    <a:pt x="63444" y="625958"/>
                  </a:lnTo>
                  <a:lnTo>
                    <a:pt x="41419" y="586711"/>
                  </a:lnTo>
                  <a:lnTo>
                    <a:pt x="23757" y="544937"/>
                  </a:lnTo>
                  <a:lnTo>
                    <a:pt x="10762" y="500940"/>
                  </a:lnTo>
                  <a:lnTo>
                    <a:pt x="2741" y="455028"/>
                  </a:lnTo>
                  <a:lnTo>
                    <a:pt x="0" y="407504"/>
                  </a:lnTo>
                  <a:lnTo>
                    <a:pt x="2741" y="359979"/>
                  </a:lnTo>
                  <a:lnTo>
                    <a:pt x="10762" y="314064"/>
                  </a:lnTo>
                  <a:lnTo>
                    <a:pt x="23757" y="270066"/>
                  </a:lnTo>
                  <a:lnTo>
                    <a:pt x="41419" y="228289"/>
                  </a:lnTo>
                  <a:lnTo>
                    <a:pt x="63444" y="189041"/>
                  </a:lnTo>
                  <a:lnTo>
                    <a:pt x="89525" y="152626"/>
                  </a:lnTo>
                  <a:lnTo>
                    <a:pt x="119357" y="119351"/>
                  </a:lnTo>
                  <a:lnTo>
                    <a:pt x="152634" y="89520"/>
                  </a:lnTo>
                  <a:lnTo>
                    <a:pt x="189050" y="63440"/>
                  </a:lnTo>
                  <a:lnTo>
                    <a:pt x="228300" y="41417"/>
                  </a:lnTo>
                  <a:lnTo>
                    <a:pt x="270077" y="23755"/>
                  </a:lnTo>
                  <a:lnTo>
                    <a:pt x="314076" y="10761"/>
                  </a:lnTo>
                  <a:lnTo>
                    <a:pt x="359991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9" y="10761"/>
                  </a:lnTo>
                  <a:lnTo>
                    <a:pt x="544944" y="23755"/>
                  </a:lnTo>
                  <a:lnTo>
                    <a:pt x="586718" y="41417"/>
                  </a:lnTo>
                  <a:lnTo>
                    <a:pt x="625965" y="63440"/>
                  </a:lnTo>
                  <a:lnTo>
                    <a:pt x="662379" y="89520"/>
                  </a:lnTo>
                  <a:lnTo>
                    <a:pt x="695655" y="119351"/>
                  </a:lnTo>
                  <a:lnTo>
                    <a:pt x="725485" y="152626"/>
                  </a:lnTo>
                  <a:lnTo>
                    <a:pt x="751566" y="189041"/>
                  </a:lnTo>
                  <a:lnTo>
                    <a:pt x="773590" y="228289"/>
                  </a:lnTo>
                  <a:lnTo>
                    <a:pt x="791252" y="270066"/>
                  </a:lnTo>
                  <a:lnTo>
                    <a:pt x="804247" y="314064"/>
                  </a:lnTo>
                  <a:lnTo>
                    <a:pt x="812268" y="359979"/>
                  </a:lnTo>
                  <a:lnTo>
                    <a:pt x="815009" y="407504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83542" y="1917699"/>
              <a:ext cx="545465" cy="446405"/>
            </a:xfrm>
            <a:custGeom>
              <a:avLst/>
              <a:gdLst/>
              <a:ahLst/>
              <a:cxnLst/>
              <a:rect l="l" t="t" r="r" b="b"/>
              <a:pathLst>
                <a:path w="545464" h="446405">
                  <a:moveTo>
                    <a:pt x="118427" y="147320"/>
                  </a:moveTo>
                  <a:lnTo>
                    <a:pt x="0" y="147320"/>
                  </a:lnTo>
                  <a:lnTo>
                    <a:pt x="0" y="166370"/>
                  </a:lnTo>
                  <a:lnTo>
                    <a:pt x="0" y="383540"/>
                  </a:lnTo>
                  <a:lnTo>
                    <a:pt x="0" y="403860"/>
                  </a:lnTo>
                  <a:lnTo>
                    <a:pt x="118427" y="403860"/>
                  </a:lnTo>
                  <a:lnTo>
                    <a:pt x="118427" y="383603"/>
                  </a:lnTo>
                  <a:lnTo>
                    <a:pt x="118427" y="166585"/>
                  </a:lnTo>
                  <a:lnTo>
                    <a:pt x="98513" y="166585"/>
                  </a:lnTo>
                  <a:lnTo>
                    <a:pt x="98513" y="383540"/>
                  </a:lnTo>
                  <a:lnTo>
                    <a:pt x="19939" y="383540"/>
                  </a:lnTo>
                  <a:lnTo>
                    <a:pt x="19939" y="166370"/>
                  </a:lnTo>
                  <a:lnTo>
                    <a:pt x="118427" y="166370"/>
                  </a:lnTo>
                  <a:lnTo>
                    <a:pt x="118427" y="147320"/>
                  </a:lnTo>
                  <a:close/>
                </a:path>
                <a:path w="545464" h="446405">
                  <a:moveTo>
                    <a:pt x="260642" y="0"/>
                  </a:moveTo>
                  <a:lnTo>
                    <a:pt x="142163" y="0"/>
                  </a:lnTo>
                  <a:lnTo>
                    <a:pt x="142163" y="19050"/>
                  </a:lnTo>
                  <a:lnTo>
                    <a:pt x="142163" y="383540"/>
                  </a:lnTo>
                  <a:lnTo>
                    <a:pt x="142163" y="403860"/>
                  </a:lnTo>
                  <a:lnTo>
                    <a:pt x="260642" y="403860"/>
                  </a:lnTo>
                  <a:lnTo>
                    <a:pt x="260642" y="383603"/>
                  </a:lnTo>
                  <a:lnTo>
                    <a:pt x="260642" y="19494"/>
                  </a:lnTo>
                  <a:lnTo>
                    <a:pt x="240715" y="19494"/>
                  </a:lnTo>
                  <a:lnTo>
                    <a:pt x="240715" y="383540"/>
                  </a:lnTo>
                  <a:lnTo>
                    <a:pt x="162090" y="383540"/>
                  </a:lnTo>
                  <a:lnTo>
                    <a:pt x="162090" y="19050"/>
                  </a:lnTo>
                  <a:lnTo>
                    <a:pt x="260642" y="19050"/>
                  </a:lnTo>
                  <a:lnTo>
                    <a:pt x="260642" y="0"/>
                  </a:lnTo>
                  <a:close/>
                </a:path>
                <a:path w="545464" h="446405">
                  <a:moveTo>
                    <a:pt x="402831" y="49530"/>
                  </a:moveTo>
                  <a:lnTo>
                    <a:pt x="284378" y="49530"/>
                  </a:lnTo>
                  <a:lnTo>
                    <a:pt x="284378" y="69850"/>
                  </a:lnTo>
                  <a:lnTo>
                    <a:pt x="284378" y="383540"/>
                  </a:lnTo>
                  <a:lnTo>
                    <a:pt x="284378" y="403860"/>
                  </a:lnTo>
                  <a:lnTo>
                    <a:pt x="402831" y="403860"/>
                  </a:lnTo>
                  <a:lnTo>
                    <a:pt x="402831" y="383603"/>
                  </a:lnTo>
                  <a:lnTo>
                    <a:pt x="402831" y="70040"/>
                  </a:lnTo>
                  <a:lnTo>
                    <a:pt x="382930" y="70040"/>
                  </a:lnTo>
                  <a:lnTo>
                    <a:pt x="382930" y="383540"/>
                  </a:lnTo>
                  <a:lnTo>
                    <a:pt x="304292" y="383540"/>
                  </a:lnTo>
                  <a:lnTo>
                    <a:pt x="304292" y="69850"/>
                  </a:lnTo>
                  <a:lnTo>
                    <a:pt x="402831" y="69850"/>
                  </a:lnTo>
                  <a:lnTo>
                    <a:pt x="402831" y="49530"/>
                  </a:lnTo>
                  <a:close/>
                </a:path>
                <a:path w="545464" h="446405">
                  <a:moveTo>
                    <a:pt x="545020" y="106680"/>
                  </a:moveTo>
                  <a:lnTo>
                    <a:pt x="426618" y="106680"/>
                  </a:lnTo>
                  <a:lnTo>
                    <a:pt x="426618" y="127000"/>
                  </a:lnTo>
                  <a:lnTo>
                    <a:pt x="426618" y="383540"/>
                  </a:lnTo>
                  <a:lnTo>
                    <a:pt x="426618" y="403860"/>
                  </a:lnTo>
                  <a:lnTo>
                    <a:pt x="545020" y="403860"/>
                  </a:lnTo>
                  <a:lnTo>
                    <a:pt x="545020" y="383603"/>
                  </a:lnTo>
                  <a:lnTo>
                    <a:pt x="545020" y="127063"/>
                  </a:lnTo>
                  <a:lnTo>
                    <a:pt x="525094" y="127063"/>
                  </a:lnTo>
                  <a:lnTo>
                    <a:pt x="525094" y="383540"/>
                  </a:lnTo>
                  <a:lnTo>
                    <a:pt x="446493" y="383540"/>
                  </a:lnTo>
                  <a:lnTo>
                    <a:pt x="446493" y="127000"/>
                  </a:lnTo>
                  <a:lnTo>
                    <a:pt x="545020" y="127000"/>
                  </a:lnTo>
                  <a:lnTo>
                    <a:pt x="545020" y="106680"/>
                  </a:lnTo>
                  <a:close/>
                </a:path>
                <a:path w="545464" h="446405">
                  <a:moveTo>
                    <a:pt x="545261" y="426491"/>
                  </a:moveTo>
                  <a:lnTo>
                    <a:pt x="1168" y="426491"/>
                  </a:lnTo>
                  <a:lnTo>
                    <a:pt x="1168" y="446392"/>
                  </a:lnTo>
                  <a:lnTo>
                    <a:pt x="545261" y="446392"/>
                  </a:lnTo>
                  <a:lnTo>
                    <a:pt x="545261" y="426491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334813" y="1733189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39">
                  <a:moveTo>
                    <a:pt x="815009" y="407492"/>
                  </a:moveTo>
                  <a:lnTo>
                    <a:pt x="812268" y="455017"/>
                  </a:lnTo>
                  <a:lnTo>
                    <a:pt x="804247" y="500932"/>
                  </a:lnTo>
                  <a:lnTo>
                    <a:pt x="791252" y="544931"/>
                  </a:lnTo>
                  <a:lnTo>
                    <a:pt x="773590" y="586707"/>
                  </a:lnTo>
                  <a:lnTo>
                    <a:pt x="751566" y="625955"/>
                  </a:lnTo>
                  <a:lnTo>
                    <a:pt x="725485" y="662370"/>
                  </a:lnTo>
                  <a:lnTo>
                    <a:pt x="695655" y="695645"/>
                  </a:lnTo>
                  <a:lnTo>
                    <a:pt x="662379" y="725476"/>
                  </a:lnTo>
                  <a:lnTo>
                    <a:pt x="625965" y="751556"/>
                  </a:lnTo>
                  <a:lnTo>
                    <a:pt x="586718" y="773579"/>
                  </a:lnTo>
                  <a:lnTo>
                    <a:pt x="544944" y="791241"/>
                  </a:lnTo>
                  <a:lnTo>
                    <a:pt x="500949" y="804235"/>
                  </a:lnTo>
                  <a:lnTo>
                    <a:pt x="455038" y="812255"/>
                  </a:lnTo>
                  <a:lnTo>
                    <a:pt x="407517" y="814997"/>
                  </a:lnTo>
                  <a:lnTo>
                    <a:pt x="359991" y="812255"/>
                  </a:lnTo>
                  <a:lnTo>
                    <a:pt x="314076" y="804235"/>
                  </a:lnTo>
                  <a:lnTo>
                    <a:pt x="270077" y="791241"/>
                  </a:lnTo>
                  <a:lnTo>
                    <a:pt x="228300" y="773579"/>
                  </a:lnTo>
                  <a:lnTo>
                    <a:pt x="189050" y="751556"/>
                  </a:lnTo>
                  <a:lnTo>
                    <a:pt x="152634" y="725476"/>
                  </a:lnTo>
                  <a:lnTo>
                    <a:pt x="119357" y="695645"/>
                  </a:lnTo>
                  <a:lnTo>
                    <a:pt x="89525" y="662370"/>
                  </a:lnTo>
                  <a:lnTo>
                    <a:pt x="63444" y="625955"/>
                  </a:lnTo>
                  <a:lnTo>
                    <a:pt x="41419" y="586707"/>
                  </a:lnTo>
                  <a:lnTo>
                    <a:pt x="23757" y="544931"/>
                  </a:lnTo>
                  <a:lnTo>
                    <a:pt x="10762" y="500932"/>
                  </a:lnTo>
                  <a:lnTo>
                    <a:pt x="2741" y="455017"/>
                  </a:lnTo>
                  <a:lnTo>
                    <a:pt x="0" y="407492"/>
                  </a:lnTo>
                  <a:lnTo>
                    <a:pt x="2741" y="359969"/>
                  </a:lnTo>
                  <a:lnTo>
                    <a:pt x="10762" y="314056"/>
                  </a:lnTo>
                  <a:lnTo>
                    <a:pt x="23757" y="270059"/>
                  </a:lnTo>
                  <a:lnTo>
                    <a:pt x="41419" y="228285"/>
                  </a:lnTo>
                  <a:lnTo>
                    <a:pt x="63444" y="189038"/>
                  </a:lnTo>
                  <a:lnTo>
                    <a:pt x="89525" y="152624"/>
                  </a:lnTo>
                  <a:lnTo>
                    <a:pt x="119357" y="119349"/>
                  </a:lnTo>
                  <a:lnTo>
                    <a:pt x="152634" y="89519"/>
                  </a:lnTo>
                  <a:lnTo>
                    <a:pt x="189050" y="63440"/>
                  </a:lnTo>
                  <a:lnTo>
                    <a:pt x="228300" y="41417"/>
                  </a:lnTo>
                  <a:lnTo>
                    <a:pt x="270077" y="23755"/>
                  </a:lnTo>
                  <a:lnTo>
                    <a:pt x="314076" y="10761"/>
                  </a:lnTo>
                  <a:lnTo>
                    <a:pt x="359991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9" y="10761"/>
                  </a:lnTo>
                  <a:lnTo>
                    <a:pt x="544944" y="23755"/>
                  </a:lnTo>
                  <a:lnTo>
                    <a:pt x="586718" y="41417"/>
                  </a:lnTo>
                  <a:lnTo>
                    <a:pt x="625965" y="63440"/>
                  </a:lnTo>
                  <a:lnTo>
                    <a:pt x="662379" y="89519"/>
                  </a:lnTo>
                  <a:lnTo>
                    <a:pt x="695655" y="119349"/>
                  </a:lnTo>
                  <a:lnTo>
                    <a:pt x="725485" y="152624"/>
                  </a:lnTo>
                  <a:lnTo>
                    <a:pt x="751566" y="189038"/>
                  </a:lnTo>
                  <a:lnTo>
                    <a:pt x="773590" y="228285"/>
                  </a:lnTo>
                  <a:lnTo>
                    <a:pt x="791252" y="270059"/>
                  </a:lnTo>
                  <a:lnTo>
                    <a:pt x="804247" y="314056"/>
                  </a:lnTo>
                  <a:lnTo>
                    <a:pt x="812268" y="359969"/>
                  </a:lnTo>
                  <a:lnTo>
                    <a:pt x="815009" y="407492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657070" y="1847026"/>
              <a:ext cx="335280" cy="452755"/>
            </a:xfrm>
            <a:custGeom>
              <a:avLst/>
              <a:gdLst/>
              <a:ahLst/>
              <a:cxnLst/>
              <a:rect l="l" t="t" r="r" b="b"/>
              <a:pathLst>
                <a:path w="335279" h="452755">
                  <a:moveTo>
                    <a:pt x="157309" y="0"/>
                  </a:moveTo>
                  <a:lnTo>
                    <a:pt x="20624" y="0"/>
                  </a:lnTo>
                  <a:lnTo>
                    <a:pt x="11203" y="1150"/>
                  </a:lnTo>
                  <a:lnTo>
                    <a:pt x="4802" y="4773"/>
                  </a:lnTo>
                  <a:lnTo>
                    <a:pt x="1156" y="11128"/>
                  </a:lnTo>
                  <a:lnTo>
                    <a:pt x="0" y="20472"/>
                  </a:lnTo>
                  <a:lnTo>
                    <a:pt x="0" y="432295"/>
                  </a:lnTo>
                  <a:lnTo>
                    <a:pt x="1172" y="441183"/>
                  </a:lnTo>
                  <a:lnTo>
                    <a:pt x="4893" y="447494"/>
                  </a:lnTo>
                  <a:lnTo>
                    <a:pt x="10871" y="451083"/>
                  </a:lnTo>
                  <a:lnTo>
                    <a:pt x="19608" y="452285"/>
                  </a:lnTo>
                  <a:lnTo>
                    <a:pt x="316090" y="452285"/>
                  </a:lnTo>
                  <a:lnTo>
                    <a:pt x="324396" y="451083"/>
                  </a:lnTo>
                  <a:lnTo>
                    <a:pt x="330406" y="447494"/>
                  </a:lnTo>
                  <a:lnTo>
                    <a:pt x="334035" y="441558"/>
                  </a:lnTo>
                  <a:lnTo>
                    <a:pt x="335254" y="433311"/>
                  </a:lnTo>
                  <a:lnTo>
                    <a:pt x="335252" y="418528"/>
                  </a:lnTo>
                  <a:lnTo>
                    <a:pt x="33832" y="418528"/>
                  </a:lnTo>
                  <a:lnTo>
                    <a:pt x="33832" y="33553"/>
                  </a:lnTo>
                  <a:lnTo>
                    <a:pt x="224111" y="33553"/>
                  </a:lnTo>
                  <a:lnTo>
                    <a:pt x="214629" y="24028"/>
                  </a:lnTo>
                  <a:lnTo>
                    <a:pt x="201994" y="13431"/>
                  </a:lnTo>
                  <a:lnTo>
                    <a:pt x="188148" y="5886"/>
                  </a:lnTo>
                  <a:lnTo>
                    <a:pt x="173033" y="1389"/>
                  </a:lnTo>
                  <a:lnTo>
                    <a:pt x="157309" y="0"/>
                  </a:lnTo>
                  <a:close/>
                </a:path>
                <a:path w="335279" h="452755">
                  <a:moveTo>
                    <a:pt x="224111" y="33553"/>
                  </a:moveTo>
                  <a:lnTo>
                    <a:pt x="157505" y="33553"/>
                  </a:lnTo>
                  <a:lnTo>
                    <a:pt x="175191" y="36720"/>
                  </a:lnTo>
                  <a:lnTo>
                    <a:pt x="188945" y="45602"/>
                  </a:lnTo>
                  <a:lnTo>
                    <a:pt x="197872" y="59299"/>
                  </a:lnTo>
                  <a:lnTo>
                    <a:pt x="201079" y="76911"/>
                  </a:lnTo>
                  <a:lnTo>
                    <a:pt x="201091" y="115696"/>
                  </a:lnTo>
                  <a:lnTo>
                    <a:pt x="202363" y="123373"/>
                  </a:lnTo>
                  <a:lnTo>
                    <a:pt x="205976" y="129095"/>
                  </a:lnTo>
                  <a:lnTo>
                    <a:pt x="211744" y="132674"/>
                  </a:lnTo>
                  <a:lnTo>
                    <a:pt x="219717" y="133959"/>
                  </a:lnTo>
                  <a:lnTo>
                    <a:pt x="258737" y="133959"/>
                  </a:lnTo>
                  <a:lnTo>
                    <a:pt x="275651" y="137109"/>
                  </a:lnTo>
                  <a:lnTo>
                    <a:pt x="289218" y="145788"/>
                  </a:lnTo>
                  <a:lnTo>
                    <a:pt x="298254" y="158978"/>
                  </a:lnTo>
                  <a:lnTo>
                    <a:pt x="301574" y="175666"/>
                  </a:lnTo>
                  <a:lnTo>
                    <a:pt x="301523" y="417258"/>
                  </a:lnTo>
                  <a:lnTo>
                    <a:pt x="301409" y="418528"/>
                  </a:lnTo>
                  <a:lnTo>
                    <a:pt x="335252" y="418528"/>
                  </a:lnTo>
                  <a:lnTo>
                    <a:pt x="335128" y="175666"/>
                  </a:lnTo>
                  <a:lnTo>
                    <a:pt x="322460" y="133959"/>
                  </a:lnTo>
                  <a:lnTo>
                    <a:pt x="290710" y="100202"/>
                  </a:lnTo>
                  <a:lnTo>
                    <a:pt x="234708" y="100202"/>
                  </a:lnTo>
                  <a:lnTo>
                    <a:pt x="234708" y="70942"/>
                  </a:lnTo>
                  <a:lnTo>
                    <a:pt x="261413" y="70942"/>
                  </a:lnTo>
                  <a:lnTo>
                    <a:pt x="224111" y="33553"/>
                  </a:lnTo>
                  <a:close/>
                </a:path>
                <a:path w="335279" h="452755">
                  <a:moveTo>
                    <a:pt x="261413" y="70942"/>
                  </a:moveTo>
                  <a:lnTo>
                    <a:pt x="234708" y="70942"/>
                  </a:lnTo>
                  <a:lnTo>
                    <a:pt x="264185" y="100202"/>
                  </a:lnTo>
                  <a:lnTo>
                    <a:pt x="290710" y="100202"/>
                  </a:lnTo>
                  <a:lnTo>
                    <a:pt x="261413" y="70942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488413" y="1922868"/>
              <a:ext cx="318135" cy="445134"/>
            </a:xfrm>
            <a:custGeom>
              <a:avLst/>
              <a:gdLst/>
              <a:ahLst/>
              <a:cxnLst/>
              <a:rect l="l" t="t" r="r" b="b"/>
              <a:pathLst>
                <a:path w="318134" h="445135">
                  <a:moveTo>
                    <a:pt x="317677" y="444919"/>
                  </a:moveTo>
                  <a:lnTo>
                    <a:pt x="0" y="444919"/>
                  </a:lnTo>
                  <a:lnTo>
                    <a:pt x="0" y="0"/>
                  </a:lnTo>
                  <a:lnTo>
                    <a:pt x="317677" y="0"/>
                  </a:lnTo>
                  <a:lnTo>
                    <a:pt x="317677" y="444919"/>
                  </a:lnTo>
                  <a:close/>
                </a:path>
              </a:pathLst>
            </a:custGeom>
            <a:ln w="25400">
              <a:solidFill>
                <a:srgbClr val="F082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5612" y="4342818"/>
              <a:ext cx="836587" cy="836574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921358" y="4353606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4984" y="407479"/>
                  </a:moveTo>
                  <a:lnTo>
                    <a:pt x="812243" y="455005"/>
                  </a:lnTo>
                  <a:lnTo>
                    <a:pt x="804223" y="500919"/>
                  </a:lnTo>
                  <a:lnTo>
                    <a:pt x="791230" y="544918"/>
                  </a:lnTo>
                  <a:lnTo>
                    <a:pt x="773570" y="586694"/>
                  </a:lnTo>
                  <a:lnTo>
                    <a:pt x="751548" y="625942"/>
                  </a:lnTo>
                  <a:lnTo>
                    <a:pt x="725471" y="662357"/>
                  </a:lnTo>
                  <a:lnTo>
                    <a:pt x="695644" y="695632"/>
                  </a:lnTo>
                  <a:lnTo>
                    <a:pt x="662372" y="725463"/>
                  </a:lnTo>
                  <a:lnTo>
                    <a:pt x="625961" y="751543"/>
                  </a:lnTo>
                  <a:lnTo>
                    <a:pt x="586718" y="773566"/>
                  </a:lnTo>
                  <a:lnTo>
                    <a:pt x="544948" y="791228"/>
                  </a:lnTo>
                  <a:lnTo>
                    <a:pt x="500955" y="804222"/>
                  </a:lnTo>
                  <a:lnTo>
                    <a:pt x="455048" y="812242"/>
                  </a:lnTo>
                  <a:lnTo>
                    <a:pt x="407530" y="814984"/>
                  </a:lnTo>
                  <a:lnTo>
                    <a:pt x="360001" y="812242"/>
                  </a:lnTo>
                  <a:lnTo>
                    <a:pt x="314084" y="804222"/>
                  </a:lnTo>
                  <a:lnTo>
                    <a:pt x="270083" y="791228"/>
                  </a:lnTo>
                  <a:lnTo>
                    <a:pt x="228304" y="773566"/>
                  </a:lnTo>
                  <a:lnTo>
                    <a:pt x="189053" y="751543"/>
                  </a:lnTo>
                  <a:lnTo>
                    <a:pt x="152636" y="725463"/>
                  </a:lnTo>
                  <a:lnTo>
                    <a:pt x="119359" y="695632"/>
                  </a:lnTo>
                  <a:lnTo>
                    <a:pt x="89526" y="662357"/>
                  </a:lnTo>
                  <a:lnTo>
                    <a:pt x="63445" y="625942"/>
                  </a:lnTo>
                  <a:lnTo>
                    <a:pt x="41420" y="586694"/>
                  </a:lnTo>
                  <a:lnTo>
                    <a:pt x="23757" y="544918"/>
                  </a:lnTo>
                  <a:lnTo>
                    <a:pt x="10762" y="500919"/>
                  </a:lnTo>
                  <a:lnTo>
                    <a:pt x="2741" y="455005"/>
                  </a:lnTo>
                  <a:lnTo>
                    <a:pt x="0" y="407479"/>
                  </a:lnTo>
                  <a:lnTo>
                    <a:pt x="2741" y="359956"/>
                  </a:lnTo>
                  <a:lnTo>
                    <a:pt x="10762" y="314044"/>
                  </a:lnTo>
                  <a:lnTo>
                    <a:pt x="23757" y="270048"/>
                  </a:lnTo>
                  <a:lnTo>
                    <a:pt x="41420" y="228275"/>
                  </a:lnTo>
                  <a:lnTo>
                    <a:pt x="63445" y="189029"/>
                  </a:lnTo>
                  <a:lnTo>
                    <a:pt x="89526" y="152616"/>
                  </a:lnTo>
                  <a:lnTo>
                    <a:pt x="119359" y="119343"/>
                  </a:lnTo>
                  <a:lnTo>
                    <a:pt x="152636" y="89514"/>
                  </a:lnTo>
                  <a:lnTo>
                    <a:pt x="189053" y="63436"/>
                  </a:lnTo>
                  <a:lnTo>
                    <a:pt x="228304" y="41414"/>
                  </a:lnTo>
                  <a:lnTo>
                    <a:pt x="270083" y="23754"/>
                  </a:lnTo>
                  <a:lnTo>
                    <a:pt x="314084" y="10761"/>
                  </a:lnTo>
                  <a:lnTo>
                    <a:pt x="360001" y="2741"/>
                  </a:lnTo>
                  <a:lnTo>
                    <a:pt x="407530" y="0"/>
                  </a:lnTo>
                  <a:lnTo>
                    <a:pt x="455048" y="2741"/>
                  </a:lnTo>
                  <a:lnTo>
                    <a:pt x="500955" y="10761"/>
                  </a:lnTo>
                  <a:lnTo>
                    <a:pt x="544948" y="23754"/>
                  </a:lnTo>
                  <a:lnTo>
                    <a:pt x="586718" y="41414"/>
                  </a:lnTo>
                  <a:lnTo>
                    <a:pt x="625961" y="63436"/>
                  </a:lnTo>
                  <a:lnTo>
                    <a:pt x="662372" y="89514"/>
                  </a:lnTo>
                  <a:lnTo>
                    <a:pt x="695644" y="119343"/>
                  </a:lnTo>
                  <a:lnTo>
                    <a:pt x="725471" y="152616"/>
                  </a:lnTo>
                  <a:lnTo>
                    <a:pt x="751548" y="189029"/>
                  </a:lnTo>
                  <a:lnTo>
                    <a:pt x="773570" y="228275"/>
                  </a:lnTo>
                  <a:lnTo>
                    <a:pt x="791230" y="270048"/>
                  </a:lnTo>
                  <a:lnTo>
                    <a:pt x="804223" y="314044"/>
                  </a:lnTo>
                  <a:lnTo>
                    <a:pt x="812243" y="359956"/>
                  </a:lnTo>
                  <a:lnTo>
                    <a:pt x="814984" y="407479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172938" y="4521616"/>
              <a:ext cx="271780" cy="439420"/>
            </a:xfrm>
            <a:custGeom>
              <a:avLst/>
              <a:gdLst/>
              <a:ahLst/>
              <a:cxnLst/>
              <a:rect l="l" t="t" r="r" b="b"/>
              <a:pathLst>
                <a:path w="271779" h="439420">
                  <a:moveTo>
                    <a:pt x="153289" y="0"/>
                  </a:moveTo>
                  <a:lnTo>
                    <a:pt x="150444" y="253"/>
                  </a:lnTo>
                  <a:lnTo>
                    <a:pt x="1054" y="35902"/>
                  </a:lnTo>
                  <a:lnTo>
                    <a:pt x="0" y="37134"/>
                  </a:lnTo>
                  <a:lnTo>
                    <a:pt x="890" y="108611"/>
                  </a:lnTo>
                  <a:lnTo>
                    <a:pt x="1320" y="176618"/>
                  </a:lnTo>
                  <a:lnTo>
                    <a:pt x="406" y="402132"/>
                  </a:lnTo>
                  <a:lnTo>
                    <a:pt x="154228" y="438873"/>
                  </a:lnTo>
                  <a:lnTo>
                    <a:pt x="154228" y="414934"/>
                  </a:lnTo>
                  <a:lnTo>
                    <a:pt x="271678" y="414934"/>
                  </a:lnTo>
                  <a:lnTo>
                    <a:pt x="271678" y="262712"/>
                  </a:lnTo>
                  <a:lnTo>
                    <a:pt x="242227" y="262712"/>
                  </a:lnTo>
                  <a:lnTo>
                    <a:pt x="242227" y="385254"/>
                  </a:lnTo>
                  <a:lnTo>
                    <a:pt x="154381" y="385254"/>
                  </a:lnTo>
                  <a:lnTo>
                    <a:pt x="154381" y="53111"/>
                  </a:lnTo>
                  <a:lnTo>
                    <a:pt x="242468" y="53111"/>
                  </a:lnTo>
                  <a:lnTo>
                    <a:pt x="242468" y="175729"/>
                  </a:lnTo>
                  <a:lnTo>
                    <a:pt x="271614" y="175729"/>
                  </a:lnTo>
                  <a:lnTo>
                    <a:pt x="271614" y="23329"/>
                  </a:lnTo>
                  <a:lnTo>
                    <a:pt x="153289" y="23329"/>
                  </a:lnTo>
                  <a:lnTo>
                    <a:pt x="153289" y="0"/>
                  </a:lnTo>
                  <a:close/>
                </a:path>
              </a:pathLst>
            </a:custGeom>
            <a:solidFill>
              <a:srgbClr val="EF82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35702" y="4674528"/>
              <a:ext cx="221018" cy="132384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921356" y="1733189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39" h="815339">
                  <a:moveTo>
                    <a:pt x="815009" y="407504"/>
                  </a:moveTo>
                  <a:lnTo>
                    <a:pt x="812268" y="455028"/>
                  </a:lnTo>
                  <a:lnTo>
                    <a:pt x="804247" y="500940"/>
                  </a:lnTo>
                  <a:lnTo>
                    <a:pt x="791252" y="544937"/>
                  </a:lnTo>
                  <a:lnTo>
                    <a:pt x="773590" y="586711"/>
                  </a:lnTo>
                  <a:lnTo>
                    <a:pt x="751566" y="625958"/>
                  </a:lnTo>
                  <a:lnTo>
                    <a:pt x="725485" y="662372"/>
                  </a:lnTo>
                  <a:lnTo>
                    <a:pt x="695655" y="695647"/>
                  </a:lnTo>
                  <a:lnTo>
                    <a:pt x="662379" y="725477"/>
                  </a:lnTo>
                  <a:lnTo>
                    <a:pt x="625965" y="751556"/>
                  </a:lnTo>
                  <a:lnTo>
                    <a:pt x="586718" y="773579"/>
                  </a:lnTo>
                  <a:lnTo>
                    <a:pt x="544944" y="791241"/>
                  </a:lnTo>
                  <a:lnTo>
                    <a:pt x="500949" y="804235"/>
                  </a:lnTo>
                  <a:lnTo>
                    <a:pt x="455038" y="812255"/>
                  </a:lnTo>
                  <a:lnTo>
                    <a:pt x="407517" y="814997"/>
                  </a:lnTo>
                  <a:lnTo>
                    <a:pt x="359991" y="812255"/>
                  </a:lnTo>
                  <a:lnTo>
                    <a:pt x="314076" y="804235"/>
                  </a:lnTo>
                  <a:lnTo>
                    <a:pt x="270077" y="791241"/>
                  </a:lnTo>
                  <a:lnTo>
                    <a:pt x="228300" y="773579"/>
                  </a:lnTo>
                  <a:lnTo>
                    <a:pt x="189050" y="751556"/>
                  </a:lnTo>
                  <a:lnTo>
                    <a:pt x="152634" y="725477"/>
                  </a:lnTo>
                  <a:lnTo>
                    <a:pt x="119357" y="695647"/>
                  </a:lnTo>
                  <a:lnTo>
                    <a:pt x="89525" y="662372"/>
                  </a:lnTo>
                  <a:lnTo>
                    <a:pt x="63444" y="625958"/>
                  </a:lnTo>
                  <a:lnTo>
                    <a:pt x="41419" y="586711"/>
                  </a:lnTo>
                  <a:lnTo>
                    <a:pt x="23757" y="544937"/>
                  </a:lnTo>
                  <a:lnTo>
                    <a:pt x="10762" y="500940"/>
                  </a:lnTo>
                  <a:lnTo>
                    <a:pt x="2741" y="455028"/>
                  </a:lnTo>
                  <a:lnTo>
                    <a:pt x="0" y="407504"/>
                  </a:lnTo>
                  <a:lnTo>
                    <a:pt x="2741" y="359979"/>
                  </a:lnTo>
                  <a:lnTo>
                    <a:pt x="10762" y="314064"/>
                  </a:lnTo>
                  <a:lnTo>
                    <a:pt x="23757" y="270066"/>
                  </a:lnTo>
                  <a:lnTo>
                    <a:pt x="41419" y="228289"/>
                  </a:lnTo>
                  <a:lnTo>
                    <a:pt x="63444" y="189041"/>
                  </a:lnTo>
                  <a:lnTo>
                    <a:pt x="89525" y="152626"/>
                  </a:lnTo>
                  <a:lnTo>
                    <a:pt x="119357" y="119351"/>
                  </a:lnTo>
                  <a:lnTo>
                    <a:pt x="152634" y="89520"/>
                  </a:lnTo>
                  <a:lnTo>
                    <a:pt x="189050" y="63440"/>
                  </a:lnTo>
                  <a:lnTo>
                    <a:pt x="228300" y="41417"/>
                  </a:lnTo>
                  <a:lnTo>
                    <a:pt x="270077" y="23755"/>
                  </a:lnTo>
                  <a:lnTo>
                    <a:pt x="314076" y="10761"/>
                  </a:lnTo>
                  <a:lnTo>
                    <a:pt x="359991" y="2741"/>
                  </a:lnTo>
                  <a:lnTo>
                    <a:pt x="407517" y="0"/>
                  </a:lnTo>
                  <a:lnTo>
                    <a:pt x="455038" y="2741"/>
                  </a:lnTo>
                  <a:lnTo>
                    <a:pt x="500949" y="10761"/>
                  </a:lnTo>
                  <a:lnTo>
                    <a:pt x="544944" y="23755"/>
                  </a:lnTo>
                  <a:lnTo>
                    <a:pt x="586718" y="41417"/>
                  </a:lnTo>
                  <a:lnTo>
                    <a:pt x="625965" y="63440"/>
                  </a:lnTo>
                  <a:lnTo>
                    <a:pt x="662379" y="89520"/>
                  </a:lnTo>
                  <a:lnTo>
                    <a:pt x="695655" y="119351"/>
                  </a:lnTo>
                  <a:lnTo>
                    <a:pt x="725485" y="152626"/>
                  </a:lnTo>
                  <a:lnTo>
                    <a:pt x="751566" y="189041"/>
                  </a:lnTo>
                  <a:lnTo>
                    <a:pt x="773590" y="228289"/>
                  </a:lnTo>
                  <a:lnTo>
                    <a:pt x="791252" y="270066"/>
                  </a:lnTo>
                  <a:lnTo>
                    <a:pt x="804247" y="314064"/>
                  </a:lnTo>
                  <a:lnTo>
                    <a:pt x="812268" y="359979"/>
                  </a:lnTo>
                  <a:lnTo>
                    <a:pt x="815009" y="407504"/>
                  </a:lnTo>
                  <a:close/>
                </a:path>
              </a:pathLst>
            </a:custGeom>
            <a:ln w="21577">
              <a:solidFill>
                <a:srgbClr val="F083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97994" y="1903243"/>
              <a:ext cx="462280" cy="474980"/>
            </a:xfrm>
            <a:custGeom>
              <a:avLst/>
              <a:gdLst/>
              <a:ahLst/>
              <a:cxnLst/>
              <a:rect l="l" t="t" r="r" b="b"/>
              <a:pathLst>
                <a:path w="462279" h="474980">
                  <a:moveTo>
                    <a:pt x="282197" y="311149"/>
                  </a:moveTo>
                  <a:lnTo>
                    <a:pt x="170691" y="311149"/>
                  </a:lnTo>
                  <a:lnTo>
                    <a:pt x="180153" y="317499"/>
                  </a:lnTo>
                  <a:lnTo>
                    <a:pt x="190130" y="322579"/>
                  </a:lnTo>
                  <a:lnTo>
                    <a:pt x="200643" y="326389"/>
                  </a:lnTo>
                  <a:lnTo>
                    <a:pt x="211712" y="327659"/>
                  </a:lnTo>
                  <a:lnTo>
                    <a:pt x="214722" y="328929"/>
                  </a:lnTo>
                  <a:lnTo>
                    <a:pt x="214481" y="330199"/>
                  </a:lnTo>
                  <a:lnTo>
                    <a:pt x="214557" y="378459"/>
                  </a:lnTo>
                  <a:lnTo>
                    <a:pt x="213503" y="379729"/>
                  </a:lnTo>
                  <a:lnTo>
                    <a:pt x="204295" y="383539"/>
                  </a:lnTo>
                  <a:lnTo>
                    <a:pt x="196904" y="386079"/>
                  </a:lnTo>
                  <a:lnTo>
                    <a:pt x="191621" y="391159"/>
                  </a:lnTo>
                  <a:lnTo>
                    <a:pt x="178567" y="411479"/>
                  </a:lnTo>
                  <a:lnTo>
                    <a:pt x="176409" y="433069"/>
                  </a:lnTo>
                  <a:lnTo>
                    <a:pt x="184591" y="454659"/>
                  </a:lnTo>
                  <a:lnTo>
                    <a:pt x="202556" y="469899"/>
                  </a:lnTo>
                  <a:lnTo>
                    <a:pt x="226754" y="474979"/>
                  </a:lnTo>
                  <a:lnTo>
                    <a:pt x="249660" y="468629"/>
                  </a:lnTo>
                  <a:lnTo>
                    <a:pt x="264141" y="454659"/>
                  </a:lnTo>
                  <a:lnTo>
                    <a:pt x="224412" y="454659"/>
                  </a:lnTo>
                  <a:lnTo>
                    <a:pt x="213486" y="453389"/>
                  </a:lnTo>
                  <a:lnTo>
                    <a:pt x="204611" y="447039"/>
                  </a:lnTo>
                  <a:lnTo>
                    <a:pt x="198668" y="438149"/>
                  </a:lnTo>
                  <a:lnTo>
                    <a:pt x="196536" y="426719"/>
                  </a:lnTo>
                  <a:lnTo>
                    <a:pt x="198823" y="415289"/>
                  </a:lnTo>
                  <a:lnTo>
                    <a:pt x="204937" y="406399"/>
                  </a:lnTo>
                  <a:lnTo>
                    <a:pt x="213956" y="401319"/>
                  </a:lnTo>
                  <a:lnTo>
                    <a:pt x="224958" y="398779"/>
                  </a:lnTo>
                  <a:lnTo>
                    <a:pt x="264263" y="398779"/>
                  </a:lnTo>
                  <a:lnTo>
                    <a:pt x="253259" y="387349"/>
                  </a:lnTo>
                  <a:lnTo>
                    <a:pt x="238763" y="379729"/>
                  </a:lnTo>
                  <a:lnTo>
                    <a:pt x="236236" y="379729"/>
                  </a:lnTo>
                  <a:lnTo>
                    <a:pt x="234864" y="378459"/>
                  </a:lnTo>
                  <a:lnTo>
                    <a:pt x="234902" y="328929"/>
                  </a:lnTo>
                  <a:lnTo>
                    <a:pt x="235715" y="328929"/>
                  </a:lnTo>
                  <a:lnTo>
                    <a:pt x="247475" y="326389"/>
                  </a:lnTo>
                  <a:lnTo>
                    <a:pt x="251514" y="325119"/>
                  </a:lnTo>
                  <a:lnTo>
                    <a:pt x="266813" y="317499"/>
                  </a:lnTo>
                  <a:lnTo>
                    <a:pt x="282197" y="311149"/>
                  </a:lnTo>
                  <a:close/>
                </a:path>
                <a:path w="462279" h="474980">
                  <a:moveTo>
                    <a:pt x="264263" y="398779"/>
                  </a:moveTo>
                  <a:lnTo>
                    <a:pt x="224958" y="398779"/>
                  </a:lnTo>
                  <a:lnTo>
                    <a:pt x="235876" y="401319"/>
                  </a:lnTo>
                  <a:lnTo>
                    <a:pt x="244885" y="406399"/>
                  </a:lnTo>
                  <a:lnTo>
                    <a:pt x="250997" y="416559"/>
                  </a:lnTo>
                  <a:lnTo>
                    <a:pt x="253229" y="426719"/>
                  </a:lnTo>
                  <a:lnTo>
                    <a:pt x="250910" y="438149"/>
                  </a:lnTo>
                  <a:lnTo>
                    <a:pt x="244674" y="447039"/>
                  </a:lnTo>
                  <a:lnTo>
                    <a:pt x="235510" y="453389"/>
                  </a:lnTo>
                  <a:lnTo>
                    <a:pt x="224412" y="454659"/>
                  </a:lnTo>
                  <a:lnTo>
                    <a:pt x="264141" y="454659"/>
                  </a:lnTo>
                  <a:lnTo>
                    <a:pt x="266774" y="452119"/>
                  </a:lnTo>
                  <a:lnTo>
                    <a:pt x="273599" y="427989"/>
                  </a:lnTo>
                  <a:lnTo>
                    <a:pt x="271226" y="412749"/>
                  </a:lnTo>
                  <a:lnTo>
                    <a:pt x="264263" y="398779"/>
                  </a:lnTo>
                  <a:close/>
                </a:path>
                <a:path w="462279" h="474980">
                  <a:moveTo>
                    <a:pt x="92928" y="322579"/>
                  </a:moveTo>
                  <a:lnTo>
                    <a:pt x="72244" y="326389"/>
                  </a:lnTo>
                  <a:lnTo>
                    <a:pt x="55184" y="339089"/>
                  </a:lnTo>
                  <a:lnTo>
                    <a:pt x="44644" y="358139"/>
                  </a:lnTo>
                  <a:lnTo>
                    <a:pt x="42503" y="372109"/>
                  </a:lnTo>
                  <a:lnTo>
                    <a:pt x="44347" y="386079"/>
                  </a:lnTo>
                  <a:lnTo>
                    <a:pt x="50175" y="397509"/>
                  </a:lnTo>
                  <a:lnTo>
                    <a:pt x="59985" y="408939"/>
                  </a:lnTo>
                  <a:lnTo>
                    <a:pt x="72085" y="416559"/>
                  </a:lnTo>
                  <a:lnTo>
                    <a:pt x="84900" y="420369"/>
                  </a:lnTo>
                  <a:lnTo>
                    <a:pt x="98262" y="420369"/>
                  </a:lnTo>
                  <a:lnTo>
                    <a:pt x="112005" y="415289"/>
                  </a:lnTo>
                  <a:lnTo>
                    <a:pt x="127963" y="403859"/>
                  </a:lnTo>
                  <a:lnTo>
                    <a:pt x="130161" y="400049"/>
                  </a:lnTo>
                  <a:lnTo>
                    <a:pt x="91265" y="400049"/>
                  </a:lnTo>
                  <a:lnTo>
                    <a:pt x="80225" y="397509"/>
                  </a:lnTo>
                  <a:lnTo>
                    <a:pt x="71239" y="391159"/>
                  </a:lnTo>
                  <a:lnTo>
                    <a:pt x="65189" y="382269"/>
                  </a:lnTo>
                  <a:lnTo>
                    <a:pt x="62957" y="372109"/>
                  </a:lnTo>
                  <a:lnTo>
                    <a:pt x="65234" y="360679"/>
                  </a:lnTo>
                  <a:lnTo>
                    <a:pt x="71426" y="351789"/>
                  </a:lnTo>
                  <a:lnTo>
                    <a:pt x="80522" y="345439"/>
                  </a:lnTo>
                  <a:lnTo>
                    <a:pt x="91507" y="342899"/>
                  </a:lnTo>
                  <a:lnTo>
                    <a:pt x="134052" y="342899"/>
                  </a:lnTo>
                  <a:lnTo>
                    <a:pt x="139691" y="337819"/>
                  </a:lnTo>
                  <a:lnTo>
                    <a:pt x="143805" y="334009"/>
                  </a:lnTo>
                  <a:lnTo>
                    <a:pt x="147613" y="330199"/>
                  </a:lnTo>
                  <a:lnTo>
                    <a:pt x="118570" y="330199"/>
                  </a:lnTo>
                  <a:lnTo>
                    <a:pt x="115738" y="328929"/>
                  </a:lnTo>
                  <a:lnTo>
                    <a:pt x="114341" y="328929"/>
                  </a:lnTo>
                  <a:lnTo>
                    <a:pt x="92928" y="322579"/>
                  </a:lnTo>
                  <a:close/>
                </a:path>
                <a:path w="462279" h="474980">
                  <a:moveTo>
                    <a:pt x="310672" y="309879"/>
                  </a:moveTo>
                  <a:lnTo>
                    <a:pt x="169142" y="309879"/>
                  </a:lnTo>
                  <a:lnTo>
                    <a:pt x="169942" y="311149"/>
                  </a:lnTo>
                  <a:lnTo>
                    <a:pt x="282197" y="311149"/>
                  </a:lnTo>
                  <a:lnTo>
                    <a:pt x="317084" y="345439"/>
                  </a:lnTo>
                  <a:lnTo>
                    <a:pt x="315484" y="347979"/>
                  </a:lnTo>
                  <a:lnTo>
                    <a:pt x="310725" y="361949"/>
                  </a:lnTo>
                  <a:lnTo>
                    <a:pt x="309539" y="374649"/>
                  </a:lnTo>
                  <a:lnTo>
                    <a:pt x="312017" y="387349"/>
                  </a:lnTo>
                  <a:lnTo>
                    <a:pt x="349430" y="419099"/>
                  </a:lnTo>
                  <a:lnTo>
                    <a:pt x="362893" y="420369"/>
                  </a:lnTo>
                  <a:lnTo>
                    <a:pt x="376495" y="416559"/>
                  </a:lnTo>
                  <a:lnTo>
                    <a:pt x="389136" y="408939"/>
                  </a:lnTo>
                  <a:lnTo>
                    <a:pt x="397099" y="400049"/>
                  </a:lnTo>
                  <a:lnTo>
                    <a:pt x="358372" y="400049"/>
                  </a:lnTo>
                  <a:lnTo>
                    <a:pt x="347340" y="397509"/>
                  </a:lnTo>
                  <a:lnTo>
                    <a:pt x="338371" y="391159"/>
                  </a:lnTo>
                  <a:lnTo>
                    <a:pt x="332338" y="382269"/>
                  </a:lnTo>
                  <a:lnTo>
                    <a:pt x="330114" y="372109"/>
                  </a:lnTo>
                  <a:lnTo>
                    <a:pt x="332359" y="360679"/>
                  </a:lnTo>
                  <a:lnTo>
                    <a:pt x="338498" y="351789"/>
                  </a:lnTo>
                  <a:lnTo>
                    <a:pt x="347554" y="345439"/>
                  </a:lnTo>
                  <a:lnTo>
                    <a:pt x="358550" y="342899"/>
                  </a:lnTo>
                  <a:lnTo>
                    <a:pt x="397424" y="342899"/>
                  </a:lnTo>
                  <a:lnTo>
                    <a:pt x="387264" y="332739"/>
                  </a:lnTo>
                  <a:lnTo>
                    <a:pt x="383088" y="330199"/>
                  </a:lnTo>
                  <a:lnTo>
                    <a:pt x="331029" y="330199"/>
                  </a:lnTo>
                  <a:lnTo>
                    <a:pt x="330152" y="328929"/>
                  </a:lnTo>
                  <a:lnTo>
                    <a:pt x="321623" y="320039"/>
                  </a:lnTo>
                  <a:lnTo>
                    <a:pt x="313122" y="312419"/>
                  </a:lnTo>
                  <a:lnTo>
                    <a:pt x="310672" y="309879"/>
                  </a:lnTo>
                  <a:close/>
                </a:path>
                <a:path w="462279" h="474980">
                  <a:moveTo>
                    <a:pt x="134052" y="342899"/>
                  </a:moveTo>
                  <a:lnTo>
                    <a:pt x="91507" y="342899"/>
                  </a:lnTo>
                  <a:lnTo>
                    <a:pt x="102488" y="345439"/>
                  </a:lnTo>
                  <a:lnTo>
                    <a:pt x="111438" y="351789"/>
                  </a:lnTo>
                  <a:lnTo>
                    <a:pt x="117451" y="360679"/>
                  </a:lnTo>
                  <a:lnTo>
                    <a:pt x="119625" y="372109"/>
                  </a:lnTo>
                  <a:lnTo>
                    <a:pt x="117371" y="382269"/>
                  </a:lnTo>
                  <a:lnTo>
                    <a:pt x="111289" y="391159"/>
                  </a:lnTo>
                  <a:lnTo>
                    <a:pt x="102285" y="397509"/>
                  </a:lnTo>
                  <a:lnTo>
                    <a:pt x="91265" y="400049"/>
                  </a:lnTo>
                  <a:lnTo>
                    <a:pt x="130161" y="400049"/>
                  </a:lnTo>
                  <a:lnTo>
                    <a:pt x="137489" y="387349"/>
                  </a:lnTo>
                  <a:lnTo>
                    <a:pt x="139835" y="368299"/>
                  </a:lnTo>
                  <a:lnTo>
                    <a:pt x="134255" y="349249"/>
                  </a:lnTo>
                  <a:lnTo>
                    <a:pt x="132693" y="345439"/>
                  </a:lnTo>
                  <a:lnTo>
                    <a:pt x="132642" y="344169"/>
                  </a:lnTo>
                  <a:lnTo>
                    <a:pt x="134052" y="342899"/>
                  </a:lnTo>
                  <a:close/>
                </a:path>
                <a:path w="462279" h="474980">
                  <a:moveTo>
                    <a:pt x="397424" y="342899"/>
                  </a:moveTo>
                  <a:lnTo>
                    <a:pt x="358550" y="342899"/>
                  </a:lnTo>
                  <a:lnTo>
                    <a:pt x="369523" y="345439"/>
                  </a:lnTo>
                  <a:lnTo>
                    <a:pt x="378536" y="351789"/>
                  </a:lnTo>
                  <a:lnTo>
                    <a:pt x="384621" y="360679"/>
                  </a:lnTo>
                  <a:lnTo>
                    <a:pt x="386807" y="372109"/>
                  </a:lnTo>
                  <a:lnTo>
                    <a:pt x="384498" y="382269"/>
                  </a:lnTo>
                  <a:lnTo>
                    <a:pt x="378366" y="391159"/>
                  </a:lnTo>
                  <a:lnTo>
                    <a:pt x="369346" y="397509"/>
                  </a:lnTo>
                  <a:lnTo>
                    <a:pt x="358372" y="400049"/>
                  </a:lnTo>
                  <a:lnTo>
                    <a:pt x="397099" y="400049"/>
                  </a:lnTo>
                  <a:lnTo>
                    <a:pt x="399374" y="397509"/>
                  </a:lnTo>
                  <a:lnTo>
                    <a:pt x="405768" y="382269"/>
                  </a:lnTo>
                  <a:lnTo>
                    <a:pt x="406938" y="369569"/>
                  </a:lnTo>
                  <a:lnTo>
                    <a:pt x="404070" y="355599"/>
                  </a:lnTo>
                  <a:lnTo>
                    <a:pt x="397424" y="342899"/>
                  </a:lnTo>
                  <a:close/>
                </a:path>
                <a:path w="462279" h="474980">
                  <a:moveTo>
                    <a:pt x="155913" y="247649"/>
                  </a:moveTo>
                  <a:lnTo>
                    <a:pt x="132121" y="247649"/>
                  </a:lnTo>
                  <a:lnTo>
                    <a:pt x="133163" y="248919"/>
                  </a:lnTo>
                  <a:lnTo>
                    <a:pt x="134268" y="248919"/>
                  </a:lnTo>
                  <a:lnTo>
                    <a:pt x="136774" y="261619"/>
                  </a:lnTo>
                  <a:lnTo>
                    <a:pt x="140843" y="273049"/>
                  </a:lnTo>
                  <a:lnTo>
                    <a:pt x="146469" y="284479"/>
                  </a:lnTo>
                  <a:lnTo>
                    <a:pt x="153648" y="294639"/>
                  </a:lnTo>
                  <a:lnTo>
                    <a:pt x="136484" y="312419"/>
                  </a:lnTo>
                  <a:lnTo>
                    <a:pt x="127973" y="320039"/>
                  </a:lnTo>
                  <a:lnTo>
                    <a:pt x="118570" y="330199"/>
                  </a:lnTo>
                  <a:lnTo>
                    <a:pt x="147613" y="330199"/>
                  </a:lnTo>
                  <a:lnTo>
                    <a:pt x="167923" y="309879"/>
                  </a:lnTo>
                  <a:lnTo>
                    <a:pt x="310672" y="309879"/>
                  </a:lnTo>
                  <a:lnTo>
                    <a:pt x="309448" y="308609"/>
                  </a:lnTo>
                  <a:lnTo>
                    <a:pt x="225835" y="308609"/>
                  </a:lnTo>
                  <a:lnTo>
                    <a:pt x="198061" y="303529"/>
                  </a:lnTo>
                  <a:lnTo>
                    <a:pt x="175363" y="288289"/>
                  </a:lnTo>
                  <a:lnTo>
                    <a:pt x="159950" y="266699"/>
                  </a:lnTo>
                  <a:lnTo>
                    <a:pt x="155913" y="247649"/>
                  </a:lnTo>
                  <a:close/>
                </a:path>
                <a:path w="462279" h="474980">
                  <a:moveTo>
                    <a:pt x="361875" y="322579"/>
                  </a:moveTo>
                  <a:lnTo>
                    <a:pt x="348708" y="323849"/>
                  </a:lnTo>
                  <a:lnTo>
                    <a:pt x="335258" y="328929"/>
                  </a:lnTo>
                  <a:lnTo>
                    <a:pt x="333823" y="328929"/>
                  </a:lnTo>
                  <a:lnTo>
                    <a:pt x="331029" y="330199"/>
                  </a:lnTo>
                  <a:lnTo>
                    <a:pt x="383088" y="330199"/>
                  </a:lnTo>
                  <a:lnTo>
                    <a:pt x="374736" y="325119"/>
                  </a:lnTo>
                  <a:lnTo>
                    <a:pt x="361875" y="322579"/>
                  </a:lnTo>
                  <a:close/>
                </a:path>
                <a:path w="462279" h="474980">
                  <a:moveTo>
                    <a:pt x="309735" y="167639"/>
                  </a:moveTo>
                  <a:lnTo>
                    <a:pt x="224019" y="167639"/>
                  </a:lnTo>
                  <a:lnTo>
                    <a:pt x="251786" y="172719"/>
                  </a:lnTo>
                  <a:lnTo>
                    <a:pt x="274401" y="187959"/>
                  </a:lnTo>
                  <a:lnTo>
                    <a:pt x="289675" y="209549"/>
                  </a:lnTo>
                  <a:lnTo>
                    <a:pt x="295418" y="237489"/>
                  </a:lnTo>
                  <a:lnTo>
                    <a:pt x="290091" y="265429"/>
                  </a:lnTo>
                  <a:lnTo>
                    <a:pt x="275166" y="287019"/>
                  </a:lnTo>
                  <a:lnTo>
                    <a:pt x="252972" y="302259"/>
                  </a:lnTo>
                  <a:lnTo>
                    <a:pt x="225835" y="308609"/>
                  </a:lnTo>
                  <a:lnTo>
                    <a:pt x="309448" y="308609"/>
                  </a:lnTo>
                  <a:lnTo>
                    <a:pt x="295977" y="294639"/>
                  </a:lnTo>
                  <a:lnTo>
                    <a:pt x="303172" y="284479"/>
                  </a:lnTo>
                  <a:lnTo>
                    <a:pt x="308805" y="273049"/>
                  </a:lnTo>
                  <a:lnTo>
                    <a:pt x="312899" y="260349"/>
                  </a:lnTo>
                  <a:lnTo>
                    <a:pt x="315471" y="247649"/>
                  </a:lnTo>
                  <a:lnTo>
                    <a:pt x="387313" y="247649"/>
                  </a:lnTo>
                  <a:lnTo>
                    <a:pt x="385207" y="238759"/>
                  </a:lnTo>
                  <a:lnTo>
                    <a:pt x="387136" y="228599"/>
                  </a:lnTo>
                  <a:lnTo>
                    <a:pt x="365154" y="228599"/>
                  </a:lnTo>
                  <a:lnTo>
                    <a:pt x="362309" y="227329"/>
                  </a:lnTo>
                  <a:lnTo>
                    <a:pt x="316309" y="227329"/>
                  </a:lnTo>
                  <a:lnTo>
                    <a:pt x="314493" y="220979"/>
                  </a:lnTo>
                  <a:lnTo>
                    <a:pt x="312771" y="215899"/>
                  </a:lnTo>
                  <a:lnTo>
                    <a:pt x="310932" y="209549"/>
                  </a:lnTo>
                  <a:lnTo>
                    <a:pt x="308766" y="203199"/>
                  </a:lnTo>
                  <a:lnTo>
                    <a:pt x="306083" y="198119"/>
                  </a:lnTo>
                  <a:lnTo>
                    <a:pt x="303052" y="191769"/>
                  </a:lnTo>
                  <a:lnTo>
                    <a:pt x="299852" y="186689"/>
                  </a:lnTo>
                  <a:lnTo>
                    <a:pt x="296938" y="180466"/>
                  </a:lnTo>
                  <a:lnTo>
                    <a:pt x="296751" y="180466"/>
                  </a:lnTo>
                  <a:lnTo>
                    <a:pt x="309735" y="167639"/>
                  </a:lnTo>
                  <a:close/>
                </a:path>
                <a:path w="462279" h="474980">
                  <a:moveTo>
                    <a:pt x="387313" y="247649"/>
                  </a:moveTo>
                  <a:lnTo>
                    <a:pt x="364709" y="247649"/>
                  </a:lnTo>
                  <a:lnTo>
                    <a:pt x="366360" y="248919"/>
                  </a:lnTo>
                  <a:lnTo>
                    <a:pt x="367490" y="252729"/>
                  </a:lnTo>
                  <a:lnTo>
                    <a:pt x="375808" y="269239"/>
                  </a:lnTo>
                  <a:lnTo>
                    <a:pt x="389261" y="280669"/>
                  </a:lnTo>
                  <a:lnTo>
                    <a:pt x="405863" y="285749"/>
                  </a:lnTo>
                  <a:lnTo>
                    <a:pt x="423624" y="285749"/>
                  </a:lnTo>
                  <a:lnTo>
                    <a:pt x="440784" y="278129"/>
                  </a:lnTo>
                  <a:lnTo>
                    <a:pt x="452210" y="266699"/>
                  </a:lnTo>
                  <a:lnTo>
                    <a:pt x="413718" y="266699"/>
                  </a:lnTo>
                  <a:lnTo>
                    <a:pt x="402804" y="264159"/>
                  </a:lnTo>
                  <a:lnTo>
                    <a:pt x="393791" y="257809"/>
                  </a:lnTo>
                  <a:lnTo>
                    <a:pt x="387613" y="248919"/>
                  </a:lnTo>
                  <a:lnTo>
                    <a:pt x="387313" y="247649"/>
                  </a:lnTo>
                  <a:close/>
                </a:path>
                <a:path w="462279" h="474980">
                  <a:moveTo>
                    <a:pt x="39038" y="201929"/>
                  </a:moveTo>
                  <a:lnTo>
                    <a:pt x="25937" y="203199"/>
                  </a:lnTo>
                  <a:lnTo>
                    <a:pt x="13602" y="209549"/>
                  </a:lnTo>
                  <a:lnTo>
                    <a:pt x="4723" y="219709"/>
                  </a:lnTo>
                  <a:lnTo>
                    <a:pt x="0" y="231139"/>
                  </a:lnTo>
                  <a:lnTo>
                    <a:pt x="59" y="237489"/>
                  </a:lnTo>
                  <a:lnTo>
                    <a:pt x="20465" y="270509"/>
                  </a:lnTo>
                  <a:lnTo>
                    <a:pt x="30877" y="274319"/>
                  </a:lnTo>
                  <a:lnTo>
                    <a:pt x="43449" y="273049"/>
                  </a:lnTo>
                  <a:lnTo>
                    <a:pt x="54459" y="269239"/>
                  </a:lnTo>
                  <a:lnTo>
                    <a:pt x="63344" y="261619"/>
                  </a:lnTo>
                  <a:lnTo>
                    <a:pt x="67988" y="253999"/>
                  </a:lnTo>
                  <a:lnTo>
                    <a:pt x="26813" y="253999"/>
                  </a:lnTo>
                  <a:lnTo>
                    <a:pt x="19917" y="246379"/>
                  </a:lnTo>
                  <a:lnTo>
                    <a:pt x="20038" y="237489"/>
                  </a:lnTo>
                  <a:lnTo>
                    <a:pt x="20158" y="228599"/>
                  </a:lnTo>
                  <a:lnTo>
                    <a:pt x="27042" y="222249"/>
                  </a:lnTo>
                  <a:lnTo>
                    <a:pt x="68471" y="222249"/>
                  </a:lnTo>
                  <a:lnTo>
                    <a:pt x="62170" y="213359"/>
                  </a:lnTo>
                  <a:lnTo>
                    <a:pt x="51587" y="205739"/>
                  </a:lnTo>
                  <a:lnTo>
                    <a:pt x="39038" y="201929"/>
                  </a:lnTo>
                  <a:close/>
                </a:path>
                <a:path w="462279" h="474980">
                  <a:moveTo>
                    <a:pt x="452590" y="209549"/>
                  </a:moveTo>
                  <a:lnTo>
                    <a:pt x="413795" y="209549"/>
                  </a:lnTo>
                  <a:lnTo>
                    <a:pt x="424794" y="212089"/>
                  </a:lnTo>
                  <a:lnTo>
                    <a:pt x="433723" y="218439"/>
                  </a:lnTo>
                  <a:lnTo>
                    <a:pt x="439710" y="227329"/>
                  </a:lnTo>
                  <a:lnTo>
                    <a:pt x="441887" y="237489"/>
                  </a:lnTo>
                  <a:lnTo>
                    <a:pt x="439677" y="248919"/>
                  </a:lnTo>
                  <a:lnTo>
                    <a:pt x="433656" y="257809"/>
                  </a:lnTo>
                  <a:lnTo>
                    <a:pt x="424708" y="264159"/>
                  </a:lnTo>
                  <a:lnTo>
                    <a:pt x="413718" y="266699"/>
                  </a:lnTo>
                  <a:lnTo>
                    <a:pt x="452210" y="266699"/>
                  </a:lnTo>
                  <a:lnTo>
                    <a:pt x="453479" y="265429"/>
                  </a:lnTo>
                  <a:lnTo>
                    <a:pt x="460826" y="250189"/>
                  </a:lnTo>
                  <a:lnTo>
                    <a:pt x="461940" y="231139"/>
                  </a:lnTo>
                  <a:lnTo>
                    <a:pt x="455118" y="212089"/>
                  </a:lnTo>
                  <a:lnTo>
                    <a:pt x="452590" y="209549"/>
                  </a:lnTo>
                  <a:close/>
                </a:path>
                <a:path w="462279" h="474980">
                  <a:moveTo>
                    <a:pt x="68471" y="222249"/>
                  </a:moveTo>
                  <a:lnTo>
                    <a:pt x="45101" y="222249"/>
                  </a:lnTo>
                  <a:lnTo>
                    <a:pt x="52035" y="228599"/>
                  </a:lnTo>
                  <a:lnTo>
                    <a:pt x="51935" y="237489"/>
                  </a:lnTo>
                  <a:lnTo>
                    <a:pt x="51832" y="247649"/>
                  </a:lnTo>
                  <a:lnTo>
                    <a:pt x="44834" y="253999"/>
                  </a:lnTo>
                  <a:lnTo>
                    <a:pt x="67988" y="253999"/>
                  </a:lnTo>
                  <a:lnTo>
                    <a:pt x="69536" y="251459"/>
                  </a:lnTo>
                  <a:lnTo>
                    <a:pt x="70628" y="248919"/>
                  </a:lnTo>
                  <a:lnTo>
                    <a:pt x="72000" y="247649"/>
                  </a:lnTo>
                  <a:lnTo>
                    <a:pt x="155913" y="247649"/>
                  </a:lnTo>
                  <a:lnTo>
                    <a:pt x="154029" y="238759"/>
                  </a:lnTo>
                  <a:lnTo>
                    <a:pt x="155944" y="228599"/>
                  </a:lnTo>
                  <a:lnTo>
                    <a:pt x="72203" y="228599"/>
                  </a:lnTo>
                  <a:lnTo>
                    <a:pt x="70653" y="227329"/>
                  </a:lnTo>
                  <a:lnTo>
                    <a:pt x="69371" y="223519"/>
                  </a:lnTo>
                  <a:lnTo>
                    <a:pt x="68471" y="222249"/>
                  </a:lnTo>
                  <a:close/>
                </a:path>
                <a:path w="462279" h="474980">
                  <a:moveTo>
                    <a:pt x="148105" y="146049"/>
                  </a:moveTo>
                  <a:lnTo>
                    <a:pt x="118736" y="146049"/>
                  </a:lnTo>
                  <a:lnTo>
                    <a:pt x="127642" y="154939"/>
                  </a:lnTo>
                  <a:lnTo>
                    <a:pt x="134431" y="162559"/>
                  </a:lnTo>
                  <a:lnTo>
                    <a:pt x="148111" y="175259"/>
                  </a:lnTo>
                  <a:lnTo>
                    <a:pt x="149952" y="177799"/>
                  </a:lnTo>
                  <a:lnTo>
                    <a:pt x="152225" y="179069"/>
                  </a:lnTo>
                  <a:lnTo>
                    <a:pt x="154599" y="180466"/>
                  </a:lnTo>
                  <a:lnTo>
                    <a:pt x="154299" y="180466"/>
                  </a:lnTo>
                  <a:lnTo>
                    <a:pt x="146651" y="191769"/>
                  </a:lnTo>
                  <a:lnTo>
                    <a:pt x="140818" y="203199"/>
                  </a:lnTo>
                  <a:lnTo>
                    <a:pt x="136704" y="215899"/>
                  </a:lnTo>
                  <a:lnTo>
                    <a:pt x="134128" y="227329"/>
                  </a:lnTo>
                  <a:lnTo>
                    <a:pt x="72203" y="228599"/>
                  </a:lnTo>
                  <a:lnTo>
                    <a:pt x="155944" y="228599"/>
                  </a:lnTo>
                  <a:lnTo>
                    <a:pt x="159296" y="210819"/>
                  </a:lnTo>
                  <a:lnTo>
                    <a:pt x="174336" y="189229"/>
                  </a:lnTo>
                  <a:lnTo>
                    <a:pt x="196720" y="172719"/>
                  </a:lnTo>
                  <a:lnTo>
                    <a:pt x="224019" y="167639"/>
                  </a:lnTo>
                  <a:lnTo>
                    <a:pt x="309735" y="167639"/>
                  </a:lnTo>
                  <a:lnTo>
                    <a:pt x="311021" y="166369"/>
                  </a:lnTo>
                  <a:lnTo>
                    <a:pt x="168621" y="166369"/>
                  </a:lnTo>
                  <a:lnTo>
                    <a:pt x="148105" y="146049"/>
                  </a:lnTo>
                  <a:close/>
                </a:path>
                <a:path w="462279" h="474980">
                  <a:moveTo>
                    <a:pt x="422952" y="190499"/>
                  </a:moveTo>
                  <a:lnTo>
                    <a:pt x="403063" y="190499"/>
                  </a:lnTo>
                  <a:lnTo>
                    <a:pt x="390521" y="195579"/>
                  </a:lnTo>
                  <a:lnTo>
                    <a:pt x="380325" y="201929"/>
                  </a:lnTo>
                  <a:lnTo>
                    <a:pt x="372504" y="212089"/>
                  </a:lnTo>
                  <a:lnTo>
                    <a:pt x="367084" y="224789"/>
                  </a:lnTo>
                  <a:lnTo>
                    <a:pt x="366259" y="227329"/>
                  </a:lnTo>
                  <a:lnTo>
                    <a:pt x="365154" y="228599"/>
                  </a:lnTo>
                  <a:lnTo>
                    <a:pt x="387136" y="228599"/>
                  </a:lnTo>
                  <a:lnTo>
                    <a:pt x="387377" y="227329"/>
                  </a:lnTo>
                  <a:lnTo>
                    <a:pt x="393576" y="218439"/>
                  </a:lnTo>
                  <a:lnTo>
                    <a:pt x="402738" y="212089"/>
                  </a:lnTo>
                  <a:lnTo>
                    <a:pt x="413795" y="209549"/>
                  </a:lnTo>
                  <a:lnTo>
                    <a:pt x="452590" y="209549"/>
                  </a:lnTo>
                  <a:lnTo>
                    <a:pt x="441212" y="198119"/>
                  </a:lnTo>
                  <a:lnTo>
                    <a:pt x="422952" y="190499"/>
                  </a:lnTo>
                  <a:close/>
                </a:path>
                <a:path w="462279" h="474980">
                  <a:moveTo>
                    <a:pt x="237646" y="147319"/>
                  </a:moveTo>
                  <a:lnTo>
                    <a:pt x="213871" y="147319"/>
                  </a:lnTo>
                  <a:lnTo>
                    <a:pt x="211217" y="148589"/>
                  </a:lnTo>
                  <a:lnTo>
                    <a:pt x="202552" y="149859"/>
                  </a:lnTo>
                  <a:lnTo>
                    <a:pt x="194201" y="152399"/>
                  </a:lnTo>
                  <a:lnTo>
                    <a:pt x="186137" y="156209"/>
                  </a:lnTo>
                  <a:lnTo>
                    <a:pt x="178337" y="160019"/>
                  </a:lnTo>
                  <a:lnTo>
                    <a:pt x="174781" y="161289"/>
                  </a:lnTo>
                  <a:lnTo>
                    <a:pt x="171491" y="163829"/>
                  </a:lnTo>
                  <a:lnTo>
                    <a:pt x="168621" y="166369"/>
                  </a:lnTo>
                  <a:lnTo>
                    <a:pt x="280229" y="166369"/>
                  </a:lnTo>
                  <a:lnTo>
                    <a:pt x="270419" y="160019"/>
                  </a:lnTo>
                  <a:lnTo>
                    <a:pt x="260075" y="153669"/>
                  </a:lnTo>
                  <a:lnTo>
                    <a:pt x="249162" y="149859"/>
                  </a:lnTo>
                  <a:lnTo>
                    <a:pt x="237646" y="147319"/>
                  </a:lnTo>
                  <a:close/>
                </a:path>
                <a:path w="462279" h="474980">
                  <a:moveTo>
                    <a:pt x="370126" y="66039"/>
                  </a:moveTo>
                  <a:lnTo>
                    <a:pt x="349596" y="66039"/>
                  </a:lnTo>
                  <a:lnTo>
                    <a:pt x="337867" y="71119"/>
                  </a:lnTo>
                  <a:lnTo>
                    <a:pt x="328421" y="78739"/>
                  </a:lnTo>
                  <a:lnTo>
                    <a:pt x="321891" y="88899"/>
                  </a:lnTo>
                  <a:lnTo>
                    <a:pt x="318913" y="101599"/>
                  </a:lnTo>
                  <a:lnTo>
                    <a:pt x="318363" y="107949"/>
                  </a:lnTo>
                  <a:lnTo>
                    <a:pt x="318253" y="109219"/>
                  </a:lnTo>
                  <a:lnTo>
                    <a:pt x="320183" y="116839"/>
                  </a:lnTo>
                  <a:lnTo>
                    <a:pt x="323548" y="124459"/>
                  </a:lnTo>
                  <a:lnTo>
                    <a:pt x="281334" y="166369"/>
                  </a:lnTo>
                  <a:lnTo>
                    <a:pt x="311021" y="166369"/>
                  </a:lnTo>
                  <a:lnTo>
                    <a:pt x="337976" y="139699"/>
                  </a:lnTo>
                  <a:lnTo>
                    <a:pt x="376686" y="139699"/>
                  </a:lnTo>
                  <a:lnTo>
                    <a:pt x="388280" y="130809"/>
                  </a:lnTo>
                  <a:lnTo>
                    <a:pt x="391489" y="124459"/>
                  </a:lnTo>
                  <a:lnTo>
                    <a:pt x="358346" y="124459"/>
                  </a:lnTo>
                  <a:lnTo>
                    <a:pt x="350952" y="121919"/>
                  </a:lnTo>
                  <a:lnTo>
                    <a:pt x="344862" y="118109"/>
                  </a:lnTo>
                  <a:lnTo>
                    <a:pt x="340701" y="111759"/>
                  </a:lnTo>
                  <a:lnTo>
                    <a:pt x="339093" y="104139"/>
                  </a:lnTo>
                  <a:lnTo>
                    <a:pt x="340546" y="97789"/>
                  </a:lnTo>
                  <a:lnTo>
                    <a:pt x="344699" y="91439"/>
                  </a:lnTo>
                  <a:lnTo>
                    <a:pt x="350868" y="86359"/>
                  </a:lnTo>
                  <a:lnTo>
                    <a:pt x="358372" y="85089"/>
                  </a:lnTo>
                  <a:lnTo>
                    <a:pt x="391410" y="85089"/>
                  </a:lnTo>
                  <a:lnTo>
                    <a:pt x="386860" y="77469"/>
                  </a:lnTo>
                  <a:lnTo>
                    <a:pt x="370126" y="66039"/>
                  </a:lnTo>
                  <a:close/>
                </a:path>
                <a:path w="462279" h="474980">
                  <a:moveTo>
                    <a:pt x="96814" y="55879"/>
                  </a:moveTo>
                  <a:lnTo>
                    <a:pt x="57364" y="68579"/>
                  </a:lnTo>
                  <a:lnTo>
                    <a:pt x="42560" y="107949"/>
                  </a:lnTo>
                  <a:lnTo>
                    <a:pt x="45033" y="120649"/>
                  </a:lnTo>
                  <a:lnTo>
                    <a:pt x="51384" y="133349"/>
                  </a:lnTo>
                  <a:lnTo>
                    <a:pt x="61611" y="143509"/>
                  </a:lnTo>
                  <a:lnTo>
                    <a:pt x="74138" y="149859"/>
                  </a:lnTo>
                  <a:lnTo>
                    <a:pt x="87162" y="153669"/>
                  </a:lnTo>
                  <a:lnTo>
                    <a:pt x="100564" y="152399"/>
                  </a:lnTo>
                  <a:lnTo>
                    <a:pt x="114227" y="147319"/>
                  </a:lnTo>
                  <a:lnTo>
                    <a:pt x="117186" y="146049"/>
                  </a:lnTo>
                  <a:lnTo>
                    <a:pt x="148105" y="146049"/>
                  </a:lnTo>
                  <a:lnTo>
                    <a:pt x="135283" y="133349"/>
                  </a:lnTo>
                  <a:lnTo>
                    <a:pt x="91392" y="133349"/>
                  </a:lnTo>
                  <a:lnTo>
                    <a:pt x="80386" y="130809"/>
                  </a:lnTo>
                  <a:lnTo>
                    <a:pt x="71322" y="124459"/>
                  </a:lnTo>
                  <a:lnTo>
                    <a:pt x="65184" y="115569"/>
                  </a:lnTo>
                  <a:lnTo>
                    <a:pt x="62957" y="104139"/>
                  </a:lnTo>
                  <a:lnTo>
                    <a:pt x="65234" y="92709"/>
                  </a:lnTo>
                  <a:lnTo>
                    <a:pt x="71341" y="83819"/>
                  </a:lnTo>
                  <a:lnTo>
                    <a:pt x="80365" y="78739"/>
                  </a:lnTo>
                  <a:lnTo>
                    <a:pt x="91392" y="76199"/>
                  </a:lnTo>
                  <a:lnTo>
                    <a:pt x="130661" y="76199"/>
                  </a:lnTo>
                  <a:lnTo>
                    <a:pt x="120964" y="66039"/>
                  </a:lnTo>
                  <a:lnTo>
                    <a:pt x="109620" y="58419"/>
                  </a:lnTo>
                  <a:lnTo>
                    <a:pt x="96814" y="55879"/>
                  </a:lnTo>
                  <a:close/>
                </a:path>
                <a:path w="462279" h="474980">
                  <a:moveTo>
                    <a:pt x="231893" y="0"/>
                  </a:moveTo>
                  <a:lnTo>
                    <a:pt x="217046" y="0"/>
                  </a:lnTo>
                  <a:lnTo>
                    <a:pt x="216221" y="1269"/>
                  </a:lnTo>
                  <a:lnTo>
                    <a:pt x="214595" y="1269"/>
                  </a:lnTo>
                  <a:lnTo>
                    <a:pt x="199449" y="7619"/>
                  </a:lnTo>
                  <a:lnTo>
                    <a:pt x="187370" y="17779"/>
                  </a:lnTo>
                  <a:lnTo>
                    <a:pt x="179305" y="31749"/>
                  </a:lnTo>
                  <a:lnTo>
                    <a:pt x="176203" y="46989"/>
                  </a:lnTo>
                  <a:lnTo>
                    <a:pt x="178336" y="63499"/>
                  </a:lnTo>
                  <a:lnTo>
                    <a:pt x="185131" y="77469"/>
                  </a:lnTo>
                  <a:lnTo>
                    <a:pt x="196156" y="88899"/>
                  </a:lnTo>
                  <a:lnTo>
                    <a:pt x="210976" y="95249"/>
                  </a:lnTo>
                  <a:lnTo>
                    <a:pt x="213401" y="96519"/>
                  </a:lnTo>
                  <a:lnTo>
                    <a:pt x="214557" y="97789"/>
                  </a:lnTo>
                  <a:lnTo>
                    <a:pt x="214519" y="147319"/>
                  </a:lnTo>
                  <a:lnTo>
                    <a:pt x="236579" y="147319"/>
                  </a:lnTo>
                  <a:lnTo>
                    <a:pt x="235093" y="144779"/>
                  </a:lnTo>
                  <a:lnTo>
                    <a:pt x="234971" y="126999"/>
                  </a:lnTo>
                  <a:lnTo>
                    <a:pt x="234890" y="97789"/>
                  </a:lnTo>
                  <a:lnTo>
                    <a:pt x="235893" y="96519"/>
                  </a:lnTo>
                  <a:lnTo>
                    <a:pt x="244123" y="92709"/>
                  </a:lnTo>
                  <a:lnTo>
                    <a:pt x="250257" y="90169"/>
                  </a:lnTo>
                  <a:lnTo>
                    <a:pt x="255324" y="86359"/>
                  </a:lnTo>
                  <a:lnTo>
                    <a:pt x="262529" y="77469"/>
                  </a:lnTo>
                  <a:lnTo>
                    <a:pt x="224209" y="77469"/>
                  </a:lnTo>
                  <a:lnTo>
                    <a:pt x="213195" y="74929"/>
                  </a:lnTo>
                  <a:lnTo>
                    <a:pt x="204356" y="68579"/>
                  </a:lnTo>
                  <a:lnTo>
                    <a:pt x="198531" y="59689"/>
                  </a:lnTo>
                  <a:lnTo>
                    <a:pt x="196561" y="48259"/>
                  </a:lnTo>
                  <a:lnTo>
                    <a:pt x="199026" y="36829"/>
                  </a:lnTo>
                  <a:lnTo>
                    <a:pt x="205329" y="29209"/>
                  </a:lnTo>
                  <a:lnTo>
                    <a:pt x="214515" y="22859"/>
                  </a:lnTo>
                  <a:lnTo>
                    <a:pt x="225631" y="20319"/>
                  </a:lnTo>
                  <a:lnTo>
                    <a:pt x="262749" y="20319"/>
                  </a:lnTo>
                  <a:lnTo>
                    <a:pt x="256950" y="12699"/>
                  </a:lnTo>
                  <a:lnTo>
                    <a:pt x="251195" y="8889"/>
                  </a:lnTo>
                  <a:lnTo>
                    <a:pt x="245078" y="5079"/>
                  </a:lnTo>
                  <a:lnTo>
                    <a:pt x="238633" y="2539"/>
                  </a:lnTo>
                  <a:lnTo>
                    <a:pt x="231893" y="0"/>
                  </a:lnTo>
                  <a:close/>
                </a:path>
                <a:path w="462279" h="474980">
                  <a:moveTo>
                    <a:pt x="376686" y="139699"/>
                  </a:moveTo>
                  <a:lnTo>
                    <a:pt x="339322" y="139699"/>
                  </a:lnTo>
                  <a:lnTo>
                    <a:pt x="341405" y="140969"/>
                  </a:lnTo>
                  <a:lnTo>
                    <a:pt x="358771" y="144779"/>
                  </a:lnTo>
                  <a:lnTo>
                    <a:pt x="375030" y="140969"/>
                  </a:lnTo>
                  <a:lnTo>
                    <a:pt x="376686" y="139699"/>
                  </a:lnTo>
                  <a:close/>
                </a:path>
                <a:path w="462279" h="474980">
                  <a:moveTo>
                    <a:pt x="130661" y="76199"/>
                  </a:moveTo>
                  <a:lnTo>
                    <a:pt x="91392" y="76199"/>
                  </a:lnTo>
                  <a:lnTo>
                    <a:pt x="102401" y="78739"/>
                  </a:lnTo>
                  <a:lnTo>
                    <a:pt x="111378" y="85089"/>
                  </a:lnTo>
                  <a:lnTo>
                    <a:pt x="117423" y="93979"/>
                  </a:lnTo>
                  <a:lnTo>
                    <a:pt x="119637" y="104139"/>
                  </a:lnTo>
                  <a:lnTo>
                    <a:pt x="117405" y="115569"/>
                  </a:lnTo>
                  <a:lnTo>
                    <a:pt x="111330" y="124459"/>
                  </a:lnTo>
                  <a:lnTo>
                    <a:pt x="102348" y="130809"/>
                  </a:lnTo>
                  <a:lnTo>
                    <a:pt x="91392" y="133349"/>
                  </a:lnTo>
                  <a:lnTo>
                    <a:pt x="135283" y="133349"/>
                  </a:lnTo>
                  <a:lnTo>
                    <a:pt x="132718" y="130809"/>
                  </a:lnTo>
                  <a:lnTo>
                    <a:pt x="133645" y="128269"/>
                  </a:lnTo>
                  <a:lnTo>
                    <a:pt x="134179" y="126999"/>
                  </a:lnTo>
                  <a:lnTo>
                    <a:pt x="139046" y="114299"/>
                  </a:lnTo>
                  <a:lnTo>
                    <a:pt x="140159" y="101599"/>
                  </a:lnTo>
                  <a:lnTo>
                    <a:pt x="137402" y="88899"/>
                  </a:lnTo>
                  <a:lnTo>
                    <a:pt x="130661" y="76199"/>
                  </a:lnTo>
                  <a:close/>
                </a:path>
                <a:path w="462279" h="474980">
                  <a:moveTo>
                    <a:pt x="391410" y="85089"/>
                  </a:moveTo>
                  <a:lnTo>
                    <a:pt x="358372" y="85089"/>
                  </a:lnTo>
                  <a:lnTo>
                    <a:pt x="365770" y="86359"/>
                  </a:lnTo>
                  <a:lnTo>
                    <a:pt x="371885" y="90169"/>
                  </a:lnTo>
                  <a:lnTo>
                    <a:pt x="376056" y="96519"/>
                  </a:lnTo>
                  <a:lnTo>
                    <a:pt x="377625" y="104139"/>
                  </a:lnTo>
                  <a:lnTo>
                    <a:pt x="376134" y="111759"/>
                  </a:lnTo>
                  <a:lnTo>
                    <a:pt x="371996" y="118109"/>
                  </a:lnTo>
                  <a:lnTo>
                    <a:pt x="365852" y="121919"/>
                  </a:lnTo>
                  <a:lnTo>
                    <a:pt x="358346" y="124459"/>
                  </a:lnTo>
                  <a:lnTo>
                    <a:pt x="391489" y="124459"/>
                  </a:lnTo>
                  <a:lnTo>
                    <a:pt x="396624" y="114299"/>
                  </a:lnTo>
                  <a:lnTo>
                    <a:pt x="396718" y="93979"/>
                  </a:lnTo>
                  <a:lnTo>
                    <a:pt x="391410" y="85089"/>
                  </a:lnTo>
                  <a:close/>
                </a:path>
                <a:path w="462279" h="474980">
                  <a:moveTo>
                    <a:pt x="262749" y="20319"/>
                  </a:moveTo>
                  <a:lnTo>
                    <a:pt x="225631" y="20319"/>
                  </a:lnTo>
                  <a:lnTo>
                    <a:pt x="236364" y="22859"/>
                  </a:lnTo>
                  <a:lnTo>
                    <a:pt x="245188" y="29209"/>
                  </a:lnTo>
                  <a:lnTo>
                    <a:pt x="251133" y="38099"/>
                  </a:lnTo>
                  <a:lnTo>
                    <a:pt x="253229" y="49529"/>
                  </a:lnTo>
                  <a:lnTo>
                    <a:pt x="250800" y="60959"/>
                  </a:lnTo>
                  <a:lnTo>
                    <a:pt x="244496" y="69849"/>
                  </a:lnTo>
                  <a:lnTo>
                    <a:pt x="235303" y="74929"/>
                  </a:lnTo>
                  <a:lnTo>
                    <a:pt x="224209" y="77469"/>
                  </a:lnTo>
                  <a:lnTo>
                    <a:pt x="262529" y="77469"/>
                  </a:lnTo>
                  <a:lnTo>
                    <a:pt x="268705" y="69849"/>
                  </a:lnTo>
                  <a:lnTo>
                    <a:pt x="273434" y="50799"/>
                  </a:lnTo>
                  <a:lnTo>
                    <a:pt x="269515" y="29209"/>
                  </a:lnTo>
                  <a:lnTo>
                    <a:pt x="262749" y="20319"/>
                  </a:lnTo>
                  <a:close/>
                </a:path>
              </a:pathLst>
            </a:custGeom>
            <a:solidFill>
              <a:srgbClr val="EF82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383469" y="3141405"/>
            <a:ext cx="1344295" cy="508634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450" spc="-55">
                <a:solidFill>
                  <a:srgbClr val="1D1D1B"/>
                </a:solidFill>
                <a:latin typeface="Arial Black"/>
                <a:cs typeface="Arial Black"/>
              </a:rPr>
              <a:t>Fund</a:t>
            </a:r>
            <a:r>
              <a:rPr dirty="0" sz="1450" spc="-12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60">
                <a:solidFill>
                  <a:srgbClr val="1D1D1B"/>
                </a:solidFill>
                <a:latin typeface="Arial Black"/>
                <a:cs typeface="Arial Black"/>
              </a:rPr>
              <a:t>Manager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Mr.</a:t>
            </a:r>
            <a:r>
              <a:rPr dirty="0" sz="900" spc="11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Siddharth</a:t>
            </a:r>
            <a:r>
              <a:rPr dirty="0" sz="900" spc="114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Srivastava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858412" y="3069796"/>
            <a:ext cx="1607820" cy="8058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4510">
              <a:lnSpc>
                <a:spcPct val="102499"/>
              </a:lnSpc>
              <a:spcBef>
                <a:spcPts val="90"/>
              </a:spcBef>
            </a:pPr>
            <a:r>
              <a:rPr dirty="0" sz="1450" spc="-10">
                <a:solidFill>
                  <a:srgbClr val="1D1D1B"/>
                </a:solidFill>
                <a:latin typeface="Arial Black"/>
                <a:cs typeface="Arial Black"/>
              </a:rPr>
              <a:t>Minimum </a:t>
            </a:r>
            <a:r>
              <a:rPr dirty="0" sz="1450" spc="-65">
                <a:solidFill>
                  <a:srgbClr val="1D1D1B"/>
                </a:solidFill>
                <a:latin typeface="Arial Black"/>
                <a:cs typeface="Arial Black"/>
              </a:rPr>
              <a:t>Investment</a:t>
            </a:r>
            <a:endParaRPr sz="145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425"/>
              </a:spcBef>
            </a:pPr>
            <a:r>
              <a:rPr dirty="0" sz="900" spc="-45">
                <a:solidFill>
                  <a:srgbClr val="1D1D1B"/>
                </a:solidFill>
                <a:latin typeface="Arial MT"/>
                <a:cs typeface="Arial MT"/>
              </a:rPr>
              <a:t>Rs.</a:t>
            </a:r>
            <a:r>
              <a:rPr dirty="0" sz="9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55">
                <a:solidFill>
                  <a:srgbClr val="1D1D1B"/>
                </a:solidFill>
                <a:latin typeface="Arial MT"/>
                <a:cs typeface="Arial MT"/>
              </a:rPr>
              <a:t>5000/-</a:t>
            </a:r>
            <a:r>
              <a:rPr dirty="0" sz="9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9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9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multiples</a:t>
            </a:r>
            <a:r>
              <a:rPr dirty="0" sz="9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1D1D1B"/>
                </a:solidFill>
                <a:latin typeface="Arial MT"/>
                <a:cs typeface="Arial MT"/>
              </a:rPr>
              <a:t>of </a:t>
            </a:r>
            <a:r>
              <a:rPr dirty="0" sz="900" spc="-30">
                <a:solidFill>
                  <a:srgbClr val="1D1D1B"/>
                </a:solidFill>
                <a:latin typeface="Arial MT"/>
                <a:cs typeface="Arial MT"/>
              </a:rPr>
              <a:t>Re.</a:t>
            </a:r>
            <a:r>
              <a:rPr dirty="0" sz="900" spc="-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70">
                <a:solidFill>
                  <a:srgbClr val="1D1D1B"/>
                </a:solidFill>
                <a:latin typeface="Arial MT"/>
                <a:cs typeface="Arial MT"/>
              </a:rPr>
              <a:t>1/-</a:t>
            </a:r>
            <a:r>
              <a:rPr dirty="0" sz="900" spc="-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thereafter.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271865" y="2997838"/>
            <a:ext cx="1918335" cy="1002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2499"/>
              </a:lnSpc>
              <a:spcBef>
                <a:spcPts val="90"/>
              </a:spcBef>
            </a:pPr>
            <a:r>
              <a:rPr dirty="0" sz="1450" spc="-60">
                <a:solidFill>
                  <a:srgbClr val="1D1D1B"/>
                </a:solidFill>
                <a:latin typeface="Arial Black"/>
                <a:cs typeface="Arial Black"/>
              </a:rPr>
              <a:t>Minimum</a:t>
            </a:r>
            <a:r>
              <a:rPr dirty="0" sz="1450" spc="-2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45">
                <a:solidFill>
                  <a:srgbClr val="1D1D1B"/>
                </a:solidFill>
                <a:latin typeface="Arial Black"/>
                <a:cs typeface="Arial Black"/>
              </a:rPr>
              <a:t>Additional </a:t>
            </a:r>
            <a:r>
              <a:rPr dirty="0" sz="1450" spc="-80">
                <a:solidFill>
                  <a:srgbClr val="1D1D1B"/>
                </a:solidFill>
                <a:latin typeface="Arial Black"/>
                <a:cs typeface="Arial Black"/>
              </a:rPr>
              <a:t>Investment</a:t>
            </a:r>
            <a:r>
              <a:rPr dirty="0" sz="1450" spc="4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10">
                <a:solidFill>
                  <a:srgbClr val="1D1D1B"/>
                </a:solidFill>
                <a:latin typeface="Arial Black"/>
                <a:cs typeface="Arial Black"/>
              </a:rPr>
              <a:t>Amount </a:t>
            </a:r>
            <a:r>
              <a:rPr dirty="0" sz="1450" spc="-95">
                <a:solidFill>
                  <a:srgbClr val="1D1D1B"/>
                </a:solidFill>
                <a:latin typeface="Arial Black"/>
                <a:cs typeface="Arial Black"/>
              </a:rPr>
              <a:t>Post</a:t>
            </a:r>
            <a:r>
              <a:rPr dirty="0" sz="1450" spc="-114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25">
                <a:solidFill>
                  <a:srgbClr val="1D1D1B"/>
                </a:solidFill>
                <a:latin typeface="Arial Black"/>
                <a:cs typeface="Arial Black"/>
              </a:rPr>
              <a:t>NFO</a:t>
            </a:r>
            <a:endParaRPr sz="1450">
              <a:latin typeface="Arial Black"/>
              <a:cs typeface="Arial Black"/>
            </a:endParaRPr>
          </a:p>
          <a:p>
            <a:pPr marL="12700" marR="309880">
              <a:lnSpc>
                <a:spcPct val="100000"/>
              </a:lnSpc>
              <a:spcBef>
                <a:spcPts val="185"/>
              </a:spcBef>
            </a:pPr>
            <a:r>
              <a:rPr dirty="0" sz="900" spc="-40">
                <a:solidFill>
                  <a:srgbClr val="1D1D1B"/>
                </a:solidFill>
                <a:latin typeface="Arial MT"/>
                <a:cs typeface="Arial MT"/>
              </a:rPr>
              <a:t>Rs.</a:t>
            </a:r>
            <a:r>
              <a:rPr dirty="0" sz="900" spc="11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1,000/-</a:t>
            </a:r>
            <a:r>
              <a:rPr dirty="0" sz="900" spc="114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900" spc="11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900" spc="114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multiples</a:t>
            </a:r>
            <a:r>
              <a:rPr dirty="0" sz="900" spc="114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1D1D1B"/>
                </a:solidFill>
                <a:latin typeface="Arial MT"/>
                <a:cs typeface="Arial MT"/>
              </a:rPr>
              <a:t>of </a:t>
            </a:r>
            <a:r>
              <a:rPr dirty="0" sz="900" spc="-30">
                <a:solidFill>
                  <a:srgbClr val="1D1D1B"/>
                </a:solidFill>
                <a:latin typeface="Arial MT"/>
                <a:cs typeface="Arial MT"/>
              </a:rPr>
              <a:t>Re.</a:t>
            </a:r>
            <a:r>
              <a:rPr dirty="0" sz="900" spc="-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70">
                <a:solidFill>
                  <a:srgbClr val="1D1D1B"/>
                </a:solidFill>
                <a:latin typeface="Arial MT"/>
                <a:cs typeface="Arial MT"/>
              </a:rPr>
              <a:t>1/-</a:t>
            </a:r>
            <a:r>
              <a:rPr dirty="0" sz="900" spc="-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thereafter.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595901" y="3156123"/>
            <a:ext cx="834390" cy="48260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450" spc="-80">
                <a:solidFill>
                  <a:srgbClr val="1D1D1B"/>
                </a:solidFill>
                <a:latin typeface="Arial Black"/>
                <a:cs typeface="Arial Black"/>
              </a:rPr>
              <a:t>Taxation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Debt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816907" y="1704256"/>
            <a:ext cx="149098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85">
                <a:solidFill>
                  <a:srgbClr val="1D1D1B"/>
                </a:solidFill>
                <a:latin typeface="Arial Black"/>
                <a:cs typeface="Arial Black"/>
              </a:rPr>
              <a:t>Type</a:t>
            </a:r>
            <a:r>
              <a:rPr dirty="0" sz="1450" spc="-13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30">
                <a:solidFill>
                  <a:srgbClr val="1D1D1B"/>
                </a:solidFill>
                <a:latin typeface="Arial Black"/>
                <a:cs typeface="Arial Black"/>
              </a:rPr>
              <a:t>of</a:t>
            </a:r>
            <a:r>
              <a:rPr dirty="0" sz="1450" spc="-13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85">
                <a:solidFill>
                  <a:srgbClr val="1D1D1B"/>
                </a:solidFill>
                <a:latin typeface="Arial Black"/>
                <a:cs typeface="Arial Black"/>
              </a:rPr>
              <a:t>Scheme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846531" y="1979315"/>
            <a:ext cx="15735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(An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open</a:t>
            </a:r>
            <a:r>
              <a:rPr dirty="0" sz="9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ended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9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9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fund 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9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9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9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units</a:t>
            </a:r>
            <a:r>
              <a:rPr dirty="0" sz="900" spc="5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1D1D1B"/>
                </a:solidFill>
                <a:latin typeface="Arial MT"/>
                <a:cs typeface="Arial MT"/>
              </a:rPr>
              <a:t>of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9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90">
                <a:solidFill>
                  <a:srgbClr val="1D1D1B"/>
                </a:solidFill>
                <a:latin typeface="Arial MT"/>
                <a:cs typeface="Arial MT"/>
              </a:rPr>
              <a:t>X</a:t>
            </a:r>
            <a:r>
              <a:rPr dirty="0" sz="9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9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846531" y="2390795"/>
            <a:ext cx="10058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9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Technology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ETF)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42745" y="1816565"/>
            <a:ext cx="109537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65">
                <a:solidFill>
                  <a:srgbClr val="1D1D1B"/>
                </a:solidFill>
                <a:latin typeface="Arial Black"/>
                <a:cs typeface="Arial Black"/>
              </a:rPr>
              <a:t>Benchmark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72363" y="2091630"/>
            <a:ext cx="1527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1D1D1B"/>
                </a:solidFill>
                <a:latin typeface="Arial MT"/>
                <a:cs typeface="Arial MT"/>
              </a:rPr>
              <a:t>Indxx</a:t>
            </a:r>
            <a:r>
              <a:rPr dirty="0" sz="900" spc="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900" spc="1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 Big Data Index 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(TRI)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(INR)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271868" y="1823387"/>
            <a:ext cx="139509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>
                <a:solidFill>
                  <a:srgbClr val="353535"/>
                </a:solidFill>
                <a:latin typeface="Arial Black"/>
                <a:cs typeface="Arial Black"/>
              </a:rPr>
              <a:t>Plan</a:t>
            </a:r>
            <a:r>
              <a:rPr dirty="0" sz="1450" spc="-135">
                <a:solidFill>
                  <a:srgbClr val="353535"/>
                </a:solidFill>
                <a:latin typeface="Arial Black"/>
                <a:cs typeface="Arial Black"/>
              </a:rPr>
              <a:t> </a:t>
            </a:r>
            <a:r>
              <a:rPr dirty="0" sz="1450" spc="-240">
                <a:solidFill>
                  <a:srgbClr val="353535"/>
                </a:solidFill>
                <a:latin typeface="Arial Black"/>
                <a:cs typeface="Arial Black"/>
              </a:rPr>
              <a:t>&amp;</a:t>
            </a:r>
            <a:r>
              <a:rPr dirty="0" sz="1450" spc="-130">
                <a:solidFill>
                  <a:srgbClr val="353535"/>
                </a:solidFill>
                <a:latin typeface="Arial Black"/>
                <a:cs typeface="Arial Black"/>
              </a:rPr>
              <a:t> </a:t>
            </a:r>
            <a:r>
              <a:rPr dirty="0" sz="1450" spc="-50">
                <a:solidFill>
                  <a:srgbClr val="353535"/>
                </a:solidFill>
                <a:latin typeface="Arial Black"/>
                <a:cs typeface="Arial Black"/>
              </a:rPr>
              <a:t>Options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271873" y="2108044"/>
            <a:ext cx="1365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Regular</a:t>
            </a:r>
            <a:r>
              <a:rPr dirty="0" sz="900" spc="3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Plan</a:t>
            </a:r>
            <a:r>
              <a:rPr dirty="0" sz="900" spc="3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and</a:t>
            </a:r>
            <a:r>
              <a:rPr dirty="0" sz="900" spc="3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353535"/>
                </a:solidFill>
                <a:latin typeface="Arial MT"/>
                <a:cs typeface="Arial MT"/>
              </a:rPr>
              <a:t>Direct </a:t>
            </a:r>
            <a:r>
              <a:rPr dirty="0" sz="900" spc="10">
                <a:solidFill>
                  <a:srgbClr val="353535"/>
                </a:solidFill>
                <a:latin typeface="Arial MT"/>
                <a:cs typeface="Arial MT"/>
              </a:rPr>
              <a:t>Plan</a:t>
            </a:r>
            <a:r>
              <a:rPr dirty="0" sz="900" spc="-1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60">
                <a:solidFill>
                  <a:srgbClr val="353535"/>
                </a:solidFill>
                <a:latin typeface="Arial MT"/>
                <a:cs typeface="Arial MT"/>
              </a:rPr>
              <a:t>with</a:t>
            </a:r>
            <a:r>
              <a:rPr dirty="0" sz="900" spc="24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10">
                <a:solidFill>
                  <a:srgbClr val="353535"/>
                </a:solidFill>
                <a:latin typeface="Arial MT"/>
                <a:cs typeface="Arial MT"/>
              </a:rPr>
              <a:t>Growth</a:t>
            </a:r>
            <a:r>
              <a:rPr dirty="0" sz="900" spc="-5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353535"/>
                </a:solidFill>
                <a:latin typeface="Arial MT"/>
                <a:cs typeface="Arial MT"/>
              </a:rPr>
              <a:t>Option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383456" y="4313906"/>
            <a:ext cx="1452880" cy="7715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450" spc="-85">
                <a:solidFill>
                  <a:srgbClr val="353535"/>
                </a:solidFill>
                <a:latin typeface="Arial Black"/>
                <a:cs typeface="Arial Black"/>
              </a:rPr>
              <a:t>Facility</a:t>
            </a:r>
            <a:r>
              <a:rPr dirty="0" sz="1450" spc="-75">
                <a:solidFill>
                  <a:srgbClr val="353535"/>
                </a:solidFill>
                <a:latin typeface="Arial Black"/>
                <a:cs typeface="Arial Black"/>
              </a:rPr>
              <a:t> </a:t>
            </a:r>
            <a:r>
              <a:rPr dirty="0" sz="1450" spc="-35">
                <a:solidFill>
                  <a:srgbClr val="353535"/>
                </a:solidFill>
                <a:latin typeface="Arial Black"/>
                <a:cs typeface="Arial Black"/>
              </a:rPr>
              <a:t>Offered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900" spc="-75">
                <a:solidFill>
                  <a:srgbClr val="353535"/>
                </a:solidFill>
                <a:latin typeface="Arial MT"/>
                <a:cs typeface="Arial MT"/>
              </a:rPr>
              <a:t>SIP,</a:t>
            </a:r>
            <a:r>
              <a:rPr dirty="0" sz="900" spc="-5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353535"/>
                </a:solidFill>
                <a:latin typeface="Arial MT"/>
                <a:cs typeface="Arial MT"/>
              </a:rPr>
              <a:t>STP </a:t>
            </a: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&amp;</a:t>
            </a:r>
            <a:r>
              <a:rPr dirty="0" sz="900" spc="-45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353535"/>
                </a:solidFill>
                <a:latin typeface="Arial MT"/>
                <a:cs typeface="Arial MT"/>
              </a:rPr>
              <a:t>SWP</a:t>
            </a:r>
            <a:endParaRPr sz="900">
              <a:latin typeface="Arial MT"/>
              <a:cs typeface="Arial MT"/>
            </a:endParaRPr>
          </a:p>
          <a:p>
            <a:pPr marL="12700" marR="220979">
              <a:lnSpc>
                <a:spcPct val="100000"/>
              </a:lnSpc>
            </a:pPr>
            <a:r>
              <a:rPr dirty="0" sz="900" spc="20">
                <a:solidFill>
                  <a:srgbClr val="353535"/>
                </a:solidFill>
                <a:latin typeface="Arial MT"/>
                <a:cs typeface="Arial MT"/>
              </a:rPr>
              <a:t>(transaction</a:t>
            </a:r>
            <a:r>
              <a:rPr dirty="0" sz="900" spc="9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353535"/>
                </a:solidFill>
                <a:latin typeface="Arial MT"/>
                <a:cs typeface="Arial MT"/>
              </a:rPr>
              <a:t>through </a:t>
            </a:r>
            <a:r>
              <a:rPr dirty="0" sz="900" spc="20">
                <a:solidFill>
                  <a:srgbClr val="353535"/>
                </a:solidFill>
                <a:latin typeface="Arial MT"/>
                <a:cs typeface="Arial MT"/>
              </a:rPr>
              <a:t>electronic</a:t>
            </a: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353535"/>
                </a:solidFill>
                <a:latin typeface="Arial MT"/>
                <a:cs typeface="Arial MT"/>
              </a:rPr>
              <a:t>mode),</a:t>
            </a:r>
            <a:r>
              <a:rPr dirty="0" sz="900">
                <a:solidFill>
                  <a:srgbClr val="353535"/>
                </a:solidFill>
                <a:latin typeface="Arial MT"/>
                <a:cs typeface="Arial MT"/>
              </a:rPr>
              <a:t> </a:t>
            </a:r>
            <a:r>
              <a:rPr dirty="0" sz="900" spc="-50">
                <a:solidFill>
                  <a:srgbClr val="353535"/>
                </a:solidFill>
                <a:latin typeface="Arial MT"/>
                <a:cs typeface="Arial MT"/>
              </a:rPr>
              <a:t>GRIP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858399" y="4278107"/>
            <a:ext cx="3910329" cy="687705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450" spc="-105">
                <a:solidFill>
                  <a:srgbClr val="1D1D1B"/>
                </a:solidFill>
                <a:latin typeface="Arial Black"/>
                <a:cs typeface="Arial Black"/>
              </a:rPr>
              <a:t>Exit</a:t>
            </a:r>
            <a:r>
              <a:rPr dirty="0" sz="1450" spc="-12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450" spc="-20">
                <a:solidFill>
                  <a:srgbClr val="1D1D1B"/>
                </a:solidFill>
                <a:latin typeface="Arial Black"/>
                <a:cs typeface="Arial Black"/>
              </a:rPr>
              <a:t>Load</a:t>
            </a:r>
            <a:endParaRPr sz="1450">
              <a:latin typeface="Arial Black"/>
              <a:cs typeface="Arial Black"/>
            </a:endParaRPr>
          </a:p>
          <a:p>
            <a:pPr marL="20320" marR="5080">
              <a:lnSpc>
                <a:spcPct val="100000"/>
              </a:lnSpc>
              <a:spcBef>
                <a:spcPts val="484"/>
              </a:spcBef>
            </a:pP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redemption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100">
                <a:solidFill>
                  <a:srgbClr val="1D1D1B"/>
                </a:solidFill>
                <a:latin typeface="Arial MT"/>
                <a:cs typeface="Arial MT"/>
              </a:rPr>
              <a:t>/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switch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55">
                <a:solidFill>
                  <a:srgbClr val="1D1D1B"/>
                </a:solidFill>
                <a:latin typeface="Arial MT"/>
                <a:cs typeface="Arial MT"/>
              </a:rPr>
              <a:t>out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units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9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before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55">
                <a:solidFill>
                  <a:srgbClr val="1D1D1B"/>
                </a:solidFill>
                <a:latin typeface="Arial MT"/>
                <a:cs typeface="Arial MT"/>
              </a:rPr>
              <a:t>within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1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year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(365</a:t>
            </a:r>
            <a:r>
              <a:rPr dirty="0" sz="9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days) </a:t>
            </a:r>
            <a:r>
              <a:rPr dirty="0" sz="900" spc="50">
                <a:solidFill>
                  <a:srgbClr val="1D1D1B"/>
                </a:solidFill>
                <a:latin typeface="Arial MT"/>
                <a:cs typeface="Arial MT"/>
              </a:rPr>
              <a:t>from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date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allotment: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20">
                <a:solidFill>
                  <a:srgbClr val="1D1D1B"/>
                </a:solidFill>
                <a:latin typeface="Arial MT"/>
                <a:cs typeface="Arial MT"/>
              </a:rPr>
              <a:t>1%;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30">
                <a:solidFill>
                  <a:srgbClr val="1D1D1B"/>
                </a:solidFill>
                <a:latin typeface="Arial MT"/>
                <a:cs typeface="Arial MT"/>
              </a:rPr>
              <a:t>Nil</a:t>
            </a:r>
            <a:r>
              <a:rPr dirty="0" sz="900" spc="-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</a:rPr>
              <a:t>thereafter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1379200" cy="3968115"/>
            <a:chOff x="0" y="0"/>
            <a:chExt cx="11379200" cy="3968115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1379200" cy="3968115"/>
            </a:xfrm>
            <a:custGeom>
              <a:avLst/>
              <a:gdLst/>
              <a:ahLst/>
              <a:cxnLst/>
              <a:rect l="l" t="t" r="r" b="b"/>
              <a:pathLst>
                <a:path w="11379200" h="3968115">
                  <a:moveTo>
                    <a:pt x="11379200" y="0"/>
                  </a:moveTo>
                  <a:lnTo>
                    <a:pt x="0" y="0"/>
                  </a:lnTo>
                  <a:lnTo>
                    <a:pt x="0" y="3967518"/>
                  </a:lnTo>
                  <a:lnTo>
                    <a:pt x="11379200" y="396751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F083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910636" y="2823641"/>
              <a:ext cx="5558790" cy="64135"/>
            </a:xfrm>
            <a:custGeom>
              <a:avLst/>
              <a:gdLst/>
              <a:ahLst/>
              <a:cxnLst/>
              <a:rect l="l" t="t" r="r" b="b"/>
              <a:pathLst>
                <a:path w="5558790" h="64135">
                  <a:moveTo>
                    <a:pt x="5558675" y="0"/>
                  </a:moveTo>
                  <a:lnTo>
                    <a:pt x="0" y="0"/>
                  </a:lnTo>
                  <a:lnTo>
                    <a:pt x="0" y="63550"/>
                  </a:lnTo>
                  <a:lnTo>
                    <a:pt x="5558675" y="63550"/>
                  </a:lnTo>
                  <a:lnTo>
                    <a:pt x="5558675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051" y="213626"/>
            <a:ext cx="10864215" cy="3540760"/>
          </a:xfrm>
          <a:prstGeom prst="rect"/>
          <a:ln w="25400">
            <a:solidFill>
              <a:srgbClr val="FFFFFF"/>
            </a:solidFill>
          </a:ln>
        </p:spPr>
        <p:txBody>
          <a:bodyPr wrap="square" lIns="0" tIns="651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130"/>
              </a:spcBef>
            </a:pPr>
            <a:endParaRPr sz="6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6800" spc="-765">
                <a:solidFill>
                  <a:srgbClr val="FFFFFF"/>
                </a:solidFill>
              </a:rPr>
              <a:t>THANK</a:t>
            </a:r>
            <a:r>
              <a:rPr dirty="0" sz="6800" spc="-705">
                <a:solidFill>
                  <a:srgbClr val="FFFFFF"/>
                </a:solidFill>
              </a:rPr>
              <a:t> </a:t>
            </a:r>
            <a:r>
              <a:rPr dirty="0" sz="6800" spc="-850">
                <a:solidFill>
                  <a:srgbClr val="FFFFFF"/>
                </a:solidFill>
              </a:rPr>
              <a:t>YOU</a:t>
            </a:r>
            <a:endParaRPr sz="6800"/>
          </a:p>
        </p:txBody>
      </p:sp>
      <p:sp>
        <p:nvSpPr>
          <p:cNvPr id="7" name="object 7" descr=""/>
          <p:cNvSpPr/>
          <p:nvPr/>
        </p:nvSpPr>
        <p:spPr>
          <a:xfrm>
            <a:off x="410784" y="5687801"/>
            <a:ext cx="8756015" cy="0"/>
          </a:xfrm>
          <a:custGeom>
            <a:avLst/>
            <a:gdLst/>
            <a:ahLst/>
            <a:cxnLst/>
            <a:rect l="l" t="t" r="r" b="b"/>
            <a:pathLst>
              <a:path w="8756015" h="0">
                <a:moveTo>
                  <a:pt x="0" y="0"/>
                </a:moveTo>
                <a:lnTo>
                  <a:pt x="8755443" y="0"/>
                </a:lnTo>
              </a:path>
            </a:pathLst>
          </a:custGeom>
          <a:ln w="4775">
            <a:solidFill>
              <a:srgbClr val="E57E2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6587" y="5429460"/>
            <a:ext cx="190237" cy="19022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98115" y="5391329"/>
            <a:ext cx="8670290" cy="600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solidFill>
                  <a:srgbClr val="424142"/>
                </a:solidFill>
                <a:latin typeface="Arial MT"/>
                <a:cs typeface="Arial MT"/>
              </a:rPr>
              <a:t>Follow</a:t>
            </a:r>
            <a:r>
              <a:rPr dirty="0" sz="1200" spc="-40">
                <a:solidFill>
                  <a:srgbClr val="4241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142"/>
                </a:solidFill>
                <a:latin typeface="Arial MT"/>
                <a:cs typeface="Arial MT"/>
              </a:rPr>
              <a:t>us</a:t>
            </a:r>
            <a:r>
              <a:rPr dirty="0" sz="1200" spc="-40">
                <a:solidFill>
                  <a:srgbClr val="424142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424142"/>
                </a:solidFill>
                <a:latin typeface="Arial MT"/>
                <a:cs typeface="Arial MT"/>
              </a:rPr>
              <a:t>on: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Mutual </a:t>
            </a:r>
            <a:r>
              <a:rPr dirty="0" sz="1350" spc="-50">
                <a:solidFill>
                  <a:srgbClr val="035181"/>
                </a:solidFill>
                <a:latin typeface="Arial Black"/>
                <a:cs typeface="Arial Black"/>
              </a:rPr>
              <a:t>Fund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60">
                <a:solidFill>
                  <a:srgbClr val="035181"/>
                </a:solidFill>
                <a:latin typeface="Arial Black"/>
                <a:cs typeface="Arial Black"/>
              </a:rPr>
              <a:t>investments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75">
                <a:solidFill>
                  <a:srgbClr val="035181"/>
                </a:solidFill>
                <a:latin typeface="Arial Black"/>
                <a:cs typeface="Arial Black"/>
              </a:rPr>
              <a:t>are</a:t>
            </a:r>
            <a:r>
              <a:rPr dirty="0" sz="1350" spc="-50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70">
                <a:solidFill>
                  <a:srgbClr val="035181"/>
                </a:solidFill>
                <a:latin typeface="Arial Black"/>
                <a:cs typeface="Arial Black"/>
              </a:rPr>
              <a:t>subject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40">
                <a:solidFill>
                  <a:srgbClr val="035181"/>
                </a:solidFill>
                <a:latin typeface="Arial Black"/>
                <a:cs typeface="Arial Black"/>
              </a:rPr>
              <a:t>to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market </a:t>
            </a:r>
            <a:r>
              <a:rPr dirty="0" sz="1350" spc="-85">
                <a:solidFill>
                  <a:srgbClr val="035181"/>
                </a:solidFill>
                <a:latin typeface="Arial Black"/>
                <a:cs typeface="Arial Black"/>
              </a:rPr>
              <a:t>risks,</a:t>
            </a:r>
            <a:r>
              <a:rPr dirty="0" sz="1350" spc="-50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60">
                <a:solidFill>
                  <a:srgbClr val="035181"/>
                </a:solidFill>
                <a:latin typeface="Arial Black"/>
                <a:cs typeface="Arial Black"/>
              </a:rPr>
              <a:t>read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45">
                <a:solidFill>
                  <a:srgbClr val="035181"/>
                </a:solidFill>
                <a:latin typeface="Arial Black"/>
                <a:cs typeface="Arial Black"/>
              </a:rPr>
              <a:t>all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110">
                <a:solidFill>
                  <a:srgbClr val="035181"/>
                </a:solidFill>
                <a:latin typeface="Arial Black"/>
                <a:cs typeface="Arial Black"/>
              </a:rPr>
              <a:t>scheme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50">
                <a:solidFill>
                  <a:srgbClr val="035181"/>
                </a:solidFill>
                <a:latin typeface="Arial Black"/>
                <a:cs typeface="Arial Black"/>
              </a:rPr>
              <a:t>related </a:t>
            </a:r>
            <a:r>
              <a:rPr dirty="0" sz="1350" spc="-70">
                <a:solidFill>
                  <a:srgbClr val="035181"/>
                </a:solidFill>
                <a:latin typeface="Arial Black"/>
                <a:cs typeface="Arial Black"/>
              </a:rPr>
              <a:t>documents</a:t>
            </a:r>
            <a:r>
              <a:rPr dirty="0" sz="1350" spc="-55">
                <a:solidFill>
                  <a:srgbClr val="035181"/>
                </a:solidFill>
                <a:latin typeface="Arial Black"/>
                <a:cs typeface="Arial Black"/>
              </a:rPr>
              <a:t> </a:t>
            </a:r>
            <a:r>
              <a:rPr dirty="0" sz="1350" spc="-10">
                <a:solidFill>
                  <a:srgbClr val="035181"/>
                </a:solidFill>
                <a:latin typeface="Arial Black"/>
                <a:cs typeface="Arial Black"/>
              </a:rPr>
              <a:t>carefully.</a:t>
            </a:r>
            <a:endParaRPr sz="1350">
              <a:latin typeface="Arial Black"/>
              <a:cs typeface="Arial Black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138" y="5428939"/>
            <a:ext cx="190223" cy="19020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2778" y="5428942"/>
            <a:ext cx="190182" cy="19019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20801" y="5428956"/>
            <a:ext cx="190182" cy="19015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2105" y="5428939"/>
            <a:ext cx="190726" cy="1902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70"/>
            <a:ext cx="11379200" cy="4042029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0" y="1083741"/>
          <a:ext cx="11455400" cy="459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3574414"/>
                <a:gridCol w="1290320"/>
                <a:gridCol w="1854835"/>
                <a:gridCol w="2405379"/>
                <a:gridCol w="1129029"/>
              </a:tblGrid>
              <a:tr h="2482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solidFill>
                      <a:srgbClr val="EAE9E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EC671C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Weight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EC671C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Country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EC671C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GICS</a:t>
                      </a:r>
                      <a:r>
                        <a:rPr dirty="0" sz="1200" spc="-1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Sector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EC671C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9070">
                <a:tc rowSpan="2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APPLE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3.76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INTL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BUSINESS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MACHINES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3.58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QUALCOMM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3.54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75"/>
                        </a:lnSpc>
                        <a:spcBef>
                          <a:spcPts val="9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MICROSOFT</a:t>
                      </a:r>
                      <a:r>
                        <a:rPr dirty="0" sz="900" spc="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80"/>
                        </a:lnSpc>
                        <a:spcBef>
                          <a:spcPts val="9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3.53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65"/>
                        </a:lnSpc>
                        <a:spcBef>
                          <a:spcPts val="105"/>
                        </a:spcBef>
                      </a:pP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ALPHABET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INC-CL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7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75"/>
                        </a:lnSpc>
                        <a:spcBef>
                          <a:spcPts val="9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80"/>
                        </a:lnSpc>
                        <a:spcBef>
                          <a:spcPts val="90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55"/>
                        </a:lnSpc>
                        <a:spcBef>
                          <a:spcPts val="114"/>
                        </a:spcBef>
                      </a:pP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ORACLE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60"/>
                        </a:lnSpc>
                        <a:spcBef>
                          <a:spcPts val="11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65"/>
                        </a:lnSpc>
                        <a:spcBef>
                          <a:spcPts val="10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70"/>
                        </a:lnSpc>
                        <a:spcBef>
                          <a:spcPts val="10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ALIBABA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GROUP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HOLDING-SP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87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3.46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CHINA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Consumer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Discretionary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ACCENTURE</a:t>
                      </a:r>
                      <a:r>
                        <a:rPr dirty="0" sz="900" spc="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PLC-CL</a:t>
                      </a:r>
                      <a:r>
                        <a:rPr dirty="0" sz="900" spc="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IRELAND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AMAZON.COM</a:t>
                      </a: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3.19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Consumer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Discretionary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MEITUAN-CLASS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CHINA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Consumer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Discretionary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TESLA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Consumer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Discretionary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CISCO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SYSTEMS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3.07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ADOBE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SALESFORCE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3.03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INTEL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2.98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TENCENT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HOLDINGS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LTD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2.87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CHINA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SAMSUNG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ELECTRONICS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LTD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SOUTH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KOREA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NVIDIA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SERVICENOW</a:t>
                      </a: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70"/>
                        </a:lnSpc>
                        <a:spcBef>
                          <a:spcPts val="30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SIEMENS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AG-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REG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70"/>
                        </a:lnSpc>
                        <a:spcBef>
                          <a:spcPts val="25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GERMANY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META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PLATFORMS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INC-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2.14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NETFLIX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1.81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SK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HYNIX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SOUTH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KOREA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THOMSON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REUTERS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CANADA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SYNOPSYS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80"/>
                        </a:lnSpc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75"/>
                        </a:lnSpc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4591" y="5881141"/>
            <a:ext cx="102603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July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14th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70">
                <a:solidFill>
                  <a:srgbClr val="1D1D1B"/>
                </a:solidFill>
                <a:latin typeface="Arial MT"/>
                <a:cs typeface="Arial MT"/>
              </a:rPr>
              <a:t>,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2022.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future..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does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manner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indicate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scheme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Fund.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)/stock(s)/issuer(s)</a:t>
            </a:r>
            <a:r>
              <a:rPr dirty="0" sz="700" spc="5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mentioned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this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presentation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constitute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research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report/recommendation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same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have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future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position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these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10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)/stock(s)/issuer.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38" y="195138"/>
            <a:ext cx="93478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Portfolio</a:t>
            </a:r>
            <a:r>
              <a:rPr dirty="0" spc="-260"/>
              <a:t> </a:t>
            </a:r>
            <a:r>
              <a:rPr dirty="0" spc="-95"/>
              <a:t>of</a:t>
            </a:r>
            <a:r>
              <a:rPr dirty="0" spc="-260"/>
              <a:t> </a:t>
            </a:r>
            <a:r>
              <a:rPr dirty="0" spc="-140"/>
              <a:t>the</a:t>
            </a:r>
            <a:r>
              <a:rPr dirty="0" spc="-260"/>
              <a:t> </a:t>
            </a:r>
            <a:r>
              <a:rPr dirty="0" spc="-155"/>
              <a:t>Global</a:t>
            </a:r>
            <a:r>
              <a:rPr dirty="0" spc="-260"/>
              <a:t> </a:t>
            </a:r>
            <a:r>
              <a:rPr dirty="0" spc="-375"/>
              <a:t>X</a:t>
            </a:r>
            <a:r>
              <a:rPr dirty="0" spc="-260"/>
              <a:t> </a:t>
            </a:r>
            <a:r>
              <a:rPr dirty="0" spc="-155"/>
              <a:t>Artificial</a:t>
            </a:r>
            <a:r>
              <a:rPr dirty="0" spc="-260"/>
              <a:t> </a:t>
            </a:r>
            <a:r>
              <a:rPr dirty="0" spc="-175"/>
              <a:t>Intelligence</a:t>
            </a:r>
            <a:r>
              <a:rPr dirty="0" spc="-260"/>
              <a:t> </a:t>
            </a:r>
            <a:r>
              <a:rPr dirty="0" spc="-450"/>
              <a:t>&amp;</a:t>
            </a:r>
            <a:r>
              <a:rPr dirty="0" spc="-254"/>
              <a:t> </a:t>
            </a:r>
            <a:r>
              <a:rPr dirty="0" spc="-180"/>
              <a:t>Technology</a:t>
            </a:r>
            <a:r>
              <a:rPr dirty="0" spc="-260"/>
              <a:t> </a:t>
            </a:r>
            <a:r>
              <a:rPr dirty="0" spc="-290"/>
              <a:t>ETF </a:t>
            </a:r>
            <a:r>
              <a:rPr dirty="0" spc="-145"/>
              <a:t>(Top</a:t>
            </a:r>
            <a:r>
              <a:rPr dirty="0" spc="-275"/>
              <a:t> </a:t>
            </a:r>
            <a:r>
              <a:rPr dirty="0" spc="-195"/>
              <a:t>50</a:t>
            </a:r>
            <a:r>
              <a:rPr dirty="0" spc="-275"/>
              <a:t> </a:t>
            </a:r>
            <a:r>
              <a:rPr dirty="0" spc="-160"/>
              <a:t>Holdings</a:t>
            </a:r>
            <a:r>
              <a:rPr dirty="0" spc="-275"/>
              <a:t> </a:t>
            </a:r>
            <a:r>
              <a:rPr dirty="0" spc="-30"/>
              <a:t>;</a:t>
            </a:r>
            <a:r>
              <a:rPr dirty="0" spc="-275"/>
              <a:t> </a:t>
            </a:r>
            <a:r>
              <a:rPr dirty="0" spc="-135"/>
              <a:t>Part</a:t>
            </a:r>
            <a:r>
              <a:rPr dirty="0" spc="-270"/>
              <a:t> </a:t>
            </a:r>
            <a:r>
              <a:rPr dirty="0" spc="-10"/>
              <a:t>I/II)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358770"/>
            <a:ext cx="11379200" cy="4042410"/>
            <a:chOff x="0" y="2358770"/>
            <a:chExt cx="11379200" cy="40424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70"/>
              <a:ext cx="11379200" cy="404202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14591" y="5881141"/>
            <a:ext cx="10316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Bloomberg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July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14th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70">
                <a:solidFill>
                  <a:srgbClr val="1D1D1B"/>
                </a:solidFill>
                <a:latin typeface="Arial MT"/>
                <a:cs typeface="Arial MT"/>
              </a:rPr>
              <a:t>,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2022...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shown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above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pertains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30">
                <a:solidFill>
                  <a:srgbClr val="1D1D1B"/>
                </a:solidFill>
                <a:latin typeface="Arial MT"/>
                <a:cs typeface="Arial MT"/>
              </a:rPr>
              <a:t>ETF.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)/stock(s)/issuer(s)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mentioned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this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presentation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do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constitute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research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report/recommendation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same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8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Fund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9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not</a:t>
            </a:r>
            <a:r>
              <a:rPr dirty="0" sz="700" spc="-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10">
                <a:solidFill>
                  <a:srgbClr val="1D1D1B"/>
                </a:solidFill>
                <a:latin typeface="Arial MT"/>
                <a:cs typeface="Arial MT"/>
              </a:rPr>
              <a:t>have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any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future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position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10">
                <a:solidFill>
                  <a:srgbClr val="1D1D1B"/>
                </a:solidFill>
                <a:latin typeface="Arial MT"/>
                <a:cs typeface="Arial MT"/>
              </a:rPr>
              <a:t>these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10">
                <a:solidFill>
                  <a:srgbClr val="1D1D1B"/>
                </a:solidFill>
                <a:latin typeface="Arial MT"/>
                <a:cs typeface="Arial MT"/>
              </a:rPr>
              <a:t>sector(s</a:t>
            </a:r>
            <a:r>
              <a:rPr dirty="0" sz="700" spc="-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)/stock(s)/issuer.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032" y="195138"/>
            <a:ext cx="93478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Portfolio</a:t>
            </a:r>
            <a:r>
              <a:rPr dirty="0" spc="-260"/>
              <a:t> </a:t>
            </a:r>
            <a:r>
              <a:rPr dirty="0" spc="-95"/>
              <a:t>of</a:t>
            </a:r>
            <a:r>
              <a:rPr dirty="0" spc="-260"/>
              <a:t> </a:t>
            </a:r>
            <a:r>
              <a:rPr dirty="0" spc="-140"/>
              <a:t>the</a:t>
            </a:r>
            <a:r>
              <a:rPr dirty="0" spc="-260"/>
              <a:t> </a:t>
            </a:r>
            <a:r>
              <a:rPr dirty="0" spc="-155"/>
              <a:t>Global</a:t>
            </a:r>
            <a:r>
              <a:rPr dirty="0" spc="-260"/>
              <a:t> </a:t>
            </a:r>
            <a:r>
              <a:rPr dirty="0" spc="-375"/>
              <a:t>X</a:t>
            </a:r>
            <a:r>
              <a:rPr dirty="0" spc="-260"/>
              <a:t> </a:t>
            </a:r>
            <a:r>
              <a:rPr dirty="0" spc="-155"/>
              <a:t>Artificial</a:t>
            </a:r>
            <a:r>
              <a:rPr dirty="0" spc="-260"/>
              <a:t> </a:t>
            </a:r>
            <a:r>
              <a:rPr dirty="0" spc="-175"/>
              <a:t>Intelligence</a:t>
            </a:r>
            <a:r>
              <a:rPr dirty="0" spc="-260"/>
              <a:t> </a:t>
            </a:r>
            <a:r>
              <a:rPr dirty="0" spc="-450"/>
              <a:t>&amp;</a:t>
            </a:r>
            <a:r>
              <a:rPr dirty="0" spc="-254"/>
              <a:t> </a:t>
            </a:r>
            <a:r>
              <a:rPr dirty="0" spc="-180"/>
              <a:t>Technology</a:t>
            </a:r>
            <a:r>
              <a:rPr dirty="0" spc="-260"/>
              <a:t> </a:t>
            </a:r>
            <a:r>
              <a:rPr dirty="0" spc="-290"/>
              <a:t>ETF </a:t>
            </a:r>
            <a:r>
              <a:rPr dirty="0" spc="-145"/>
              <a:t>(Top</a:t>
            </a:r>
            <a:r>
              <a:rPr dirty="0" spc="-275"/>
              <a:t> </a:t>
            </a:r>
            <a:r>
              <a:rPr dirty="0" spc="-195"/>
              <a:t>50</a:t>
            </a:r>
            <a:r>
              <a:rPr dirty="0" spc="-275"/>
              <a:t> </a:t>
            </a:r>
            <a:r>
              <a:rPr dirty="0" spc="-160"/>
              <a:t>Holdings</a:t>
            </a:r>
            <a:r>
              <a:rPr dirty="0" spc="-275"/>
              <a:t> </a:t>
            </a:r>
            <a:r>
              <a:rPr dirty="0" spc="-30"/>
              <a:t>;</a:t>
            </a:r>
            <a:r>
              <a:rPr dirty="0" spc="-275"/>
              <a:t> </a:t>
            </a:r>
            <a:r>
              <a:rPr dirty="0" spc="-135"/>
              <a:t>Part</a:t>
            </a:r>
            <a:r>
              <a:rPr dirty="0" spc="-270"/>
              <a:t> </a:t>
            </a:r>
            <a:r>
              <a:rPr dirty="0" spc="-10"/>
              <a:t>II/II)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0" y="1083741"/>
          <a:ext cx="11455400" cy="452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8395"/>
                <a:gridCol w="3574414"/>
                <a:gridCol w="1290320"/>
                <a:gridCol w="1854835"/>
                <a:gridCol w="2405379"/>
                <a:gridCol w="1129029"/>
              </a:tblGrid>
              <a:tr h="175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solidFill>
                      <a:srgbClr val="EAE9E9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  <a:solidFill>
                      <a:srgbClr val="EAE9E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2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Name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Weight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Country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200" spc="-14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GICS</a:t>
                      </a:r>
                      <a:r>
                        <a:rPr dirty="0" sz="1200" spc="-10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200" spc="-10">
                          <a:solidFill>
                            <a:srgbClr val="FFFFFF"/>
                          </a:solidFill>
                          <a:latin typeface="Arial Black"/>
                          <a:cs typeface="Arial Black"/>
                        </a:rPr>
                        <a:t>Sector</a:t>
                      </a:r>
                      <a:endParaRPr sz="1200">
                        <a:latin typeface="Arial Black"/>
                        <a:cs typeface="Arial Black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BFBEBE"/>
                      </a:solidFill>
                      <a:prstDash val="solid"/>
                    </a:lnL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F08324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9070">
                <a:tc rowSpan="2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CADENCE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DESIGN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9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SYS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667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1.22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NXP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SEMICONDUCTORS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1.22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NETHERLANDS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UBER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TECHNOLOGIES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75"/>
                        </a:lnSpc>
                        <a:spcBef>
                          <a:spcPts val="9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BAIDU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 </a:t>
                      </a:r>
                      <a:r>
                        <a:rPr dirty="0" sz="900" spc="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SPON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80"/>
                        </a:lnSpc>
                        <a:spcBef>
                          <a:spcPts val="9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CHINA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65"/>
                        </a:lnSpc>
                        <a:spcBef>
                          <a:spcPts val="10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SHOPIFY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70"/>
                        </a:lnSpc>
                        <a:spcBef>
                          <a:spcPts val="10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1.01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75"/>
                        </a:lnSpc>
                        <a:spcBef>
                          <a:spcPts val="9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CANADA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80"/>
                        </a:lnSpc>
                        <a:spcBef>
                          <a:spcPts val="9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  <a:solidFill>
                      <a:srgbClr val="EAE9E9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55"/>
                        </a:lnSpc>
                        <a:spcBef>
                          <a:spcPts val="114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FANUC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60"/>
                        </a:lnSpc>
                        <a:spcBef>
                          <a:spcPts val="11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0.87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65"/>
                        </a:lnSpc>
                        <a:spcBef>
                          <a:spcPts val="10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JAPAN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70"/>
                        </a:lnSpc>
                        <a:spcBef>
                          <a:spcPts val="10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INFINEON</a:t>
                      </a: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TECHNOLOGIES</a:t>
                      </a: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87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GERMANY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TWITTER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EXPERIAN</a:t>
                      </a:r>
                      <a:r>
                        <a:rPr dirty="0" sz="900" spc="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PLC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0.83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IRELAND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STMICROELECTRONICS</a:t>
                      </a:r>
                      <a:r>
                        <a:rPr dirty="0" sz="900" spc="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NV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0.81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SWITZERLAND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WORKDAY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INC-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EBAY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Consumer</a:t>
                      </a:r>
                      <a:r>
                        <a:rPr dirty="0" sz="900" spc="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Discretionary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WOLTERS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KLUWER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0.74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NETHERLANDS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DATADOG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7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ROCKWELL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AUTOMATION</a:t>
                      </a:r>
                      <a:r>
                        <a:rPr dirty="0" sz="900" spc="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0.66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ERICSSON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(LM)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TEL-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SP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SWEDEN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ZSCALER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MANDIANT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952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129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900" spc="-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TRADE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DESK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INC/THE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-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CLASS</a:t>
                      </a:r>
                      <a:r>
                        <a:rPr dirty="0" sz="900" spc="-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24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070"/>
                        </a:lnSpc>
                        <a:spcBef>
                          <a:spcPts val="30"/>
                        </a:spcBef>
                      </a:pP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SNAP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INC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8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81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ts val="1070"/>
                        </a:lnSpc>
                        <a:spcBef>
                          <a:spcPts val="2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317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75"/>
                        </a:lnSpc>
                        <a:spcBef>
                          <a:spcPts val="2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254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900" spc="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900" spc="1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NIELSEN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4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HOLDINGS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PLC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900" spc="-2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70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568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HEWLETT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PACKARD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ENTERPRISE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508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444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573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900" spc="-7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SEAGATE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r>
                        <a:rPr dirty="0" sz="900" spc="-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HOLDINGS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206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79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701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TOSHIBA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255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JAPAN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762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Industrials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BFBEB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  <a:tr h="1676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6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ZEBRA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TECHNOLOGIES</a:t>
                      </a:r>
                      <a:r>
                        <a:rPr dirty="0" sz="900" spc="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CORP-</a:t>
                      </a:r>
                      <a:r>
                        <a:rPr dirty="0" sz="900" spc="-4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CL</a:t>
                      </a:r>
                      <a:r>
                        <a:rPr dirty="0" sz="90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635"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</a:pPr>
                      <a:r>
                        <a:rPr dirty="0" sz="900" spc="-2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0.44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ts val="1080"/>
                        </a:lnSpc>
                      </a:pPr>
                      <a:r>
                        <a:rPr dirty="0" sz="900" spc="-3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UNITED</a:t>
                      </a:r>
                      <a:r>
                        <a:rPr dirty="0" sz="900" spc="-1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STATES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R w="12700">
                      <a:solidFill>
                        <a:srgbClr val="BFBEBE"/>
                      </a:solidFill>
                      <a:prstDash val="solid"/>
                    </a:lnR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5405">
                        <a:lnSpc>
                          <a:spcPts val="1075"/>
                        </a:lnSpc>
                      </a:pPr>
                      <a:r>
                        <a:rPr dirty="0" sz="900" spc="3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900" spc="65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10">
                          <a:solidFill>
                            <a:srgbClr val="1D1D1B"/>
                          </a:solidFill>
                          <a:latin typeface="Arial MT"/>
                          <a:cs typeface="Arial MT"/>
                        </a:rPr>
                        <a:t>Technology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BFBEBE"/>
                      </a:solidFill>
                      <a:prstDash val="solid"/>
                    </a:lnL>
                    <a:lnT w="12700">
                      <a:solidFill>
                        <a:srgbClr val="BFBEBE"/>
                      </a:solidFill>
                      <a:prstDash val="solid"/>
                    </a:lnT>
                    <a:lnB w="12700">
                      <a:solidFill>
                        <a:srgbClr val="EC671C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T w="76200">
                      <a:solidFill>
                        <a:srgbClr val="F08324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70"/>
            <a:ext cx="11379200" cy="4042410"/>
            <a:chOff x="0" y="2358770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70"/>
              <a:ext cx="11379200" cy="404202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Disclaimers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100"/>
              </a:spcBef>
            </a:pPr>
            <a:r>
              <a:rPr dirty="0" spc="-70">
                <a:latin typeface="Arial Black"/>
                <a:cs typeface="Arial Black"/>
              </a:rPr>
              <a:t>Index</a:t>
            </a:r>
            <a:r>
              <a:rPr dirty="0" spc="25">
                <a:latin typeface="Arial Black"/>
                <a:cs typeface="Arial Black"/>
              </a:rPr>
              <a:t> </a:t>
            </a:r>
            <a:r>
              <a:rPr dirty="0" spc="-55">
                <a:latin typeface="Arial Black"/>
                <a:cs typeface="Arial Black"/>
              </a:rPr>
              <a:t>Disclaimer:</a:t>
            </a:r>
            <a:r>
              <a:rPr dirty="0" spc="30">
                <a:latin typeface="Arial Black"/>
                <a:cs typeface="Arial Black"/>
              </a:rPr>
              <a:t> </a:t>
            </a:r>
            <a:r>
              <a:rPr dirty="0" spc="50"/>
              <a:t>“Indxx”</a:t>
            </a:r>
            <a:r>
              <a:rPr dirty="0" spc="75"/>
              <a:t> </a:t>
            </a:r>
            <a:r>
              <a:rPr dirty="0"/>
              <a:t>is</a:t>
            </a:r>
            <a:r>
              <a:rPr dirty="0" spc="80"/>
              <a:t> </a:t>
            </a:r>
            <a:r>
              <a:rPr dirty="0"/>
              <a:t>a</a:t>
            </a:r>
            <a:r>
              <a:rPr dirty="0" spc="80"/>
              <a:t> </a:t>
            </a:r>
            <a:r>
              <a:rPr dirty="0"/>
              <a:t>service</a:t>
            </a:r>
            <a:r>
              <a:rPr dirty="0" spc="75"/>
              <a:t> </a:t>
            </a:r>
            <a:r>
              <a:rPr dirty="0"/>
              <a:t>mark</a:t>
            </a:r>
            <a:r>
              <a:rPr dirty="0" spc="80"/>
              <a:t> </a:t>
            </a:r>
            <a:r>
              <a:rPr dirty="0"/>
              <a:t>of</a:t>
            </a:r>
            <a:r>
              <a:rPr dirty="0" spc="80"/>
              <a:t> </a:t>
            </a:r>
            <a:r>
              <a:rPr dirty="0"/>
              <a:t>Indxx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80"/>
              <a:t> </a:t>
            </a:r>
            <a:r>
              <a:rPr dirty="0"/>
              <a:t>has</a:t>
            </a:r>
            <a:r>
              <a:rPr dirty="0" spc="75"/>
              <a:t> </a:t>
            </a:r>
            <a:r>
              <a:rPr dirty="0"/>
              <a:t>been</a:t>
            </a:r>
            <a:r>
              <a:rPr dirty="0" spc="80"/>
              <a:t> </a:t>
            </a:r>
            <a:r>
              <a:rPr dirty="0"/>
              <a:t>licensed</a:t>
            </a:r>
            <a:r>
              <a:rPr dirty="0" spc="80"/>
              <a:t> </a:t>
            </a:r>
            <a:r>
              <a:rPr dirty="0"/>
              <a:t>for</a:t>
            </a:r>
            <a:r>
              <a:rPr dirty="0" spc="75"/>
              <a:t> </a:t>
            </a:r>
            <a:r>
              <a:rPr dirty="0"/>
              <a:t>use</a:t>
            </a:r>
            <a:r>
              <a:rPr dirty="0" spc="80"/>
              <a:t> </a:t>
            </a:r>
            <a:r>
              <a:rPr dirty="0"/>
              <a:t>for</a:t>
            </a:r>
            <a:r>
              <a:rPr dirty="0" spc="80"/>
              <a:t> </a:t>
            </a:r>
            <a:r>
              <a:rPr dirty="0"/>
              <a:t>certain</a:t>
            </a:r>
            <a:r>
              <a:rPr dirty="0" spc="75"/>
              <a:t> </a:t>
            </a:r>
            <a:r>
              <a:rPr dirty="0"/>
              <a:t>purposes</a:t>
            </a:r>
            <a:r>
              <a:rPr dirty="0" spc="80"/>
              <a:t> </a:t>
            </a:r>
            <a:r>
              <a:rPr dirty="0"/>
              <a:t>by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/>
              <a:t>Advisor.</a:t>
            </a:r>
            <a:r>
              <a:rPr dirty="0" spc="80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/>
              <a:t>Funds</a:t>
            </a:r>
            <a:r>
              <a:rPr dirty="0" spc="80"/>
              <a:t> </a:t>
            </a:r>
            <a:r>
              <a:rPr dirty="0"/>
              <a:t>are</a:t>
            </a:r>
            <a:r>
              <a:rPr dirty="0" spc="80"/>
              <a:t> </a:t>
            </a:r>
            <a:r>
              <a:rPr dirty="0" spc="55"/>
              <a:t>not</a:t>
            </a:r>
            <a:r>
              <a:rPr dirty="0" spc="75"/>
              <a:t> </a:t>
            </a:r>
            <a:r>
              <a:rPr dirty="0"/>
              <a:t>sponsored,</a:t>
            </a:r>
            <a:r>
              <a:rPr dirty="0" spc="80"/>
              <a:t> </a:t>
            </a:r>
            <a:r>
              <a:rPr dirty="0"/>
              <a:t>endorsed,</a:t>
            </a:r>
            <a:r>
              <a:rPr dirty="0" spc="80"/>
              <a:t> </a:t>
            </a:r>
            <a:r>
              <a:rPr dirty="0"/>
              <a:t>sold</a:t>
            </a:r>
            <a:r>
              <a:rPr dirty="0" spc="75"/>
              <a:t> </a:t>
            </a:r>
            <a:r>
              <a:rPr dirty="0"/>
              <a:t>or</a:t>
            </a:r>
            <a:r>
              <a:rPr dirty="0" spc="80"/>
              <a:t> </a:t>
            </a:r>
            <a:r>
              <a:rPr dirty="0" spc="50"/>
              <a:t>promoted</a:t>
            </a:r>
            <a:r>
              <a:rPr dirty="0" spc="80"/>
              <a:t> </a:t>
            </a:r>
            <a:r>
              <a:rPr dirty="0"/>
              <a:t>by</a:t>
            </a:r>
            <a:r>
              <a:rPr dirty="0" spc="75"/>
              <a:t> </a:t>
            </a:r>
            <a:r>
              <a:rPr dirty="0"/>
              <a:t>Indxx.</a:t>
            </a:r>
            <a:r>
              <a:rPr dirty="0" spc="80"/>
              <a:t> </a:t>
            </a:r>
            <a:r>
              <a:rPr dirty="0" spc="-10"/>
              <a:t>Indxx </a:t>
            </a:r>
            <a:r>
              <a:rPr dirty="0" spc="20"/>
              <a:t>makes</a:t>
            </a:r>
            <a:r>
              <a:rPr dirty="0" spc="80"/>
              <a:t> </a:t>
            </a:r>
            <a:r>
              <a:rPr dirty="0" spc="20"/>
              <a:t>no</a:t>
            </a:r>
            <a:r>
              <a:rPr dirty="0" spc="80"/>
              <a:t> </a:t>
            </a:r>
            <a:r>
              <a:rPr dirty="0" spc="20"/>
              <a:t>representation</a:t>
            </a:r>
            <a:r>
              <a:rPr dirty="0" spc="80"/>
              <a:t> </a:t>
            </a:r>
            <a:r>
              <a:rPr dirty="0" spc="20"/>
              <a:t>or</a:t>
            </a:r>
            <a:r>
              <a:rPr dirty="0" spc="85"/>
              <a:t> </a:t>
            </a:r>
            <a:r>
              <a:rPr dirty="0" spc="20"/>
              <a:t>warranty,</a:t>
            </a:r>
            <a:r>
              <a:rPr dirty="0" spc="80"/>
              <a:t> </a:t>
            </a:r>
            <a:r>
              <a:rPr dirty="0" spc="10"/>
              <a:t>express</a:t>
            </a:r>
            <a:r>
              <a:rPr dirty="0" spc="80"/>
              <a:t> </a:t>
            </a:r>
            <a:r>
              <a:rPr dirty="0" spc="20"/>
              <a:t>or</a:t>
            </a:r>
            <a:r>
              <a:rPr dirty="0" spc="85"/>
              <a:t> </a:t>
            </a:r>
            <a:r>
              <a:rPr dirty="0" spc="20"/>
              <a:t>implied,</a:t>
            </a:r>
            <a:r>
              <a:rPr dirty="0" spc="80"/>
              <a:t> </a:t>
            </a:r>
            <a:r>
              <a:rPr dirty="0" spc="60"/>
              <a:t>to</a:t>
            </a:r>
            <a:r>
              <a:rPr dirty="0" spc="80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20"/>
              <a:t>owners</a:t>
            </a:r>
            <a:r>
              <a:rPr dirty="0" spc="80"/>
              <a:t> </a:t>
            </a:r>
            <a:r>
              <a:rPr dirty="0" spc="20"/>
              <a:t>of</a:t>
            </a:r>
            <a:r>
              <a:rPr dirty="0" spc="80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20"/>
              <a:t>Funds</a:t>
            </a:r>
            <a:r>
              <a:rPr dirty="0" spc="80"/>
              <a:t> </a:t>
            </a:r>
            <a:r>
              <a:rPr dirty="0" spc="20"/>
              <a:t>or</a:t>
            </a:r>
            <a:r>
              <a:rPr dirty="0" spc="80"/>
              <a:t> </a:t>
            </a:r>
            <a:r>
              <a:rPr dirty="0" spc="20"/>
              <a:t>any</a:t>
            </a:r>
            <a:r>
              <a:rPr dirty="0" spc="85"/>
              <a:t> </a:t>
            </a:r>
            <a:r>
              <a:rPr dirty="0" spc="20"/>
              <a:t>member</a:t>
            </a:r>
            <a:r>
              <a:rPr dirty="0" spc="80"/>
              <a:t> </a:t>
            </a:r>
            <a:r>
              <a:rPr dirty="0" spc="20"/>
              <a:t>of</a:t>
            </a:r>
            <a:r>
              <a:rPr dirty="0" spc="80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20"/>
              <a:t>public</a:t>
            </a:r>
            <a:r>
              <a:rPr dirty="0" spc="80"/>
              <a:t> </a:t>
            </a:r>
            <a:r>
              <a:rPr dirty="0" spc="20"/>
              <a:t>regarding</a:t>
            </a:r>
            <a:r>
              <a:rPr dirty="0" spc="80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20"/>
              <a:t>advisability</a:t>
            </a:r>
            <a:r>
              <a:rPr dirty="0" spc="80"/>
              <a:t> </a:t>
            </a:r>
            <a:r>
              <a:rPr dirty="0" spc="20"/>
              <a:t>of</a:t>
            </a:r>
            <a:r>
              <a:rPr dirty="0" spc="80"/>
              <a:t> </a:t>
            </a:r>
            <a:r>
              <a:rPr dirty="0" spc="20"/>
              <a:t>investing</a:t>
            </a:r>
            <a:r>
              <a:rPr dirty="0" spc="85"/>
              <a:t> </a:t>
            </a:r>
            <a:r>
              <a:rPr dirty="0" spc="20"/>
              <a:t>in</a:t>
            </a:r>
            <a:r>
              <a:rPr dirty="0" spc="80"/>
              <a:t> </a:t>
            </a:r>
            <a:r>
              <a:rPr dirty="0" spc="20"/>
              <a:t>securities</a:t>
            </a:r>
            <a:r>
              <a:rPr dirty="0" spc="80"/>
              <a:t> </a:t>
            </a:r>
            <a:r>
              <a:rPr dirty="0" spc="20"/>
              <a:t>generally</a:t>
            </a:r>
            <a:r>
              <a:rPr dirty="0" spc="85"/>
              <a:t> </a:t>
            </a:r>
            <a:r>
              <a:rPr dirty="0" spc="20"/>
              <a:t>or</a:t>
            </a:r>
            <a:r>
              <a:rPr dirty="0" spc="80"/>
              <a:t> </a:t>
            </a:r>
            <a:r>
              <a:rPr dirty="0" spc="20"/>
              <a:t>in</a:t>
            </a:r>
            <a:r>
              <a:rPr dirty="0" spc="80"/>
              <a:t> </a:t>
            </a:r>
            <a:r>
              <a:rPr dirty="0" spc="20"/>
              <a:t>the</a:t>
            </a:r>
            <a:r>
              <a:rPr dirty="0" spc="85"/>
              <a:t> </a:t>
            </a:r>
            <a:r>
              <a:rPr dirty="0" spc="-10"/>
              <a:t>Funds </a:t>
            </a:r>
            <a:r>
              <a:rPr dirty="0" spc="20"/>
              <a:t>particularly.</a:t>
            </a:r>
            <a:r>
              <a:rPr dirty="0" spc="30"/>
              <a:t> </a:t>
            </a:r>
            <a:r>
              <a:rPr dirty="0" spc="20"/>
              <a:t>Indxx</a:t>
            </a:r>
            <a:r>
              <a:rPr dirty="0" spc="35"/>
              <a:t> </a:t>
            </a:r>
            <a:r>
              <a:rPr dirty="0" spc="10"/>
              <a:t>has</a:t>
            </a:r>
            <a:r>
              <a:rPr dirty="0" spc="30"/>
              <a:t> </a:t>
            </a:r>
            <a:r>
              <a:rPr dirty="0" spc="20"/>
              <a:t>no</a:t>
            </a:r>
            <a:r>
              <a:rPr dirty="0" spc="35"/>
              <a:t> </a:t>
            </a:r>
            <a:r>
              <a:rPr dirty="0" spc="20"/>
              <a:t>obligation</a:t>
            </a:r>
            <a:r>
              <a:rPr dirty="0" spc="35"/>
              <a:t> </a:t>
            </a:r>
            <a:r>
              <a:rPr dirty="0" spc="60"/>
              <a:t>to</a:t>
            </a:r>
            <a:r>
              <a:rPr dirty="0" spc="30"/>
              <a:t> </a:t>
            </a:r>
            <a:r>
              <a:rPr dirty="0" spc="20"/>
              <a:t>take</a:t>
            </a:r>
            <a:r>
              <a:rPr dirty="0" spc="35"/>
              <a:t> </a:t>
            </a:r>
            <a:r>
              <a:rPr dirty="0" spc="20"/>
              <a:t>the</a:t>
            </a:r>
            <a:r>
              <a:rPr dirty="0" spc="30"/>
              <a:t> </a:t>
            </a:r>
            <a:r>
              <a:rPr dirty="0" spc="20"/>
              <a:t>needs</a:t>
            </a:r>
            <a:r>
              <a:rPr dirty="0" spc="35"/>
              <a:t> </a:t>
            </a:r>
            <a:r>
              <a:rPr dirty="0" spc="20"/>
              <a:t>of</a:t>
            </a:r>
            <a:r>
              <a:rPr dirty="0" spc="35"/>
              <a:t> </a:t>
            </a:r>
            <a:r>
              <a:rPr dirty="0" spc="20"/>
              <a:t>the</a:t>
            </a:r>
            <a:r>
              <a:rPr dirty="0" spc="30"/>
              <a:t> </a:t>
            </a:r>
            <a:r>
              <a:rPr dirty="0" spc="20"/>
              <a:t>Advisor</a:t>
            </a:r>
            <a:r>
              <a:rPr dirty="0" spc="35"/>
              <a:t> </a:t>
            </a:r>
            <a:r>
              <a:rPr dirty="0" spc="20"/>
              <a:t>or</a:t>
            </a:r>
            <a:r>
              <a:rPr dirty="0" spc="30"/>
              <a:t> </a:t>
            </a:r>
            <a:r>
              <a:rPr dirty="0" spc="20"/>
              <a:t>the</a:t>
            </a:r>
            <a:r>
              <a:rPr dirty="0" spc="35"/>
              <a:t> </a:t>
            </a:r>
            <a:r>
              <a:rPr dirty="0" spc="20"/>
              <a:t>shareholders</a:t>
            </a:r>
            <a:r>
              <a:rPr dirty="0" spc="35"/>
              <a:t> </a:t>
            </a:r>
            <a:r>
              <a:rPr dirty="0" spc="20"/>
              <a:t>of</a:t>
            </a:r>
            <a:r>
              <a:rPr dirty="0" spc="30"/>
              <a:t> </a:t>
            </a:r>
            <a:r>
              <a:rPr dirty="0" spc="20"/>
              <a:t>the</a:t>
            </a:r>
            <a:r>
              <a:rPr dirty="0" spc="35"/>
              <a:t> </a:t>
            </a:r>
            <a:r>
              <a:rPr dirty="0" spc="10"/>
              <a:t>Funds</a:t>
            </a:r>
            <a:r>
              <a:rPr dirty="0" spc="30"/>
              <a:t> </a:t>
            </a:r>
            <a:r>
              <a:rPr dirty="0" spc="55"/>
              <a:t>into</a:t>
            </a:r>
            <a:r>
              <a:rPr dirty="0" spc="35"/>
              <a:t> </a:t>
            </a:r>
            <a:r>
              <a:rPr dirty="0" spc="20"/>
              <a:t>consideration</a:t>
            </a:r>
            <a:r>
              <a:rPr dirty="0" spc="35"/>
              <a:t> </a:t>
            </a:r>
            <a:r>
              <a:rPr dirty="0" spc="20"/>
              <a:t>in</a:t>
            </a:r>
            <a:r>
              <a:rPr dirty="0" spc="30"/>
              <a:t> </a:t>
            </a:r>
            <a:r>
              <a:rPr dirty="0" spc="20"/>
              <a:t>determining,</a:t>
            </a:r>
            <a:r>
              <a:rPr dirty="0" spc="35"/>
              <a:t> </a:t>
            </a:r>
            <a:r>
              <a:rPr dirty="0" spc="20"/>
              <a:t>composing</a:t>
            </a:r>
            <a:r>
              <a:rPr dirty="0" spc="30"/>
              <a:t> </a:t>
            </a:r>
            <a:r>
              <a:rPr dirty="0" spc="20"/>
              <a:t>or</a:t>
            </a:r>
            <a:r>
              <a:rPr dirty="0" spc="35"/>
              <a:t> </a:t>
            </a:r>
            <a:r>
              <a:rPr dirty="0" spc="20"/>
              <a:t>calculating</a:t>
            </a:r>
            <a:r>
              <a:rPr dirty="0" spc="35"/>
              <a:t> </a:t>
            </a:r>
            <a:r>
              <a:rPr dirty="0" spc="20"/>
              <a:t>the</a:t>
            </a:r>
            <a:r>
              <a:rPr dirty="0" spc="30"/>
              <a:t> </a:t>
            </a:r>
            <a:r>
              <a:rPr dirty="0" spc="20"/>
              <a:t>Underlying</a:t>
            </a:r>
            <a:r>
              <a:rPr dirty="0" spc="35"/>
              <a:t> </a:t>
            </a:r>
            <a:r>
              <a:rPr dirty="0" spc="20"/>
              <a:t>Indices.</a:t>
            </a:r>
            <a:r>
              <a:rPr dirty="0" spc="35"/>
              <a:t> </a:t>
            </a:r>
            <a:r>
              <a:rPr dirty="0" spc="20"/>
              <a:t>Indxx</a:t>
            </a:r>
            <a:r>
              <a:rPr dirty="0" spc="30"/>
              <a:t> </a:t>
            </a:r>
            <a:r>
              <a:rPr dirty="0" spc="-25"/>
              <a:t>is </a:t>
            </a:r>
            <a:r>
              <a:rPr dirty="0" spc="55"/>
              <a:t>not</a:t>
            </a:r>
            <a:r>
              <a:rPr dirty="0" spc="50"/>
              <a:t> </a:t>
            </a:r>
            <a:r>
              <a:rPr dirty="0"/>
              <a:t>responsible</a:t>
            </a:r>
            <a:r>
              <a:rPr dirty="0" spc="55"/>
              <a:t> </a:t>
            </a:r>
            <a:r>
              <a:rPr dirty="0"/>
              <a:t>for</a:t>
            </a:r>
            <a:r>
              <a:rPr dirty="0" spc="50"/>
              <a:t> </a:t>
            </a:r>
            <a:r>
              <a:rPr dirty="0"/>
              <a:t>and</a:t>
            </a:r>
            <a:r>
              <a:rPr dirty="0" spc="55"/>
              <a:t> </a:t>
            </a:r>
            <a:r>
              <a:rPr dirty="0"/>
              <a:t>has</a:t>
            </a:r>
            <a:r>
              <a:rPr dirty="0" spc="55"/>
              <a:t> not</a:t>
            </a:r>
            <a:r>
              <a:rPr dirty="0" spc="50"/>
              <a:t> </a:t>
            </a:r>
            <a:r>
              <a:rPr dirty="0"/>
              <a:t>participated</a:t>
            </a:r>
            <a:r>
              <a:rPr dirty="0" spc="55"/>
              <a:t> </a:t>
            </a:r>
            <a:r>
              <a:rPr dirty="0"/>
              <a:t>in</a:t>
            </a:r>
            <a:r>
              <a:rPr dirty="0" spc="55"/>
              <a:t> </a:t>
            </a:r>
            <a:r>
              <a:rPr dirty="0"/>
              <a:t>the</a:t>
            </a:r>
            <a:r>
              <a:rPr dirty="0" spc="50"/>
              <a:t> </a:t>
            </a:r>
            <a:r>
              <a:rPr dirty="0" spc="45"/>
              <a:t>determination</a:t>
            </a:r>
            <a:r>
              <a:rPr dirty="0" spc="55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/>
              <a:t>timing,</a:t>
            </a:r>
            <a:r>
              <a:rPr dirty="0" spc="55"/>
              <a:t> </a:t>
            </a:r>
            <a:r>
              <a:rPr dirty="0" spc="40"/>
              <a:t>amount</a:t>
            </a:r>
            <a:r>
              <a:rPr dirty="0" spc="50"/>
              <a:t> </a:t>
            </a:r>
            <a:r>
              <a:rPr dirty="0"/>
              <a:t>or</a:t>
            </a:r>
            <a:r>
              <a:rPr dirty="0" spc="55"/>
              <a:t> </a:t>
            </a:r>
            <a:r>
              <a:rPr dirty="0"/>
              <a:t>pricing</a:t>
            </a:r>
            <a:r>
              <a:rPr dirty="0" spc="55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/>
              <a:t>Fund</a:t>
            </a:r>
            <a:r>
              <a:rPr dirty="0" spc="50"/>
              <a:t> </a:t>
            </a:r>
            <a:r>
              <a:rPr dirty="0"/>
              <a:t>shares</a:t>
            </a:r>
            <a:r>
              <a:rPr dirty="0" spc="55"/>
              <a:t> </a:t>
            </a:r>
            <a:r>
              <a:rPr dirty="0" spc="60"/>
              <a:t>to</a:t>
            </a:r>
            <a:r>
              <a:rPr dirty="0" spc="55"/>
              <a:t> </a:t>
            </a:r>
            <a:r>
              <a:rPr dirty="0"/>
              <a:t>be</a:t>
            </a:r>
            <a:r>
              <a:rPr dirty="0" spc="50"/>
              <a:t> </a:t>
            </a:r>
            <a:r>
              <a:rPr dirty="0"/>
              <a:t>issued</a:t>
            </a:r>
            <a:r>
              <a:rPr dirty="0" spc="55"/>
              <a:t> </a:t>
            </a:r>
            <a:r>
              <a:rPr dirty="0"/>
              <a:t>or</a:t>
            </a:r>
            <a:r>
              <a:rPr dirty="0" spc="55"/>
              <a:t> </a:t>
            </a:r>
            <a:r>
              <a:rPr dirty="0"/>
              <a:t>in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 spc="45"/>
              <a:t>determination</a:t>
            </a:r>
            <a:r>
              <a:rPr dirty="0" spc="50"/>
              <a:t> </a:t>
            </a:r>
            <a:r>
              <a:rPr dirty="0"/>
              <a:t>or</a:t>
            </a:r>
            <a:r>
              <a:rPr dirty="0" spc="55"/>
              <a:t> </a:t>
            </a:r>
            <a:r>
              <a:rPr dirty="0"/>
              <a:t>calculation</a:t>
            </a:r>
            <a:r>
              <a:rPr dirty="0" spc="55"/>
              <a:t> </a:t>
            </a:r>
            <a:r>
              <a:rPr dirty="0"/>
              <a:t>of</a:t>
            </a:r>
            <a:r>
              <a:rPr dirty="0" spc="5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/>
              <a:t>equation</a:t>
            </a:r>
            <a:r>
              <a:rPr dirty="0" spc="55"/>
              <a:t> </a:t>
            </a:r>
            <a:r>
              <a:rPr dirty="0"/>
              <a:t>by</a:t>
            </a:r>
            <a:r>
              <a:rPr dirty="0" spc="50"/>
              <a:t> </a:t>
            </a:r>
            <a:r>
              <a:rPr dirty="0"/>
              <a:t>which</a:t>
            </a:r>
            <a:r>
              <a:rPr dirty="0" spc="55"/>
              <a:t> </a:t>
            </a:r>
            <a:r>
              <a:rPr dirty="0" spc="-25"/>
              <a:t>the </a:t>
            </a:r>
            <a:r>
              <a:rPr dirty="0"/>
              <a:t>Fund</a:t>
            </a:r>
            <a:r>
              <a:rPr dirty="0" spc="105"/>
              <a:t> </a:t>
            </a:r>
            <a:r>
              <a:rPr dirty="0"/>
              <a:t>shares</a:t>
            </a:r>
            <a:r>
              <a:rPr dirty="0" spc="105"/>
              <a:t> </a:t>
            </a:r>
            <a:r>
              <a:rPr dirty="0"/>
              <a:t>are</a:t>
            </a:r>
            <a:r>
              <a:rPr dirty="0" spc="110"/>
              <a:t> </a:t>
            </a:r>
            <a:r>
              <a:rPr dirty="0" spc="60"/>
              <a:t>to</a:t>
            </a:r>
            <a:r>
              <a:rPr dirty="0" spc="105"/>
              <a:t> </a:t>
            </a:r>
            <a:r>
              <a:rPr dirty="0"/>
              <a:t>be</a:t>
            </a:r>
            <a:r>
              <a:rPr dirty="0" spc="110"/>
              <a:t> </a:t>
            </a:r>
            <a:r>
              <a:rPr dirty="0"/>
              <a:t>converted</a:t>
            </a:r>
            <a:r>
              <a:rPr dirty="0" spc="105"/>
              <a:t> </a:t>
            </a:r>
            <a:r>
              <a:rPr dirty="0" spc="55"/>
              <a:t>into</a:t>
            </a:r>
            <a:r>
              <a:rPr dirty="0" spc="110"/>
              <a:t> </a:t>
            </a:r>
            <a:r>
              <a:rPr dirty="0"/>
              <a:t>cash.</a:t>
            </a:r>
            <a:r>
              <a:rPr dirty="0" spc="105"/>
              <a:t> </a:t>
            </a:r>
            <a:r>
              <a:rPr dirty="0"/>
              <a:t>Indxx</a:t>
            </a:r>
            <a:r>
              <a:rPr dirty="0" spc="110"/>
              <a:t> </a:t>
            </a:r>
            <a:r>
              <a:rPr dirty="0"/>
              <a:t>has</a:t>
            </a:r>
            <a:r>
              <a:rPr dirty="0" spc="105"/>
              <a:t> </a:t>
            </a:r>
            <a:r>
              <a:rPr dirty="0"/>
              <a:t>no</a:t>
            </a:r>
            <a:r>
              <a:rPr dirty="0" spc="110"/>
              <a:t> </a:t>
            </a:r>
            <a:r>
              <a:rPr dirty="0"/>
              <a:t>obligation</a:t>
            </a:r>
            <a:r>
              <a:rPr dirty="0" spc="105"/>
              <a:t> </a:t>
            </a:r>
            <a:r>
              <a:rPr dirty="0"/>
              <a:t>or</a:t>
            </a:r>
            <a:r>
              <a:rPr dirty="0" spc="110"/>
              <a:t> </a:t>
            </a:r>
            <a:r>
              <a:rPr dirty="0"/>
              <a:t>liability</a:t>
            </a:r>
            <a:r>
              <a:rPr dirty="0" spc="105"/>
              <a:t> </a:t>
            </a:r>
            <a:r>
              <a:rPr dirty="0"/>
              <a:t>in</a:t>
            </a:r>
            <a:r>
              <a:rPr dirty="0" spc="110"/>
              <a:t> </a:t>
            </a:r>
            <a:r>
              <a:rPr dirty="0"/>
              <a:t>connection</a:t>
            </a:r>
            <a:r>
              <a:rPr dirty="0" spc="105"/>
              <a:t> </a:t>
            </a:r>
            <a:r>
              <a:rPr dirty="0" spc="60"/>
              <a:t>with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105"/>
              <a:t> </a:t>
            </a:r>
            <a:r>
              <a:rPr dirty="0"/>
              <a:t>administration,</a:t>
            </a:r>
            <a:r>
              <a:rPr dirty="0" spc="110"/>
              <a:t> </a:t>
            </a:r>
            <a:r>
              <a:rPr dirty="0"/>
              <a:t>marketing</a:t>
            </a:r>
            <a:r>
              <a:rPr dirty="0" spc="105"/>
              <a:t> </a:t>
            </a:r>
            <a:r>
              <a:rPr dirty="0"/>
              <a:t>or</a:t>
            </a:r>
            <a:r>
              <a:rPr dirty="0" spc="110"/>
              <a:t> </a:t>
            </a:r>
            <a:r>
              <a:rPr dirty="0"/>
              <a:t>trading</a:t>
            </a:r>
            <a:r>
              <a:rPr dirty="0" spc="105"/>
              <a:t> </a:t>
            </a:r>
            <a:r>
              <a:rPr dirty="0"/>
              <a:t>of</a:t>
            </a:r>
            <a:r>
              <a:rPr dirty="0" spc="110"/>
              <a:t> </a:t>
            </a:r>
            <a:r>
              <a:rPr dirty="0"/>
              <a:t>the</a:t>
            </a:r>
            <a:r>
              <a:rPr dirty="0" spc="105"/>
              <a:t> </a:t>
            </a:r>
            <a:r>
              <a:rPr dirty="0" spc="-10"/>
              <a:t>Funds.</a:t>
            </a:r>
          </a:p>
          <a:p>
            <a:pPr algn="just" marL="12700" marR="5080">
              <a:lnSpc>
                <a:spcPct val="111100"/>
              </a:lnSpc>
              <a:spcBef>
                <a:spcPts val="1000"/>
              </a:spcBef>
            </a:pPr>
            <a:r>
              <a:rPr dirty="0"/>
              <a:t>The</a:t>
            </a:r>
            <a:r>
              <a:rPr dirty="0" spc="165"/>
              <a:t> </a:t>
            </a:r>
            <a:r>
              <a:rPr dirty="0"/>
              <a:t>information</a:t>
            </a:r>
            <a:r>
              <a:rPr dirty="0" spc="165"/>
              <a:t> </a:t>
            </a:r>
            <a:r>
              <a:rPr dirty="0"/>
              <a:t>contained</a:t>
            </a:r>
            <a:r>
              <a:rPr dirty="0" spc="165"/>
              <a:t> </a:t>
            </a:r>
            <a:r>
              <a:rPr dirty="0"/>
              <a:t>in</a:t>
            </a:r>
            <a:r>
              <a:rPr dirty="0" spc="165"/>
              <a:t> </a:t>
            </a:r>
            <a:r>
              <a:rPr dirty="0"/>
              <a:t>this</a:t>
            </a:r>
            <a:r>
              <a:rPr dirty="0" spc="165"/>
              <a:t> </a:t>
            </a:r>
            <a:r>
              <a:rPr dirty="0"/>
              <a:t>document</a:t>
            </a:r>
            <a:r>
              <a:rPr dirty="0" spc="165"/>
              <a:t> </a:t>
            </a:r>
            <a:r>
              <a:rPr dirty="0"/>
              <a:t>is</a:t>
            </a:r>
            <a:r>
              <a:rPr dirty="0" spc="165"/>
              <a:t> </a:t>
            </a:r>
            <a:r>
              <a:rPr dirty="0"/>
              <a:t>compiled</a:t>
            </a:r>
            <a:r>
              <a:rPr dirty="0" spc="165"/>
              <a:t> </a:t>
            </a:r>
            <a:r>
              <a:rPr dirty="0" spc="50"/>
              <a:t>from</a:t>
            </a:r>
            <a:r>
              <a:rPr dirty="0" spc="165"/>
              <a:t> </a:t>
            </a:r>
            <a:r>
              <a:rPr dirty="0" spc="55"/>
              <a:t>third</a:t>
            </a:r>
            <a:r>
              <a:rPr dirty="0" spc="165"/>
              <a:t> </a:t>
            </a:r>
            <a:r>
              <a:rPr dirty="0"/>
              <a:t>party</a:t>
            </a:r>
            <a:r>
              <a:rPr dirty="0" spc="165"/>
              <a:t> </a:t>
            </a:r>
            <a:r>
              <a:rPr dirty="0"/>
              <a:t>and</a:t>
            </a:r>
            <a:r>
              <a:rPr dirty="0" spc="165"/>
              <a:t> </a:t>
            </a:r>
            <a:r>
              <a:rPr dirty="0"/>
              <a:t>publically</a:t>
            </a:r>
            <a:r>
              <a:rPr dirty="0" spc="165"/>
              <a:t> </a:t>
            </a:r>
            <a:r>
              <a:rPr dirty="0"/>
              <a:t>available</a:t>
            </a:r>
            <a:r>
              <a:rPr dirty="0" spc="165"/>
              <a:t> </a:t>
            </a:r>
            <a:r>
              <a:rPr dirty="0"/>
              <a:t>sources</a:t>
            </a:r>
            <a:r>
              <a:rPr dirty="0" spc="165"/>
              <a:t> </a:t>
            </a:r>
            <a:r>
              <a:rPr dirty="0"/>
              <a:t>and</a:t>
            </a:r>
            <a:r>
              <a:rPr dirty="0" spc="165"/>
              <a:t> </a:t>
            </a:r>
            <a:r>
              <a:rPr dirty="0"/>
              <a:t>is</a:t>
            </a:r>
            <a:r>
              <a:rPr dirty="0" spc="165"/>
              <a:t> </a:t>
            </a:r>
            <a:r>
              <a:rPr dirty="0"/>
              <a:t>included</a:t>
            </a:r>
            <a:r>
              <a:rPr dirty="0" spc="165"/>
              <a:t> </a:t>
            </a:r>
            <a:r>
              <a:rPr dirty="0"/>
              <a:t>for</a:t>
            </a:r>
            <a:r>
              <a:rPr dirty="0" spc="165"/>
              <a:t> </a:t>
            </a:r>
            <a:r>
              <a:rPr dirty="0"/>
              <a:t>general</a:t>
            </a:r>
            <a:r>
              <a:rPr dirty="0" spc="165"/>
              <a:t> </a:t>
            </a:r>
            <a:r>
              <a:rPr dirty="0"/>
              <a:t>information</a:t>
            </a:r>
            <a:r>
              <a:rPr dirty="0" spc="165"/>
              <a:t> </a:t>
            </a:r>
            <a:r>
              <a:rPr dirty="0"/>
              <a:t>purposes</a:t>
            </a:r>
            <a:r>
              <a:rPr dirty="0" spc="165"/>
              <a:t> </a:t>
            </a:r>
            <a:r>
              <a:rPr dirty="0"/>
              <a:t>only.</a:t>
            </a:r>
            <a:r>
              <a:rPr dirty="0" spc="165"/>
              <a:t> </a:t>
            </a:r>
            <a:r>
              <a:rPr dirty="0"/>
              <a:t>There</a:t>
            </a:r>
            <a:r>
              <a:rPr dirty="0" spc="165"/>
              <a:t> </a:t>
            </a:r>
            <a:r>
              <a:rPr dirty="0"/>
              <a:t>can</a:t>
            </a:r>
            <a:r>
              <a:rPr dirty="0" spc="165"/>
              <a:t> </a:t>
            </a:r>
            <a:r>
              <a:rPr dirty="0"/>
              <a:t>be</a:t>
            </a:r>
            <a:r>
              <a:rPr dirty="0" spc="165"/>
              <a:t> </a:t>
            </a:r>
            <a:r>
              <a:rPr dirty="0"/>
              <a:t>no</a:t>
            </a:r>
            <a:r>
              <a:rPr dirty="0" spc="165"/>
              <a:t> </a:t>
            </a:r>
            <a:r>
              <a:rPr dirty="0"/>
              <a:t>assurance</a:t>
            </a:r>
            <a:r>
              <a:rPr dirty="0" spc="165"/>
              <a:t> </a:t>
            </a:r>
            <a:r>
              <a:rPr dirty="0" spc="-25"/>
              <a:t>and </a:t>
            </a:r>
            <a:r>
              <a:rPr dirty="0"/>
              <a:t>guarantee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/>
              <a:t>yields.</a:t>
            </a:r>
            <a:r>
              <a:rPr dirty="0" spc="70"/>
              <a:t> </a:t>
            </a:r>
            <a:r>
              <a:rPr dirty="0"/>
              <a:t>Views</a:t>
            </a:r>
            <a:r>
              <a:rPr dirty="0" spc="75"/>
              <a:t> </a:t>
            </a:r>
            <a:r>
              <a:rPr dirty="0"/>
              <a:t>expressed</a:t>
            </a:r>
            <a:r>
              <a:rPr dirty="0" spc="75"/>
              <a:t> </a:t>
            </a:r>
            <a:r>
              <a:rPr dirty="0"/>
              <a:t>by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0"/>
              <a:t> </a:t>
            </a:r>
            <a:r>
              <a:rPr dirty="0"/>
              <a:t>Fund</a:t>
            </a:r>
            <a:r>
              <a:rPr dirty="0" spc="75"/>
              <a:t> </a:t>
            </a:r>
            <a:r>
              <a:rPr dirty="0"/>
              <a:t>Manager</a:t>
            </a:r>
            <a:r>
              <a:rPr dirty="0" spc="75"/>
              <a:t> </a:t>
            </a:r>
            <a:r>
              <a:rPr dirty="0"/>
              <a:t>cannot</a:t>
            </a:r>
            <a:r>
              <a:rPr dirty="0" spc="70"/>
              <a:t> </a:t>
            </a:r>
            <a:r>
              <a:rPr dirty="0"/>
              <a:t>be</a:t>
            </a:r>
            <a:r>
              <a:rPr dirty="0" spc="75"/>
              <a:t> </a:t>
            </a:r>
            <a:r>
              <a:rPr dirty="0"/>
              <a:t>construed</a:t>
            </a:r>
            <a:r>
              <a:rPr dirty="0" spc="75"/>
              <a:t> </a:t>
            </a:r>
            <a:r>
              <a:rPr dirty="0" spc="60"/>
              <a:t>to</a:t>
            </a:r>
            <a:r>
              <a:rPr dirty="0" spc="75"/>
              <a:t> </a:t>
            </a:r>
            <a:r>
              <a:rPr dirty="0"/>
              <a:t>be</a:t>
            </a:r>
            <a:r>
              <a:rPr dirty="0" spc="70"/>
              <a:t> </a:t>
            </a:r>
            <a:r>
              <a:rPr dirty="0"/>
              <a:t>a</a:t>
            </a:r>
            <a:r>
              <a:rPr dirty="0" spc="75"/>
              <a:t> </a:t>
            </a:r>
            <a:r>
              <a:rPr dirty="0"/>
              <a:t>decision</a:t>
            </a:r>
            <a:r>
              <a:rPr dirty="0" spc="75"/>
              <a:t> </a:t>
            </a:r>
            <a:r>
              <a:rPr dirty="0" spc="60"/>
              <a:t>to</a:t>
            </a:r>
            <a:r>
              <a:rPr dirty="0" spc="70"/>
              <a:t> </a:t>
            </a:r>
            <a:r>
              <a:rPr dirty="0"/>
              <a:t>invest.</a:t>
            </a:r>
            <a:r>
              <a:rPr dirty="0" spc="75"/>
              <a:t> </a:t>
            </a:r>
            <a:r>
              <a:rPr dirty="0"/>
              <a:t>The</a:t>
            </a:r>
            <a:r>
              <a:rPr dirty="0" spc="75"/>
              <a:t> </a:t>
            </a:r>
            <a:r>
              <a:rPr dirty="0"/>
              <a:t>statements</a:t>
            </a:r>
            <a:r>
              <a:rPr dirty="0" spc="75"/>
              <a:t> </a:t>
            </a:r>
            <a:r>
              <a:rPr dirty="0"/>
              <a:t>contained</a:t>
            </a:r>
            <a:r>
              <a:rPr dirty="0" spc="70"/>
              <a:t> </a:t>
            </a:r>
            <a:r>
              <a:rPr dirty="0"/>
              <a:t>herein</a:t>
            </a:r>
            <a:r>
              <a:rPr dirty="0" spc="75"/>
              <a:t> </a:t>
            </a:r>
            <a:r>
              <a:rPr dirty="0"/>
              <a:t>are</a:t>
            </a:r>
            <a:r>
              <a:rPr dirty="0" spc="75"/>
              <a:t> </a:t>
            </a:r>
            <a:r>
              <a:rPr dirty="0"/>
              <a:t>based</a:t>
            </a:r>
            <a:r>
              <a:rPr dirty="0" spc="70"/>
              <a:t> </a:t>
            </a:r>
            <a:r>
              <a:rPr dirty="0"/>
              <a:t>on</a:t>
            </a:r>
            <a:r>
              <a:rPr dirty="0" spc="75"/>
              <a:t> </a:t>
            </a:r>
            <a:r>
              <a:rPr dirty="0"/>
              <a:t>current</a:t>
            </a:r>
            <a:r>
              <a:rPr dirty="0" spc="75"/>
              <a:t> </a:t>
            </a:r>
            <a:r>
              <a:rPr dirty="0"/>
              <a:t>views</a:t>
            </a:r>
            <a:r>
              <a:rPr dirty="0" spc="75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/>
              <a:t>involve</a:t>
            </a:r>
            <a:r>
              <a:rPr dirty="0" spc="75"/>
              <a:t> </a:t>
            </a:r>
            <a:r>
              <a:rPr dirty="0" spc="50"/>
              <a:t>known</a:t>
            </a:r>
            <a:r>
              <a:rPr dirty="0" spc="75"/>
              <a:t> </a:t>
            </a:r>
            <a:r>
              <a:rPr dirty="0" spc="-25"/>
              <a:t>and </a:t>
            </a:r>
            <a:r>
              <a:rPr dirty="0" spc="50"/>
              <a:t>unknown</a:t>
            </a:r>
            <a:r>
              <a:rPr dirty="0" spc="125"/>
              <a:t> </a:t>
            </a:r>
            <a:r>
              <a:rPr dirty="0"/>
              <a:t>risks</a:t>
            </a:r>
            <a:r>
              <a:rPr dirty="0" spc="125"/>
              <a:t> </a:t>
            </a:r>
            <a:r>
              <a:rPr dirty="0"/>
              <a:t>and</a:t>
            </a:r>
            <a:r>
              <a:rPr dirty="0" spc="125"/>
              <a:t> </a:t>
            </a:r>
            <a:r>
              <a:rPr dirty="0"/>
              <a:t>uncertainties.</a:t>
            </a:r>
            <a:r>
              <a:rPr dirty="0" spc="125"/>
              <a:t> </a:t>
            </a:r>
            <a:r>
              <a:rPr dirty="0"/>
              <a:t>Whilst</a:t>
            </a:r>
            <a:r>
              <a:rPr dirty="0" spc="125"/>
              <a:t> </a:t>
            </a:r>
            <a:r>
              <a:rPr dirty="0"/>
              <a:t>Mirae</a:t>
            </a:r>
            <a:r>
              <a:rPr dirty="0" spc="125"/>
              <a:t> </a:t>
            </a:r>
            <a:r>
              <a:rPr dirty="0" spc="-10"/>
              <a:t>Asset</a:t>
            </a:r>
            <a:r>
              <a:rPr dirty="0" spc="125"/>
              <a:t> </a:t>
            </a:r>
            <a:r>
              <a:rPr dirty="0"/>
              <a:t>Investment</a:t>
            </a:r>
            <a:r>
              <a:rPr dirty="0" spc="130"/>
              <a:t> </a:t>
            </a:r>
            <a:r>
              <a:rPr dirty="0"/>
              <a:t>Managers</a:t>
            </a:r>
            <a:r>
              <a:rPr dirty="0" spc="125"/>
              <a:t> </a:t>
            </a:r>
            <a:r>
              <a:rPr dirty="0"/>
              <a:t>(India)</a:t>
            </a:r>
            <a:r>
              <a:rPr dirty="0" spc="125"/>
              <a:t> </a:t>
            </a:r>
            <a:r>
              <a:rPr dirty="0"/>
              <a:t>Private</a:t>
            </a:r>
            <a:r>
              <a:rPr dirty="0" spc="125"/>
              <a:t> </a:t>
            </a:r>
            <a:r>
              <a:rPr dirty="0"/>
              <a:t>Limited</a:t>
            </a:r>
            <a:r>
              <a:rPr dirty="0" spc="125"/>
              <a:t> </a:t>
            </a:r>
            <a:r>
              <a:rPr dirty="0"/>
              <a:t>(the</a:t>
            </a:r>
            <a:r>
              <a:rPr dirty="0" spc="125"/>
              <a:t> </a:t>
            </a:r>
            <a:r>
              <a:rPr dirty="0" spc="-50"/>
              <a:t>AMC)</a:t>
            </a:r>
            <a:r>
              <a:rPr dirty="0" spc="125"/>
              <a:t> </a:t>
            </a:r>
            <a:r>
              <a:rPr dirty="0"/>
              <a:t>shall</a:t>
            </a:r>
            <a:r>
              <a:rPr dirty="0" spc="125"/>
              <a:t> </a:t>
            </a:r>
            <a:r>
              <a:rPr dirty="0"/>
              <a:t>have</a:t>
            </a:r>
            <a:r>
              <a:rPr dirty="0" spc="130"/>
              <a:t> </a:t>
            </a:r>
            <a:r>
              <a:rPr dirty="0"/>
              <a:t>no</a:t>
            </a:r>
            <a:r>
              <a:rPr dirty="0" spc="125"/>
              <a:t> </a:t>
            </a:r>
            <a:r>
              <a:rPr dirty="0"/>
              <a:t>responsibility/liability</a:t>
            </a:r>
            <a:r>
              <a:rPr dirty="0" spc="125"/>
              <a:t> </a:t>
            </a:r>
            <a:r>
              <a:rPr dirty="0"/>
              <a:t>whatsoever</a:t>
            </a:r>
            <a:r>
              <a:rPr dirty="0" spc="125"/>
              <a:t> </a:t>
            </a:r>
            <a:r>
              <a:rPr dirty="0"/>
              <a:t>for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accuracy</a:t>
            </a:r>
            <a:r>
              <a:rPr dirty="0" spc="125"/>
              <a:t> </a:t>
            </a:r>
            <a:r>
              <a:rPr dirty="0"/>
              <a:t>or</a:t>
            </a:r>
            <a:r>
              <a:rPr dirty="0" spc="130"/>
              <a:t> </a:t>
            </a:r>
            <a:r>
              <a:rPr dirty="0"/>
              <a:t>any</a:t>
            </a:r>
            <a:r>
              <a:rPr dirty="0" spc="125"/>
              <a:t> </a:t>
            </a:r>
            <a:r>
              <a:rPr dirty="0"/>
              <a:t>use</a:t>
            </a:r>
            <a:r>
              <a:rPr dirty="0" spc="125"/>
              <a:t> </a:t>
            </a:r>
            <a:r>
              <a:rPr dirty="0"/>
              <a:t>or</a:t>
            </a:r>
            <a:r>
              <a:rPr dirty="0" spc="125"/>
              <a:t> </a:t>
            </a:r>
            <a:r>
              <a:rPr dirty="0" spc="-10"/>
              <a:t>reliance </a:t>
            </a:r>
            <a:r>
              <a:rPr dirty="0"/>
              <a:t>thereof</a:t>
            </a:r>
            <a:r>
              <a:rPr dirty="0" spc="80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/>
              <a:t>such</a:t>
            </a:r>
            <a:r>
              <a:rPr dirty="0" spc="85"/>
              <a:t> </a:t>
            </a:r>
            <a:r>
              <a:rPr dirty="0"/>
              <a:t>information.</a:t>
            </a:r>
            <a:r>
              <a:rPr dirty="0" spc="85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 spc="-75"/>
              <a:t>AMC,</a:t>
            </a:r>
            <a:r>
              <a:rPr dirty="0" spc="80"/>
              <a:t> </a:t>
            </a:r>
            <a:r>
              <a:rPr dirty="0"/>
              <a:t>its</a:t>
            </a:r>
            <a:r>
              <a:rPr dirty="0" spc="85"/>
              <a:t> </a:t>
            </a:r>
            <a:r>
              <a:rPr dirty="0"/>
              <a:t>associate</a:t>
            </a:r>
            <a:r>
              <a:rPr dirty="0" spc="85"/>
              <a:t> </a:t>
            </a:r>
            <a:r>
              <a:rPr dirty="0"/>
              <a:t>or</a:t>
            </a:r>
            <a:r>
              <a:rPr dirty="0" spc="85"/>
              <a:t> </a:t>
            </a:r>
            <a:r>
              <a:rPr dirty="0"/>
              <a:t>sponsors</a:t>
            </a:r>
            <a:r>
              <a:rPr dirty="0" spc="85"/>
              <a:t> </a:t>
            </a:r>
            <a:r>
              <a:rPr dirty="0"/>
              <a:t>or</a:t>
            </a:r>
            <a:r>
              <a:rPr dirty="0" spc="80"/>
              <a:t> </a:t>
            </a:r>
            <a:r>
              <a:rPr dirty="0"/>
              <a:t>group</a:t>
            </a:r>
            <a:r>
              <a:rPr dirty="0" spc="85"/>
              <a:t> </a:t>
            </a:r>
            <a:r>
              <a:rPr dirty="0"/>
              <a:t>companies,</a:t>
            </a:r>
            <a:r>
              <a:rPr dirty="0" spc="85"/>
              <a:t> </a:t>
            </a:r>
            <a:r>
              <a:rPr dirty="0"/>
              <a:t>its</a:t>
            </a:r>
            <a:r>
              <a:rPr dirty="0" spc="85"/>
              <a:t> </a:t>
            </a:r>
            <a:r>
              <a:rPr dirty="0"/>
              <a:t>Directors</a:t>
            </a:r>
            <a:r>
              <a:rPr dirty="0" spc="85"/>
              <a:t> </a:t>
            </a:r>
            <a:r>
              <a:rPr dirty="0"/>
              <a:t>or</a:t>
            </a:r>
            <a:r>
              <a:rPr dirty="0" spc="85"/>
              <a:t> </a:t>
            </a:r>
            <a:r>
              <a:rPr dirty="0"/>
              <a:t>employees</a:t>
            </a:r>
            <a:r>
              <a:rPr dirty="0" spc="80"/>
              <a:t> </a:t>
            </a:r>
            <a:r>
              <a:rPr dirty="0"/>
              <a:t>accepts</a:t>
            </a:r>
            <a:r>
              <a:rPr dirty="0" spc="85"/>
              <a:t> </a:t>
            </a:r>
            <a:r>
              <a:rPr dirty="0"/>
              <a:t>no</a:t>
            </a:r>
            <a:r>
              <a:rPr dirty="0" spc="85"/>
              <a:t> </a:t>
            </a:r>
            <a:r>
              <a:rPr dirty="0"/>
              <a:t>liability</a:t>
            </a:r>
            <a:r>
              <a:rPr dirty="0" spc="85"/>
              <a:t> </a:t>
            </a:r>
            <a:r>
              <a:rPr dirty="0"/>
              <a:t>for</a:t>
            </a:r>
            <a:r>
              <a:rPr dirty="0" spc="85"/>
              <a:t> </a:t>
            </a:r>
            <a:r>
              <a:rPr dirty="0"/>
              <a:t>any</a:t>
            </a:r>
            <a:r>
              <a:rPr dirty="0" spc="80"/>
              <a:t> </a:t>
            </a:r>
            <a:r>
              <a:rPr dirty="0"/>
              <a:t>loss</a:t>
            </a:r>
            <a:r>
              <a:rPr dirty="0" spc="85"/>
              <a:t> </a:t>
            </a:r>
            <a:r>
              <a:rPr dirty="0"/>
              <a:t>or</a:t>
            </a:r>
            <a:r>
              <a:rPr dirty="0" spc="85"/>
              <a:t> </a:t>
            </a:r>
            <a:r>
              <a:rPr dirty="0"/>
              <a:t>damage</a:t>
            </a:r>
            <a:r>
              <a:rPr dirty="0" spc="85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/>
              <a:t>any</a:t>
            </a:r>
            <a:r>
              <a:rPr dirty="0" spc="85"/>
              <a:t> </a:t>
            </a:r>
            <a:r>
              <a:rPr dirty="0"/>
              <a:t>kind</a:t>
            </a:r>
            <a:r>
              <a:rPr dirty="0" spc="80"/>
              <a:t> </a:t>
            </a:r>
            <a:r>
              <a:rPr dirty="0"/>
              <a:t>resulting</a:t>
            </a:r>
            <a:r>
              <a:rPr dirty="0" spc="85"/>
              <a:t> </a:t>
            </a:r>
            <a:r>
              <a:rPr dirty="0" spc="55"/>
              <a:t>out</a:t>
            </a:r>
            <a:r>
              <a:rPr dirty="0" spc="85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/>
              <a:t>the</a:t>
            </a:r>
            <a:r>
              <a:rPr dirty="0" spc="85"/>
              <a:t> </a:t>
            </a:r>
            <a:r>
              <a:rPr dirty="0"/>
              <a:t>use</a:t>
            </a:r>
            <a:r>
              <a:rPr dirty="0" spc="80"/>
              <a:t> </a:t>
            </a:r>
            <a:r>
              <a:rPr dirty="0"/>
              <a:t>of</a:t>
            </a:r>
            <a:r>
              <a:rPr dirty="0" spc="85"/>
              <a:t> </a:t>
            </a:r>
            <a:r>
              <a:rPr dirty="0" spc="-20"/>
              <a:t>this </a:t>
            </a:r>
            <a:r>
              <a:rPr dirty="0"/>
              <a:t>document.</a:t>
            </a:r>
            <a:r>
              <a:rPr dirty="0" spc="210"/>
              <a:t> </a:t>
            </a:r>
            <a:r>
              <a:rPr dirty="0"/>
              <a:t>The</a:t>
            </a:r>
            <a:r>
              <a:rPr dirty="0" spc="210"/>
              <a:t> </a:t>
            </a:r>
            <a:r>
              <a:rPr dirty="0"/>
              <a:t>recipient(s)</a:t>
            </a:r>
            <a:r>
              <a:rPr dirty="0" spc="210"/>
              <a:t> </a:t>
            </a:r>
            <a:r>
              <a:rPr dirty="0"/>
              <a:t>before</a:t>
            </a:r>
            <a:r>
              <a:rPr dirty="0" spc="210"/>
              <a:t> </a:t>
            </a:r>
            <a:r>
              <a:rPr dirty="0"/>
              <a:t>acting</a:t>
            </a:r>
            <a:r>
              <a:rPr dirty="0" spc="215"/>
              <a:t> </a:t>
            </a:r>
            <a:r>
              <a:rPr dirty="0"/>
              <a:t>on</a:t>
            </a:r>
            <a:r>
              <a:rPr dirty="0" spc="210"/>
              <a:t> </a:t>
            </a:r>
            <a:r>
              <a:rPr dirty="0"/>
              <a:t>any</a:t>
            </a:r>
            <a:r>
              <a:rPr dirty="0" spc="210"/>
              <a:t> </a:t>
            </a:r>
            <a:r>
              <a:rPr dirty="0"/>
              <a:t>information</a:t>
            </a:r>
            <a:r>
              <a:rPr dirty="0" spc="210"/>
              <a:t> </a:t>
            </a:r>
            <a:r>
              <a:rPr dirty="0"/>
              <a:t>herein</a:t>
            </a:r>
            <a:r>
              <a:rPr dirty="0" spc="215"/>
              <a:t> </a:t>
            </a:r>
            <a:r>
              <a:rPr dirty="0"/>
              <a:t>should</a:t>
            </a:r>
            <a:r>
              <a:rPr dirty="0" spc="210"/>
              <a:t> </a:t>
            </a:r>
            <a:r>
              <a:rPr dirty="0"/>
              <a:t>make</a:t>
            </a:r>
            <a:r>
              <a:rPr dirty="0" spc="210"/>
              <a:t> </a:t>
            </a:r>
            <a:r>
              <a:rPr dirty="0"/>
              <a:t>his/her/their</a:t>
            </a:r>
            <a:r>
              <a:rPr dirty="0" spc="210"/>
              <a:t> </a:t>
            </a:r>
            <a:r>
              <a:rPr dirty="0" spc="55"/>
              <a:t>own</a:t>
            </a:r>
            <a:r>
              <a:rPr dirty="0" spc="210"/>
              <a:t> </a:t>
            </a:r>
            <a:r>
              <a:rPr dirty="0"/>
              <a:t>investigation</a:t>
            </a:r>
            <a:r>
              <a:rPr dirty="0" spc="215"/>
              <a:t> </a:t>
            </a:r>
            <a:r>
              <a:rPr dirty="0"/>
              <a:t>and</a:t>
            </a:r>
            <a:r>
              <a:rPr dirty="0" spc="210"/>
              <a:t> </a:t>
            </a:r>
            <a:r>
              <a:rPr dirty="0"/>
              <a:t>seek</a:t>
            </a:r>
            <a:r>
              <a:rPr dirty="0" spc="210"/>
              <a:t> </a:t>
            </a:r>
            <a:r>
              <a:rPr dirty="0"/>
              <a:t>appropriate</a:t>
            </a:r>
            <a:r>
              <a:rPr dirty="0" spc="210"/>
              <a:t> </a:t>
            </a:r>
            <a:r>
              <a:rPr dirty="0"/>
              <a:t>professional</a:t>
            </a:r>
            <a:r>
              <a:rPr dirty="0" spc="215"/>
              <a:t> </a:t>
            </a:r>
            <a:r>
              <a:rPr dirty="0"/>
              <a:t>advice</a:t>
            </a:r>
            <a:r>
              <a:rPr dirty="0" spc="210"/>
              <a:t> </a:t>
            </a:r>
            <a:r>
              <a:rPr dirty="0"/>
              <a:t>and</a:t>
            </a:r>
            <a:r>
              <a:rPr dirty="0" spc="210"/>
              <a:t> </a:t>
            </a:r>
            <a:r>
              <a:rPr dirty="0"/>
              <a:t>shall</a:t>
            </a:r>
            <a:r>
              <a:rPr dirty="0" spc="210"/>
              <a:t> </a:t>
            </a:r>
            <a:r>
              <a:rPr dirty="0"/>
              <a:t>alone</a:t>
            </a:r>
            <a:r>
              <a:rPr dirty="0" spc="210"/>
              <a:t> </a:t>
            </a:r>
            <a:r>
              <a:rPr dirty="0"/>
              <a:t>be</a:t>
            </a:r>
            <a:r>
              <a:rPr dirty="0" spc="215"/>
              <a:t> </a:t>
            </a:r>
            <a:r>
              <a:rPr dirty="0"/>
              <a:t>fully</a:t>
            </a:r>
            <a:r>
              <a:rPr dirty="0" spc="210"/>
              <a:t> </a:t>
            </a:r>
            <a:r>
              <a:rPr dirty="0"/>
              <a:t>responsible</a:t>
            </a:r>
            <a:r>
              <a:rPr dirty="0" spc="210"/>
              <a:t> </a:t>
            </a:r>
            <a:r>
              <a:rPr dirty="0" spc="50"/>
              <a:t>/ </a:t>
            </a:r>
            <a:r>
              <a:rPr dirty="0"/>
              <a:t>liable</a:t>
            </a:r>
            <a:r>
              <a:rPr dirty="0" spc="125"/>
              <a:t> </a:t>
            </a:r>
            <a:r>
              <a:rPr dirty="0"/>
              <a:t>for</a:t>
            </a:r>
            <a:r>
              <a:rPr dirty="0" spc="125"/>
              <a:t> </a:t>
            </a:r>
            <a:r>
              <a:rPr dirty="0"/>
              <a:t>any</a:t>
            </a:r>
            <a:r>
              <a:rPr dirty="0" spc="130"/>
              <a:t> </a:t>
            </a:r>
            <a:r>
              <a:rPr dirty="0"/>
              <a:t>decision</a:t>
            </a:r>
            <a:r>
              <a:rPr dirty="0" spc="125"/>
              <a:t> </a:t>
            </a:r>
            <a:r>
              <a:rPr dirty="0"/>
              <a:t>taken</a:t>
            </a:r>
            <a:r>
              <a:rPr dirty="0" spc="130"/>
              <a:t> </a:t>
            </a:r>
            <a:r>
              <a:rPr dirty="0"/>
              <a:t>on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basis</a:t>
            </a:r>
            <a:r>
              <a:rPr dirty="0" spc="130"/>
              <a:t> </a:t>
            </a:r>
            <a:r>
              <a:rPr dirty="0"/>
              <a:t>of</a:t>
            </a:r>
            <a:r>
              <a:rPr dirty="0" spc="125"/>
              <a:t> </a:t>
            </a:r>
            <a:r>
              <a:rPr dirty="0"/>
              <a:t>information</a:t>
            </a:r>
            <a:r>
              <a:rPr dirty="0" spc="130"/>
              <a:t> </a:t>
            </a:r>
            <a:r>
              <a:rPr dirty="0"/>
              <a:t>contained</a:t>
            </a:r>
            <a:r>
              <a:rPr dirty="0" spc="125"/>
              <a:t> </a:t>
            </a:r>
            <a:r>
              <a:rPr dirty="0"/>
              <a:t>herein.</a:t>
            </a:r>
            <a:r>
              <a:rPr dirty="0" spc="125"/>
              <a:t> </a:t>
            </a:r>
            <a:r>
              <a:rPr dirty="0"/>
              <a:t>Any</a:t>
            </a:r>
            <a:r>
              <a:rPr dirty="0" spc="130"/>
              <a:t> </a:t>
            </a:r>
            <a:r>
              <a:rPr dirty="0"/>
              <a:t>reliance</a:t>
            </a:r>
            <a:r>
              <a:rPr dirty="0" spc="125"/>
              <a:t> </a:t>
            </a:r>
            <a:r>
              <a:rPr dirty="0"/>
              <a:t>on</a:t>
            </a:r>
            <a:r>
              <a:rPr dirty="0" spc="130"/>
              <a:t> </a:t>
            </a:r>
            <a:r>
              <a:rPr dirty="0"/>
              <a:t>the</a:t>
            </a:r>
            <a:r>
              <a:rPr dirty="0" spc="125"/>
              <a:t> </a:t>
            </a:r>
            <a:r>
              <a:rPr dirty="0"/>
              <a:t>accuracy</a:t>
            </a:r>
            <a:r>
              <a:rPr dirty="0" spc="125"/>
              <a:t> </a:t>
            </a:r>
            <a:r>
              <a:rPr dirty="0"/>
              <a:t>or</a:t>
            </a:r>
            <a:r>
              <a:rPr dirty="0" spc="130"/>
              <a:t> </a:t>
            </a:r>
            <a:r>
              <a:rPr dirty="0"/>
              <a:t>use</a:t>
            </a:r>
            <a:r>
              <a:rPr dirty="0" spc="125"/>
              <a:t> </a:t>
            </a:r>
            <a:r>
              <a:rPr dirty="0"/>
              <a:t>of</a:t>
            </a:r>
            <a:r>
              <a:rPr dirty="0" spc="130"/>
              <a:t> </a:t>
            </a:r>
            <a:r>
              <a:rPr dirty="0"/>
              <a:t>such</a:t>
            </a:r>
            <a:r>
              <a:rPr dirty="0" spc="125"/>
              <a:t> </a:t>
            </a:r>
            <a:r>
              <a:rPr dirty="0"/>
              <a:t>information</a:t>
            </a:r>
            <a:r>
              <a:rPr dirty="0" spc="125"/>
              <a:t> </a:t>
            </a:r>
            <a:r>
              <a:rPr dirty="0"/>
              <a:t>shall</a:t>
            </a:r>
            <a:r>
              <a:rPr dirty="0" spc="130"/>
              <a:t> </a:t>
            </a:r>
            <a:r>
              <a:rPr dirty="0"/>
              <a:t>be</a:t>
            </a:r>
            <a:r>
              <a:rPr dirty="0" spc="125"/>
              <a:t> </a:t>
            </a:r>
            <a:r>
              <a:rPr dirty="0"/>
              <a:t>done</a:t>
            </a:r>
            <a:r>
              <a:rPr dirty="0" spc="130"/>
              <a:t> </a:t>
            </a:r>
            <a:r>
              <a:rPr dirty="0"/>
              <a:t>only</a:t>
            </a:r>
            <a:r>
              <a:rPr dirty="0" spc="125"/>
              <a:t> </a:t>
            </a:r>
            <a:r>
              <a:rPr dirty="0"/>
              <a:t>after</a:t>
            </a:r>
            <a:r>
              <a:rPr dirty="0" spc="125"/>
              <a:t> </a:t>
            </a:r>
            <a:r>
              <a:rPr dirty="0"/>
              <a:t>consultation</a:t>
            </a:r>
            <a:r>
              <a:rPr dirty="0" spc="130"/>
              <a:t> </a:t>
            </a:r>
            <a:r>
              <a:rPr dirty="0" spc="60"/>
              <a:t>to</a:t>
            </a:r>
            <a:r>
              <a:rPr dirty="0" spc="125"/>
              <a:t> </a:t>
            </a:r>
            <a:r>
              <a:rPr dirty="0"/>
              <a:t>the</a:t>
            </a:r>
            <a:r>
              <a:rPr dirty="0" spc="130"/>
              <a:t> </a:t>
            </a:r>
            <a:r>
              <a:rPr dirty="0"/>
              <a:t>financial</a:t>
            </a:r>
            <a:r>
              <a:rPr dirty="0" spc="125"/>
              <a:t> </a:t>
            </a:r>
            <a:r>
              <a:rPr dirty="0" spc="-10"/>
              <a:t>consultant</a:t>
            </a:r>
            <a:r>
              <a:rPr dirty="0" spc="60"/>
              <a:t> to</a:t>
            </a:r>
            <a:r>
              <a:rPr dirty="0" spc="95"/>
              <a:t> </a:t>
            </a:r>
            <a:r>
              <a:rPr dirty="0"/>
              <a:t>understand</a:t>
            </a:r>
            <a:r>
              <a:rPr dirty="0" spc="95"/>
              <a:t> </a:t>
            </a:r>
            <a:r>
              <a:rPr dirty="0"/>
              <a:t>the</a:t>
            </a:r>
            <a:r>
              <a:rPr dirty="0" spc="95"/>
              <a:t> </a:t>
            </a:r>
            <a:r>
              <a:rPr dirty="0"/>
              <a:t>specific</a:t>
            </a:r>
            <a:r>
              <a:rPr dirty="0" spc="95"/>
              <a:t> </a:t>
            </a:r>
            <a:r>
              <a:rPr dirty="0"/>
              <a:t>legal,</a:t>
            </a:r>
            <a:r>
              <a:rPr dirty="0" spc="95"/>
              <a:t> </a:t>
            </a:r>
            <a:r>
              <a:rPr dirty="0"/>
              <a:t>tax</a:t>
            </a:r>
            <a:r>
              <a:rPr dirty="0" spc="95"/>
              <a:t> </a:t>
            </a:r>
            <a:r>
              <a:rPr dirty="0"/>
              <a:t>or</a:t>
            </a:r>
            <a:r>
              <a:rPr dirty="0" spc="95"/>
              <a:t> </a:t>
            </a:r>
            <a:r>
              <a:rPr dirty="0"/>
              <a:t>financial</a:t>
            </a:r>
            <a:r>
              <a:rPr dirty="0" spc="95"/>
              <a:t> </a:t>
            </a:r>
            <a:r>
              <a:rPr dirty="0" spc="-10"/>
              <a:t>implications.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580748" y="3796866"/>
            <a:ext cx="8218170" cy="520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900" spc="-50">
                <a:solidFill>
                  <a:srgbClr val="F08223"/>
                </a:solidFill>
                <a:latin typeface="Arial Black"/>
                <a:cs typeface="Arial Black"/>
              </a:rPr>
              <a:t>Mutual</a:t>
            </a:r>
            <a:r>
              <a:rPr dirty="0" sz="900" spc="-70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30">
                <a:solidFill>
                  <a:srgbClr val="F08223"/>
                </a:solidFill>
                <a:latin typeface="Arial Black"/>
                <a:cs typeface="Arial Black"/>
              </a:rPr>
              <a:t>fund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5">
                <a:solidFill>
                  <a:srgbClr val="F08223"/>
                </a:solidFill>
                <a:latin typeface="Arial Black"/>
                <a:cs typeface="Arial Black"/>
              </a:rPr>
              <a:t>investments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60">
                <a:solidFill>
                  <a:srgbClr val="F08223"/>
                </a:solidFill>
                <a:latin typeface="Arial Black"/>
                <a:cs typeface="Arial Black"/>
              </a:rPr>
              <a:t>are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70">
                <a:solidFill>
                  <a:srgbClr val="F08223"/>
                </a:solidFill>
                <a:latin typeface="Arial Black"/>
                <a:cs typeface="Arial Black"/>
              </a:rPr>
              <a:t>subject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30">
                <a:solidFill>
                  <a:srgbClr val="F08223"/>
                </a:solidFill>
                <a:latin typeface="Arial Black"/>
                <a:cs typeface="Arial Black"/>
              </a:rPr>
              <a:t>to</a:t>
            </a:r>
            <a:r>
              <a:rPr dirty="0" sz="900" spc="-70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5">
                <a:solidFill>
                  <a:srgbClr val="F08223"/>
                </a:solidFill>
                <a:latin typeface="Arial Black"/>
                <a:cs typeface="Arial Black"/>
              </a:rPr>
              <a:t>market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75">
                <a:solidFill>
                  <a:srgbClr val="F08223"/>
                </a:solidFill>
                <a:latin typeface="Arial Black"/>
                <a:cs typeface="Arial Black"/>
              </a:rPr>
              <a:t>risks,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0">
                <a:solidFill>
                  <a:srgbClr val="F08223"/>
                </a:solidFill>
                <a:latin typeface="Arial Black"/>
                <a:cs typeface="Arial Black"/>
              </a:rPr>
              <a:t>read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all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85">
                <a:solidFill>
                  <a:srgbClr val="F08223"/>
                </a:solidFill>
                <a:latin typeface="Arial Black"/>
                <a:cs typeface="Arial Black"/>
              </a:rPr>
              <a:t>scheme</a:t>
            </a:r>
            <a:r>
              <a:rPr dirty="0" sz="900" spc="-70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related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60">
                <a:solidFill>
                  <a:srgbClr val="F08223"/>
                </a:solidFill>
                <a:latin typeface="Arial Black"/>
                <a:cs typeface="Arial Black"/>
              </a:rPr>
              <a:t>documents</a:t>
            </a:r>
            <a:r>
              <a:rPr dirty="0" sz="900" spc="-6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10">
                <a:solidFill>
                  <a:srgbClr val="F08223"/>
                </a:solidFill>
                <a:latin typeface="Arial Black"/>
                <a:cs typeface="Arial Black"/>
              </a:rPr>
              <a:t>carefully.</a:t>
            </a:r>
            <a:endParaRPr sz="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further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information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about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other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schemes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(product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labelling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fund)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please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visit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website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9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1D1D1B"/>
                </a:solidFill>
                <a:latin typeface="Arial MT"/>
                <a:cs typeface="Arial MT"/>
              </a:rPr>
              <a:t>AMC:</a:t>
            </a:r>
            <a:r>
              <a:rPr dirty="0" sz="9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D1D1B"/>
                </a:solidFill>
                <a:latin typeface="Arial MT"/>
                <a:cs typeface="Arial MT"/>
                <a:hlinkClick r:id="rId3"/>
              </a:rPr>
              <a:t>www.miraeassetmf.co.in</a:t>
            </a:r>
            <a:endParaRPr sz="9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900" spc="-75">
                <a:solidFill>
                  <a:srgbClr val="F08223"/>
                </a:solidFill>
                <a:latin typeface="Arial Black"/>
                <a:cs typeface="Arial Black"/>
              </a:rPr>
              <a:t>Please</a:t>
            </a:r>
            <a:r>
              <a:rPr dirty="0" sz="900" spc="-50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60">
                <a:solidFill>
                  <a:srgbClr val="F08223"/>
                </a:solidFill>
                <a:latin typeface="Arial Black"/>
                <a:cs typeface="Arial Black"/>
              </a:rPr>
              <a:t>consult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35">
                <a:solidFill>
                  <a:srgbClr val="F08223"/>
                </a:solidFill>
                <a:latin typeface="Arial Black"/>
                <a:cs typeface="Arial Black"/>
              </a:rPr>
              <a:t>your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5">
                <a:solidFill>
                  <a:srgbClr val="F08223"/>
                </a:solidFill>
                <a:latin typeface="Arial Black"/>
                <a:cs typeface="Arial Black"/>
              </a:rPr>
              <a:t>financial</a:t>
            </a:r>
            <a:r>
              <a:rPr dirty="0" sz="900" spc="-50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5">
                <a:solidFill>
                  <a:srgbClr val="F08223"/>
                </a:solidFill>
                <a:latin typeface="Arial Black"/>
                <a:cs typeface="Arial Black"/>
              </a:rPr>
              <a:t>advisor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50">
                <a:solidFill>
                  <a:srgbClr val="F08223"/>
                </a:solidFill>
                <a:latin typeface="Arial Black"/>
                <a:cs typeface="Arial Black"/>
              </a:rPr>
              <a:t>before</a:t>
            </a:r>
            <a:r>
              <a:rPr dirty="0" sz="900" spc="-45">
                <a:solidFill>
                  <a:srgbClr val="F08223"/>
                </a:solidFill>
                <a:latin typeface="Arial Black"/>
                <a:cs typeface="Arial Black"/>
              </a:rPr>
              <a:t> </a:t>
            </a:r>
            <a:r>
              <a:rPr dirty="0" sz="900" spc="-10">
                <a:solidFill>
                  <a:srgbClr val="F08223"/>
                </a:solidFill>
                <a:latin typeface="Arial Black"/>
                <a:cs typeface="Arial Black"/>
              </a:rPr>
              <a:t>investing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8346" y="4651913"/>
            <a:ext cx="168783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b="1">
                <a:solidFill>
                  <a:srgbClr val="1D1D1B"/>
                </a:solidFill>
                <a:latin typeface="Tahoma"/>
                <a:cs typeface="Tahoma"/>
              </a:rPr>
              <a:t>PRODUCT</a:t>
            </a:r>
            <a:r>
              <a:rPr dirty="0" sz="1150" spc="20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1150" spc="-10" b="1">
                <a:solidFill>
                  <a:srgbClr val="1D1D1B"/>
                </a:solidFill>
                <a:latin typeface="Tahoma"/>
                <a:cs typeface="Tahoma"/>
              </a:rPr>
              <a:t>LABELLING</a:t>
            </a:r>
            <a:endParaRPr sz="115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234971" y="4773460"/>
            <a:ext cx="8620760" cy="1405890"/>
            <a:chOff x="2234971" y="4773460"/>
            <a:chExt cx="8620760" cy="1405890"/>
          </a:xfrm>
        </p:grpSpPr>
        <p:sp>
          <p:nvSpPr>
            <p:cNvPr id="11" name="object 11" descr=""/>
            <p:cNvSpPr/>
            <p:nvPr/>
          </p:nvSpPr>
          <p:spPr>
            <a:xfrm>
              <a:off x="2234971" y="4773460"/>
              <a:ext cx="8620760" cy="10795"/>
            </a:xfrm>
            <a:custGeom>
              <a:avLst/>
              <a:gdLst/>
              <a:ahLst/>
              <a:cxnLst/>
              <a:rect l="l" t="t" r="r" b="b"/>
              <a:pathLst>
                <a:path w="8620760" h="10795">
                  <a:moveTo>
                    <a:pt x="8620671" y="0"/>
                  </a:moveTo>
                  <a:lnTo>
                    <a:pt x="0" y="0"/>
                  </a:lnTo>
                  <a:lnTo>
                    <a:pt x="0" y="10604"/>
                  </a:lnTo>
                  <a:lnTo>
                    <a:pt x="8620671" y="10604"/>
                  </a:lnTo>
                  <a:lnTo>
                    <a:pt x="8620671" y="0"/>
                  </a:lnTo>
                  <a:close/>
                </a:path>
              </a:pathLst>
            </a:custGeom>
            <a:solidFill>
              <a:srgbClr val="6461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91227" y="4945124"/>
              <a:ext cx="0" cy="1231265"/>
            </a:xfrm>
            <a:custGeom>
              <a:avLst/>
              <a:gdLst/>
              <a:ahLst/>
              <a:cxnLst/>
              <a:rect l="l" t="t" r="r" b="b"/>
              <a:pathLst>
                <a:path w="0" h="1231264">
                  <a:moveTo>
                    <a:pt x="0" y="0"/>
                  </a:moveTo>
                  <a:lnTo>
                    <a:pt x="0" y="1230909"/>
                  </a:lnTo>
                </a:path>
              </a:pathLst>
            </a:custGeom>
            <a:ln w="6350">
              <a:solidFill>
                <a:srgbClr val="6461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90394" y="4945124"/>
              <a:ext cx="0" cy="1231265"/>
            </a:xfrm>
            <a:custGeom>
              <a:avLst/>
              <a:gdLst/>
              <a:ahLst/>
              <a:cxnLst/>
              <a:rect l="l" t="t" r="r" b="b"/>
              <a:pathLst>
                <a:path w="0" h="1231264">
                  <a:moveTo>
                    <a:pt x="0" y="0"/>
                  </a:moveTo>
                  <a:lnTo>
                    <a:pt x="0" y="1230909"/>
                  </a:lnTo>
                </a:path>
              </a:pathLst>
            </a:custGeom>
            <a:ln w="6350">
              <a:solidFill>
                <a:srgbClr val="6461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07008" y="4968739"/>
            <a:ext cx="5227955" cy="108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Mirae </a:t>
            </a:r>
            <a:r>
              <a:rPr dirty="0" sz="1000" spc="-125">
                <a:solidFill>
                  <a:srgbClr val="1D1D1B"/>
                </a:solidFill>
                <a:latin typeface="Arial Black"/>
                <a:cs typeface="Arial Black"/>
              </a:rPr>
              <a:t>Asset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1D1D1B"/>
                </a:solidFill>
                <a:latin typeface="Arial Black"/>
                <a:cs typeface="Arial Black"/>
              </a:rPr>
              <a:t>Global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180">
                <a:solidFill>
                  <a:srgbClr val="1D1D1B"/>
                </a:solidFill>
                <a:latin typeface="Arial Black"/>
                <a:cs typeface="Arial Black"/>
              </a:rPr>
              <a:t>X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1D1D1B"/>
                </a:solidFill>
                <a:latin typeface="Arial Black"/>
                <a:cs typeface="Arial Black"/>
              </a:rPr>
              <a:t>Artifical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1D1D1B"/>
                </a:solidFill>
                <a:latin typeface="Arial Black"/>
                <a:cs typeface="Arial Black"/>
              </a:rPr>
              <a:t>Intelligence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210">
                <a:solidFill>
                  <a:srgbClr val="1D1D1B"/>
                </a:solidFill>
                <a:latin typeface="Arial Black"/>
                <a:cs typeface="Arial Black"/>
              </a:rPr>
              <a:t>&amp;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Technology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130">
                <a:solidFill>
                  <a:srgbClr val="1D1D1B"/>
                </a:solidFill>
                <a:latin typeface="Arial Black"/>
                <a:cs typeface="Arial Black"/>
              </a:rPr>
              <a:t>ETF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70">
                <a:solidFill>
                  <a:srgbClr val="1D1D1B"/>
                </a:solidFill>
                <a:latin typeface="Arial Black"/>
                <a:cs typeface="Arial Black"/>
              </a:rPr>
              <a:t>Fund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50">
                <a:solidFill>
                  <a:srgbClr val="1D1D1B"/>
                </a:solidFill>
                <a:latin typeface="Arial Black"/>
                <a:cs typeface="Arial Black"/>
              </a:rPr>
              <a:t>of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70">
                <a:solidFill>
                  <a:srgbClr val="1D1D1B"/>
                </a:solidFill>
                <a:latin typeface="Arial Black"/>
                <a:cs typeface="Arial Black"/>
              </a:rPr>
              <a:t>Fund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100">
                <a:solidFill>
                  <a:srgbClr val="1D1D1B"/>
                </a:solidFill>
                <a:latin typeface="Arial Black"/>
                <a:cs typeface="Arial Black"/>
              </a:rPr>
              <a:t>is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80">
                <a:solidFill>
                  <a:srgbClr val="1D1D1B"/>
                </a:solidFill>
                <a:latin typeface="Arial Black"/>
                <a:cs typeface="Arial Black"/>
              </a:rPr>
              <a:t>suitable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25">
                <a:solidFill>
                  <a:srgbClr val="1D1D1B"/>
                </a:solidFill>
                <a:latin typeface="Arial Black"/>
                <a:cs typeface="Arial Black"/>
              </a:rPr>
              <a:t>for 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investors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000" spc="-85">
                <a:solidFill>
                  <a:srgbClr val="1D1D1B"/>
                </a:solidFill>
                <a:latin typeface="Arial Black"/>
                <a:cs typeface="Arial Black"/>
              </a:rPr>
              <a:t>who </a:t>
            </a:r>
            <a:r>
              <a:rPr dirty="0" sz="1000" spc="-90">
                <a:solidFill>
                  <a:srgbClr val="1D1D1B"/>
                </a:solidFill>
                <a:latin typeface="Arial Black"/>
                <a:cs typeface="Arial Black"/>
              </a:rPr>
              <a:t>are </a:t>
            </a:r>
            <a:r>
              <a:rPr dirty="0" sz="1000" spc="-10">
                <a:solidFill>
                  <a:srgbClr val="1D1D1B"/>
                </a:solidFill>
                <a:latin typeface="Arial Black"/>
                <a:cs typeface="Arial Black"/>
              </a:rPr>
              <a:t>seeking*</a:t>
            </a:r>
            <a:endParaRPr sz="1000">
              <a:latin typeface="Arial Black"/>
              <a:cs typeface="Arial Black"/>
            </a:endParaRPr>
          </a:p>
          <a:p>
            <a:pPr marL="153035" indent="-139065">
              <a:lnSpc>
                <a:spcPct val="100000"/>
              </a:lnSpc>
              <a:spcBef>
                <a:spcPts val="970"/>
              </a:spcBef>
              <a:buClr>
                <a:srgbClr val="EF7C00"/>
              </a:buClr>
              <a:buFont typeface="Tahoma"/>
              <a:buChar char="•"/>
              <a:tabLst>
                <a:tab pos="153035" algn="l"/>
              </a:tabLst>
            </a:pPr>
            <a:r>
              <a:rPr dirty="0" sz="1000" spc="10">
                <a:solidFill>
                  <a:srgbClr val="1D1D1B"/>
                </a:solidFill>
                <a:latin typeface="Arial MT"/>
                <a:cs typeface="Arial MT"/>
              </a:rPr>
              <a:t>To</a:t>
            </a:r>
            <a:r>
              <a:rPr dirty="0" sz="10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1D1D1B"/>
                </a:solidFill>
                <a:latin typeface="Arial MT"/>
                <a:cs typeface="Arial MT"/>
              </a:rPr>
              <a:t>generate</a:t>
            </a:r>
            <a:r>
              <a:rPr dirty="0" sz="1000" spc="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1D1D1B"/>
                </a:solidFill>
                <a:latin typeface="Arial MT"/>
                <a:cs typeface="Arial MT"/>
              </a:rPr>
              <a:t>long-</a:t>
            </a:r>
            <a:r>
              <a:rPr dirty="0" sz="1000" spc="60">
                <a:solidFill>
                  <a:srgbClr val="1D1D1B"/>
                </a:solidFill>
                <a:latin typeface="Arial MT"/>
                <a:cs typeface="Arial MT"/>
              </a:rPr>
              <a:t>term</a:t>
            </a:r>
            <a:r>
              <a:rPr dirty="0" sz="1000" spc="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10">
                <a:solidFill>
                  <a:srgbClr val="1D1D1B"/>
                </a:solidFill>
                <a:latin typeface="Arial MT"/>
                <a:cs typeface="Arial MT"/>
              </a:rPr>
              <a:t>capital</a:t>
            </a:r>
            <a:r>
              <a:rPr dirty="0" sz="1000" spc="3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45">
                <a:solidFill>
                  <a:srgbClr val="1D1D1B"/>
                </a:solidFill>
                <a:latin typeface="Arial MT"/>
                <a:cs typeface="Arial MT"/>
              </a:rPr>
              <a:t>appreciation/</a:t>
            </a:r>
            <a:r>
              <a:rPr dirty="0" sz="1000" spc="3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D1D1B"/>
                </a:solidFill>
                <a:latin typeface="Arial MT"/>
                <a:cs typeface="Arial MT"/>
              </a:rPr>
              <a:t>income</a:t>
            </a:r>
            <a:endParaRPr sz="1000">
              <a:latin typeface="Arial MT"/>
              <a:cs typeface="Arial MT"/>
            </a:endParaRPr>
          </a:p>
          <a:p>
            <a:pPr marL="153035" indent="-139065">
              <a:lnSpc>
                <a:spcPct val="100000"/>
              </a:lnSpc>
              <a:spcBef>
                <a:spcPts val="260"/>
              </a:spcBef>
              <a:buClr>
                <a:srgbClr val="EF7C00"/>
              </a:buClr>
              <a:buFont typeface="Tahoma"/>
              <a:buChar char="•"/>
              <a:tabLst>
                <a:tab pos="153035" algn="l"/>
              </a:tabLst>
            </a:pP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Investments</a:t>
            </a:r>
            <a:r>
              <a:rPr dirty="0" sz="10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5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10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10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-100">
                <a:solidFill>
                  <a:srgbClr val="1D1D1B"/>
                </a:solidFill>
                <a:latin typeface="Arial MT"/>
                <a:cs typeface="Arial MT"/>
              </a:rPr>
              <a:t>X</a:t>
            </a:r>
            <a:r>
              <a:rPr dirty="0" sz="10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10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10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000" spc="14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1D1D1B"/>
                </a:solidFill>
                <a:latin typeface="Arial MT"/>
                <a:cs typeface="Arial MT"/>
              </a:rPr>
              <a:t>Technology</a:t>
            </a:r>
            <a:r>
              <a:rPr dirty="0" sz="1000" spc="14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000" spc="-25">
                <a:solidFill>
                  <a:srgbClr val="1D1D1B"/>
                </a:solidFill>
                <a:latin typeface="Arial MT"/>
                <a:cs typeface="Arial MT"/>
              </a:rPr>
              <a:t>ETF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*Investors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should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consult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their</a:t>
            </a:r>
            <a:r>
              <a:rPr dirty="0" sz="8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financial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advisors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if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they</a:t>
            </a:r>
            <a:r>
              <a:rPr dirty="0" sz="8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are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clear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about</a:t>
            </a:r>
            <a:r>
              <a:rPr dirty="0" sz="8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suitability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8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8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D1D1B"/>
                </a:solidFill>
                <a:latin typeface="Arial MT"/>
                <a:cs typeface="Arial MT"/>
              </a:rPr>
              <a:t>product.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31533" y="4877785"/>
            <a:ext cx="85788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Scheme </a:t>
            </a:r>
            <a:r>
              <a:rPr dirty="0" sz="650" spc="-10" b="1">
                <a:solidFill>
                  <a:srgbClr val="1D1D1B"/>
                </a:solidFill>
                <a:latin typeface="Tahoma"/>
                <a:cs typeface="Tahoma"/>
              </a:rPr>
              <a:t>Riskometer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92805" y="5976187"/>
            <a:ext cx="1736089" cy="225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235" marR="5080" indent="-344170">
              <a:lnSpc>
                <a:spcPct val="100000"/>
              </a:lnSpc>
              <a:spcBef>
                <a:spcPts val="105"/>
              </a:spcBef>
            </a:pP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Investors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understand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that their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10" b="1">
                <a:solidFill>
                  <a:srgbClr val="1D1D1B"/>
                </a:solidFill>
                <a:latin typeface="Tahoma"/>
                <a:cs typeface="Tahoma"/>
              </a:rPr>
              <a:t>principal</a:t>
            </a:r>
            <a:r>
              <a:rPr dirty="0" sz="650" spc="50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will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be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at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Very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High </a:t>
            </a:r>
            <a:r>
              <a:rPr dirty="0" sz="650" spc="-20" b="1">
                <a:solidFill>
                  <a:srgbClr val="1D1D1B"/>
                </a:solidFill>
                <a:latin typeface="Tahoma"/>
                <a:cs typeface="Tahoma"/>
              </a:rPr>
              <a:t>Risk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352499" y="5105886"/>
            <a:ext cx="1616075" cy="859155"/>
            <a:chOff x="6352499" y="5105886"/>
            <a:chExt cx="1616075" cy="859155"/>
          </a:xfrm>
        </p:grpSpPr>
        <p:sp>
          <p:nvSpPr>
            <p:cNvPr id="18" name="object 18" descr=""/>
            <p:cNvSpPr/>
            <p:nvPr/>
          </p:nvSpPr>
          <p:spPr>
            <a:xfrm>
              <a:off x="6355039" y="5108426"/>
              <a:ext cx="1610995" cy="805815"/>
            </a:xfrm>
            <a:custGeom>
              <a:avLst/>
              <a:gdLst/>
              <a:ahLst/>
              <a:cxnLst/>
              <a:rect l="l" t="t" r="r" b="b"/>
              <a:pathLst>
                <a:path w="1610995" h="805814">
                  <a:moveTo>
                    <a:pt x="805230" y="0"/>
                  </a:moveTo>
                  <a:lnTo>
                    <a:pt x="757918" y="1367"/>
                  </a:lnTo>
                  <a:lnTo>
                    <a:pt x="711326" y="5417"/>
                  </a:lnTo>
                  <a:lnTo>
                    <a:pt x="665529" y="12077"/>
                  </a:lnTo>
                  <a:lnTo>
                    <a:pt x="620603" y="21268"/>
                  </a:lnTo>
                  <a:lnTo>
                    <a:pt x="576623" y="32917"/>
                  </a:lnTo>
                  <a:lnTo>
                    <a:pt x="533664" y="46948"/>
                  </a:lnTo>
                  <a:lnTo>
                    <a:pt x="491804" y="63285"/>
                  </a:lnTo>
                  <a:lnTo>
                    <a:pt x="451116" y="81852"/>
                  </a:lnTo>
                  <a:lnTo>
                    <a:pt x="411677" y="102574"/>
                  </a:lnTo>
                  <a:lnTo>
                    <a:pt x="373562" y="125376"/>
                  </a:lnTo>
                  <a:lnTo>
                    <a:pt x="336846" y="150181"/>
                  </a:lnTo>
                  <a:lnTo>
                    <a:pt x="301605" y="176915"/>
                  </a:lnTo>
                  <a:lnTo>
                    <a:pt x="267915" y="205502"/>
                  </a:lnTo>
                  <a:lnTo>
                    <a:pt x="235851" y="235865"/>
                  </a:lnTo>
                  <a:lnTo>
                    <a:pt x="205489" y="267931"/>
                  </a:lnTo>
                  <a:lnTo>
                    <a:pt x="176904" y="301623"/>
                  </a:lnTo>
                  <a:lnTo>
                    <a:pt x="150172" y="336865"/>
                  </a:lnTo>
                  <a:lnTo>
                    <a:pt x="125368" y="373583"/>
                  </a:lnTo>
                  <a:lnTo>
                    <a:pt x="102567" y="411700"/>
                  </a:lnTo>
                  <a:lnTo>
                    <a:pt x="81846" y="451141"/>
                  </a:lnTo>
                  <a:lnTo>
                    <a:pt x="63280" y="491831"/>
                  </a:lnTo>
                  <a:lnTo>
                    <a:pt x="46945" y="533693"/>
                  </a:lnTo>
                  <a:lnTo>
                    <a:pt x="32915" y="576653"/>
                  </a:lnTo>
                  <a:lnTo>
                    <a:pt x="21267" y="620635"/>
                  </a:lnTo>
                  <a:lnTo>
                    <a:pt x="12076" y="665562"/>
                  </a:lnTo>
                  <a:lnTo>
                    <a:pt x="5417" y="711361"/>
                  </a:lnTo>
                  <a:lnTo>
                    <a:pt x="1366" y="757955"/>
                  </a:lnTo>
                  <a:lnTo>
                    <a:pt x="0" y="805268"/>
                  </a:lnTo>
                  <a:lnTo>
                    <a:pt x="1610487" y="805268"/>
                  </a:lnTo>
                  <a:lnTo>
                    <a:pt x="1609120" y="757955"/>
                  </a:lnTo>
                  <a:lnTo>
                    <a:pt x="1605069" y="711361"/>
                  </a:lnTo>
                  <a:lnTo>
                    <a:pt x="1598411" y="665562"/>
                  </a:lnTo>
                  <a:lnTo>
                    <a:pt x="1589220" y="620635"/>
                  </a:lnTo>
                  <a:lnTo>
                    <a:pt x="1577572" y="576653"/>
                  </a:lnTo>
                  <a:lnTo>
                    <a:pt x="1563542" y="533693"/>
                  </a:lnTo>
                  <a:lnTo>
                    <a:pt x="1547207" y="491831"/>
                  </a:lnTo>
                  <a:lnTo>
                    <a:pt x="1528641" y="451141"/>
                  </a:lnTo>
                  <a:lnTo>
                    <a:pt x="1507920" y="411700"/>
                  </a:lnTo>
                  <a:lnTo>
                    <a:pt x="1485120" y="373583"/>
                  </a:lnTo>
                  <a:lnTo>
                    <a:pt x="1460316" y="336865"/>
                  </a:lnTo>
                  <a:lnTo>
                    <a:pt x="1433584" y="301623"/>
                  </a:lnTo>
                  <a:lnTo>
                    <a:pt x="1404999" y="267931"/>
                  </a:lnTo>
                  <a:lnTo>
                    <a:pt x="1374636" y="235865"/>
                  </a:lnTo>
                  <a:lnTo>
                    <a:pt x="1342572" y="205502"/>
                  </a:lnTo>
                  <a:lnTo>
                    <a:pt x="1308881" y="176915"/>
                  </a:lnTo>
                  <a:lnTo>
                    <a:pt x="1273640" y="150181"/>
                  </a:lnTo>
                  <a:lnTo>
                    <a:pt x="1236923" y="125376"/>
                  </a:lnTo>
                  <a:lnTo>
                    <a:pt x="1198807" y="102574"/>
                  </a:lnTo>
                  <a:lnTo>
                    <a:pt x="1159366" y="81852"/>
                  </a:lnTo>
                  <a:lnTo>
                    <a:pt x="1118677" y="63285"/>
                  </a:lnTo>
                  <a:lnTo>
                    <a:pt x="1076814" y="46948"/>
                  </a:lnTo>
                  <a:lnTo>
                    <a:pt x="1033854" y="32917"/>
                  </a:lnTo>
                  <a:lnTo>
                    <a:pt x="989871" y="21268"/>
                  </a:lnTo>
                  <a:lnTo>
                    <a:pt x="944942" y="12077"/>
                  </a:lnTo>
                  <a:lnTo>
                    <a:pt x="899142" y="5417"/>
                  </a:lnTo>
                  <a:lnTo>
                    <a:pt x="852546" y="1367"/>
                  </a:lnTo>
                  <a:lnTo>
                    <a:pt x="805230" y="0"/>
                  </a:lnTo>
                  <a:close/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20380" y="5273799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59" h="640079">
                  <a:moveTo>
                    <a:pt x="639889" y="0"/>
                  </a:moveTo>
                  <a:lnTo>
                    <a:pt x="592133" y="1755"/>
                  </a:lnTo>
                  <a:lnTo>
                    <a:pt x="545330" y="6938"/>
                  </a:lnTo>
                  <a:lnTo>
                    <a:pt x="499605" y="15425"/>
                  </a:lnTo>
                  <a:lnTo>
                    <a:pt x="455080" y="27093"/>
                  </a:lnTo>
                  <a:lnTo>
                    <a:pt x="411879" y="41817"/>
                  </a:lnTo>
                  <a:lnTo>
                    <a:pt x="370127" y="59474"/>
                  </a:lnTo>
                  <a:lnTo>
                    <a:pt x="329947" y="79941"/>
                  </a:lnTo>
                  <a:lnTo>
                    <a:pt x="291462" y="103093"/>
                  </a:lnTo>
                  <a:lnTo>
                    <a:pt x="254796" y="128807"/>
                  </a:lnTo>
                  <a:lnTo>
                    <a:pt x="220074" y="156959"/>
                  </a:lnTo>
                  <a:lnTo>
                    <a:pt x="187418" y="187425"/>
                  </a:lnTo>
                  <a:lnTo>
                    <a:pt x="156953" y="220081"/>
                  </a:lnTo>
                  <a:lnTo>
                    <a:pt x="128802" y="254804"/>
                  </a:lnTo>
                  <a:lnTo>
                    <a:pt x="103089" y="291471"/>
                  </a:lnTo>
                  <a:lnTo>
                    <a:pt x="79938" y="329956"/>
                  </a:lnTo>
                  <a:lnTo>
                    <a:pt x="59472" y="370137"/>
                  </a:lnTo>
                  <a:lnTo>
                    <a:pt x="41815" y="411890"/>
                  </a:lnTo>
                  <a:lnTo>
                    <a:pt x="27092" y="455091"/>
                  </a:lnTo>
                  <a:lnTo>
                    <a:pt x="15424" y="499617"/>
                  </a:lnTo>
                  <a:lnTo>
                    <a:pt x="6938" y="545343"/>
                  </a:lnTo>
                  <a:lnTo>
                    <a:pt x="1755" y="592146"/>
                  </a:lnTo>
                  <a:lnTo>
                    <a:pt x="0" y="639902"/>
                  </a:lnTo>
                  <a:lnTo>
                    <a:pt x="1279778" y="639902"/>
                  </a:lnTo>
                  <a:lnTo>
                    <a:pt x="1278024" y="592146"/>
                  </a:lnTo>
                  <a:lnTo>
                    <a:pt x="1272841" y="545343"/>
                  </a:lnTo>
                  <a:lnTo>
                    <a:pt x="1264355" y="499617"/>
                  </a:lnTo>
                  <a:lnTo>
                    <a:pt x="1252688" y="455091"/>
                  </a:lnTo>
                  <a:lnTo>
                    <a:pt x="1237966" y="411890"/>
                  </a:lnTo>
                  <a:lnTo>
                    <a:pt x="1220310" y="370137"/>
                  </a:lnTo>
                  <a:lnTo>
                    <a:pt x="1199845" y="329956"/>
                  </a:lnTo>
                  <a:lnTo>
                    <a:pt x="1176695" y="291471"/>
                  </a:lnTo>
                  <a:lnTo>
                    <a:pt x="1150983" y="254804"/>
                  </a:lnTo>
                  <a:lnTo>
                    <a:pt x="1122834" y="220081"/>
                  </a:lnTo>
                  <a:lnTo>
                    <a:pt x="1092369" y="187425"/>
                  </a:lnTo>
                  <a:lnTo>
                    <a:pt x="1059715" y="156959"/>
                  </a:lnTo>
                  <a:lnTo>
                    <a:pt x="1024993" y="128807"/>
                  </a:lnTo>
                  <a:lnTo>
                    <a:pt x="988327" y="103093"/>
                  </a:lnTo>
                  <a:lnTo>
                    <a:pt x="949843" y="79941"/>
                  </a:lnTo>
                  <a:lnTo>
                    <a:pt x="909662" y="59474"/>
                  </a:lnTo>
                  <a:lnTo>
                    <a:pt x="867909" y="41817"/>
                  </a:lnTo>
                  <a:lnTo>
                    <a:pt x="824707" y="27093"/>
                  </a:lnTo>
                  <a:lnTo>
                    <a:pt x="780181" y="15425"/>
                  </a:lnTo>
                  <a:lnTo>
                    <a:pt x="734453" y="6938"/>
                  </a:lnTo>
                  <a:lnTo>
                    <a:pt x="687648" y="1755"/>
                  </a:lnTo>
                  <a:lnTo>
                    <a:pt x="639889" y="0"/>
                  </a:lnTo>
                  <a:close/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60270" y="5108426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w="0" h="805814">
                  <a:moveTo>
                    <a:pt x="0" y="0"/>
                  </a:moveTo>
                  <a:lnTo>
                    <a:pt x="0" y="805268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754638" y="5218075"/>
              <a:ext cx="405765" cy="695960"/>
            </a:xfrm>
            <a:custGeom>
              <a:avLst/>
              <a:gdLst/>
              <a:ahLst/>
              <a:cxnLst/>
              <a:rect l="l" t="t" r="r" b="b"/>
              <a:pathLst>
                <a:path w="405765" h="695960">
                  <a:moveTo>
                    <a:pt x="0" y="0"/>
                  </a:moveTo>
                  <a:lnTo>
                    <a:pt x="405625" y="695617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59413" y="5517132"/>
              <a:ext cx="701040" cy="396875"/>
            </a:xfrm>
            <a:custGeom>
              <a:avLst/>
              <a:gdLst/>
              <a:ahLst/>
              <a:cxnLst/>
              <a:rect l="l" t="t" r="r" b="b"/>
              <a:pathLst>
                <a:path w="701040" h="396875">
                  <a:moveTo>
                    <a:pt x="0" y="0"/>
                  </a:moveTo>
                  <a:lnTo>
                    <a:pt x="700862" y="396570"/>
                  </a:lnTo>
                </a:path>
                <a:path w="701040" h="396875">
                  <a:moveTo>
                    <a:pt x="0" y="0"/>
                  </a:moveTo>
                  <a:lnTo>
                    <a:pt x="700862" y="396570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60265" y="5515185"/>
              <a:ext cx="699770" cy="398780"/>
            </a:xfrm>
            <a:custGeom>
              <a:avLst/>
              <a:gdLst/>
              <a:ahLst/>
              <a:cxnLst/>
              <a:rect l="l" t="t" r="r" b="b"/>
              <a:pathLst>
                <a:path w="699770" h="398779">
                  <a:moveTo>
                    <a:pt x="699770" y="0"/>
                  </a:moveTo>
                  <a:lnTo>
                    <a:pt x="0" y="398513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60263" y="5219588"/>
              <a:ext cx="408305" cy="694690"/>
            </a:xfrm>
            <a:custGeom>
              <a:avLst/>
              <a:gdLst/>
              <a:ahLst/>
              <a:cxnLst/>
              <a:rect l="l" t="t" r="r" b="b"/>
              <a:pathLst>
                <a:path w="408304" h="694689">
                  <a:moveTo>
                    <a:pt x="408254" y="0"/>
                  </a:moveTo>
                  <a:lnTo>
                    <a:pt x="0" y="694105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1655" y="5909894"/>
              <a:ext cx="1428838" cy="2231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160692" y="5807240"/>
              <a:ext cx="439420" cy="128905"/>
            </a:xfrm>
            <a:custGeom>
              <a:avLst/>
              <a:gdLst/>
              <a:ahLst/>
              <a:cxnLst/>
              <a:rect l="l" t="t" r="r" b="b"/>
              <a:pathLst>
                <a:path w="439420" h="128904">
                  <a:moveTo>
                    <a:pt x="439229" y="0"/>
                  </a:moveTo>
                  <a:lnTo>
                    <a:pt x="0" y="42240"/>
                  </a:lnTo>
                  <a:lnTo>
                    <a:pt x="17221" y="128752"/>
                  </a:lnTo>
                  <a:lnTo>
                    <a:pt x="439229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9740" y="5825467"/>
              <a:ext cx="139014" cy="13903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 rot="18360000">
            <a:off x="6555496" y="5478727"/>
            <a:ext cx="78257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M</a:t>
            </a:r>
            <a:endParaRPr sz="45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 rot="18780000">
            <a:off x="6611382" y="5416044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d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 rot="19080000">
            <a:off x="6660996" y="5369561"/>
            <a:ext cx="63702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 rot="19260000">
            <a:off x="6681665" y="5349773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 rot="19380000">
            <a:off x="6707746" y="5331177"/>
            <a:ext cx="63452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 rot="19560000">
            <a:off x="6729218" y="5313884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 rot="600000">
            <a:off x="7254977" y="5202709"/>
            <a:ext cx="7418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 rot="780000">
            <a:off x="7292003" y="5209127"/>
            <a:ext cx="6125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 rot="900000">
            <a:off x="7314213" y="5216035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g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 rot="18600000">
            <a:off x="6539533" y="5409380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L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 rot="18600000">
            <a:off x="6587437" y="5443702"/>
            <a:ext cx="69060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 rot="18720000">
            <a:off x="6561906" y="5382594"/>
            <a:ext cx="6872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 rot="18960000">
            <a:off x="6587736" y="5350449"/>
            <a:ext cx="79107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w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 rot="18960000">
            <a:off x="6636901" y="5390246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 rot="19200000">
            <a:off x="6636274" y="5312659"/>
            <a:ext cx="63702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 rot="19320000">
            <a:off x="6657328" y="5293144"/>
            <a:ext cx="69060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 rot="300000">
            <a:off x="7188914" y="5133862"/>
            <a:ext cx="7868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M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 rot="480000">
            <a:off x="7238157" y="5139192"/>
            <a:ext cx="69060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 rot="660000">
            <a:off x="7274269" y="5145443"/>
            <a:ext cx="6940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d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 rot="840000">
            <a:off x="7310178" y="5153330"/>
            <a:ext cx="6806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 rot="960000">
            <a:off x="7341614" y="5161304"/>
            <a:ext cx="63958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49" name="object 49" descr=""/>
          <p:cNvSpPr txBox="1"/>
          <p:nvPr/>
        </p:nvSpPr>
        <p:spPr>
          <a:xfrm rot="1080000">
            <a:off x="7368429" y="5170552"/>
            <a:ext cx="6872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0" name="object 50" descr=""/>
          <p:cNvSpPr txBox="1"/>
          <p:nvPr/>
        </p:nvSpPr>
        <p:spPr>
          <a:xfrm rot="1080000">
            <a:off x="7349890" y="5227169"/>
            <a:ext cx="69746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 rot="1200000">
            <a:off x="7398822" y="5180659"/>
            <a:ext cx="63702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 rot="1380000">
            <a:off x="7424202" y="5191755"/>
            <a:ext cx="6806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 rot="1500000">
            <a:off x="7452009" y="5202593"/>
            <a:ext cx="6125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l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 rot="1620000">
            <a:off x="7471901" y="5214001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y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 rot="4260000">
            <a:off x="7844059" y="5651107"/>
            <a:ext cx="71165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6" name="object 56" descr=""/>
          <p:cNvSpPr txBox="1"/>
          <p:nvPr/>
        </p:nvSpPr>
        <p:spPr>
          <a:xfrm rot="4260000">
            <a:off x="7786712" y="5669686"/>
            <a:ext cx="7418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7" name="object 57" descr=""/>
          <p:cNvSpPr txBox="1"/>
          <p:nvPr/>
        </p:nvSpPr>
        <p:spPr>
          <a:xfrm rot="4440000">
            <a:off x="7856339" y="5686956"/>
            <a:ext cx="6839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8" name="object 58" descr=""/>
          <p:cNvSpPr txBox="1"/>
          <p:nvPr/>
        </p:nvSpPr>
        <p:spPr>
          <a:xfrm rot="4440000">
            <a:off x="7802465" y="5699688"/>
            <a:ext cx="6125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 rot="4560000">
            <a:off x="7865854" y="5716284"/>
            <a:ext cx="6421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0" name="object 60" descr=""/>
          <p:cNvSpPr txBox="1"/>
          <p:nvPr/>
        </p:nvSpPr>
        <p:spPr>
          <a:xfrm rot="4560000">
            <a:off x="7805173" y="5725984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g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1" name="object 61" descr=""/>
          <p:cNvSpPr txBox="1"/>
          <p:nvPr/>
        </p:nvSpPr>
        <p:spPr>
          <a:xfrm rot="4740000">
            <a:off x="7870368" y="5745738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y</a:t>
            </a:r>
            <a:endParaRPr sz="450">
              <a:latin typeface="Tahoma"/>
              <a:cs typeface="Tahoma"/>
            </a:endParaRPr>
          </a:p>
        </p:txBody>
      </p:sp>
      <p:sp>
        <p:nvSpPr>
          <p:cNvPr id="62" name="object 62" descr=""/>
          <p:cNvSpPr txBox="1"/>
          <p:nvPr/>
        </p:nvSpPr>
        <p:spPr>
          <a:xfrm rot="4740000">
            <a:off x="7812665" y="5762395"/>
            <a:ext cx="69746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63" name="object 63" descr=""/>
          <p:cNvGrpSpPr/>
          <p:nvPr/>
        </p:nvGrpSpPr>
        <p:grpSpPr>
          <a:xfrm>
            <a:off x="6428411" y="5177970"/>
            <a:ext cx="1294130" cy="612140"/>
            <a:chOff x="6428411" y="5177970"/>
            <a:chExt cx="1294130" cy="612140"/>
          </a:xfrm>
        </p:grpSpPr>
        <p:pic>
          <p:nvPicPr>
            <p:cNvPr id="64" name="object 6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8411" y="5653732"/>
              <a:ext cx="75246" cy="135803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9304" y="5347903"/>
              <a:ext cx="112993" cy="123922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40369" y="5177970"/>
              <a:ext cx="272613" cy="103648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8754268" y="4803941"/>
            <a:ext cx="1910080" cy="3035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700" marR="5080">
              <a:lnSpc>
                <a:spcPts val="700"/>
              </a:lnSpc>
              <a:spcBef>
                <a:spcPts val="195"/>
              </a:spcBef>
            </a:pPr>
            <a:r>
              <a:rPr dirty="0" sz="650" spc="-25" b="1">
                <a:solidFill>
                  <a:srgbClr val="1D1D1B"/>
                </a:solidFill>
                <a:latin typeface="Tahoma"/>
                <a:cs typeface="Tahoma"/>
              </a:rPr>
              <a:t>Scheme</a:t>
            </a:r>
            <a:r>
              <a:rPr dirty="0" sz="650" spc="1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30" b="1">
                <a:solidFill>
                  <a:srgbClr val="1D1D1B"/>
                </a:solidFill>
                <a:latin typeface="Tahoma"/>
                <a:cs typeface="Tahoma"/>
              </a:rPr>
              <a:t>Benchmark:</a:t>
            </a:r>
            <a:r>
              <a:rPr dirty="0" sz="650" spc="1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20" b="1">
                <a:solidFill>
                  <a:srgbClr val="1D1D1B"/>
                </a:solidFill>
                <a:latin typeface="Tahoma"/>
                <a:cs typeface="Tahoma"/>
              </a:rPr>
              <a:t>Indxx</a:t>
            </a:r>
            <a:r>
              <a:rPr dirty="0" sz="650" spc="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30" b="1">
                <a:solidFill>
                  <a:srgbClr val="1D1D1B"/>
                </a:solidFill>
                <a:latin typeface="Tahoma"/>
                <a:cs typeface="Tahoma"/>
              </a:rPr>
              <a:t>Artifical</a:t>
            </a:r>
            <a:r>
              <a:rPr dirty="0" sz="650" spc="1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10" b="1">
                <a:solidFill>
                  <a:srgbClr val="1D1D1B"/>
                </a:solidFill>
                <a:latin typeface="Tahoma"/>
                <a:cs typeface="Tahoma"/>
              </a:rPr>
              <a:t>Intelligence</a:t>
            </a:r>
            <a:r>
              <a:rPr dirty="0" sz="650" spc="50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&amp;</a:t>
            </a:r>
            <a:r>
              <a:rPr dirty="0" sz="650" spc="-3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25" b="1">
                <a:solidFill>
                  <a:srgbClr val="1D1D1B"/>
                </a:solidFill>
                <a:latin typeface="Tahoma"/>
                <a:cs typeface="Tahoma"/>
              </a:rPr>
              <a:t>Big </a:t>
            </a:r>
            <a:r>
              <a:rPr dirty="0" sz="650" spc="-20" b="1">
                <a:solidFill>
                  <a:srgbClr val="1D1D1B"/>
                </a:solidFill>
                <a:latin typeface="Tahoma"/>
                <a:cs typeface="Tahoma"/>
              </a:rPr>
              <a:t>Data Index</a:t>
            </a:r>
            <a:r>
              <a:rPr dirty="0" sz="650" spc="-25" b="1">
                <a:solidFill>
                  <a:srgbClr val="1D1D1B"/>
                </a:solidFill>
                <a:latin typeface="Tahoma"/>
                <a:cs typeface="Tahoma"/>
              </a:rPr>
              <a:t> (TRI)</a:t>
            </a:r>
            <a:r>
              <a:rPr dirty="0" sz="650" spc="-3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10" b="1">
                <a:solidFill>
                  <a:srgbClr val="1D1D1B"/>
                </a:solidFill>
                <a:latin typeface="Tahoma"/>
                <a:cs typeface="Tahoma"/>
              </a:rPr>
              <a:t>(INR)</a:t>
            </a:r>
            <a:endParaRPr sz="650">
              <a:latin typeface="Tahoma"/>
              <a:cs typeface="Tahoma"/>
            </a:endParaRPr>
          </a:p>
          <a:p>
            <a:pPr algn="ctr">
              <a:lnSpc>
                <a:spcPts val="690"/>
              </a:lnSpc>
            </a:pPr>
            <a:r>
              <a:rPr dirty="0" sz="650" spc="-25" b="1">
                <a:solidFill>
                  <a:srgbClr val="1D1D1B"/>
                </a:solidFill>
                <a:latin typeface="Tahoma"/>
                <a:cs typeface="Tahoma"/>
              </a:rPr>
              <a:t>Benchmark</a:t>
            </a:r>
            <a:r>
              <a:rPr dirty="0" sz="650" spc="20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10" b="1">
                <a:solidFill>
                  <a:srgbClr val="1D1D1B"/>
                </a:solidFill>
                <a:latin typeface="Tahoma"/>
                <a:cs typeface="Tahoma"/>
              </a:rPr>
              <a:t>Riskometer</a:t>
            </a:r>
            <a:endParaRPr sz="650">
              <a:latin typeface="Tahoma"/>
              <a:cs typeface="Tahom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979433" y="6000172"/>
            <a:ext cx="1515110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The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Benchmark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is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at Very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b="1">
                <a:solidFill>
                  <a:srgbClr val="1D1D1B"/>
                </a:solidFill>
                <a:latin typeface="Tahoma"/>
                <a:cs typeface="Tahoma"/>
              </a:rPr>
              <a:t>High</a:t>
            </a:r>
            <a:r>
              <a:rPr dirty="0" sz="650" spc="-5" b="1">
                <a:solidFill>
                  <a:srgbClr val="1D1D1B"/>
                </a:solidFill>
                <a:latin typeface="Tahoma"/>
                <a:cs typeface="Tahoma"/>
              </a:rPr>
              <a:t> </a:t>
            </a:r>
            <a:r>
              <a:rPr dirty="0" sz="650" spc="-20" b="1">
                <a:solidFill>
                  <a:srgbClr val="1D1D1B"/>
                </a:solidFill>
                <a:latin typeface="Tahoma"/>
                <a:cs typeface="Tahoma"/>
              </a:rPr>
              <a:t>Risk</a:t>
            </a:r>
            <a:endParaRPr sz="650">
              <a:latin typeface="Tahoma"/>
              <a:cs typeface="Tahoma"/>
            </a:endParaRPr>
          </a:p>
        </p:txBody>
      </p:sp>
      <p:grpSp>
        <p:nvGrpSpPr>
          <p:cNvPr id="69" name="object 69" descr=""/>
          <p:cNvGrpSpPr/>
          <p:nvPr/>
        </p:nvGrpSpPr>
        <p:grpSpPr>
          <a:xfrm>
            <a:off x="8929210" y="5129872"/>
            <a:ext cx="1616075" cy="859155"/>
            <a:chOff x="8929210" y="5129872"/>
            <a:chExt cx="1616075" cy="859155"/>
          </a:xfrm>
        </p:grpSpPr>
        <p:sp>
          <p:nvSpPr>
            <p:cNvPr id="70" name="object 70" descr=""/>
            <p:cNvSpPr/>
            <p:nvPr/>
          </p:nvSpPr>
          <p:spPr>
            <a:xfrm>
              <a:off x="8931750" y="5132412"/>
              <a:ext cx="1610995" cy="805815"/>
            </a:xfrm>
            <a:custGeom>
              <a:avLst/>
              <a:gdLst/>
              <a:ahLst/>
              <a:cxnLst/>
              <a:rect l="l" t="t" r="r" b="b"/>
              <a:pathLst>
                <a:path w="1610995" h="805814">
                  <a:moveTo>
                    <a:pt x="805230" y="0"/>
                  </a:moveTo>
                  <a:lnTo>
                    <a:pt x="757917" y="1367"/>
                  </a:lnTo>
                  <a:lnTo>
                    <a:pt x="711324" y="5417"/>
                  </a:lnTo>
                  <a:lnTo>
                    <a:pt x="665526" y="12077"/>
                  </a:lnTo>
                  <a:lnTo>
                    <a:pt x="620599" y="21268"/>
                  </a:lnTo>
                  <a:lnTo>
                    <a:pt x="576618" y="32917"/>
                  </a:lnTo>
                  <a:lnTo>
                    <a:pt x="533659" y="46948"/>
                  </a:lnTo>
                  <a:lnTo>
                    <a:pt x="491798" y="63285"/>
                  </a:lnTo>
                  <a:lnTo>
                    <a:pt x="451111" y="81852"/>
                  </a:lnTo>
                  <a:lnTo>
                    <a:pt x="411671" y="102574"/>
                  </a:lnTo>
                  <a:lnTo>
                    <a:pt x="373556" y="125376"/>
                  </a:lnTo>
                  <a:lnTo>
                    <a:pt x="336840" y="150181"/>
                  </a:lnTo>
                  <a:lnTo>
                    <a:pt x="301600" y="176915"/>
                  </a:lnTo>
                  <a:lnTo>
                    <a:pt x="267910" y="205502"/>
                  </a:lnTo>
                  <a:lnTo>
                    <a:pt x="235846" y="235865"/>
                  </a:lnTo>
                  <a:lnTo>
                    <a:pt x="205485" y="267931"/>
                  </a:lnTo>
                  <a:lnTo>
                    <a:pt x="176900" y="301623"/>
                  </a:lnTo>
                  <a:lnTo>
                    <a:pt x="150168" y="336865"/>
                  </a:lnTo>
                  <a:lnTo>
                    <a:pt x="125364" y="373583"/>
                  </a:lnTo>
                  <a:lnTo>
                    <a:pt x="102565" y="411700"/>
                  </a:lnTo>
                  <a:lnTo>
                    <a:pt x="81844" y="451141"/>
                  </a:lnTo>
                  <a:lnTo>
                    <a:pt x="63279" y="491831"/>
                  </a:lnTo>
                  <a:lnTo>
                    <a:pt x="46943" y="533693"/>
                  </a:lnTo>
                  <a:lnTo>
                    <a:pt x="32914" y="576653"/>
                  </a:lnTo>
                  <a:lnTo>
                    <a:pt x="21266" y="620635"/>
                  </a:lnTo>
                  <a:lnTo>
                    <a:pt x="12075" y="665562"/>
                  </a:lnTo>
                  <a:lnTo>
                    <a:pt x="5417" y="711361"/>
                  </a:lnTo>
                  <a:lnTo>
                    <a:pt x="1366" y="757955"/>
                  </a:lnTo>
                  <a:lnTo>
                    <a:pt x="0" y="805268"/>
                  </a:lnTo>
                  <a:lnTo>
                    <a:pt x="1610487" y="805268"/>
                  </a:lnTo>
                  <a:lnTo>
                    <a:pt x="1609120" y="757955"/>
                  </a:lnTo>
                  <a:lnTo>
                    <a:pt x="1605069" y="711361"/>
                  </a:lnTo>
                  <a:lnTo>
                    <a:pt x="1598411" y="665562"/>
                  </a:lnTo>
                  <a:lnTo>
                    <a:pt x="1589220" y="620635"/>
                  </a:lnTo>
                  <a:lnTo>
                    <a:pt x="1577572" y="576653"/>
                  </a:lnTo>
                  <a:lnTo>
                    <a:pt x="1563542" y="533693"/>
                  </a:lnTo>
                  <a:lnTo>
                    <a:pt x="1547207" y="491831"/>
                  </a:lnTo>
                  <a:lnTo>
                    <a:pt x="1528641" y="451141"/>
                  </a:lnTo>
                  <a:lnTo>
                    <a:pt x="1507920" y="411700"/>
                  </a:lnTo>
                  <a:lnTo>
                    <a:pt x="1485120" y="373583"/>
                  </a:lnTo>
                  <a:lnTo>
                    <a:pt x="1460316" y="336865"/>
                  </a:lnTo>
                  <a:lnTo>
                    <a:pt x="1433584" y="301623"/>
                  </a:lnTo>
                  <a:lnTo>
                    <a:pt x="1404999" y="267931"/>
                  </a:lnTo>
                  <a:lnTo>
                    <a:pt x="1374636" y="235865"/>
                  </a:lnTo>
                  <a:lnTo>
                    <a:pt x="1342572" y="205502"/>
                  </a:lnTo>
                  <a:lnTo>
                    <a:pt x="1308881" y="176915"/>
                  </a:lnTo>
                  <a:lnTo>
                    <a:pt x="1273640" y="150181"/>
                  </a:lnTo>
                  <a:lnTo>
                    <a:pt x="1236923" y="125376"/>
                  </a:lnTo>
                  <a:lnTo>
                    <a:pt x="1198807" y="102574"/>
                  </a:lnTo>
                  <a:lnTo>
                    <a:pt x="1159366" y="81852"/>
                  </a:lnTo>
                  <a:lnTo>
                    <a:pt x="1118677" y="63285"/>
                  </a:lnTo>
                  <a:lnTo>
                    <a:pt x="1076814" y="46948"/>
                  </a:lnTo>
                  <a:lnTo>
                    <a:pt x="1033854" y="32917"/>
                  </a:lnTo>
                  <a:lnTo>
                    <a:pt x="989871" y="21268"/>
                  </a:lnTo>
                  <a:lnTo>
                    <a:pt x="944942" y="12077"/>
                  </a:lnTo>
                  <a:lnTo>
                    <a:pt x="899142" y="5417"/>
                  </a:lnTo>
                  <a:lnTo>
                    <a:pt x="852546" y="1367"/>
                  </a:lnTo>
                  <a:lnTo>
                    <a:pt x="805230" y="0"/>
                  </a:lnTo>
                  <a:close/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9097091" y="5297784"/>
              <a:ext cx="1280160" cy="640080"/>
            </a:xfrm>
            <a:custGeom>
              <a:avLst/>
              <a:gdLst/>
              <a:ahLst/>
              <a:cxnLst/>
              <a:rect l="l" t="t" r="r" b="b"/>
              <a:pathLst>
                <a:path w="1280159" h="640079">
                  <a:moveTo>
                    <a:pt x="639889" y="0"/>
                  </a:moveTo>
                  <a:lnTo>
                    <a:pt x="592133" y="1755"/>
                  </a:lnTo>
                  <a:lnTo>
                    <a:pt x="545330" y="6938"/>
                  </a:lnTo>
                  <a:lnTo>
                    <a:pt x="499605" y="15425"/>
                  </a:lnTo>
                  <a:lnTo>
                    <a:pt x="455080" y="27093"/>
                  </a:lnTo>
                  <a:lnTo>
                    <a:pt x="411879" y="41817"/>
                  </a:lnTo>
                  <a:lnTo>
                    <a:pt x="370127" y="59474"/>
                  </a:lnTo>
                  <a:lnTo>
                    <a:pt x="329947" y="79941"/>
                  </a:lnTo>
                  <a:lnTo>
                    <a:pt x="291462" y="103093"/>
                  </a:lnTo>
                  <a:lnTo>
                    <a:pt x="254796" y="128807"/>
                  </a:lnTo>
                  <a:lnTo>
                    <a:pt x="220074" y="156959"/>
                  </a:lnTo>
                  <a:lnTo>
                    <a:pt x="187418" y="187425"/>
                  </a:lnTo>
                  <a:lnTo>
                    <a:pt x="156953" y="220081"/>
                  </a:lnTo>
                  <a:lnTo>
                    <a:pt x="128802" y="254804"/>
                  </a:lnTo>
                  <a:lnTo>
                    <a:pt x="103089" y="291471"/>
                  </a:lnTo>
                  <a:lnTo>
                    <a:pt x="79938" y="329956"/>
                  </a:lnTo>
                  <a:lnTo>
                    <a:pt x="59472" y="370137"/>
                  </a:lnTo>
                  <a:lnTo>
                    <a:pt x="41815" y="411890"/>
                  </a:lnTo>
                  <a:lnTo>
                    <a:pt x="27092" y="455091"/>
                  </a:lnTo>
                  <a:lnTo>
                    <a:pt x="15424" y="499617"/>
                  </a:lnTo>
                  <a:lnTo>
                    <a:pt x="6938" y="545343"/>
                  </a:lnTo>
                  <a:lnTo>
                    <a:pt x="1755" y="592146"/>
                  </a:lnTo>
                  <a:lnTo>
                    <a:pt x="0" y="639902"/>
                  </a:lnTo>
                  <a:lnTo>
                    <a:pt x="1279778" y="639902"/>
                  </a:lnTo>
                  <a:lnTo>
                    <a:pt x="1278024" y="592146"/>
                  </a:lnTo>
                  <a:lnTo>
                    <a:pt x="1272841" y="545343"/>
                  </a:lnTo>
                  <a:lnTo>
                    <a:pt x="1264355" y="499617"/>
                  </a:lnTo>
                  <a:lnTo>
                    <a:pt x="1252688" y="455091"/>
                  </a:lnTo>
                  <a:lnTo>
                    <a:pt x="1237966" y="411890"/>
                  </a:lnTo>
                  <a:lnTo>
                    <a:pt x="1220310" y="370137"/>
                  </a:lnTo>
                  <a:lnTo>
                    <a:pt x="1199845" y="329956"/>
                  </a:lnTo>
                  <a:lnTo>
                    <a:pt x="1176695" y="291471"/>
                  </a:lnTo>
                  <a:lnTo>
                    <a:pt x="1150983" y="254804"/>
                  </a:lnTo>
                  <a:lnTo>
                    <a:pt x="1122834" y="220081"/>
                  </a:lnTo>
                  <a:lnTo>
                    <a:pt x="1092369" y="187425"/>
                  </a:lnTo>
                  <a:lnTo>
                    <a:pt x="1059715" y="156959"/>
                  </a:lnTo>
                  <a:lnTo>
                    <a:pt x="1024993" y="128807"/>
                  </a:lnTo>
                  <a:lnTo>
                    <a:pt x="988327" y="103093"/>
                  </a:lnTo>
                  <a:lnTo>
                    <a:pt x="949843" y="79941"/>
                  </a:lnTo>
                  <a:lnTo>
                    <a:pt x="909662" y="59474"/>
                  </a:lnTo>
                  <a:lnTo>
                    <a:pt x="867909" y="41817"/>
                  </a:lnTo>
                  <a:lnTo>
                    <a:pt x="824707" y="27093"/>
                  </a:lnTo>
                  <a:lnTo>
                    <a:pt x="780181" y="15425"/>
                  </a:lnTo>
                  <a:lnTo>
                    <a:pt x="734453" y="6938"/>
                  </a:lnTo>
                  <a:lnTo>
                    <a:pt x="687648" y="1755"/>
                  </a:lnTo>
                  <a:lnTo>
                    <a:pt x="639889" y="0"/>
                  </a:lnTo>
                  <a:close/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9736980" y="5132412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w="0" h="805814">
                  <a:moveTo>
                    <a:pt x="0" y="0"/>
                  </a:moveTo>
                  <a:lnTo>
                    <a:pt x="0" y="805268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9331350" y="5242060"/>
              <a:ext cx="405765" cy="695960"/>
            </a:xfrm>
            <a:custGeom>
              <a:avLst/>
              <a:gdLst/>
              <a:ahLst/>
              <a:cxnLst/>
              <a:rect l="l" t="t" r="r" b="b"/>
              <a:pathLst>
                <a:path w="405765" h="695960">
                  <a:moveTo>
                    <a:pt x="0" y="0"/>
                  </a:moveTo>
                  <a:lnTo>
                    <a:pt x="405625" y="695617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036124" y="5541119"/>
              <a:ext cx="701040" cy="396875"/>
            </a:xfrm>
            <a:custGeom>
              <a:avLst/>
              <a:gdLst/>
              <a:ahLst/>
              <a:cxnLst/>
              <a:rect l="l" t="t" r="r" b="b"/>
              <a:pathLst>
                <a:path w="701040" h="396875">
                  <a:moveTo>
                    <a:pt x="0" y="0"/>
                  </a:moveTo>
                  <a:lnTo>
                    <a:pt x="700862" y="396570"/>
                  </a:lnTo>
                </a:path>
                <a:path w="701040" h="396875">
                  <a:moveTo>
                    <a:pt x="0" y="0"/>
                  </a:moveTo>
                  <a:lnTo>
                    <a:pt x="700862" y="396570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9736975" y="5539172"/>
              <a:ext cx="699770" cy="398780"/>
            </a:xfrm>
            <a:custGeom>
              <a:avLst/>
              <a:gdLst/>
              <a:ahLst/>
              <a:cxnLst/>
              <a:rect l="l" t="t" r="r" b="b"/>
              <a:pathLst>
                <a:path w="699770" h="398779">
                  <a:moveTo>
                    <a:pt x="699770" y="0"/>
                  </a:moveTo>
                  <a:lnTo>
                    <a:pt x="0" y="398513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9736974" y="5243574"/>
              <a:ext cx="408305" cy="694690"/>
            </a:xfrm>
            <a:custGeom>
              <a:avLst/>
              <a:gdLst/>
              <a:ahLst/>
              <a:cxnLst/>
              <a:rect l="l" t="t" r="r" b="b"/>
              <a:pathLst>
                <a:path w="408304" h="694689">
                  <a:moveTo>
                    <a:pt x="408254" y="0"/>
                  </a:moveTo>
                  <a:lnTo>
                    <a:pt x="0" y="694105"/>
                  </a:lnTo>
                </a:path>
              </a:pathLst>
            </a:custGeom>
            <a:ln w="5080">
              <a:solidFill>
                <a:srgbClr val="1D1D1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18365" y="5933871"/>
              <a:ext cx="1428831" cy="22320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9737408" y="5831230"/>
              <a:ext cx="439420" cy="128905"/>
            </a:xfrm>
            <a:custGeom>
              <a:avLst/>
              <a:gdLst/>
              <a:ahLst/>
              <a:cxnLst/>
              <a:rect l="l" t="t" r="r" b="b"/>
              <a:pathLst>
                <a:path w="439420" h="128904">
                  <a:moveTo>
                    <a:pt x="439229" y="0"/>
                  </a:moveTo>
                  <a:lnTo>
                    <a:pt x="0" y="42240"/>
                  </a:lnTo>
                  <a:lnTo>
                    <a:pt x="17221" y="128752"/>
                  </a:lnTo>
                  <a:lnTo>
                    <a:pt x="439229" y="0"/>
                  </a:lnTo>
                  <a:close/>
                </a:path>
              </a:pathLst>
            </a:custGeom>
            <a:solidFill>
              <a:srgbClr val="1D1D1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76438" y="5849453"/>
              <a:ext cx="139026" cy="139039"/>
            </a:xfrm>
            <a:prstGeom prst="rect">
              <a:avLst/>
            </a:prstGeom>
          </p:spPr>
        </p:pic>
      </p:grpSp>
      <p:sp>
        <p:nvSpPr>
          <p:cNvPr id="80" name="object 80" descr=""/>
          <p:cNvSpPr txBox="1"/>
          <p:nvPr/>
        </p:nvSpPr>
        <p:spPr>
          <a:xfrm rot="18360000">
            <a:off x="9132207" y="5502701"/>
            <a:ext cx="78257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M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1" name="object 81" descr=""/>
          <p:cNvSpPr txBox="1"/>
          <p:nvPr/>
        </p:nvSpPr>
        <p:spPr>
          <a:xfrm rot="18780000">
            <a:off x="9188094" y="5440031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d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2" name="object 82" descr=""/>
          <p:cNvSpPr txBox="1"/>
          <p:nvPr/>
        </p:nvSpPr>
        <p:spPr>
          <a:xfrm rot="19080000">
            <a:off x="9237706" y="5393547"/>
            <a:ext cx="63702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3" name="object 83" descr=""/>
          <p:cNvSpPr txBox="1"/>
          <p:nvPr/>
        </p:nvSpPr>
        <p:spPr>
          <a:xfrm rot="19260000">
            <a:off x="9258376" y="5373760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4" name="object 84" descr=""/>
          <p:cNvSpPr txBox="1"/>
          <p:nvPr/>
        </p:nvSpPr>
        <p:spPr>
          <a:xfrm rot="19380000">
            <a:off x="9284457" y="5355162"/>
            <a:ext cx="63452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5" name="object 85" descr=""/>
          <p:cNvSpPr txBox="1"/>
          <p:nvPr/>
        </p:nvSpPr>
        <p:spPr>
          <a:xfrm rot="19560000">
            <a:off x="9305930" y="5337857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6" name="object 86" descr=""/>
          <p:cNvSpPr txBox="1"/>
          <p:nvPr/>
        </p:nvSpPr>
        <p:spPr>
          <a:xfrm rot="600000">
            <a:off x="9831688" y="5226695"/>
            <a:ext cx="7418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7" name="object 87" descr=""/>
          <p:cNvSpPr txBox="1"/>
          <p:nvPr/>
        </p:nvSpPr>
        <p:spPr>
          <a:xfrm rot="780000">
            <a:off x="9868714" y="5233112"/>
            <a:ext cx="6125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8" name="object 88" descr=""/>
          <p:cNvSpPr txBox="1"/>
          <p:nvPr/>
        </p:nvSpPr>
        <p:spPr>
          <a:xfrm rot="900000">
            <a:off x="9890924" y="5240022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g</a:t>
            </a:r>
            <a:endParaRPr sz="450">
              <a:latin typeface="Tahoma"/>
              <a:cs typeface="Tahoma"/>
            </a:endParaRPr>
          </a:p>
        </p:txBody>
      </p:sp>
      <p:sp>
        <p:nvSpPr>
          <p:cNvPr id="89" name="object 89" descr=""/>
          <p:cNvSpPr txBox="1"/>
          <p:nvPr/>
        </p:nvSpPr>
        <p:spPr>
          <a:xfrm rot="18600000">
            <a:off x="9116244" y="5433353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L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0" name="object 90" descr=""/>
          <p:cNvSpPr txBox="1"/>
          <p:nvPr/>
        </p:nvSpPr>
        <p:spPr>
          <a:xfrm rot="18600000">
            <a:off x="9164149" y="5467676"/>
            <a:ext cx="69060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1" name="object 91" descr=""/>
          <p:cNvSpPr txBox="1"/>
          <p:nvPr/>
        </p:nvSpPr>
        <p:spPr>
          <a:xfrm rot="18720000">
            <a:off x="9138617" y="5406566"/>
            <a:ext cx="6872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2" name="object 92" descr=""/>
          <p:cNvSpPr txBox="1"/>
          <p:nvPr/>
        </p:nvSpPr>
        <p:spPr>
          <a:xfrm rot="18960000">
            <a:off x="9164448" y="5374434"/>
            <a:ext cx="79107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w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3" name="object 93" descr=""/>
          <p:cNvSpPr txBox="1"/>
          <p:nvPr/>
        </p:nvSpPr>
        <p:spPr>
          <a:xfrm rot="18960000">
            <a:off x="9213602" y="5414219"/>
            <a:ext cx="6839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4" name="object 94" descr=""/>
          <p:cNvSpPr txBox="1"/>
          <p:nvPr/>
        </p:nvSpPr>
        <p:spPr>
          <a:xfrm rot="19200000">
            <a:off x="9212984" y="5336633"/>
            <a:ext cx="63702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5" name="object 95" descr=""/>
          <p:cNvSpPr txBox="1"/>
          <p:nvPr/>
        </p:nvSpPr>
        <p:spPr>
          <a:xfrm rot="19320000">
            <a:off x="9234040" y="5317118"/>
            <a:ext cx="69060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6" name="object 96" descr=""/>
          <p:cNvSpPr txBox="1"/>
          <p:nvPr/>
        </p:nvSpPr>
        <p:spPr>
          <a:xfrm rot="300000">
            <a:off x="9765625" y="5157849"/>
            <a:ext cx="7868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M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7" name="object 97" descr=""/>
          <p:cNvSpPr txBox="1"/>
          <p:nvPr/>
        </p:nvSpPr>
        <p:spPr>
          <a:xfrm rot="480000">
            <a:off x="9814868" y="5163179"/>
            <a:ext cx="69060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o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8" name="object 98" descr=""/>
          <p:cNvSpPr txBox="1"/>
          <p:nvPr/>
        </p:nvSpPr>
        <p:spPr>
          <a:xfrm rot="660000">
            <a:off x="9850981" y="5169417"/>
            <a:ext cx="6940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d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9" name="object 99" descr=""/>
          <p:cNvSpPr txBox="1"/>
          <p:nvPr/>
        </p:nvSpPr>
        <p:spPr>
          <a:xfrm rot="840000">
            <a:off x="9886889" y="5177316"/>
            <a:ext cx="6806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0" name="object 100" descr=""/>
          <p:cNvSpPr txBox="1"/>
          <p:nvPr/>
        </p:nvSpPr>
        <p:spPr>
          <a:xfrm rot="960000">
            <a:off x="9918326" y="5185289"/>
            <a:ext cx="63958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 rot="1080000">
            <a:off x="9945140" y="5194537"/>
            <a:ext cx="6872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a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2" name="object 102" descr=""/>
          <p:cNvSpPr txBox="1"/>
          <p:nvPr/>
        </p:nvSpPr>
        <p:spPr>
          <a:xfrm rot="1080000">
            <a:off x="9926602" y="5251153"/>
            <a:ext cx="69746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3" name="object 103" descr=""/>
          <p:cNvSpPr txBox="1"/>
          <p:nvPr/>
        </p:nvSpPr>
        <p:spPr>
          <a:xfrm rot="1200000">
            <a:off x="9975533" y="5204645"/>
            <a:ext cx="63702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t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4" name="object 104" descr=""/>
          <p:cNvSpPr txBox="1"/>
          <p:nvPr/>
        </p:nvSpPr>
        <p:spPr>
          <a:xfrm rot="1380000">
            <a:off x="10000914" y="5215727"/>
            <a:ext cx="6806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5" name="object 105" descr=""/>
          <p:cNvSpPr txBox="1"/>
          <p:nvPr/>
        </p:nvSpPr>
        <p:spPr>
          <a:xfrm rot="1500000">
            <a:off x="10028719" y="5226579"/>
            <a:ext cx="61253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l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 rot="1620000">
            <a:off x="10048614" y="5237987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y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7" name="object 107" descr=""/>
          <p:cNvSpPr txBox="1"/>
          <p:nvPr/>
        </p:nvSpPr>
        <p:spPr>
          <a:xfrm rot="4260000">
            <a:off x="10420769" y="5675069"/>
            <a:ext cx="71165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V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8" name="object 108" descr=""/>
          <p:cNvSpPr txBox="1"/>
          <p:nvPr/>
        </p:nvSpPr>
        <p:spPr>
          <a:xfrm rot="4260000">
            <a:off x="10363423" y="5693671"/>
            <a:ext cx="7418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9" name="object 109" descr=""/>
          <p:cNvSpPr txBox="1"/>
          <p:nvPr/>
        </p:nvSpPr>
        <p:spPr>
          <a:xfrm rot="4440000">
            <a:off x="10433049" y="5710943"/>
            <a:ext cx="68391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e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 rot="4440000">
            <a:off x="10379175" y="5723673"/>
            <a:ext cx="61253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i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1" name="object 111" descr=""/>
          <p:cNvSpPr txBox="1"/>
          <p:nvPr/>
        </p:nvSpPr>
        <p:spPr>
          <a:xfrm rot="4560000">
            <a:off x="10442564" y="5740258"/>
            <a:ext cx="6421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r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2" name="object 112" descr=""/>
          <p:cNvSpPr txBox="1"/>
          <p:nvPr/>
        </p:nvSpPr>
        <p:spPr>
          <a:xfrm rot="4560000">
            <a:off x="10381884" y="5749970"/>
            <a:ext cx="69401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g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3" name="object 113" descr=""/>
          <p:cNvSpPr txBox="1"/>
          <p:nvPr/>
        </p:nvSpPr>
        <p:spPr>
          <a:xfrm rot="4740000">
            <a:off x="10447079" y="5769712"/>
            <a:ext cx="67739" cy="584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9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y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14" name="object 114" descr=""/>
          <p:cNvSpPr txBox="1"/>
          <p:nvPr/>
        </p:nvSpPr>
        <p:spPr>
          <a:xfrm rot="4740000">
            <a:off x="10389377" y="5786381"/>
            <a:ext cx="69746" cy="577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455"/>
              </a:lnSpc>
            </a:pPr>
            <a:r>
              <a:rPr dirty="0" sz="450" spc="-50" b="1">
                <a:solidFill>
                  <a:srgbClr val="1D1D1B"/>
                </a:solidFill>
                <a:latin typeface="Tahoma"/>
                <a:cs typeface="Tahoma"/>
              </a:rPr>
              <a:t>h</a:t>
            </a:r>
            <a:endParaRPr sz="450">
              <a:latin typeface="Tahoma"/>
              <a:cs typeface="Tahoma"/>
            </a:endParaRPr>
          </a:p>
        </p:txBody>
      </p:sp>
      <p:grpSp>
        <p:nvGrpSpPr>
          <p:cNvPr id="115" name="object 115" descr=""/>
          <p:cNvGrpSpPr/>
          <p:nvPr/>
        </p:nvGrpSpPr>
        <p:grpSpPr>
          <a:xfrm>
            <a:off x="9005121" y="5201956"/>
            <a:ext cx="1294130" cy="612140"/>
            <a:chOff x="9005121" y="5201956"/>
            <a:chExt cx="1294130" cy="612140"/>
          </a:xfrm>
        </p:grpSpPr>
        <p:pic>
          <p:nvPicPr>
            <p:cNvPr id="116" name="object 1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05121" y="5677719"/>
              <a:ext cx="75246" cy="135803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86015" y="5371890"/>
              <a:ext cx="112993" cy="123910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17080" y="5201956"/>
              <a:ext cx="272613" cy="103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859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Innovation</a:t>
            </a:r>
            <a:r>
              <a:rPr dirty="0" spc="-229"/>
              <a:t> </a:t>
            </a:r>
            <a:r>
              <a:rPr dirty="0" spc="-225"/>
              <a:t>across </a:t>
            </a:r>
            <a:r>
              <a:rPr dirty="0" spc="-170"/>
              <a:t>centuries</a:t>
            </a:r>
            <a:r>
              <a:rPr dirty="0" spc="-225"/>
              <a:t> </a:t>
            </a:r>
            <a:r>
              <a:rPr dirty="0" spc="-160"/>
              <a:t>have</a:t>
            </a:r>
            <a:r>
              <a:rPr dirty="0" spc="-225"/>
              <a:t> </a:t>
            </a:r>
            <a:r>
              <a:rPr dirty="0" spc="-130"/>
              <a:t>redefined</a:t>
            </a:r>
            <a:r>
              <a:rPr dirty="0" spc="-225"/>
              <a:t> </a:t>
            </a:r>
            <a:r>
              <a:rPr dirty="0" spc="-210"/>
              <a:t>businesses</a:t>
            </a:r>
            <a:r>
              <a:rPr dirty="0" spc="-225"/>
              <a:t> across </a:t>
            </a:r>
            <a:r>
              <a:rPr dirty="0" spc="-105"/>
              <a:t>sectors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5497296"/>
            <a:ext cx="10342245" cy="38227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464"/>
              </a:spcBef>
            </a:pP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is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one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main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5">
                <a:solidFill>
                  <a:srgbClr val="EF7D00"/>
                </a:solidFill>
                <a:latin typeface="Arial Black"/>
                <a:cs typeface="Arial Black"/>
              </a:rPr>
              <a:t>driving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force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fourth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Industrial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revolution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005" y="1904377"/>
            <a:ext cx="10098045" cy="306188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88806" y="1907302"/>
            <a:ext cx="1525270" cy="401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38760">
              <a:lnSpc>
                <a:spcPct val="102699"/>
              </a:lnSpc>
              <a:spcBef>
                <a:spcPts val="90"/>
              </a:spcBef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1860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Internal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Combustion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Engine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93197" y="1907302"/>
            <a:ext cx="1007110" cy="401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37160" marR="5080" indent="-125095">
              <a:lnSpc>
                <a:spcPct val="102699"/>
              </a:lnSpc>
              <a:spcBef>
                <a:spcPts val="90"/>
              </a:spcBef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1880</a:t>
            </a:r>
            <a:r>
              <a:rPr dirty="0" sz="1200" spc="-114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Electric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Lightning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281604" y="1907302"/>
            <a:ext cx="807720" cy="40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1923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Television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90329" y="1907302"/>
            <a:ext cx="1206500" cy="40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1971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Microprocessor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47876" y="4603651"/>
            <a:ext cx="807720" cy="40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1923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Television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86536" y="4644031"/>
            <a:ext cx="124904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1876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Telephone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46615" y="4644031"/>
            <a:ext cx="108013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1903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Airplane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60423" y="4603596"/>
            <a:ext cx="1066165" cy="40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1977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Mobile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Phone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06894" y="1907302"/>
            <a:ext cx="653415" cy="401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1990</a:t>
            </a:r>
            <a:endParaRPr sz="1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dirty="0" sz="1200" spc="-30">
                <a:solidFill>
                  <a:srgbClr val="1D1D1B"/>
                </a:solidFill>
                <a:latin typeface="Arial Black"/>
                <a:cs typeface="Arial Black"/>
              </a:rPr>
              <a:t>Internet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699613" y="2282152"/>
            <a:ext cx="1583690" cy="2130425"/>
            <a:chOff x="8699613" y="2282152"/>
            <a:chExt cx="1583690" cy="2130425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99613" y="2282152"/>
              <a:ext cx="787095" cy="16002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4212" y="2299182"/>
              <a:ext cx="546303" cy="69945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4212" y="2997974"/>
              <a:ext cx="573913" cy="88346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3663" y="2581147"/>
              <a:ext cx="529081" cy="111429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9293272" y="4402185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 h="0">
                  <a:moveTo>
                    <a:pt x="0" y="0"/>
                  </a:moveTo>
                  <a:lnTo>
                    <a:pt x="514350" y="0"/>
                  </a:lnTo>
                </a:path>
              </a:pathLst>
            </a:custGeom>
            <a:ln w="20002">
              <a:solidFill>
                <a:srgbClr val="1C1C1A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725888" y="4461569"/>
            <a:ext cx="169989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354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1D1D1B"/>
                </a:solidFill>
                <a:latin typeface="Arial Black"/>
                <a:cs typeface="Arial Black"/>
              </a:rPr>
              <a:t>Artificial </a:t>
            </a:r>
            <a:r>
              <a:rPr dirty="0" sz="1700" spc="-114">
                <a:solidFill>
                  <a:srgbClr val="1D1D1B"/>
                </a:solidFill>
                <a:latin typeface="Arial Black"/>
                <a:cs typeface="Arial Black"/>
              </a:rPr>
              <a:t>Intelligence</a:t>
            </a:r>
            <a:r>
              <a:rPr dirty="0" sz="17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700" spc="-90">
                <a:solidFill>
                  <a:srgbClr val="1D1D1B"/>
                </a:solidFill>
                <a:latin typeface="Arial Black"/>
                <a:cs typeface="Arial Black"/>
              </a:rPr>
              <a:t>(AI)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175036" y="4092400"/>
            <a:ext cx="7512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90">
                <a:solidFill>
                  <a:srgbClr val="1D1D1B"/>
                </a:solidFill>
                <a:latin typeface="Arial Black"/>
                <a:cs typeface="Arial Black"/>
              </a:rPr>
              <a:t>Present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14579" y="6093904"/>
            <a:ext cx="28549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Dec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31,</a:t>
            </a:r>
            <a:r>
              <a:rPr dirty="0" sz="7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2021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World</a:t>
            </a:r>
            <a:r>
              <a:rPr dirty="0" sz="7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Economic</a:t>
            </a:r>
            <a:r>
              <a:rPr dirty="0" sz="700" spc="2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Forum,</a:t>
            </a:r>
            <a:r>
              <a:rPr dirty="0" sz="700" spc="2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Nadiahanin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6995" y="447141"/>
            <a:ext cx="10532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Artificial</a:t>
            </a:r>
            <a:r>
              <a:rPr dirty="0" spc="-229"/>
              <a:t> </a:t>
            </a:r>
            <a:r>
              <a:rPr dirty="0" spc="-165"/>
              <a:t>Intelligence</a:t>
            </a:r>
            <a:r>
              <a:rPr dirty="0" spc="-229"/>
              <a:t> </a:t>
            </a:r>
            <a:r>
              <a:rPr dirty="0" spc="-195"/>
              <a:t>is</a:t>
            </a:r>
            <a:r>
              <a:rPr dirty="0" spc="-229"/>
              <a:t> </a:t>
            </a:r>
            <a:r>
              <a:rPr dirty="0" spc="-95"/>
              <a:t>driving</a:t>
            </a:r>
            <a:r>
              <a:rPr dirty="0" spc="-229"/>
              <a:t> </a:t>
            </a:r>
            <a:r>
              <a:rPr dirty="0" spc="-114"/>
              <a:t>innovation</a:t>
            </a:r>
            <a:r>
              <a:rPr dirty="0" spc="-229"/>
              <a:t> </a:t>
            </a:r>
            <a:r>
              <a:rPr dirty="0" spc="-225"/>
              <a:t>across</a:t>
            </a:r>
            <a:r>
              <a:rPr dirty="0" spc="-229"/>
              <a:t> </a:t>
            </a:r>
            <a:r>
              <a:rPr dirty="0" spc="-100"/>
              <a:t>multiple</a:t>
            </a:r>
            <a:r>
              <a:rPr dirty="0" spc="-229"/>
              <a:t> </a:t>
            </a:r>
            <a:r>
              <a:rPr dirty="0" spc="-180"/>
              <a:t>mega</a:t>
            </a:r>
            <a:r>
              <a:rPr dirty="0" spc="-229"/>
              <a:t> </a:t>
            </a:r>
            <a:r>
              <a:rPr dirty="0" spc="-35"/>
              <a:t>trends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5497296"/>
            <a:ext cx="10342245" cy="42037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615"/>
              </a:spcBef>
            </a:pP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are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supporting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megatrends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that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are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long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term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structural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shifts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nature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various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business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3455" y="4975076"/>
            <a:ext cx="1062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Cybersecurity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16761" y="4975076"/>
            <a:ext cx="1804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Automotive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Technology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3457" y="4975076"/>
            <a:ext cx="19881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Transportation</a:t>
            </a:r>
            <a:r>
              <a:rPr dirty="0" sz="1200" spc="-14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20">
                <a:solidFill>
                  <a:srgbClr val="1D1D1B"/>
                </a:solidFill>
                <a:latin typeface="Arial Black"/>
                <a:cs typeface="Arial Black"/>
              </a:rPr>
              <a:t>&amp;</a:t>
            </a:r>
            <a:r>
              <a:rPr dirty="0" sz="1200" spc="-13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Logistics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12917" y="4975076"/>
            <a:ext cx="16725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Industrial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0">
                <a:solidFill>
                  <a:srgbClr val="1D1D1B"/>
                </a:solidFill>
                <a:latin typeface="Arial Black"/>
                <a:cs typeface="Arial Black"/>
              </a:rPr>
              <a:t>Automation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39430" y="4975076"/>
            <a:ext cx="959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Social</a:t>
            </a:r>
            <a:r>
              <a:rPr dirty="0" sz="1200" spc="-11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Media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4579" y="6093904"/>
            <a:ext cx="38315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iShare,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Pwc,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Tomorrow: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Whitepaper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Thematic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97589" y="2903524"/>
            <a:ext cx="1215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Internet</a:t>
            </a: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Surfing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864312" y="2903524"/>
            <a:ext cx="15106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Algorithmic</a:t>
            </a:r>
            <a:r>
              <a:rPr dirty="0" sz="1200" spc="-5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55">
                <a:solidFill>
                  <a:srgbClr val="1D1D1B"/>
                </a:solidFill>
                <a:latin typeface="Arial Black"/>
                <a:cs typeface="Arial Black"/>
              </a:rPr>
              <a:t>Trading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871365" y="2903524"/>
            <a:ext cx="1695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Healthcare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45">
                <a:solidFill>
                  <a:srgbClr val="1D1D1B"/>
                </a:solidFill>
                <a:latin typeface="Arial Black"/>
                <a:cs typeface="Arial Black"/>
              </a:rPr>
              <a:t>Innovation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37573" y="2916021"/>
            <a:ext cx="9937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E-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Commerce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2663" y="1382069"/>
            <a:ext cx="9918065" cy="3566160"/>
            <a:chOff x="602663" y="1382069"/>
            <a:chExt cx="9918065" cy="3566160"/>
          </a:xfrm>
        </p:grpSpPr>
        <p:sp>
          <p:nvSpPr>
            <p:cNvPr id="19" name="object 19" descr=""/>
            <p:cNvSpPr/>
            <p:nvPr/>
          </p:nvSpPr>
          <p:spPr>
            <a:xfrm>
              <a:off x="617194" y="1396618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85" y="1442732"/>
                  </a:lnTo>
                  <a:lnTo>
                    <a:pt x="65570" y="1435633"/>
                  </a:lnTo>
                  <a:lnTo>
                    <a:pt x="36855" y="1416278"/>
                  </a:lnTo>
                  <a:lnTo>
                    <a:pt x="17487" y="1387602"/>
                  </a:lnTo>
                  <a:lnTo>
                    <a:pt x="10375" y="1352537"/>
                  </a:lnTo>
                  <a:lnTo>
                    <a:pt x="10375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27" y="1423606"/>
                  </a:lnTo>
                  <a:lnTo>
                    <a:pt x="61531" y="1445183"/>
                  </a:lnTo>
                  <a:lnTo>
                    <a:pt x="100685" y="1453108"/>
                  </a:lnTo>
                  <a:lnTo>
                    <a:pt x="601116" y="1453108"/>
                  </a:lnTo>
                  <a:lnTo>
                    <a:pt x="603986" y="1453108"/>
                  </a:lnTo>
                  <a:lnTo>
                    <a:pt x="606298" y="1450784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88" y="100571"/>
                  </a:moveTo>
                  <a:lnTo>
                    <a:pt x="1627263" y="61468"/>
                  </a:lnTo>
                  <a:lnTo>
                    <a:pt x="1605661" y="29489"/>
                  </a:lnTo>
                  <a:lnTo>
                    <a:pt x="1573657" y="7924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45" y="36817"/>
                  </a:lnTo>
                  <a:lnTo>
                    <a:pt x="1617713" y="65493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2653" y="1382077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2990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45"/>
                  </a:lnTo>
                  <a:lnTo>
                    <a:pt x="0" y="115112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23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58" y="867054"/>
                  </a:lnTo>
                  <a:lnTo>
                    <a:pt x="39458" y="115112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2990" y="39458"/>
                  </a:lnTo>
                  <a:lnTo>
                    <a:pt x="620674" y="37909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097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097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492"/>
                  </a:lnTo>
                  <a:lnTo>
                    <a:pt x="1602600" y="1420545"/>
                  </a:lnTo>
                  <a:lnTo>
                    <a:pt x="1578508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74" y="1444282"/>
                  </a:lnTo>
                  <a:lnTo>
                    <a:pt x="601713" y="1448498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23"/>
                  </a:lnTo>
                  <a:lnTo>
                    <a:pt x="1630489" y="1448435"/>
                  </a:lnTo>
                  <a:lnTo>
                    <a:pt x="1655216" y="1411833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70" y="1481416"/>
              <a:ext cx="1486623" cy="12826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688437" y="1396618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14" y="1423606"/>
                  </a:lnTo>
                  <a:lnTo>
                    <a:pt x="61518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75" y="100571"/>
                  </a:moveTo>
                  <a:lnTo>
                    <a:pt x="1627251" y="61468"/>
                  </a:lnTo>
                  <a:lnTo>
                    <a:pt x="1605661" y="29489"/>
                  </a:lnTo>
                  <a:lnTo>
                    <a:pt x="1573657" y="7924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18" y="17462"/>
                  </a:lnTo>
                  <a:lnTo>
                    <a:pt x="1598333" y="36817"/>
                  </a:lnTo>
                  <a:lnTo>
                    <a:pt x="1617700" y="65493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36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73883" y="1382077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45"/>
                  </a:lnTo>
                  <a:lnTo>
                    <a:pt x="0" y="115112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12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097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603" y="853097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69" y="1396492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498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23"/>
                  </a:lnTo>
                  <a:lnTo>
                    <a:pt x="1630502" y="1448435"/>
                  </a:lnTo>
                  <a:lnTo>
                    <a:pt x="1655216" y="1411833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2313" y="1481416"/>
              <a:ext cx="1486611" cy="128264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4759668" y="1396618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55" y="1416278"/>
                  </a:lnTo>
                  <a:lnTo>
                    <a:pt x="17475" y="1387602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27" y="1423606"/>
                  </a:lnTo>
                  <a:lnTo>
                    <a:pt x="61531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86" y="1453108"/>
                  </a:lnTo>
                  <a:lnTo>
                    <a:pt x="606298" y="1450784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88" y="100571"/>
                  </a:moveTo>
                  <a:lnTo>
                    <a:pt x="1627263" y="61468"/>
                  </a:lnTo>
                  <a:lnTo>
                    <a:pt x="1605673" y="29489"/>
                  </a:lnTo>
                  <a:lnTo>
                    <a:pt x="1573669" y="7924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45" y="36817"/>
                  </a:lnTo>
                  <a:lnTo>
                    <a:pt x="1617713" y="65493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745126" y="1382077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39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82" y="33756"/>
                  </a:lnTo>
                  <a:lnTo>
                    <a:pt x="9067" y="70345"/>
                  </a:lnTo>
                  <a:lnTo>
                    <a:pt x="0" y="115112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71" y="867054"/>
                  </a:lnTo>
                  <a:lnTo>
                    <a:pt x="39471" y="115112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74" y="37909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39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097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097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492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74" y="1444282"/>
                  </a:lnTo>
                  <a:lnTo>
                    <a:pt x="601713" y="1448498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23"/>
                  </a:lnTo>
                  <a:lnTo>
                    <a:pt x="1630489" y="1448435"/>
                  </a:lnTo>
                  <a:lnTo>
                    <a:pt x="1655216" y="1411833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30911" y="1396618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39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27" y="1423606"/>
                  </a:lnTo>
                  <a:lnTo>
                    <a:pt x="61531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68"/>
                  </a:lnTo>
                  <a:lnTo>
                    <a:pt x="1605661" y="29489"/>
                  </a:lnTo>
                  <a:lnTo>
                    <a:pt x="1573657" y="7924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31" y="17462"/>
                  </a:lnTo>
                  <a:lnTo>
                    <a:pt x="1598333" y="36817"/>
                  </a:lnTo>
                  <a:lnTo>
                    <a:pt x="1617713" y="65493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816356" y="1382077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80" y="70345"/>
                  </a:lnTo>
                  <a:lnTo>
                    <a:pt x="0" y="115112"/>
                  </a:lnTo>
                  <a:lnTo>
                    <a:pt x="0" y="867054"/>
                  </a:lnTo>
                  <a:lnTo>
                    <a:pt x="1562" y="874737"/>
                  </a:lnTo>
                  <a:lnTo>
                    <a:pt x="5791" y="881011"/>
                  </a:lnTo>
                  <a:lnTo>
                    <a:pt x="12065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09" y="874737"/>
                  </a:lnTo>
                  <a:lnTo>
                    <a:pt x="39458" y="867054"/>
                  </a:lnTo>
                  <a:lnTo>
                    <a:pt x="39458" y="115112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60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097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097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492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498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75" y="1473123"/>
                  </a:lnTo>
                  <a:lnTo>
                    <a:pt x="1630502" y="1448435"/>
                  </a:lnTo>
                  <a:lnTo>
                    <a:pt x="1655216" y="1411833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4786" y="1481416"/>
              <a:ext cx="1486611" cy="128264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3962" y="1481416"/>
              <a:ext cx="1486623" cy="128264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870861" y="1396618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27" y="1423606"/>
                  </a:lnTo>
                  <a:lnTo>
                    <a:pt x="61531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68"/>
                  </a:lnTo>
                  <a:lnTo>
                    <a:pt x="1605661" y="29489"/>
                  </a:lnTo>
                  <a:lnTo>
                    <a:pt x="1573657" y="7924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31" y="17462"/>
                  </a:lnTo>
                  <a:lnTo>
                    <a:pt x="1598333" y="36817"/>
                  </a:lnTo>
                  <a:lnTo>
                    <a:pt x="1617713" y="65493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856307" y="1382077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80" y="70345"/>
                  </a:lnTo>
                  <a:lnTo>
                    <a:pt x="0" y="115112"/>
                  </a:lnTo>
                  <a:lnTo>
                    <a:pt x="0" y="867054"/>
                  </a:lnTo>
                  <a:lnTo>
                    <a:pt x="1562" y="874737"/>
                  </a:lnTo>
                  <a:lnTo>
                    <a:pt x="5791" y="881011"/>
                  </a:lnTo>
                  <a:lnTo>
                    <a:pt x="12065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12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097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097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69" y="1396492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498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75" y="1473123"/>
                  </a:lnTo>
                  <a:lnTo>
                    <a:pt x="1630502" y="1448435"/>
                  </a:lnTo>
                  <a:lnTo>
                    <a:pt x="1655216" y="1411833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44724" y="1481416"/>
              <a:ext cx="1486636" cy="128264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17194" y="34803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85" y="1442732"/>
                  </a:lnTo>
                  <a:lnTo>
                    <a:pt x="65570" y="1435633"/>
                  </a:lnTo>
                  <a:lnTo>
                    <a:pt x="36855" y="1416278"/>
                  </a:lnTo>
                  <a:lnTo>
                    <a:pt x="17487" y="1387602"/>
                  </a:lnTo>
                  <a:lnTo>
                    <a:pt x="10375" y="1352524"/>
                  </a:lnTo>
                  <a:lnTo>
                    <a:pt x="10375" y="849642"/>
                  </a:lnTo>
                  <a:lnTo>
                    <a:pt x="8051" y="847318"/>
                  </a:lnTo>
                  <a:lnTo>
                    <a:pt x="2324" y="847318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27" y="1423606"/>
                  </a:lnTo>
                  <a:lnTo>
                    <a:pt x="61531" y="1445171"/>
                  </a:lnTo>
                  <a:lnTo>
                    <a:pt x="100685" y="1453095"/>
                  </a:lnTo>
                  <a:lnTo>
                    <a:pt x="601116" y="1453095"/>
                  </a:lnTo>
                  <a:lnTo>
                    <a:pt x="603986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88" y="100571"/>
                  </a:moveTo>
                  <a:lnTo>
                    <a:pt x="1627263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45" y="36804"/>
                  </a:lnTo>
                  <a:lnTo>
                    <a:pt x="1617713" y="65481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2653" y="34657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2990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23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58" y="867067"/>
                  </a:lnTo>
                  <a:lnTo>
                    <a:pt x="39458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2990" y="39471"/>
                  </a:lnTo>
                  <a:lnTo>
                    <a:pt x="620674" y="37922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504"/>
                  </a:lnTo>
                  <a:lnTo>
                    <a:pt x="1602600" y="1420545"/>
                  </a:lnTo>
                  <a:lnTo>
                    <a:pt x="1578508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74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070" y="3565105"/>
              <a:ext cx="1486623" cy="1282636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688437" y="34803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18"/>
                  </a:lnTo>
                  <a:lnTo>
                    <a:pt x="2324" y="847318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14" y="1423606"/>
                  </a:lnTo>
                  <a:lnTo>
                    <a:pt x="61518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18" y="17462"/>
                  </a:lnTo>
                  <a:lnTo>
                    <a:pt x="1598333" y="36804"/>
                  </a:lnTo>
                  <a:lnTo>
                    <a:pt x="1617700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36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673883" y="34657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603" y="853109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69" y="1396504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2313" y="3565105"/>
              <a:ext cx="1486611" cy="1282636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4759668" y="34803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55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18"/>
                  </a:lnTo>
                  <a:lnTo>
                    <a:pt x="2324" y="847318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27" y="1423606"/>
                  </a:lnTo>
                  <a:lnTo>
                    <a:pt x="61531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86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88" y="100571"/>
                  </a:moveTo>
                  <a:lnTo>
                    <a:pt x="1627263" y="61455"/>
                  </a:lnTo>
                  <a:lnTo>
                    <a:pt x="1605673" y="29489"/>
                  </a:lnTo>
                  <a:lnTo>
                    <a:pt x="1573669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45" y="36804"/>
                  </a:lnTo>
                  <a:lnTo>
                    <a:pt x="1617713" y="65481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745126" y="34657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39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82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74" y="37922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39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504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74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3543" y="3565105"/>
              <a:ext cx="1486611" cy="1282636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830911" y="34803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39" y="847318"/>
                  </a:lnTo>
                  <a:lnTo>
                    <a:pt x="2324" y="847318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27" y="1423606"/>
                  </a:lnTo>
                  <a:lnTo>
                    <a:pt x="61531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31" y="17462"/>
                  </a:lnTo>
                  <a:lnTo>
                    <a:pt x="1598333" y="36804"/>
                  </a:lnTo>
                  <a:lnTo>
                    <a:pt x="1617713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816356" y="34657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80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62" y="874737"/>
                  </a:lnTo>
                  <a:lnTo>
                    <a:pt x="5791" y="881011"/>
                  </a:lnTo>
                  <a:lnTo>
                    <a:pt x="12065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09" y="874737"/>
                  </a:lnTo>
                  <a:lnTo>
                    <a:pt x="39458" y="867067"/>
                  </a:lnTo>
                  <a:lnTo>
                    <a:pt x="39458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60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504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75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870861" y="34803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18"/>
                  </a:lnTo>
                  <a:lnTo>
                    <a:pt x="2324" y="847318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27" y="1423606"/>
                  </a:lnTo>
                  <a:lnTo>
                    <a:pt x="61531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31" y="17462"/>
                  </a:lnTo>
                  <a:lnTo>
                    <a:pt x="1598333" y="36804"/>
                  </a:lnTo>
                  <a:lnTo>
                    <a:pt x="1617713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856307" y="34657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80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62" y="874737"/>
                  </a:lnTo>
                  <a:lnTo>
                    <a:pt x="5791" y="881011"/>
                  </a:lnTo>
                  <a:lnTo>
                    <a:pt x="12065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69" y="1396504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75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4724" y="3565105"/>
              <a:ext cx="1486636" cy="128263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5193" y="3565105"/>
              <a:ext cx="1486636" cy="1282636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7347861" y="2903524"/>
            <a:ext cx="602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5">
                <a:solidFill>
                  <a:srgbClr val="1D1D1B"/>
                </a:solidFill>
                <a:latin typeface="Arial Black"/>
                <a:cs typeface="Arial Black"/>
              </a:rPr>
              <a:t>Gaming</a:t>
            </a:r>
            <a:endParaRPr sz="1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56502" y="1508344"/>
            <a:ext cx="1664335" cy="1482725"/>
            <a:chOff x="756502" y="1508344"/>
            <a:chExt cx="1664335" cy="1482725"/>
          </a:xfrm>
        </p:grpSpPr>
        <p:sp>
          <p:nvSpPr>
            <p:cNvPr id="5" name="object 5" descr=""/>
            <p:cNvSpPr/>
            <p:nvPr/>
          </p:nvSpPr>
          <p:spPr>
            <a:xfrm>
              <a:off x="771042" y="15229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55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27" y="1423606"/>
                  </a:lnTo>
                  <a:lnTo>
                    <a:pt x="61531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88" y="100571"/>
                  </a:moveTo>
                  <a:lnTo>
                    <a:pt x="1627263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80" y="2311"/>
                  </a:lnTo>
                  <a:lnTo>
                    <a:pt x="593280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33" y="36804"/>
                  </a:lnTo>
                  <a:lnTo>
                    <a:pt x="1617713" y="65481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6500" y="15083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08" y="9055"/>
                  </a:lnTo>
                  <a:lnTo>
                    <a:pt x="33782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71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74" y="37922"/>
                  </a:lnTo>
                  <a:lnTo>
                    <a:pt x="626948" y="33693"/>
                  </a:lnTo>
                  <a:lnTo>
                    <a:pt x="631177" y="27419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22" y="859370"/>
                  </a:lnTo>
                  <a:lnTo>
                    <a:pt x="1658493" y="853109"/>
                  </a:lnTo>
                  <a:lnTo>
                    <a:pt x="1652219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504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74" y="1444282"/>
                  </a:lnTo>
                  <a:lnTo>
                    <a:pt x="601700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00" y="1476413"/>
                  </a:lnTo>
                  <a:lnTo>
                    <a:pt x="607974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03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44911" y="1607704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756502" y="3640623"/>
            <a:ext cx="1664335" cy="1482725"/>
            <a:chOff x="756502" y="3640623"/>
            <a:chExt cx="1664335" cy="1482725"/>
          </a:xfrm>
        </p:grpSpPr>
        <p:sp>
          <p:nvSpPr>
            <p:cNvPr id="9" name="object 9" descr=""/>
            <p:cNvSpPr/>
            <p:nvPr/>
          </p:nvSpPr>
          <p:spPr>
            <a:xfrm>
              <a:off x="771042" y="3655174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69"/>
                  </a:moveTo>
                  <a:lnTo>
                    <a:pt x="603973" y="1442745"/>
                  </a:lnTo>
                  <a:lnTo>
                    <a:pt x="100672" y="1442745"/>
                  </a:lnTo>
                  <a:lnTo>
                    <a:pt x="65557" y="1435646"/>
                  </a:lnTo>
                  <a:lnTo>
                    <a:pt x="36855" y="1416291"/>
                  </a:lnTo>
                  <a:lnTo>
                    <a:pt x="17475" y="1387614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27" y="1423619"/>
                  </a:lnTo>
                  <a:lnTo>
                    <a:pt x="61531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69"/>
                  </a:lnTo>
                  <a:close/>
                </a:path>
                <a:path w="1635760" h="1453514">
                  <a:moveTo>
                    <a:pt x="1635188" y="100584"/>
                  </a:moveTo>
                  <a:lnTo>
                    <a:pt x="1627263" y="61468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80" y="2324"/>
                  </a:lnTo>
                  <a:lnTo>
                    <a:pt x="593280" y="8051"/>
                  </a:lnTo>
                  <a:lnTo>
                    <a:pt x="595591" y="10375"/>
                  </a:lnTo>
                  <a:lnTo>
                    <a:pt x="1534515" y="10375"/>
                  </a:lnTo>
                  <a:lnTo>
                    <a:pt x="1569631" y="17475"/>
                  </a:lnTo>
                  <a:lnTo>
                    <a:pt x="1598333" y="36817"/>
                  </a:lnTo>
                  <a:lnTo>
                    <a:pt x="1617713" y="65493"/>
                  </a:lnTo>
                  <a:lnTo>
                    <a:pt x="1624825" y="100584"/>
                  </a:lnTo>
                  <a:lnTo>
                    <a:pt x="1624825" y="855383"/>
                  </a:lnTo>
                  <a:lnTo>
                    <a:pt x="1627136" y="857707"/>
                  </a:lnTo>
                  <a:lnTo>
                    <a:pt x="1630006" y="857707"/>
                  </a:lnTo>
                  <a:lnTo>
                    <a:pt x="1632877" y="857707"/>
                  </a:lnTo>
                  <a:lnTo>
                    <a:pt x="1635188" y="855383"/>
                  </a:lnTo>
                  <a:lnTo>
                    <a:pt x="1635188" y="100584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56500" y="3640632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08" y="9055"/>
                  </a:lnTo>
                  <a:lnTo>
                    <a:pt x="33782" y="33756"/>
                  </a:lnTo>
                  <a:lnTo>
                    <a:pt x="9067" y="70345"/>
                  </a:lnTo>
                  <a:lnTo>
                    <a:pt x="0" y="115125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09" y="874737"/>
                  </a:lnTo>
                  <a:lnTo>
                    <a:pt x="39471" y="867054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71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74" y="37909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22" y="859370"/>
                  </a:lnTo>
                  <a:lnTo>
                    <a:pt x="1658493" y="853109"/>
                  </a:lnTo>
                  <a:lnTo>
                    <a:pt x="1652219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492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74" y="1444282"/>
                  </a:lnTo>
                  <a:lnTo>
                    <a:pt x="601700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00" y="1476413"/>
                  </a:lnTo>
                  <a:lnTo>
                    <a:pt x="607974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03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44911" y="3739983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2870271" y="3640623"/>
            <a:ext cx="1664335" cy="1482725"/>
            <a:chOff x="2870271" y="3640623"/>
            <a:chExt cx="1664335" cy="1482725"/>
          </a:xfrm>
        </p:grpSpPr>
        <p:sp>
          <p:nvSpPr>
            <p:cNvPr id="13" name="object 13" descr=""/>
            <p:cNvSpPr/>
            <p:nvPr/>
          </p:nvSpPr>
          <p:spPr>
            <a:xfrm>
              <a:off x="2884817" y="3655174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69"/>
                  </a:moveTo>
                  <a:lnTo>
                    <a:pt x="603973" y="1442745"/>
                  </a:lnTo>
                  <a:lnTo>
                    <a:pt x="100672" y="1442745"/>
                  </a:lnTo>
                  <a:lnTo>
                    <a:pt x="65557" y="1435646"/>
                  </a:lnTo>
                  <a:lnTo>
                    <a:pt x="36842" y="1416291"/>
                  </a:lnTo>
                  <a:lnTo>
                    <a:pt x="17475" y="1387614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14" y="1423619"/>
                  </a:lnTo>
                  <a:lnTo>
                    <a:pt x="61518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69"/>
                  </a:lnTo>
                  <a:close/>
                </a:path>
                <a:path w="1635760" h="1453514">
                  <a:moveTo>
                    <a:pt x="1635175" y="100584"/>
                  </a:moveTo>
                  <a:lnTo>
                    <a:pt x="1627251" y="61468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24"/>
                  </a:lnTo>
                  <a:lnTo>
                    <a:pt x="593267" y="8051"/>
                  </a:lnTo>
                  <a:lnTo>
                    <a:pt x="595579" y="10375"/>
                  </a:lnTo>
                  <a:lnTo>
                    <a:pt x="1534502" y="10375"/>
                  </a:lnTo>
                  <a:lnTo>
                    <a:pt x="1569618" y="17475"/>
                  </a:lnTo>
                  <a:lnTo>
                    <a:pt x="1598333" y="36817"/>
                  </a:lnTo>
                  <a:lnTo>
                    <a:pt x="1617700" y="65493"/>
                  </a:lnTo>
                  <a:lnTo>
                    <a:pt x="1624812" y="100584"/>
                  </a:lnTo>
                  <a:lnTo>
                    <a:pt x="1624812" y="855383"/>
                  </a:lnTo>
                  <a:lnTo>
                    <a:pt x="1627124" y="857707"/>
                  </a:lnTo>
                  <a:lnTo>
                    <a:pt x="1629994" y="857707"/>
                  </a:lnTo>
                  <a:lnTo>
                    <a:pt x="1632864" y="857707"/>
                  </a:lnTo>
                  <a:lnTo>
                    <a:pt x="1635175" y="855383"/>
                  </a:lnTo>
                  <a:lnTo>
                    <a:pt x="1635175" y="100584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70263" y="3640632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82" y="33756"/>
                  </a:lnTo>
                  <a:lnTo>
                    <a:pt x="9067" y="70345"/>
                  </a:lnTo>
                  <a:lnTo>
                    <a:pt x="0" y="115125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492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58680" y="3739983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4976269" y="3640623"/>
            <a:ext cx="1664335" cy="1482725"/>
            <a:chOff x="4976269" y="3640623"/>
            <a:chExt cx="1664335" cy="1482725"/>
          </a:xfrm>
        </p:grpSpPr>
        <p:sp>
          <p:nvSpPr>
            <p:cNvPr id="17" name="object 17" descr=""/>
            <p:cNvSpPr/>
            <p:nvPr/>
          </p:nvSpPr>
          <p:spPr>
            <a:xfrm>
              <a:off x="4990821" y="3655174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69"/>
                  </a:moveTo>
                  <a:lnTo>
                    <a:pt x="603973" y="1442745"/>
                  </a:lnTo>
                  <a:lnTo>
                    <a:pt x="100672" y="1442745"/>
                  </a:lnTo>
                  <a:lnTo>
                    <a:pt x="65544" y="1435646"/>
                  </a:lnTo>
                  <a:lnTo>
                    <a:pt x="36842" y="1416291"/>
                  </a:lnTo>
                  <a:lnTo>
                    <a:pt x="17462" y="1387614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14" y="1423619"/>
                  </a:lnTo>
                  <a:lnTo>
                    <a:pt x="61518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73" y="1453108"/>
                  </a:lnTo>
                  <a:lnTo>
                    <a:pt x="606298" y="1450784"/>
                  </a:lnTo>
                  <a:lnTo>
                    <a:pt x="606298" y="1445069"/>
                  </a:lnTo>
                  <a:close/>
                </a:path>
                <a:path w="1635759" h="1453514">
                  <a:moveTo>
                    <a:pt x="1635175" y="100584"/>
                  </a:moveTo>
                  <a:lnTo>
                    <a:pt x="1627251" y="61468"/>
                  </a:lnTo>
                  <a:lnTo>
                    <a:pt x="1605648" y="29489"/>
                  </a:lnTo>
                  <a:lnTo>
                    <a:pt x="1573644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24"/>
                  </a:lnTo>
                  <a:lnTo>
                    <a:pt x="593267" y="8051"/>
                  </a:lnTo>
                  <a:lnTo>
                    <a:pt x="595579" y="10375"/>
                  </a:lnTo>
                  <a:lnTo>
                    <a:pt x="1534502" y="10375"/>
                  </a:lnTo>
                  <a:lnTo>
                    <a:pt x="1569618" y="17475"/>
                  </a:lnTo>
                  <a:lnTo>
                    <a:pt x="1598333" y="36817"/>
                  </a:lnTo>
                  <a:lnTo>
                    <a:pt x="1617700" y="65493"/>
                  </a:lnTo>
                  <a:lnTo>
                    <a:pt x="1624812" y="100584"/>
                  </a:lnTo>
                  <a:lnTo>
                    <a:pt x="1624812" y="855383"/>
                  </a:lnTo>
                  <a:lnTo>
                    <a:pt x="1627124" y="857707"/>
                  </a:lnTo>
                  <a:lnTo>
                    <a:pt x="1629994" y="857707"/>
                  </a:lnTo>
                  <a:lnTo>
                    <a:pt x="1632864" y="857707"/>
                  </a:lnTo>
                  <a:lnTo>
                    <a:pt x="1635175" y="855383"/>
                  </a:lnTo>
                  <a:lnTo>
                    <a:pt x="1635175" y="100584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76266" y="3640632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08" y="9055"/>
                  </a:lnTo>
                  <a:lnTo>
                    <a:pt x="33782" y="33756"/>
                  </a:lnTo>
                  <a:lnTo>
                    <a:pt x="9067" y="70345"/>
                  </a:lnTo>
                  <a:lnTo>
                    <a:pt x="0" y="115125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71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74" y="37909"/>
                  </a:lnTo>
                  <a:lnTo>
                    <a:pt x="626948" y="33680"/>
                  </a:lnTo>
                  <a:lnTo>
                    <a:pt x="631177" y="27406"/>
                  </a:lnTo>
                  <a:lnTo>
                    <a:pt x="632726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493" y="853109"/>
                  </a:lnTo>
                  <a:lnTo>
                    <a:pt x="1652219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492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74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064678" y="3739983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085796" y="3640623"/>
            <a:ext cx="1664335" cy="1482725"/>
            <a:chOff x="7085796" y="3640623"/>
            <a:chExt cx="1664335" cy="1482725"/>
          </a:xfrm>
        </p:grpSpPr>
        <p:sp>
          <p:nvSpPr>
            <p:cNvPr id="21" name="object 21" descr=""/>
            <p:cNvSpPr/>
            <p:nvPr/>
          </p:nvSpPr>
          <p:spPr>
            <a:xfrm>
              <a:off x="7100341" y="3655174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69"/>
                  </a:moveTo>
                  <a:lnTo>
                    <a:pt x="603986" y="1442745"/>
                  </a:lnTo>
                  <a:lnTo>
                    <a:pt x="100672" y="1442745"/>
                  </a:lnTo>
                  <a:lnTo>
                    <a:pt x="65557" y="1435646"/>
                  </a:lnTo>
                  <a:lnTo>
                    <a:pt x="36842" y="1416291"/>
                  </a:lnTo>
                  <a:lnTo>
                    <a:pt x="17475" y="1387614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14" y="1423619"/>
                  </a:lnTo>
                  <a:lnTo>
                    <a:pt x="61518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86" y="1453108"/>
                  </a:lnTo>
                  <a:lnTo>
                    <a:pt x="606298" y="1450784"/>
                  </a:lnTo>
                  <a:lnTo>
                    <a:pt x="606298" y="1445069"/>
                  </a:lnTo>
                  <a:close/>
                </a:path>
                <a:path w="1635759" h="1453514">
                  <a:moveTo>
                    <a:pt x="1635188" y="100584"/>
                  </a:moveTo>
                  <a:lnTo>
                    <a:pt x="1627263" y="61468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24"/>
                  </a:lnTo>
                  <a:lnTo>
                    <a:pt x="593267" y="8051"/>
                  </a:lnTo>
                  <a:lnTo>
                    <a:pt x="595591" y="10375"/>
                  </a:lnTo>
                  <a:lnTo>
                    <a:pt x="1534515" y="10375"/>
                  </a:lnTo>
                  <a:lnTo>
                    <a:pt x="1569631" y="17475"/>
                  </a:lnTo>
                  <a:lnTo>
                    <a:pt x="1598345" y="36817"/>
                  </a:lnTo>
                  <a:lnTo>
                    <a:pt x="1617713" y="65493"/>
                  </a:lnTo>
                  <a:lnTo>
                    <a:pt x="1624825" y="100584"/>
                  </a:lnTo>
                  <a:lnTo>
                    <a:pt x="1624825" y="855383"/>
                  </a:lnTo>
                  <a:lnTo>
                    <a:pt x="1627136" y="857707"/>
                  </a:lnTo>
                  <a:lnTo>
                    <a:pt x="1630006" y="857707"/>
                  </a:lnTo>
                  <a:lnTo>
                    <a:pt x="1632877" y="857707"/>
                  </a:lnTo>
                  <a:lnTo>
                    <a:pt x="1635188" y="855383"/>
                  </a:lnTo>
                  <a:lnTo>
                    <a:pt x="1635188" y="100584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85787" y="3640632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45"/>
                  </a:lnTo>
                  <a:lnTo>
                    <a:pt x="0" y="115125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25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75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96" y="867054"/>
                  </a:moveTo>
                  <a:lnTo>
                    <a:pt x="1662747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61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56" y="1396492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69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96" y="1454772"/>
                  </a:lnTo>
                  <a:lnTo>
                    <a:pt x="595947" y="1462455"/>
                  </a:lnTo>
                  <a:lnTo>
                    <a:pt x="597496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69" y="1482191"/>
                  </a:lnTo>
                  <a:lnTo>
                    <a:pt x="1593875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96" y="1367078"/>
                  </a:lnTo>
                  <a:lnTo>
                    <a:pt x="1664296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74212" y="3739983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04" y="0"/>
                  </a:lnTo>
                  <a:lnTo>
                    <a:pt x="93564" y="6974"/>
                  </a:lnTo>
                  <a:lnTo>
                    <a:pt x="56010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0" y="1256253"/>
                  </a:lnTo>
                  <a:lnTo>
                    <a:pt x="93564" y="1275674"/>
                  </a:lnTo>
                  <a:lnTo>
                    <a:pt x="136804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9199999" y="3640623"/>
            <a:ext cx="1664335" cy="1482725"/>
            <a:chOff x="9199999" y="3640623"/>
            <a:chExt cx="1664335" cy="1482725"/>
          </a:xfrm>
        </p:grpSpPr>
        <p:sp>
          <p:nvSpPr>
            <p:cNvPr id="25" name="object 25" descr=""/>
            <p:cNvSpPr/>
            <p:nvPr/>
          </p:nvSpPr>
          <p:spPr>
            <a:xfrm>
              <a:off x="9214549" y="3655174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69"/>
                  </a:moveTo>
                  <a:lnTo>
                    <a:pt x="603986" y="1442745"/>
                  </a:lnTo>
                  <a:lnTo>
                    <a:pt x="100672" y="1442745"/>
                  </a:lnTo>
                  <a:lnTo>
                    <a:pt x="65544" y="1435646"/>
                  </a:lnTo>
                  <a:lnTo>
                    <a:pt x="36842" y="1416291"/>
                  </a:lnTo>
                  <a:lnTo>
                    <a:pt x="17462" y="1387614"/>
                  </a:lnTo>
                  <a:lnTo>
                    <a:pt x="10363" y="1352537"/>
                  </a:lnTo>
                  <a:lnTo>
                    <a:pt x="10363" y="849655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55"/>
                  </a:lnTo>
                  <a:lnTo>
                    <a:pt x="0" y="1352537"/>
                  </a:lnTo>
                  <a:lnTo>
                    <a:pt x="7924" y="1391640"/>
                  </a:lnTo>
                  <a:lnTo>
                    <a:pt x="29514" y="1423619"/>
                  </a:lnTo>
                  <a:lnTo>
                    <a:pt x="61518" y="1445183"/>
                  </a:lnTo>
                  <a:lnTo>
                    <a:pt x="100672" y="1453108"/>
                  </a:lnTo>
                  <a:lnTo>
                    <a:pt x="601116" y="1453108"/>
                  </a:lnTo>
                  <a:lnTo>
                    <a:pt x="603986" y="1453108"/>
                  </a:lnTo>
                  <a:lnTo>
                    <a:pt x="606298" y="1450784"/>
                  </a:lnTo>
                  <a:lnTo>
                    <a:pt x="606298" y="1445069"/>
                  </a:lnTo>
                  <a:close/>
                </a:path>
                <a:path w="1635759" h="1453514">
                  <a:moveTo>
                    <a:pt x="1635175" y="100584"/>
                  </a:moveTo>
                  <a:lnTo>
                    <a:pt x="1627251" y="61468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55" y="2324"/>
                  </a:lnTo>
                  <a:lnTo>
                    <a:pt x="593255" y="8051"/>
                  </a:lnTo>
                  <a:lnTo>
                    <a:pt x="595579" y="10375"/>
                  </a:lnTo>
                  <a:lnTo>
                    <a:pt x="1534502" y="10375"/>
                  </a:lnTo>
                  <a:lnTo>
                    <a:pt x="1569631" y="17475"/>
                  </a:lnTo>
                  <a:lnTo>
                    <a:pt x="1598333" y="36817"/>
                  </a:lnTo>
                  <a:lnTo>
                    <a:pt x="1617713" y="65493"/>
                  </a:lnTo>
                  <a:lnTo>
                    <a:pt x="1624812" y="100584"/>
                  </a:lnTo>
                  <a:lnTo>
                    <a:pt x="1624812" y="855383"/>
                  </a:lnTo>
                  <a:lnTo>
                    <a:pt x="1627124" y="857707"/>
                  </a:lnTo>
                  <a:lnTo>
                    <a:pt x="1629994" y="857707"/>
                  </a:lnTo>
                  <a:lnTo>
                    <a:pt x="1632864" y="857707"/>
                  </a:lnTo>
                  <a:lnTo>
                    <a:pt x="1635175" y="855383"/>
                  </a:lnTo>
                  <a:lnTo>
                    <a:pt x="1635175" y="100584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199995" y="3640632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45"/>
                  </a:lnTo>
                  <a:lnTo>
                    <a:pt x="0" y="115125"/>
                  </a:lnTo>
                  <a:lnTo>
                    <a:pt x="0" y="867054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54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15"/>
                  </a:lnTo>
                  <a:lnTo>
                    <a:pt x="115227" y="39458"/>
                  </a:lnTo>
                  <a:lnTo>
                    <a:pt x="613003" y="39458"/>
                  </a:lnTo>
                  <a:lnTo>
                    <a:pt x="620687" y="37909"/>
                  </a:lnTo>
                  <a:lnTo>
                    <a:pt x="626960" y="33680"/>
                  </a:lnTo>
                  <a:lnTo>
                    <a:pt x="631190" y="27406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492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288414" y="3739983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04" y="0"/>
                  </a:lnTo>
                  <a:lnTo>
                    <a:pt x="93564" y="6974"/>
                  </a:lnTo>
                  <a:lnTo>
                    <a:pt x="56010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0" y="1256253"/>
                  </a:lnTo>
                  <a:lnTo>
                    <a:pt x="93564" y="1275674"/>
                  </a:lnTo>
                  <a:lnTo>
                    <a:pt x="136804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2870271" y="1508344"/>
            <a:ext cx="1664335" cy="1482725"/>
            <a:chOff x="2870271" y="1508344"/>
            <a:chExt cx="1664335" cy="1482725"/>
          </a:xfrm>
        </p:grpSpPr>
        <p:sp>
          <p:nvSpPr>
            <p:cNvPr id="29" name="object 29" descr=""/>
            <p:cNvSpPr/>
            <p:nvPr/>
          </p:nvSpPr>
          <p:spPr>
            <a:xfrm>
              <a:off x="2884817" y="15229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60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14" y="1423606"/>
                  </a:lnTo>
                  <a:lnTo>
                    <a:pt x="61518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60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18" y="17462"/>
                  </a:lnTo>
                  <a:lnTo>
                    <a:pt x="1598333" y="36804"/>
                  </a:lnTo>
                  <a:lnTo>
                    <a:pt x="1617700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70263" y="15083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5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82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48" y="33693"/>
                  </a:lnTo>
                  <a:lnTo>
                    <a:pt x="631177" y="27419"/>
                  </a:lnTo>
                  <a:lnTo>
                    <a:pt x="632726" y="19735"/>
                  </a:lnTo>
                  <a:close/>
                </a:path>
                <a:path w="1664335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504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958680" y="1607704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4976269" y="1508344"/>
            <a:ext cx="1664335" cy="1482725"/>
            <a:chOff x="4976269" y="1508344"/>
            <a:chExt cx="1664335" cy="1482725"/>
          </a:xfrm>
        </p:grpSpPr>
        <p:sp>
          <p:nvSpPr>
            <p:cNvPr id="33" name="object 33" descr=""/>
            <p:cNvSpPr/>
            <p:nvPr/>
          </p:nvSpPr>
          <p:spPr>
            <a:xfrm>
              <a:off x="4990821" y="15229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73" y="1442732"/>
                  </a:lnTo>
                  <a:lnTo>
                    <a:pt x="100672" y="1442732"/>
                  </a:lnTo>
                  <a:lnTo>
                    <a:pt x="65544" y="1435633"/>
                  </a:lnTo>
                  <a:lnTo>
                    <a:pt x="36842" y="1416278"/>
                  </a:lnTo>
                  <a:lnTo>
                    <a:pt x="17462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14" y="1423606"/>
                  </a:lnTo>
                  <a:lnTo>
                    <a:pt x="61518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73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48" y="29489"/>
                  </a:lnTo>
                  <a:lnTo>
                    <a:pt x="1573644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18" y="17462"/>
                  </a:lnTo>
                  <a:lnTo>
                    <a:pt x="1598333" y="36804"/>
                  </a:lnTo>
                  <a:lnTo>
                    <a:pt x="1617700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976266" y="15083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26" y="19735"/>
                  </a:moveTo>
                  <a:lnTo>
                    <a:pt x="631177" y="12052"/>
                  </a:lnTo>
                  <a:lnTo>
                    <a:pt x="626948" y="5778"/>
                  </a:lnTo>
                  <a:lnTo>
                    <a:pt x="620674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08" y="9055"/>
                  </a:lnTo>
                  <a:lnTo>
                    <a:pt x="33782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06" y="885240"/>
                  </a:lnTo>
                  <a:lnTo>
                    <a:pt x="33680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71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74" y="37922"/>
                  </a:lnTo>
                  <a:lnTo>
                    <a:pt x="626948" y="33693"/>
                  </a:lnTo>
                  <a:lnTo>
                    <a:pt x="631177" y="27419"/>
                  </a:lnTo>
                  <a:lnTo>
                    <a:pt x="632726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493" y="853109"/>
                  </a:lnTo>
                  <a:lnTo>
                    <a:pt x="1652219" y="848880"/>
                  </a:lnTo>
                  <a:lnTo>
                    <a:pt x="1644548" y="847331"/>
                  </a:lnTo>
                  <a:lnTo>
                    <a:pt x="1636864" y="848880"/>
                  </a:lnTo>
                  <a:lnTo>
                    <a:pt x="1630591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43" y="1396504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70" y="1442732"/>
                  </a:lnTo>
                  <a:lnTo>
                    <a:pt x="607974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74" y="1480642"/>
                  </a:lnTo>
                  <a:lnTo>
                    <a:pt x="615670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489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064678" y="1607704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17" y="0"/>
                  </a:lnTo>
                  <a:lnTo>
                    <a:pt x="93571" y="6974"/>
                  </a:lnTo>
                  <a:lnTo>
                    <a:pt x="56013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3" y="1256253"/>
                  </a:lnTo>
                  <a:lnTo>
                    <a:pt x="93571" y="1275674"/>
                  </a:lnTo>
                  <a:lnTo>
                    <a:pt x="136817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7085796" y="1508344"/>
            <a:ext cx="1664335" cy="1482725"/>
            <a:chOff x="7085796" y="1508344"/>
            <a:chExt cx="1664335" cy="1482725"/>
          </a:xfrm>
        </p:grpSpPr>
        <p:sp>
          <p:nvSpPr>
            <p:cNvPr id="37" name="object 37" descr=""/>
            <p:cNvSpPr/>
            <p:nvPr/>
          </p:nvSpPr>
          <p:spPr>
            <a:xfrm>
              <a:off x="7100341" y="15229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72" y="1442732"/>
                  </a:lnTo>
                  <a:lnTo>
                    <a:pt x="65557" y="1435633"/>
                  </a:lnTo>
                  <a:lnTo>
                    <a:pt x="36842" y="1416278"/>
                  </a:lnTo>
                  <a:lnTo>
                    <a:pt x="17475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14" y="1423606"/>
                  </a:lnTo>
                  <a:lnTo>
                    <a:pt x="61518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86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88" y="100571"/>
                  </a:moveTo>
                  <a:lnTo>
                    <a:pt x="1627263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15" y="0"/>
                  </a:lnTo>
                  <a:lnTo>
                    <a:pt x="595591" y="0"/>
                  </a:lnTo>
                  <a:lnTo>
                    <a:pt x="593267" y="2311"/>
                  </a:lnTo>
                  <a:lnTo>
                    <a:pt x="593267" y="8051"/>
                  </a:lnTo>
                  <a:lnTo>
                    <a:pt x="595591" y="10363"/>
                  </a:lnTo>
                  <a:lnTo>
                    <a:pt x="1534515" y="10363"/>
                  </a:lnTo>
                  <a:lnTo>
                    <a:pt x="1569631" y="17462"/>
                  </a:lnTo>
                  <a:lnTo>
                    <a:pt x="1598345" y="36804"/>
                  </a:lnTo>
                  <a:lnTo>
                    <a:pt x="1617713" y="65481"/>
                  </a:lnTo>
                  <a:lnTo>
                    <a:pt x="1624825" y="100571"/>
                  </a:lnTo>
                  <a:lnTo>
                    <a:pt x="1624825" y="855370"/>
                  </a:lnTo>
                  <a:lnTo>
                    <a:pt x="1627136" y="857694"/>
                  </a:lnTo>
                  <a:lnTo>
                    <a:pt x="1630006" y="857694"/>
                  </a:lnTo>
                  <a:lnTo>
                    <a:pt x="1632877" y="857694"/>
                  </a:lnTo>
                  <a:lnTo>
                    <a:pt x="1635188" y="855370"/>
                  </a:lnTo>
                  <a:lnTo>
                    <a:pt x="1635188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85787" y="15083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40" y="85699"/>
                  </a:lnTo>
                  <a:lnTo>
                    <a:pt x="61683" y="61645"/>
                  </a:lnTo>
                  <a:lnTo>
                    <a:pt x="85775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60" y="33693"/>
                  </a:lnTo>
                  <a:lnTo>
                    <a:pt x="631190" y="27419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96" y="867054"/>
                  </a:moveTo>
                  <a:lnTo>
                    <a:pt x="1662747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61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74" y="859370"/>
                  </a:lnTo>
                  <a:lnTo>
                    <a:pt x="1624825" y="867054"/>
                  </a:lnTo>
                  <a:lnTo>
                    <a:pt x="1624825" y="1367078"/>
                  </a:lnTo>
                  <a:lnTo>
                    <a:pt x="1618856" y="1396504"/>
                  </a:lnTo>
                  <a:lnTo>
                    <a:pt x="1602613" y="1420545"/>
                  </a:lnTo>
                  <a:lnTo>
                    <a:pt x="1578521" y="1436776"/>
                  </a:lnTo>
                  <a:lnTo>
                    <a:pt x="1549069" y="1442732"/>
                  </a:lnTo>
                  <a:lnTo>
                    <a:pt x="615670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96" y="1454772"/>
                  </a:lnTo>
                  <a:lnTo>
                    <a:pt x="595947" y="1462455"/>
                  </a:lnTo>
                  <a:lnTo>
                    <a:pt x="597496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70" y="1482191"/>
                  </a:lnTo>
                  <a:lnTo>
                    <a:pt x="1549069" y="1482191"/>
                  </a:lnTo>
                  <a:lnTo>
                    <a:pt x="1593875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96" y="1367078"/>
                  </a:lnTo>
                  <a:lnTo>
                    <a:pt x="1664296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174212" y="1607704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04" y="0"/>
                  </a:lnTo>
                  <a:lnTo>
                    <a:pt x="93564" y="6974"/>
                  </a:lnTo>
                  <a:lnTo>
                    <a:pt x="56010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0" y="1256253"/>
                  </a:lnTo>
                  <a:lnTo>
                    <a:pt x="93564" y="1275674"/>
                  </a:lnTo>
                  <a:lnTo>
                    <a:pt x="136804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9199999" y="1508344"/>
            <a:ext cx="1664335" cy="1482725"/>
            <a:chOff x="9199999" y="1508344"/>
            <a:chExt cx="1664335" cy="1482725"/>
          </a:xfrm>
        </p:grpSpPr>
        <p:sp>
          <p:nvSpPr>
            <p:cNvPr id="41" name="object 41" descr=""/>
            <p:cNvSpPr/>
            <p:nvPr/>
          </p:nvSpPr>
          <p:spPr>
            <a:xfrm>
              <a:off x="9214549" y="1522907"/>
              <a:ext cx="1635760" cy="1453515"/>
            </a:xfrm>
            <a:custGeom>
              <a:avLst/>
              <a:gdLst/>
              <a:ahLst/>
              <a:cxnLst/>
              <a:rect l="l" t="t" r="r" b="b"/>
              <a:pathLst>
                <a:path w="1635759" h="1453514">
                  <a:moveTo>
                    <a:pt x="606298" y="1445056"/>
                  </a:moveTo>
                  <a:lnTo>
                    <a:pt x="603986" y="1442732"/>
                  </a:lnTo>
                  <a:lnTo>
                    <a:pt x="100672" y="1442732"/>
                  </a:lnTo>
                  <a:lnTo>
                    <a:pt x="65544" y="1435633"/>
                  </a:lnTo>
                  <a:lnTo>
                    <a:pt x="36842" y="1416278"/>
                  </a:lnTo>
                  <a:lnTo>
                    <a:pt x="17462" y="1387602"/>
                  </a:lnTo>
                  <a:lnTo>
                    <a:pt x="10363" y="1352524"/>
                  </a:lnTo>
                  <a:lnTo>
                    <a:pt x="10363" y="849642"/>
                  </a:lnTo>
                  <a:lnTo>
                    <a:pt x="8051" y="847331"/>
                  </a:lnTo>
                  <a:lnTo>
                    <a:pt x="2324" y="847331"/>
                  </a:lnTo>
                  <a:lnTo>
                    <a:pt x="0" y="849642"/>
                  </a:lnTo>
                  <a:lnTo>
                    <a:pt x="0" y="1352524"/>
                  </a:lnTo>
                  <a:lnTo>
                    <a:pt x="7924" y="1391627"/>
                  </a:lnTo>
                  <a:lnTo>
                    <a:pt x="29514" y="1423606"/>
                  </a:lnTo>
                  <a:lnTo>
                    <a:pt x="61518" y="1445171"/>
                  </a:lnTo>
                  <a:lnTo>
                    <a:pt x="100672" y="1453095"/>
                  </a:lnTo>
                  <a:lnTo>
                    <a:pt x="601116" y="1453095"/>
                  </a:lnTo>
                  <a:lnTo>
                    <a:pt x="603986" y="1453095"/>
                  </a:lnTo>
                  <a:lnTo>
                    <a:pt x="606298" y="1450771"/>
                  </a:lnTo>
                  <a:lnTo>
                    <a:pt x="606298" y="1445056"/>
                  </a:lnTo>
                  <a:close/>
                </a:path>
                <a:path w="1635759" h="1453514">
                  <a:moveTo>
                    <a:pt x="1635175" y="100571"/>
                  </a:moveTo>
                  <a:lnTo>
                    <a:pt x="1627251" y="61455"/>
                  </a:lnTo>
                  <a:lnTo>
                    <a:pt x="1605661" y="29489"/>
                  </a:lnTo>
                  <a:lnTo>
                    <a:pt x="1573657" y="7912"/>
                  </a:lnTo>
                  <a:lnTo>
                    <a:pt x="1534502" y="0"/>
                  </a:lnTo>
                  <a:lnTo>
                    <a:pt x="595579" y="0"/>
                  </a:lnTo>
                  <a:lnTo>
                    <a:pt x="593255" y="2311"/>
                  </a:lnTo>
                  <a:lnTo>
                    <a:pt x="593255" y="8051"/>
                  </a:lnTo>
                  <a:lnTo>
                    <a:pt x="595579" y="10363"/>
                  </a:lnTo>
                  <a:lnTo>
                    <a:pt x="1534502" y="10363"/>
                  </a:lnTo>
                  <a:lnTo>
                    <a:pt x="1569631" y="17462"/>
                  </a:lnTo>
                  <a:lnTo>
                    <a:pt x="1598333" y="36804"/>
                  </a:lnTo>
                  <a:lnTo>
                    <a:pt x="1617713" y="65481"/>
                  </a:lnTo>
                  <a:lnTo>
                    <a:pt x="1624812" y="100571"/>
                  </a:lnTo>
                  <a:lnTo>
                    <a:pt x="1624812" y="855370"/>
                  </a:lnTo>
                  <a:lnTo>
                    <a:pt x="1627124" y="857694"/>
                  </a:lnTo>
                  <a:lnTo>
                    <a:pt x="1629994" y="857694"/>
                  </a:lnTo>
                  <a:lnTo>
                    <a:pt x="1632864" y="857694"/>
                  </a:lnTo>
                  <a:lnTo>
                    <a:pt x="1635175" y="855370"/>
                  </a:lnTo>
                  <a:lnTo>
                    <a:pt x="1635175" y="100571"/>
                  </a:lnTo>
                  <a:close/>
                </a:path>
              </a:pathLst>
            </a:custGeom>
            <a:solidFill>
              <a:srgbClr val="01010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199995" y="1508353"/>
              <a:ext cx="1664335" cy="1482725"/>
            </a:xfrm>
            <a:custGeom>
              <a:avLst/>
              <a:gdLst/>
              <a:ahLst/>
              <a:cxnLst/>
              <a:rect l="l" t="t" r="r" b="b"/>
              <a:pathLst>
                <a:path w="1664334" h="1482725">
                  <a:moveTo>
                    <a:pt x="632739" y="19735"/>
                  </a:moveTo>
                  <a:lnTo>
                    <a:pt x="631190" y="12052"/>
                  </a:lnTo>
                  <a:lnTo>
                    <a:pt x="626960" y="5778"/>
                  </a:lnTo>
                  <a:lnTo>
                    <a:pt x="620687" y="1549"/>
                  </a:lnTo>
                  <a:lnTo>
                    <a:pt x="613003" y="0"/>
                  </a:lnTo>
                  <a:lnTo>
                    <a:pt x="115227" y="0"/>
                  </a:lnTo>
                  <a:lnTo>
                    <a:pt x="70421" y="9055"/>
                  </a:lnTo>
                  <a:lnTo>
                    <a:pt x="33794" y="33756"/>
                  </a:lnTo>
                  <a:lnTo>
                    <a:pt x="9067" y="70358"/>
                  </a:lnTo>
                  <a:lnTo>
                    <a:pt x="0" y="115125"/>
                  </a:lnTo>
                  <a:lnTo>
                    <a:pt x="0" y="867067"/>
                  </a:lnTo>
                  <a:lnTo>
                    <a:pt x="1549" y="874737"/>
                  </a:lnTo>
                  <a:lnTo>
                    <a:pt x="5778" y="881011"/>
                  </a:lnTo>
                  <a:lnTo>
                    <a:pt x="12052" y="885240"/>
                  </a:lnTo>
                  <a:lnTo>
                    <a:pt x="19735" y="886790"/>
                  </a:lnTo>
                  <a:lnTo>
                    <a:pt x="27419" y="885240"/>
                  </a:lnTo>
                  <a:lnTo>
                    <a:pt x="33693" y="881011"/>
                  </a:lnTo>
                  <a:lnTo>
                    <a:pt x="37922" y="874737"/>
                  </a:lnTo>
                  <a:lnTo>
                    <a:pt x="39471" y="867067"/>
                  </a:lnTo>
                  <a:lnTo>
                    <a:pt x="39471" y="115125"/>
                  </a:lnTo>
                  <a:lnTo>
                    <a:pt x="45427" y="85699"/>
                  </a:lnTo>
                  <a:lnTo>
                    <a:pt x="61683" y="61645"/>
                  </a:lnTo>
                  <a:lnTo>
                    <a:pt x="85763" y="45427"/>
                  </a:lnTo>
                  <a:lnTo>
                    <a:pt x="115227" y="39471"/>
                  </a:lnTo>
                  <a:lnTo>
                    <a:pt x="613003" y="39471"/>
                  </a:lnTo>
                  <a:lnTo>
                    <a:pt x="620687" y="37922"/>
                  </a:lnTo>
                  <a:lnTo>
                    <a:pt x="626960" y="33693"/>
                  </a:lnTo>
                  <a:lnTo>
                    <a:pt x="631190" y="27419"/>
                  </a:lnTo>
                  <a:lnTo>
                    <a:pt x="632739" y="19735"/>
                  </a:lnTo>
                  <a:close/>
                </a:path>
                <a:path w="1664334" h="1482725">
                  <a:moveTo>
                    <a:pt x="1664284" y="867054"/>
                  </a:moveTo>
                  <a:lnTo>
                    <a:pt x="1662734" y="859370"/>
                  </a:lnTo>
                  <a:lnTo>
                    <a:pt x="1658505" y="853109"/>
                  </a:lnTo>
                  <a:lnTo>
                    <a:pt x="1652231" y="848880"/>
                  </a:lnTo>
                  <a:lnTo>
                    <a:pt x="1644548" y="847331"/>
                  </a:lnTo>
                  <a:lnTo>
                    <a:pt x="1636877" y="848880"/>
                  </a:lnTo>
                  <a:lnTo>
                    <a:pt x="1630603" y="853109"/>
                  </a:lnTo>
                  <a:lnTo>
                    <a:pt x="1626362" y="859370"/>
                  </a:lnTo>
                  <a:lnTo>
                    <a:pt x="1624812" y="867054"/>
                  </a:lnTo>
                  <a:lnTo>
                    <a:pt x="1624812" y="1367078"/>
                  </a:lnTo>
                  <a:lnTo>
                    <a:pt x="1618856" y="1396504"/>
                  </a:lnTo>
                  <a:lnTo>
                    <a:pt x="1602600" y="1420545"/>
                  </a:lnTo>
                  <a:lnTo>
                    <a:pt x="1578521" y="1436776"/>
                  </a:lnTo>
                  <a:lnTo>
                    <a:pt x="1549057" y="1442732"/>
                  </a:lnTo>
                  <a:lnTo>
                    <a:pt x="615657" y="1442732"/>
                  </a:lnTo>
                  <a:lnTo>
                    <a:pt x="607987" y="1444282"/>
                  </a:lnTo>
                  <a:lnTo>
                    <a:pt x="601713" y="1448511"/>
                  </a:lnTo>
                  <a:lnTo>
                    <a:pt x="597484" y="1454772"/>
                  </a:lnTo>
                  <a:lnTo>
                    <a:pt x="595934" y="1462455"/>
                  </a:lnTo>
                  <a:lnTo>
                    <a:pt x="597484" y="1470139"/>
                  </a:lnTo>
                  <a:lnTo>
                    <a:pt x="601713" y="1476413"/>
                  </a:lnTo>
                  <a:lnTo>
                    <a:pt x="607987" y="1480642"/>
                  </a:lnTo>
                  <a:lnTo>
                    <a:pt x="615657" y="1482191"/>
                  </a:lnTo>
                  <a:lnTo>
                    <a:pt x="1549057" y="1482191"/>
                  </a:lnTo>
                  <a:lnTo>
                    <a:pt x="1593862" y="1473136"/>
                  </a:lnTo>
                  <a:lnTo>
                    <a:pt x="1630502" y="1448435"/>
                  </a:lnTo>
                  <a:lnTo>
                    <a:pt x="1655216" y="1411846"/>
                  </a:lnTo>
                  <a:lnTo>
                    <a:pt x="1664284" y="1367078"/>
                  </a:lnTo>
                  <a:lnTo>
                    <a:pt x="1664284" y="867054"/>
                  </a:lnTo>
                  <a:close/>
                </a:path>
              </a:pathLst>
            </a:custGeom>
            <a:solidFill>
              <a:srgbClr val="08B3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288414" y="1607704"/>
              <a:ext cx="1487170" cy="1282700"/>
            </a:xfrm>
            <a:custGeom>
              <a:avLst/>
              <a:gdLst/>
              <a:ahLst/>
              <a:cxnLst/>
              <a:rect l="l" t="t" r="r" b="b"/>
              <a:pathLst>
                <a:path w="1487170" h="1282700">
                  <a:moveTo>
                    <a:pt x="1349819" y="0"/>
                  </a:moveTo>
                  <a:lnTo>
                    <a:pt x="136804" y="0"/>
                  </a:lnTo>
                  <a:lnTo>
                    <a:pt x="93564" y="6974"/>
                  </a:lnTo>
                  <a:lnTo>
                    <a:pt x="56010" y="26396"/>
                  </a:lnTo>
                  <a:lnTo>
                    <a:pt x="26396" y="56010"/>
                  </a:lnTo>
                  <a:lnTo>
                    <a:pt x="6974" y="93564"/>
                  </a:lnTo>
                  <a:lnTo>
                    <a:pt x="0" y="136804"/>
                  </a:lnTo>
                  <a:lnTo>
                    <a:pt x="0" y="1145844"/>
                  </a:lnTo>
                  <a:lnTo>
                    <a:pt x="6974" y="1189084"/>
                  </a:lnTo>
                  <a:lnTo>
                    <a:pt x="26396" y="1226638"/>
                  </a:lnTo>
                  <a:lnTo>
                    <a:pt x="56010" y="1256253"/>
                  </a:lnTo>
                  <a:lnTo>
                    <a:pt x="93564" y="1275674"/>
                  </a:lnTo>
                  <a:lnTo>
                    <a:pt x="136804" y="1282649"/>
                  </a:lnTo>
                  <a:lnTo>
                    <a:pt x="1349819" y="1282649"/>
                  </a:lnTo>
                  <a:lnTo>
                    <a:pt x="1393059" y="1275674"/>
                  </a:lnTo>
                  <a:lnTo>
                    <a:pt x="1430613" y="1256253"/>
                  </a:lnTo>
                  <a:lnTo>
                    <a:pt x="1460227" y="1226638"/>
                  </a:lnTo>
                  <a:lnTo>
                    <a:pt x="1479649" y="1189084"/>
                  </a:lnTo>
                  <a:lnTo>
                    <a:pt x="1486623" y="1145844"/>
                  </a:lnTo>
                  <a:lnTo>
                    <a:pt x="1486623" y="136804"/>
                  </a:lnTo>
                  <a:lnTo>
                    <a:pt x="1479649" y="93564"/>
                  </a:lnTo>
                  <a:lnTo>
                    <a:pt x="1460227" y="56010"/>
                  </a:lnTo>
                  <a:lnTo>
                    <a:pt x="1430613" y="26396"/>
                  </a:lnTo>
                  <a:lnTo>
                    <a:pt x="1393059" y="6974"/>
                  </a:lnTo>
                  <a:lnTo>
                    <a:pt x="1349819" y="0"/>
                  </a:lnTo>
                  <a:close/>
                </a:path>
              </a:pathLst>
            </a:custGeom>
            <a:solidFill>
              <a:srgbClr val="B3B5B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Artificial</a:t>
            </a:r>
            <a:r>
              <a:rPr dirty="0" spc="-250"/>
              <a:t> </a:t>
            </a:r>
            <a:r>
              <a:rPr dirty="0" spc="-175"/>
              <a:t>Intelligence</a:t>
            </a:r>
            <a:r>
              <a:rPr dirty="0" spc="-245"/>
              <a:t> </a:t>
            </a:r>
            <a:r>
              <a:rPr dirty="0" spc="-165"/>
              <a:t>creating</a:t>
            </a:r>
            <a:r>
              <a:rPr dirty="0" spc="-245"/>
              <a:t> </a:t>
            </a:r>
            <a:r>
              <a:rPr dirty="0" spc="-85"/>
              <a:t>or</a:t>
            </a:r>
            <a:r>
              <a:rPr dirty="0" spc="-250"/>
              <a:t> </a:t>
            </a:r>
            <a:r>
              <a:rPr dirty="0" spc="-160"/>
              <a:t>reshaping</a:t>
            </a:r>
            <a:r>
              <a:rPr dirty="0" spc="-245"/>
              <a:t> </a:t>
            </a:r>
            <a:r>
              <a:rPr dirty="0" spc="-160"/>
              <a:t>products</a:t>
            </a:r>
            <a:r>
              <a:rPr dirty="0" spc="-245"/>
              <a:t> </a:t>
            </a:r>
            <a:r>
              <a:rPr dirty="0" spc="-135"/>
              <a:t>and</a:t>
            </a:r>
            <a:r>
              <a:rPr dirty="0" spc="-245"/>
              <a:t> </a:t>
            </a:r>
            <a:r>
              <a:rPr dirty="0" spc="-155"/>
              <a:t>services</a:t>
            </a:r>
          </a:p>
        </p:txBody>
      </p:sp>
      <p:sp>
        <p:nvSpPr>
          <p:cNvPr id="46" name="object 46" descr=""/>
          <p:cNvSpPr txBox="1"/>
          <p:nvPr/>
        </p:nvSpPr>
        <p:spPr>
          <a:xfrm>
            <a:off x="522643" y="5668035"/>
            <a:ext cx="10342245" cy="36385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form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0">
                <a:solidFill>
                  <a:srgbClr val="EF7D00"/>
                </a:solidFill>
                <a:latin typeface="Arial Black"/>
                <a:cs typeface="Arial Black"/>
              </a:rPr>
              <a:t>part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EF7D00"/>
                </a:solidFill>
                <a:latin typeface="Arial Black"/>
                <a:cs typeface="Arial Black"/>
              </a:rPr>
              <a:t>our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products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services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more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than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ever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before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384915" y="3138934"/>
            <a:ext cx="635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ChatBot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90102" y="3138934"/>
            <a:ext cx="1197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Smart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Assistant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110083" y="3138934"/>
            <a:ext cx="1397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Facial</a:t>
            </a:r>
            <a:r>
              <a:rPr dirty="0" sz="1200" spc="-14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65">
                <a:solidFill>
                  <a:srgbClr val="1D1D1B"/>
                </a:solidFill>
                <a:latin typeface="Arial Black"/>
                <a:cs typeface="Arial Black"/>
              </a:rPr>
              <a:t>Recognition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611979" y="3138934"/>
            <a:ext cx="840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Navigation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974709" y="5195724"/>
            <a:ext cx="9742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5289" algn="l"/>
                <a:tab pos="4140835" algn="l"/>
                <a:tab pos="6485890" algn="l"/>
                <a:tab pos="8329295" algn="l"/>
              </a:tabLst>
            </a:pP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Self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Driving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Cars</a:t>
            </a:r>
            <a:r>
              <a:rPr dirty="0" sz="1200">
                <a:solidFill>
                  <a:srgbClr val="1D1D1B"/>
                </a:solidFill>
                <a:latin typeface="Arial Black"/>
                <a:cs typeface="Arial Black"/>
              </a:rPr>
              <a:t>	</a:t>
            </a:r>
            <a:r>
              <a:rPr dirty="0" sz="1200" spc="-90">
                <a:solidFill>
                  <a:srgbClr val="1D1D1B"/>
                </a:solidFill>
                <a:latin typeface="Arial Black"/>
                <a:cs typeface="Arial Black"/>
              </a:rPr>
              <a:t>Augmented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20">
                <a:solidFill>
                  <a:srgbClr val="1D1D1B"/>
                </a:solidFill>
                <a:latin typeface="Arial Black"/>
                <a:cs typeface="Arial Black"/>
              </a:rPr>
              <a:t>&amp;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Virtual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Reality</a:t>
            </a:r>
            <a:r>
              <a:rPr dirty="0" sz="1200">
                <a:solidFill>
                  <a:srgbClr val="1D1D1B"/>
                </a:solidFill>
                <a:latin typeface="Arial Black"/>
                <a:cs typeface="Arial Black"/>
              </a:rPr>
              <a:t>	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Unmanned</a:t>
            </a:r>
            <a:r>
              <a:rPr dirty="0" sz="1200" spc="-14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10">
                <a:solidFill>
                  <a:srgbClr val="1D1D1B"/>
                </a:solidFill>
                <a:latin typeface="Arial Black"/>
                <a:cs typeface="Arial Black"/>
              </a:rPr>
              <a:t>Drones</a:t>
            </a:r>
            <a:r>
              <a:rPr dirty="0" sz="1200">
                <a:solidFill>
                  <a:srgbClr val="1D1D1B"/>
                </a:solidFill>
                <a:latin typeface="Arial Black"/>
                <a:cs typeface="Arial Black"/>
              </a:rPr>
              <a:t>	</a:t>
            </a:r>
            <a:r>
              <a:rPr dirty="0" sz="1200" spc="-80">
                <a:solidFill>
                  <a:srgbClr val="1D1D1B"/>
                </a:solidFill>
                <a:latin typeface="Arial Black"/>
                <a:cs typeface="Arial Black"/>
              </a:rPr>
              <a:t>Smart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20">
                <a:solidFill>
                  <a:srgbClr val="1D1D1B"/>
                </a:solidFill>
                <a:latin typeface="Arial Black"/>
                <a:cs typeface="Arial Black"/>
              </a:rPr>
              <a:t>Home</a:t>
            </a:r>
            <a:r>
              <a:rPr dirty="0" sz="1200">
                <a:solidFill>
                  <a:srgbClr val="1D1D1B"/>
                </a:solidFill>
                <a:latin typeface="Arial Black"/>
                <a:cs typeface="Arial Black"/>
              </a:rPr>
              <a:t>	</a:t>
            </a:r>
            <a:r>
              <a:rPr dirty="0" sz="1200" spc="-95">
                <a:solidFill>
                  <a:srgbClr val="1D1D1B"/>
                </a:solidFill>
                <a:latin typeface="Arial Black"/>
                <a:cs typeface="Arial Black"/>
              </a:rPr>
              <a:t>Malware</a:t>
            </a:r>
            <a:r>
              <a:rPr dirty="0" sz="1200" spc="-100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Detection</a:t>
            </a:r>
            <a:endParaRPr sz="1200">
              <a:latin typeface="Arial Black"/>
              <a:cs typeface="Arial Black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3202255" y="1864034"/>
            <a:ext cx="939165" cy="914400"/>
            <a:chOff x="3202255" y="1864034"/>
            <a:chExt cx="939165" cy="914400"/>
          </a:xfrm>
        </p:grpSpPr>
        <p:sp>
          <p:nvSpPr>
            <p:cNvPr id="53" name="object 53" descr=""/>
            <p:cNvSpPr/>
            <p:nvPr/>
          </p:nvSpPr>
          <p:spPr>
            <a:xfrm>
              <a:off x="3202255" y="1864034"/>
              <a:ext cx="939165" cy="914400"/>
            </a:xfrm>
            <a:custGeom>
              <a:avLst/>
              <a:gdLst/>
              <a:ahLst/>
              <a:cxnLst/>
              <a:rect l="l" t="t" r="r" b="b"/>
              <a:pathLst>
                <a:path w="939164" h="914400">
                  <a:moveTo>
                    <a:pt x="843445" y="0"/>
                  </a:moveTo>
                  <a:lnTo>
                    <a:pt x="95199" y="0"/>
                  </a:lnTo>
                  <a:lnTo>
                    <a:pt x="58105" y="7822"/>
                  </a:lnTo>
                  <a:lnTo>
                    <a:pt x="27849" y="29121"/>
                  </a:lnTo>
                  <a:lnTo>
                    <a:pt x="7468" y="60639"/>
                  </a:lnTo>
                  <a:lnTo>
                    <a:pt x="0" y="99123"/>
                  </a:lnTo>
                  <a:lnTo>
                    <a:pt x="0" y="578230"/>
                  </a:lnTo>
                  <a:lnTo>
                    <a:pt x="7468" y="616859"/>
                  </a:lnTo>
                  <a:lnTo>
                    <a:pt x="27849" y="648361"/>
                  </a:lnTo>
                  <a:lnTo>
                    <a:pt x="58105" y="669579"/>
                  </a:lnTo>
                  <a:lnTo>
                    <a:pt x="95199" y="677354"/>
                  </a:lnTo>
                  <a:lnTo>
                    <a:pt x="532790" y="677354"/>
                  </a:lnTo>
                  <a:lnTo>
                    <a:pt x="741578" y="914260"/>
                  </a:lnTo>
                  <a:lnTo>
                    <a:pt x="741578" y="677354"/>
                  </a:lnTo>
                  <a:lnTo>
                    <a:pt x="843445" y="677354"/>
                  </a:lnTo>
                  <a:lnTo>
                    <a:pt x="880538" y="669579"/>
                  </a:lnTo>
                  <a:lnTo>
                    <a:pt x="910794" y="648361"/>
                  </a:lnTo>
                  <a:lnTo>
                    <a:pt x="931175" y="616859"/>
                  </a:lnTo>
                  <a:lnTo>
                    <a:pt x="938644" y="578230"/>
                  </a:lnTo>
                  <a:lnTo>
                    <a:pt x="938644" y="99123"/>
                  </a:lnTo>
                  <a:lnTo>
                    <a:pt x="931175" y="60639"/>
                  </a:lnTo>
                  <a:lnTo>
                    <a:pt x="910794" y="29121"/>
                  </a:lnTo>
                  <a:lnTo>
                    <a:pt x="880538" y="7822"/>
                  </a:lnTo>
                  <a:lnTo>
                    <a:pt x="843445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3448164" y="1994407"/>
              <a:ext cx="447040" cy="454025"/>
            </a:xfrm>
            <a:custGeom>
              <a:avLst/>
              <a:gdLst/>
              <a:ahLst/>
              <a:cxnLst/>
              <a:rect l="l" t="t" r="r" b="b"/>
              <a:pathLst>
                <a:path w="447039" h="454025">
                  <a:moveTo>
                    <a:pt x="446811" y="0"/>
                  </a:moveTo>
                  <a:lnTo>
                    <a:pt x="0" y="0"/>
                  </a:lnTo>
                  <a:lnTo>
                    <a:pt x="0" y="453758"/>
                  </a:lnTo>
                  <a:lnTo>
                    <a:pt x="446811" y="453758"/>
                  </a:lnTo>
                  <a:lnTo>
                    <a:pt x="446811" y="0"/>
                  </a:lnTo>
                  <a:close/>
                </a:path>
              </a:pathLst>
            </a:custGeom>
            <a:solidFill>
              <a:srgbClr val="6F79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566972" y="2270378"/>
              <a:ext cx="209550" cy="126364"/>
            </a:xfrm>
            <a:custGeom>
              <a:avLst/>
              <a:gdLst/>
              <a:ahLst/>
              <a:cxnLst/>
              <a:rect l="l" t="t" r="r" b="b"/>
              <a:pathLst>
                <a:path w="209550" h="126364">
                  <a:moveTo>
                    <a:pt x="18173" y="0"/>
                  </a:moveTo>
                  <a:lnTo>
                    <a:pt x="0" y="0"/>
                  </a:lnTo>
                  <a:lnTo>
                    <a:pt x="0" y="125768"/>
                  </a:lnTo>
                  <a:lnTo>
                    <a:pt x="18173" y="125768"/>
                  </a:lnTo>
                  <a:lnTo>
                    <a:pt x="18173" y="0"/>
                  </a:lnTo>
                  <a:close/>
                </a:path>
                <a:path w="209550" h="126364">
                  <a:moveTo>
                    <a:pt x="50012" y="0"/>
                  </a:moveTo>
                  <a:lnTo>
                    <a:pt x="31826" y="0"/>
                  </a:lnTo>
                  <a:lnTo>
                    <a:pt x="31826" y="125768"/>
                  </a:lnTo>
                  <a:lnTo>
                    <a:pt x="50012" y="125768"/>
                  </a:lnTo>
                  <a:lnTo>
                    <a:pt x="50012" y="0"/>
                  </a:lnTo>
                  <a:close/>
                </a:path>
                <a:path w="209550" h="126364">
                  <a:moveTo>
                    <a:pt x="81851" y="0"/>
                  </a:moveTo>
                  <a:lnTo>
                    <a:pt x="63677" y="0"/>
                  </a:lnTo>
                  <a:lnTo>
                    <a:pt x="63677" y="125768"/>
                  </a:lnTo>
                  <a:lnTo>
                    <a:pt x="81851" y="125768"/>
                  </a:lnTo>
                  <a:lnTo>
                    <a:pt x="81851" y="0"/>
                  </a:lnTo>
                  <a:close/>
                </a:path>
                <a:path w="209550" h="126364">
                  <a:moveTo>
                    <a:pt x="113690" y="0"/>
                  </a:moveTo>
                  <a:lnTo>
                    <a:pt x="95516" y="0"/>
                  </a:lnTo>
                  <a:lnTo>
                    <a:pt x="95516" y="125768"/>
                  </a:lnTo>
                  <a:lnTo>
                    <a:pt x="113690" y="125768"/>
                  </a:lnTo>
                  <a:lnTo>
                    <a:pt x="113690" y="0"/>
                  </a:lnTo>
                  <a:close/>
                </a:path>
                <a:path w="209550" h="126364">
                  <a:moveTo>
                    <a:pt x="145529" y="0"/>
                  </a:moveTo>
                  <a:lnTo>
                    <a:pt x="127355" y="0"/>
                  </a:lnTo>
                  <a:lnTo>
                    <a:pt x="127355" y="125768"/>
                  </a:lnTo>
                  <a:lnTo>
                    <a:pt x="145529" y="125768"/>
                  </a:lnTo>
                  <a:lnTo>
                    <a:pt x="145529" y="0"/>
                  </a:lnTo>
                  <a:close/>
                </a:path>
                <a:path w="209550" h="126364">
                  <a:moveTo>
                    <a:pt x="177368" y="0"/>
                  </a:moveTo>
                  <a:lnTo>
                    <a:pt x="159194" y="0"/>
                  </a:lnTo>
                  <a:lnTo>
                    <a:pt x="159194" y="125768"/>
                  </a:lnTo>
                  <a:lnTo>
                    <a:pt x="177368" y="125768"/>
                  </a:lnTo>
                  <a:lnTo>
                    <a:pt x="177368" y="0"/>
                  </a:lnTo>
                  <a:close/>
                </a:path>
                <a:path w="209550" h="126364">
                  <a:moveTo>
                    <a:pt x="209207" y="0"/>
                  </a:moveTo>
                  <a:lnTo>
                    <a:pt x="191020" y="0"/>
                  </a:lnTo>
                  <a:lnTo>
                    <a:pt x="191020" y="125768"/>
                  </a:lnTo>
                  <a:lnTo>
                    <a:pt x="209207" y="125768"/>
                  </a:lnTo>
                  <a:lnTo>
                    <a:pt x="209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7229" y="2066517"/>
              <a:ext cx="120459" cy="13162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5471" y="2066517"/>
              <a:ext cx="120446" cy="131622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3398532" y="2105202"/>
              <a:ext cx="34925" cy="151765"/>
            </a:xfrm>
            <a:custGeom>
              <a:avLst/>
              <a:gdLst/>
              <a:ahLst/>
              <a:cxnLst/>
              <a:rect l="l" t="t" r="r" b="b"/>
              <a:pathLst>
                <a:path w="34925" h="151764">
                  <a:moveTo>
                    <a:pt x="34582" y="0"/>
                  </a:moveTo>
                  <a:lnTo>
                    <a:pt x="0" y="0"/>
                  </a:lnTo>
                  <a:lnTo>
                    <a:pt x="0" y="151142"/>
                  </a:lnTo>
                  <a:lnTo>
                    <a:pt x="34582" y="151142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EC6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3433102" y="2133892"/>
              <a:ext cx="15240" cy="93980"/>
            </a:xfrm>
            <a:custGeom>
              <a:avLst/>
              <a:gdLst/>
              <a:ahLst/>
              <a:cxnLst/>
              <a:rect l="l" t="t" r="r" b="b"/>
              <a:pathLst>
                <a:path w="15239" h="93980">
                  <a:moveTo>
                    <a:pt x="15062" y="0"/>
                  </a:moveTo>
                  <a:lnTo>
                    <a:pt x="0" y="0"/>
                  </a:lnTo>
                  <a:lnTo>
                    <a:pt x="0" y="93764"/>
                  </a:lnTo>
                  <a:lnTo>
                    <a:pt x="15062" y="93764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rgbClr val="334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910037" y="2105202"/>
              <a:ext cx="34925" cy="151765"/>
            </a:xfrm>
            <a:custGeom>
              <a:avLst/>
              <a:gdLst/>
              <a:ahLst/>
              <a:cxnLst/>
              <a:rect l="l" t="t" r="r" b="b"/>
              <a:pathLst>
                <a:path w="34925" h="151764">
                  <a:moveTo>
                    <a:pt x="34582" y="0"/>
                  </a:moveTo>
                  <a:lnTo>
                    <a:pt x="0" y="0"/>
                  </a:lnTo>
                  <a:lnTo>
                    <a:pt x="0" y="151142"/>
                  </a:lnTo>
                  <a:lnTo>
                    <a:pt x="34582" y="151142"/>
                  </a:lnTo>
                  <a:lnTo>
                    <a:pt x="34582" y="0"/>
                  </a:lnTo>
                  <a:close/>
                </a:path>
              </a:pathLst>
            </a:custGeom>
            <a:solidFill>
              <a:srgbClr val="EC6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894975" y="2133892"/>
              <a:ext cx="15240" cy="93980"/>
            </a:xfrm>
            <a:custGeom>
              <a:avLst/>
              <a:gdLst/>
              <a:ahLst/>
              <a:cxnLst/>
              <a:rect l="l" t="t" r="r" b="b"/>
              <a:pathLst>
                <a:path w="15239" h="93980">
                  <a:moveTo>
                    <a:pt x="15062" y="0"/>
                  </a:moveTo>
                  <a:lnTo>
                    <a:pt x="0" y="0"/>
                  </a:lnTo>
                  <a:lnTo>
                    <a:pt x="0" y="93764"/>
                  </a:lnTo>
                  <a:lnTo>
                    <a:pt x="15062" y="93764"/>
                  </a:lnTo>
                  <a:lnTo>
                    <a:pt x="15062" y="0"/>
                  </a:lnTo>
                  <a:close/>
                </a:path>
              </a:pathLst>
            </a:custGeom>
            <a:solidFill>
              <a:srgbClr val="334B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3516045" y="1940166"/>
              <a:ext cx="311150" cy="38100"/>
            </a:xfrm>
            <a:custGeom>
              <a:avLst/>
              <a:gdLst/>
              <a:ahLst/>
              <a:cxnLst/>
              <a:rect l="l" t="t" r="r" b="b"/>
              <a:pathLst>
                <a:path w="311150" h="38100">
                  <a:moveTo>
                    <a:pt x="311073" y="0"/>
                  </a:moveTo>
                  <a:lnTo>
                    <a:pt x="0" y="0"/>
                  </a:lnTo>
                  <a:lnTo>
                    <a:pt x="0" y="37795"/>
                  </a:lnTo>
                  <a:lnTo>
                    <a:pt x="311073" y="37795"/>
                  </a:lnTo>
                  <a:lnTo>
                    <a:pt x="311073" y="0"/>
                  </a:lnTo>
                  <a:close/>
                </a:path>
              </a:pathLst>
            </a:custGeom>
            <a:solidFill>
              <a:srgbClr val="EC65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575088" y="1977961"/>
              <a:ext cx="193040" cy="16510"/>
            </a:xfrm>
            <a:custGeom>
              <a:avLst/>
              <a:gdLst/>
              <a:ahLst/>
              <a:cxnLst/>
              <a:rect l="l" t="t" r="r" b="b"/>
              <a:pathLst>
                <a:path w="193039" h="16510">
                  <a:moveTo>
                    <a:pt x="192976" y="0"/>
                  </a:moveTo>
                  <a:lnTo>
                    <a:pt x="0" y="0"/>
                  </a:lnTo>
                  <a:lnTo>
                    <a:pt x="0" y="16459"/>
                  </a:lnTo>
                  <a:lnTo>
                    <a:pt x="192976" y="16459"/>
                  </a:lnTo>
                  <a:lnTo>
                    <a:pt x="192976" y="0"/>
                  </a:lnTo>
                  <a:close/>
                </a:path>
              </a:pathLst>
            </a:custGeom>
            <a:solidFill>
              <a:srgbClr val="334B7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5374716" y="1768805"/>
            <a:ext cx="880110" cy="880110"/>
            <a:chOff x="5374716" y="1768805"/>
            <a:chExt cx="880110" cy="880110"/>
          </a:xfrm>
        </p:grpSpPr>
        <p:sp>
          <p:nvSpPr>
            <p:cNvPr id="65" name="object 65" descr=""/>
            <p:cNvSpPr/>
            <p:nvPr/>
          </p:nvSpPr>
          <p:spPr>
            <a:xfrm>
              <a:off x="5374716" y="1768805"/>
              <a:ext cx="880110" cy="880110"/>
            </a:xfrm>
            <a:custGeom>
              <a:avLst/>
              <a:gdLst/>
              <a:ahLst/>
              <a:cxnLst/>
              <a:rect l="l" t="t" r="r" b="b"/>
              <a:pathLst>
                <a:path w="880110" h="880110">
                  <a:moveTo>
                    <a:pt x="879538" y="0"/>
                  </a:moveTo>
                  <a:lnTo>
                    <a:pt x="0" y="0"/>
                  </a:lnTo>
                  <a:lnTo>
                    <a:pt x="0" y="879538"/>
                  </a:lnTo>
                  <a:lnTo>
                    <a:pt x="879538" y="879538"/>
                  </a:lnTo>
                  <a:lnTo>
                    <a:pt x="879538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636463" y="2335900"/>
              <a:ext cx="356235" cy="313055"/>
            </a:xfrm>
            <a:custGeom>
              <a:avLst/>
              <a:gdLst/>
              <a:ahLst/>
              <a:cxnLst/>
              <a:rect l="l" t="t" r="r" b="b"/>
              <a:pathLst>
                <a:path w="356235" h="313055">
                  <a:moveTo>
                    <a:pt x="336562" y="0"/>
                  </a:moveTo>
                  <a:lnTo>
                    <a:pt x="178015" y="0"/>
                  </a:lnTo>
                  <a:lnTo>
                    <a:pt x="19469" y="0"/>
                  </a:lnTo>
                  <a:lnTo>
                    <a:pt x="35583" y="69159"/>
                  </a:lnTo>
                  <a:lnTo>
                    <a:pt x="43543" y="125309"/>
                  </a:lnTo>
                  <a:lnTo>
                    <a:pt x="44462" y="171352"/>
                  </a:lnTo>
                  <a:lnTo>
                    <a:pt x="39453" y="210186"/>
                  </a:lnTo>
                  <a:lnTo>
                    <a:pt x="29631" y="244713"/>
                  </a:lnTo>
                  <a:lnTo>
                    <a:pt x="16108" y="277832"/>
                  </a:lnTo>
                  <a:lnTo>
                    <a:pt x="0" y="312445"/>
                  </a:lnTo>
                  <a:lnTo>
                    <a:pt x="356044" y="312445"/>
                  </a:lnTo>
                  <a:lnTo>
                    <a:pt x="339931" y="277832"/>
                  </a:lnTo>
                  <a:lnTo>
                    <a:pt x="326407" y="244713"/>
                  </a:lnTo>
                  <a:lnTo>
                    <a:pt x="316584" y="210186"/>
                  </a:lnTo>
                  <a:lnTo>
                    <a:pt x="311575" y="171352"/>
                  </a:lnTo>
                  <a:lnTo>
                    <a:pt x="312494" y="125309"/>
                  </a:lnTo>
                  <a:lnTo>
                    <a:pt x="320452" y="69159"/>
                  </a:lnTo>
                  <a:lnTo>
                    <a:pt x="336562" y="0"/>
                  </a:lnTo>
                  <a:close/>
                </a:path>
              </a:pathLst>
            </a:custGeom>
            <a:solidFill>
              <a:srgbClr val="E7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5636463" y="2335900"/>
              <a:ext cx="337185" cy="313055"/>
            </a:xfrm>
            <a:custGeom>
              <a:avLst/>
              <a:gdLst/>
              <a:ahLst/>
              <a:cxnLst/>
              <a:rect l="l" t="t" r="r" b="b"/>
              <a:pathLst>
                <a:path w="337185" h="313055">
                  <a:moveTo>
                    <a:pt x="336562" y="0"/>
                  </a:moveTo>
                  <a:lnTo>
                    <a:pt x="178015" y="0"/>
                  </a:lnTo>
                  <a:lnTo>
                    <a:pt x="19469" y="0"/>
                  </a:lnTo>
                  <a:lnTo>
                    <a:pt x="35583" y="69159"/>
                  </a:lnTo>
                  <a:lnTo>
                    <a:pt x="43543" y="125309"/>
                  </a:lnTo>
                  <a:lnTo>
                    <a:pt x="44462" y="171352"/>
                  </a:lnTo>
                  <a:lnTo>
                    <a:pt x="39453" y="210186"/>
                  </a:lnTo>
                  <a:lnTo>
                    <a:pt x="29631" y="244713"/>
                  </a:lnTo>
                  <a:lnTo>
                    <a:pt x="16108" y="277832"/>
                  </a:lnTo>
                  <a:lnTo>
                    <a:pt x="0" y="312445"/>
                  </a:lnTo>
                  <a:lnTo>
                    <a:pt x="185508" y="312445"/>
                  </a:lnTo>
                  <a:lnTo>
                    <a:pt x="214153" y="300541"/>
                  </a:lnTo>
                  <a:lnTo>
                    <a:pt x="236929" y="291653"/>
                  </a:lnTo>
                  <a:lnTo>
                    <a:pt x="259284" y="281096"/>
                  </a:lnTo>
                  <a:lnTo>
                    <a:pt x="299341" y="254016"/>
                  </a:lnTo>
                  <a:lnTo>
                    <a:pt x="321436" y="229463"/>
                  </a:lnTo>
                  <a:lnTo>
                    <a:pt x="314249" y="197347"/>
                  </a:lnTo>
                  <a:lnTo>
                    <a:pt x="311217" y="161033"/>
                  </a:lnTo>
                  <a:lnTo>
                    <a:pt x="313134" y="118400"/>
                  </a:lnTo>
                  <a:lnTo>
                    <a:pt x="320796" y="67377"/>
                  </a:lnTo>
                  <a:lnTo>
                    <a:pt x="335000" y="5892"/>
                  </a:lnTo>
                  <a:lnTo>
                    <a:pt x="336562" y="0"/>
                  </a:lnTo>
                  <a:close/>
                </a:path>
              </a:pathLst>
            </a:custGeom>
            <a:solidFill>
              <a:srgbClr val="DBDB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98013" y="2205115"/>
              <a:ext cx="99560" cy="159021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1528" y="2205115"/>
              <a:ext cx="99552" cy="159021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5569192" y="1911419"/>
              <a:ext cx="490855" cy="666750"/>
            </a:xfrm>
            <a:custGeom>
              <a:avLst/>
              <a:gdLst/>
              <a:ahLst/>
              <a:cxnLst/>
              <a:rect l="l" t="t" r="r" b="b"/>
              <a:pathLst>
                <a:path w="490854" h="666750">
                  <a:moveTo>
                    <a:pt x="245292" y="0"/>
                  </a:moveTo>
                  <a:lnTo>
                    <a:pt x="198422" y="3769"/>
                  </a:lnTo>
                  <a:lnTo>
                    <a:pt x="155470" y="14735"/>
                  </a:lnTo>
                  <a:lnTo>
                    <a:pt x="116862" y="32389"/>
                  </a:lnTo>
                  <a:lnTo>
                    <a:pt x="83024" y="56218"/>
                  </a:lnTo>
                  <a:lnTo>
                    <a:pt x="54383" y="85713"/>
                  </a:lnTo>
                  <a:lnTo>
                    <a:pt x="31365" y="120362"/>
                  </a:lnTo>
                  <a:lnTo>
                    <a:pt x="14396" y="159654"/>
                  </a:lnTo>
                  <a:lnTo>
                    <a:pt x="3902" y="203079"/>
                  </a:lnTo>
                  <a:lnTo>
                    <a:pt x="309" y="250126"/>
                  </a:lnTo>
                  <a:lnTo>
                    <a:pt x="0" y="295639"/>
                  </a:lnTo>
                  <a:lnTo>
                    <a:pt x="440" y="340418"/>
                  </a:lnTo>
                  <a:lnTo>
                    <a:pt x="3685" y="382009"/>
                  </a:lnTo>
                  <a:lnTo>
                    <a:pt x="43425" y="514381"/>
                  </a:lnTo>
                  <a:lnTo>
                    <a:pt x="75525" y="566934"/>
                  </a:lnTo>
                  <a:lnTo>
                    <a:pt x="106637" y="593407"/>
                  </a:lnTo>
                  <a:lnTo>
                    <a:pt x="173728" y="641828"/>
                  </a:lnTo>
                  <a:lnTo>
                    <a:pt x="216331" y="662702"/>
                  </a:lnTo>
                  <a:lnTo>
                    <a:pt x="245292" y="666153"/>
                  </a:lnTo>
                  <a:lnTo>
                    <a:pt x="274249" y="662702"/>
                  </a:lnTo>
                  <a:lnTo>
                    <a:pt x="316850" y="641828"/>
                  </a:lnTo>
                  <a:lnTo>
                    <a:pt x="383935" y="593407"/>
                  </a:lnTo>
                  <a:lnTo>
                    <a:pt x="415048" y="566934"/>
                  </a:lnTo>
                  <a:lnTo>
                    <a:pt x="447151" y="514381"/>
                  </a:lnTo>
                  <a:lnTo>
                    <a:pt x="478795" y="417957"/>
                  </a:lnTo>
                  <a:lnTo>
                    <a:pt x="490134" y="340418"/>
                  </a:lnTo>
                  <a:lnTo>
                    <a:pt x="490573" y="295639"/>
                  </a:lnTo>
                  <a:lnTo>
                    <a:pt x="490263" y="250126"/>
                  </a:lnTo>
                  <a:lnTo>
                    <a:pt x="486670" y="203079"/>
                  </a:lnTo>
                  <a:lnTo>
                    <a:pt x="476176" y="159654"/>
                  </a:lnTo>
                  <a:lnTo>
                    <a:pt x="459207" y="120362"/>
                  </a:lnTo>
                  <a:lnTo>
                    <a:pt x="436190" y="85713"/>
                  </a:lnTo>
                  <a:lnTo>
                    <a:pt x="407550" y="56218"/>
                  </a:lnTo>
                  <a:lnTo>
                    <a:pt x="373714" y="32389"/>
                  </a:lnTo>
                  <a:lnTo>
                    <a:pt x="335109" y="14735"/>
                  </a:lnTo>
                  <a:lnTo>
                    <a:pt x="292159" y="3769"/>
                  </a:lnTo>
                  <a:lnTo>
                    <a:pt x="245292" y="0"/>
                  </a:lnTo>
                  <a:close/>
                </a:path>
              </a:pathLst>
            </a:custGeom>
            <a:solidFill>
              <a:srgbClr val="E7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5646743" y="2194845"/>
              <a:ext cx="118745" cy="71120"/>
            </a:xfrm>
            <a:custGeom>
              <a:avLst/>
              <a:gdLst/>
              <a:ahLst/>
              <a:cxnLst/>
              <a:rect l="l" t="t" r="r" b="b"/>
              <a:pathLst>
                <a:path w="118745" h="71119">
                  <a:moveTo>
                    <a:pt x="52985" y="0"/>
                  </a:moveTo>
                  <a:lnTo>
                    <a:pt x="29873" y="7394"/>
                  </a:lnTo>
                  <a:lnTo>
                    <a:pt x="11072" y="22090"/>
                  </a:lnTo>
                  <a:lnTo>
                    <a:pt x="0" y="43294"/>
                  </a:lnTo>
                  <a:lnTo>
                    <a:pt x="7435" y="56051"/>
                  </a:lnTo>
                  <a:lnTo>
                    <a:pt x="20789" y="64878"/>
                  </a:lnTo>
                  <a:lnTo>
                    <a:pt x="38669" y="69762"/>
                  </a:lnTo>
                  <a:lnTo>
                    <a:pt x="59677" y="70688"/>
                  </a:lnTo>
                  <a:lnTo>
                    <a:pt x="80552" y="68189"/>
                  </a:lnTo>
                  <a:lnTo>
                    <a:pt x="98128" y="62543"/>
                  </a:lnTo>
                  <a:lnTo>
                    <a:pt x="111124" y="53384"/>
                  </a:lnTo>
                  <a:lnTo>
                    <a:pt x="118262" y="40348"/>
                  </a:lnTo>
                  <a:lnTo>
                    <a:pt x="112091" y="25928"/>
                  </a:lnTo>
                  <a:lnTo>
                    <a:pt x="102644" y="14241"/>
                  </a:lnTo>
                  <a:lnTo>
                    <a:pt x="90687" y="5695"/>
                  </a:lnTo>
                  <a:lnTo>
                    <a:pt x="76987" y="698"/>
                  </a:lnTo>
                  <a:lnTo>
                    <a:pt x="52985" y="0"/>
                  </a:lnTo>
                  <a:close/>
                </a:path>
              </a:pathLst>
            </a:custGeom>
            <a:solidFill>
              <a:srgbClr val="EF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5646743" y="2235193"/>
              <a:ext cx="118745" cy="40640"/>
            </a:xfrm>
            <a:custGeom>
              <a:avLst/>
              <a:gdLst/>
              <a:ahLst/>
              <a:cxnLst/>
              <a:rect l="l" t="t" r="r" b="b"/>
              <a:pathLst>
                <a:path w="118745" h="40639">
                  <a:moveTo>
                    <a:pt x="118262" y="0"/>
                  </a:moveTo>
                  <a:lnTo>
                    <a:pt x="0" y="2946"/>
                  </a:lnTo>
                  <a:lnTo>
                    <a:pt x="24775" y="32345"/>
                  </a:lnTo>
                  <a:lnTo>
                    <a:pt x="60750" y="40520"/>
                  </a:lnTo>
                  <a:lnTo>
                    <a:pt x="95915" y="29172"/>
                  </a:lnTo>
                  <a:lnTo>
                    <a:pt x="118262" y="0"/>
                  </a:lnTo>
                  <a:close/>
                </a:path>
              </a:pathLst>
            </a:custGeom>
            <a:solidFill>
              <a:srgbClr val="DBDB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5646737" y="2210277"/>
              <a:ext cx="118745" cy="53340"/>
            </a:xfrm>
            <a:custGeom>
              <a:avLst/>
              <a:gdLst/>
              <a:ahLst/>
              <a:cxnLst/>
              <a:rect l="l" t="t" r="r" b="b"/>
              <a:pathLst>
                <a:path w="118745" h="53339">
                  <a:moveTo>
                    <a:pt x="58470" y="0"/>
                  </a:moveTo>
                  <a:lnTo>
                    <a:pt x="37597" y="2528"/>
                  </a:lnTo>
                  <a:lnTo>
                    <a:pt x="20005" y="8521"/>
                  </a:lnTo>
                  <a:lnTo>
                    <a:pt x="7028" y="17220"/>
                  </a:lnTo>
                  <a:lnTo>
                    <a:pt x="0" y="27863"/>
                  </a:lnTo>
                  <a:lnTo>
                    <a:pt x="7554" y="38140"/>
                  </a:lnTo>
                  <a:lnTo>
                    <a:pt x="20947" y="46180"/>
                  </a:lnTo>
                  <a:lnTo>
                    <a:pt x="38813" y="51291"/>
                  </a:lnTo>
                  <a:lnTo>
                    <a:pt x="59791" y="52781"/>
                  </a:lnTo>
                  <a:lnTo>
                    <a:pt x="80670" y="50247"/>
                  </a:lnTo>
                  <a:lnTo>
                    <a:pt x="98261" y="44254"/>
                  </a:lnTo>
                  <a:lnTo>
                    <a:pt x="111235" y="35559"/>
                  </a:lnTo>
                  <a:lnTo>
                    <a:pt x="118262" y="24917"/>
                  </a:lnTo>
                  <a:lnTo>
                    <a:pt x="110714" y="14641"/>
                  </a:lnTo>
                  <a:lnTo>
                    <a:pt x="97324" y="6600"/>
                  </a:lnTo>
                  <a:lnTo>
                    <a:pt x="79455" y="1489"/>
                  </a:lnTo>
                  <a:lnTo>
                    <a:pt x="584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683707" y="2210107"/>
              <a:ext cx="54610" cy="52069"/>
            </a:xfrm>
            <a:custGeom>
              <a:avLst/>
              <a:gdLst/>
              <a:ahLst/>
              <a:cxnLst/>
              <a:rect l="l" t="t" r="r" b="b"/>
              <a:pathLst>
                <a:path w="54610" h="52069">
                  <a:moveTo>
                    <a:pt x="28435" y="0"/>
                  </a:moveTo>
                  <a:lnTo>
                    <a:pt x="0" y="25361"/>
                  </a:lnTo>
                  <a:lnTo>
                    <a:pt x="2397" y="35889"/>
                  </a:lnTo>
                  <a:lnTo>
                    <a:pt x="8439" y="44386"/>
                  </a:lnTo>
                  <a:lnTo>
                    <a:pt x="17223" y="49997"/>
                  </a:lnTo>
                  <a:lnTo>
                    <a:pt x="27851" y="51866"/>
                  </a:lnTo>
                  <a:lnTo>
                    <a:pt x="38386" y="49470"/>
                  </a:lnTo>
                  <a:lnTo>
                    <a:pt x="46886" y="43430"/>
                  </a:lnTo>
                  <a:lnTo>
                    <a:pt x="52498" y="34643"/>
                  </a:lnTo>
                  <a:lnTo>
                    <a:pt x="54368" y="24003"/>
                  </a:lnTo>
                  <a:lnTo>
                    <a:pt x="53302" y="17096"/>
                  </a:lnTo>
                  <a:lnTo>
                    <a:pt x="28435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2040" y="2167953"/>
              <a:ext cx="104889" cy="221571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5707915" y="221779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5549" y="0"/>
                  </a:moveTo>
                  <a:lnTo>
                    <a:pt x="533" y="4584"/>
                  </a:lnTo>
                  <a:lnTo>
                    <a:pt x="0" y="16408"/>
                  </a:lnTo>
                  <a:lnTo>
                    <a:pt x="4571" y="21412"/>
                  </a:lnTo>
                  <a:lnTo>
                    <a:pt x="16395" y="21945"/>
                  </a:lnTo>
                  <a:lnTo>
                    <a:pt x="21412" y="17373"/>
                  </a:lnTo>
                  <a:lnTo>
                    <a:pt x="21945" y="5549"/>
                  </a:lnTo>
                  <a:lnTo>
                    <a:pt x="17373" y="546"/>
                  </a:lnTo>
                  <a:lnTo>
                    <a:pt x="11455" y="266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548668" y="1844344"/>
              <a:ext cx="530225" cy="420370"/>
            </a:xfrm>
            <a:custGeom>
              <a:avLst/>
              <a:gdLst/>
              <a:ahLst/>
              <a:cxnLst/>
              <a:rect l="l" t="t" r="r" b="b"/>
              <a:pathLst>
                <a:path w="530225" h="420369">
                  <a:moveTo>
                    <a:pt x="216039" y="317817"/>
                  </a:moveTo>
                  <a:lnTo>
                    <a:pt x="210629" y="314109"/>
                  </a:lnTo>
                  <a:lnTo>
                    <a:pt x="191439" y="310388"/>
                  </a:lnTo>
                  <a:lnTo>
                    <a:pt x="171818" y="307733"/>
                  </a:lnTo>
                  <a:lnTo>
                    <a:pt x="152031" y="307251"/>
                  </a:lnTo>
                  <a:lnTo>
                    <a:pt x="132359" y="310057"/>
                  </a:lnTo>
                  <a:lnTo>
                    <a:pt x="117513" y="315290"/>
                  </a:lnTo>
                  <a:lnTo>
                    <a:pt x="103073" y="322922"/>
                  </a:lnTo>
                  <a:lnTo>
                    <a:pt x="89293" y="331914"/>
                  </a:lnTo>
                  <a:lnTo>
                    <a:pt x="72745" y="343928"/>
                  </a:lnTo>
                  <a:lnTo>
                    <a:pt x="73482" y="349465"/>
                  </a:lnTo>
                  <a:lnTo>
                    <a:pt x="77368" y="346976"/>
                  </a:lnTo>
                  <a:lnTo>
                    <a:pt x="106819" y="332816"/>
                  </a:lnTo>
                  <a:lnTo>
                    <a:pt x="138201" y="325767"/>
                  </a:lnTo>
                  <a:lnTo>
                    <a:pt x="170522" y="324866"/>
                  </a:lnTo>
                  <a:lnTo>
                    <a:pt x="202793" y="329158"/>
                  </a:lnTo>
                  <a:lnTo>
                    <a:pt x="209727" y="327977"/>
                  </a:lnTo>
                  <a:lnTo>
                    <a:pt x="214934" y="323316"/>
                  </a:lnTo>
                  <a:lnTo>
                    <a:pt x="216039" y="317817"/>
                  </a:lnTo>
                  <a:close/>
                </a:path>
                <a:path w="530225" h="420369">
                  <a:moveTo>
                    <a:pt x="530021" y="224396"/>
                  </a:moveTo>
                  <a:lnTo>
                    <a:pt x="519023" y="173316"/>
                  </a:lnTo>
                  <a:lnTo>
                    <a:pt x="506768" y="151155"/>
                  </a:lnTo>
                  <a:lnTo>
                    <a:pt x="509587" y="152679"/>
                  </a:lnTo>
                  <a:lnTo>
                    <a:pt x="513994" y="154622"/>
                  </a:lnTo>
                  <a:lnTo>
                    <a:pt x="519264" y="155321"/>
                  </a:lnTo>
                  <a:lnTo>
                    <a:pt x="511505" y="141922"/>
                  </a:lnTo>
                  <a:lnTo>
                    <a:pt x="504012" y="124434"/>
                  </a:lnTo>
                  <a:lnTo>
                    <a:pt x="487451" y="105968"/>
                  </a:lnTo>
                  <a:lnTo>
                    <a:pt x="452450" y="89611"/>
                  </a:lnTo>
                  <a:lnTo>
                    <a:pt x="466204" y="92417"/>
                  </a:lnTo>
                  <a:lnTo>
                    <a:pt x="474776" y="93497"/>
                  </a:lnTo>
                  <a:lnTo>
                    <a:pt x="480923" y="93383"/>
                  </a:lnTo>
                  <a:lnTo>
                    <a:pt x="487476" y="92570"/>
                  </a:lnTo>
                  <a:lnTo>
                    <a:pt x="478536" y="83108"/>
                  </a:lnTo>
                  <a:lnTo>
                    <a:pt x="468960" y="72491"/>
                  </a:lnTo>
                  <a:lnTo>
                    <a:pt x="425272" y="42570"/>
                  </a:lnTo>
                  <a:lnTo>
                    <a:pt x="367728" y="28994"/>
                  </a:lnTo>
                  <a:lnTo>
                    <a:pt x="330517" y="27863"/>
                  </a:lnTo>
                  <a:lnTo>
                    <a:pt x="334594" y="25450"/>
                  </a:lnTo>
                  <a:lnTo>
                    <a:pt x="339572" y="23799"/>
                  </a:lnTo>
                  <a:lnTo>
                    <a:pt x="348703" y="22186"/>
                  </a:lnTo>
                  <a:lnTo>
                    <a:pt x="365252" y="19837"/>
                  </a:lnTo>
                  <a:lnTo>
                    <a:pt x="355904" y="16433"/>
                  </a:lnTo>
                  <a:lnTo>
                    <a:pt x="312064" y="1460"/>
                  </a:lnTo>
                  <a:lnTo>
                    <a:pt x="281444" y="0"/>
                  </a:lnTo>
                  <a:lnTo>
                    <a:pt x="268693" y="685"/>
                  </a:lnTo>
                  <a:lnTo>
                    <a:pt x="248208" y="4660"/>
                  </a:lnTo>
                  <a:lnTo>
                    <a:pt x="226631" y="11607"/>
                  </a:lnTo>
                  <a:lnTo>
                    <a:pt x="204038" y="21209"/>
                  </a:lnTo>
                  <a:lnTo>
                    <a:pt x="180479" y="33185"/>
                  </a:lnTo>
                  <a:lnTo>
                    <a:pt x="185102" y="27051"/>
                  </a:lnTo>
                  <a:lnTo>
                    <a:pt x="196926" y="16332"/>
                  </a:lnTo>
                  <a:lnTo>
                    <a:pt x="201726" y="9944"/>
                  </a:lnTo>
                  <a:lnTo>
                    <a:pt x="190576" y="10668"/>
                  </a:lnTo>
                  <a:lnTo>
                    <a:pt x="180835" y="9969"/>
                  </a:lnTo>
                  <a:lnTo>
                    <a:pt x="137477" y="24218"/>
                  </a:lnTo>
                  <a:lnTo>
                    <a:pt x="104140" y="49695"/>
                  </a:lnTo>
                  <a:lnTo>
                    <a:pt x="87363" y="70421"/>
                  </a:lnTo>
                  <a:lnTo>
                    <a:pt x="90462" y="57899"/>
                  </a:lnTo>
                  <a:lnTo>
                    <a:pt x="36004" y="82257"/>
                  </a:lnTo>
                  <a:lnTo>
                    <a:pt x="0" y="144564"/>
                  </a:lnTo>
                  <a:lnTo>
                    <a:pt x="7581" y="192265"/>
                  </a:lnTo>
                  <a:lnTo>
                    <a:pt x="1816" y="246075"/>
                  </a:lnTo>
                  <a:lnTo>
                    <a:pt x="2832" y="305714"/>
                  </a:lnTo>
                  <a:lnTo>
                    <a:pt x="7708" y="361873"/>
                  </a:lnTo>
                  <a:lnTo>
                    <a:pt x="13525" y="405206"/>
                  </a:lnTo>
                  <a:lnTo>
                    <a:pt x="27800" y="420179"/>
                  </a:lnTo>
                  <a:lnTo>
                    <a:pt x="35483" y="412102"/>
                  </a:lnTo>
                  <a:lnTo>
                    <a:pt x="34404" y="406603"/>
                  </a:lnTo>
                  <a:lnTo>
                    <a:pt x="31711" y="389102"/>
                  </a:lnTo>
                  <a:lnTo>
                    <a:pt x="29629" y="367601"/>
                  </a:lnTo>
                  <a:lnTo>
                    <a:pt x="28397" y="344246"/>
                  </a:lnTo>
                  <a:lnTo>
                    <a:pt x="28270" y="321195"/>
                  </a:lnTo>
                  <a:lnTo>
                    <a:pt x="32283" y="308902"/>
                  </a:lnTo>
                  <a:lnTo>
                    <a:pt x="49733" y="282486"/>
                  </a:lnTo>
                  <a:lnTo>
                    <a:pt x="54457" y="269582"/>
                  </a:lnTo>
                  <a:lnTo>
                    <a:pt x="63639" y="208495"/>
                  </a:lnTo>
                  <a:lnTo>
                    <a:pt x="82702" y="162941"/>
                  </a:lnTo>
                  <a:lnTo>
                    <a:pt x="115976" y="142011"/>
                  </a:lnTo>
                  <a:lnTo>
                    <a:pt x="157175" y="128257"/>
                  </a:lnTo>
                  <a:lnTo>
                    <a:pt x="203923" y="121361"/>
                  </a:lnTo>
                  <a:lnTo>
                    <a:pt x="253847" y="120992"/>
                  </a:lnTo>
                  <a:lnTo>
                    <a:pt x="304546" y="126847"/>
                  </a:lnTo>
                  <a:lnTo>
                    <a:pt x="353656" y="138582"/>
                  </a:lnTo>
                  <a:lnTo>
                    <a:pt x="398780" y="155892"/>
                  </a:lnTo>
                  <a:lnTo>
                    <a:pt x="437540" y="178435"/>
                  </a:lnTo>
                  <a:lnTo>
                    <a:pt x="467563" y="205905"/>
                  </a:lnTo>
                  <a:lnTo>
                    <a:pt x="475513" y="251815"/>
                  </a:lnTo>
                  <a:lnTo>
                    <a:pt x="477405" y="269582"/>
                  </a:lnTo>
                  <a:lnTo>
                    <a:pt x="482142" y="282486"/>
                  </a:lnTo>
                  <a:lnTo>
                    <a:pt x="499579" y="308902"/>
                  </a:lnTo>
                  <a:lnTo>
                    <a:pt x="503593" y="321195"/>
                  </a:lnTo>
                  <a:lnTo>
                    <a:pt x="503478" y="344246"/>
                  </a:lnTo>
                  <a:lnTo>
                    <a:pt x="502246" y="367601"/>
                  </a:lnTo>
                  <a:lnTo>
                    <a:pt x="500151" y="389102"/>
                  </a:lnTo>
                  <a:lnTo>
                    <a:pt x="497459" y="406603"/>
                  </a:lnTo>
                  <a:lnTo>
                    <a:pt x="496392" y="412102"/>
                  </a:lnTo>
                  <a:lnTo>
                    <a:pt x="504063" y="420179"/>
                  </a:lnTo>
                  <a:lnTo>
                    <a:pt x="522871" y="372770"/>
                  </a:lnTo>
                  <a:lnTo>
                    <a:pt x="527202" y="331279"/>
                  </a:lnTo>
                  <a:lnTo>
                    <a:pt x="529971" y="285165"/>
                  </a:lnTo>
                  <a:lnTo>
                    <a:pt x="529767" y="238874"/>
                  </a:lnTo>
                  <a:lnTo>
                    <a:pt x="530021" y="224396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646742" y="2208987"/>
              <a:ext cx="118745" cy="33655"/>
            </a:xfrm>
            <a:custGeom>
              <a:avLst/>
              <a:gdLst/>
              <a:ahLst/>
              <a:cxnLst/>
              <a:rect l="l" t="t" r="r" b="b"/>
              <a:pathLst>
                <a:path w="118745" h="33655">
                  <a:moveTo>
                    <a:pt x="58534" y="0"/>
                  </a:moveTo>
                  <a:lnTo>
                    <a:pt x="37645" y="2730"/>
                  </a:lnTo>
                  <a:lnTo>
                    <a:pt x="20032" y="9167"/>
                  </a:lnTo>
                  <a:lnTo>
                    <a:pt x="7036" y="18307"/>
                  </a:lnTo>
                  <a:lnTo>
                    <a:pt x="0" y="29146"/>
                  </a:lnTo>
                  <a:lnTo>
                    <a:pt x="507" y="30518"/>
                  </a:lnTo>
                  <a:lnTo>
                    <a:pt x="2006" y="33134"/>
                  </a:lnTo>
                  <a:lnTo>
                    <a:pt x="27827" y="11080"/>
                  </a:lnTo>
                  <a:lnTo>
                    <a:pt x="60567" y="3168"/>
                  </a:lnTo>
                  <a:lnTo>
                    <a:pt x="93091" y="8506"/>
                  </a:lnTo>
                  <a:lnTo>
                    <a:pt x="118262" y="26200"/>
                  </a:lnTo>
                  <a:lnTo>
                    <a:pt x="110722" y="15730"/>
                  </a:lnTo>
                  <a:lnTo>
                    <a:pt x="97351" y="7251"/>
                  </a:lnTo>
                  <a:lnTo>
                    <a:pt x="79503" y="1697"/>
                  </a:lnTo>
                  <a:lnTo>
                    <a:pt x="58534" y="0"/>
                  </a:lnTo>
                  <a:close/>
                </a:path>
              </a:pathLst>
            </a:custGeom>
            <a:solidFill>
              <a:srgbClr val="CD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0604" y="2151588"/>
              <a:ext cx="143540" cy="124126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18013" y="2422288"/>
              <a:ext cx="192925" cy="68116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5814491" y="1768805"/>
              <a:ext cx="440055" cy="880110"/>
            </a:xfrm>
            <a:custGeom>
              <a:avLst/>
              <a:gdLst/>
              <a:ahLst/>
              <a:cxnLst/>
              <a:rect l="l" t="t" r="r" b="b"/>
              <a:pathLst>
                <a:path w="440054" h="880110">
                  <a:moveTo>
                    <a:pt x="439762" y="0"/>
                  </a:moveTo>
                  <a:lnTo>
                    <a:pt x="0" y="0"/>
                  </a:lnTo>
                  <a:lnTo>
                    <a:pt x="0" y="879538"/>
                  </a:lnTo>
                  <a:lnTo>
                    <a:pt x="439762" y="879538"/>
                  </a:lnTo>
                  <a:lnTo>
                    <a:pt x="439762" y="0"/>
                  </a:lnTo>
                  <a:close/>
                </a:path>
              </a:pathLst>
            </a:custGeom>
            <a:solidFill>
              <a:srgbClr val="59C0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814491" y="2335902"/>
              <a:ext cx="178435" cy="313055"/>
            </a:xfrm>
            <a:custGeom>
              <a:avLst/>
              <a:gdLst/>
              <a:ahLst/>
              <a:cxnLst/>
              <a:rect l="l" t="t" r="r" b="b"/>
              <a:pathLst>
                <a:path w="178435" h="313055">
                  <a:moveTo>
                    <a:pt x="158534" y="0"/>
                  </a:moveTo>
                  <a:lnTo>
                    <a:pt x="0" y="0"/>
                  </a:lnTo>
                  <a:lnTo>
                    <a:pt x="0" y="312445"/>
                  </a:lnTo>
                  <a:lnTo>
                    <a:pt x="178015" y="312445"/>
                  </a:lnTo>
                  <a:lnTo>
                    <a:pt x="161903" y="277832"/>
                  </a:lnTo>
                  <a:lnTo>
                    <a:pt x="148378" y="244713"/>
                  </a:lnTo>
                  <a:lnTo>
                    <a:pt x="138556" y="210186"/>
                  </a:lnTo>
                  <a:lnTo>
                    <a:pt x="133547" y="171352"/>
                  </a:lnTo>
                  <a:lnTo>
                    <a:pt x="134465" y="125309"/>
                  </a:lnTo>
                  <a:lnTo>
                    <a:pt x="142423" y="69159"/>
                  </a:lnTo>
                  <a:lnTo>
                    <a:pt x="158534" y="0"/>
                  </a:lnTo>
                  <a:close/>
                </a:path>
              </a:pathLst>
            </a:custGeom>
            <a:solidFill>
              <a:srgbClr val="E8BB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814491" y="2335900"/>
              <a:ext cx="158750" cy="313055"/>
            </a:xfrm>
            <a:custGeom>
              <a:avLst/>
              <a:gdLst/>
              <a:ahLst/>
              <a:cxnLst/>
              <a:rect l="l" t="t" r="r" b="b"/>
              <a:pathLst>
                <a:path w="158750" h="313055">
                  <a:moveTo>
                    <a:pt x="158534" y="0"/>
                  </a:moveTo>
                  <a:lnTo>
                    <a:pt x="0" y="0"/>
                  </a:lnTo>
                  <a:lnTo>
                    <a:pt x="0" y="312445"/>
                  </a:lnTo>
                  <a:lnTo>
                    <a:pt x="7480" y="312445"/>
                  </a:lnTo>
                  <a:lnTo>
                    <a:pt x="36124" y="300541"/>
                  </a:lnTo>
                  <a:lnTo>
                    <a:pt x="58901" y="291653"/>
                  </a:lnTo>
                  <a:lnTo>
                    <a:pt x="108635" y="264185"/>
                  </a:lnTo>
                  <a:lnTo>
                    <a:pt x="140318" y="233903"/>
                  </a:lnTo>
                  <a:lnTo>
                    <a:pt x="143408" y="229463"/>
                  </a:lnTo>
                  <a:lnTo>
                    <a:pt x="136221" y="197347"/>
                  </a:lnTo>
                  <a:lnTo>
                    <a:pt x="133188" y="161033"/>
                  </a:lnTo>
                  <a:lnTo>
                    <a:pt x="135105" y="118400"/>
                  </a:lnTo>
                  <a:lnTo>
                    <a:pt x="142768" y="67377"/>
                  </a:lnTo>
                  <a:lnTo>
                    <a:pt x="156972" y="5892"/>
                  </a:lnTo>
                  <a:lnTo>
                    <a:pt x="158534" y="0"/>
                  </a:lnTo>
                  <a:close/>
                </a:path>
              </a:pathLst>
            </a:custGeom>
            <a:solidFill>
              <a:srgbClr val="E0B49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8013" y="2205115"/>
              <a:ext cx="99560" cy="159021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5814491" y="1911418"/>
              <a:ext cx="245745" cy="666750"/>
            </a:xfrm>
            <a:custGeom>
              <a:avLst/>
              <a:gdLst/>
              <a:ahLst/>
              <a:cxnLst/>
              <a:rect l="l" t="t" r="r" b="b"/>
              <a:pathLst>
                <a:path w="245745" h="666750">
                  <a:moveTo>
                    <a:pt x="0" y="0"/>
                  </a:moveTo>
                  <a:lnTo>
                    <a:pt x="0" y="666153"/>
                  </a:lnTo>
                  <a:lnTo>
                    <a:pt x="28954" y="662702"/>
                  </a:lnTo>
                  <a:lnTo>
                    <a:pt x="71546" y="641833"/>
                  </a:lnTo>
                  <a:lnTo>
                    <a:pt x="138634" y="593419"/>
                  </a:lnTo>
                  <a:lnTo>
                    <a:pt x="169748" y="566943"/>
                  </a:lnTo>
                  <a:lnTo>
                    <a:pt x="201849" y="514384"/>
                  </a:lnTo>
                  <a:lnTo>
                    <a:pt x="233489" y="417956"/>
                  </a:lnTo>
                  <a:lnTo>
                    <a:pt x="244840" y="340418"/>
                  </a:lnTo>
                  <a:lnTo>
                    <a:pt x="245280" y="295639"/>
                  </a:lnTo>
                  <a:lnTo>
                    <a:pt x="244970" y="250126"/>
                  </a:lnTo>
                  <a:lnTo>
                    <a:pt x="241377" y="203079"/>
                  </a:lnTo>
                  <a:lnTo>
                    <a:pt x="230882" y="159654"/>
                  </a:lnTo>
                  <a:lnTo>
                    <a:pt x="213912" y="120362"/>
                  </a:lnTo>
                  <a:lnTo>
                    <a:pt x="190893" y="85713"/>
                  </a:lnTo>
                  <a:lnTo>
                    <a:pt x="162252" y="56218"/>
                  </a:lnTo>
                  <a:lnTo>
                    <a:pt x="128416" y="32389"/>
                  </a:lnTo>
                  <a:lnTo>
                    <a:pt x="89811" y="14735"/>
                  </a:lnTo>
                  <a:lnTo>
                    <a:pt x="46863" y="37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BB9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814491" y="2365761"/>
              <a:ext cx="46355" cy="24130"/>
            </a:xfrm>
            <a:custGeom>
              <a:avLst/>
              <a:gdLst/>
              <a:ahLst/>
              <a:cxnLst/>
              <a:rect l="l" t="t" r="r" b="b"/>
              <a:pathLst>
                <a:path w="46354" h="24130">
                  <a:moveTo>
                    <a:pt x="46113" y="0"/>
                  </a:moveTo>
                  <a:lnTo>
                    <a:pt x="43154" y="1168"/>
                  </a:lnTo>
                  <a:lnTo>
                    <a:pt x="39268" y="1955"/>
                  </a:lnTo>
                  <a:lnTo>
                    <a:pt x="34340" y="2387"/>
                  </a:lnTo>
                  <a:lnTo>
                    <a:pt x="26344" y="4176"/>
                  </a:lnTo>
                  <a:lnTo>
                    <a:pt x="19413" y="7059"/>
                  </a:lnTo>
                  <a:lnTo>
                    <a:pt x="11361" y="9740"/>
                  </a:lnTo>
                  <a:lnTo>
                    <a:pt x="0" y="10921"/>
                  </a:lnTo>
                  <a:lnTo>
                    <a:pt x="0" y="23761"/>
                  </a:lnTo>
                  <a:lnTo>
                    <a:pt x="10103" y="22279"/>
                  </a:lnTo>
                  <a:lnTo>
                    <a:pt x="17264" y="18918"/>
                  </a:lnTo>
                  <a:lnTo>
                    <a:pt x="23422" y="15301"/>
                  </a:lnTo>
                  <a:lnTo>
                    <a:pt x="30518" y="13055"/>
                  </a:lnTo>
                  <a:lnTo>
                    <a:pt x="38785" y="12039"/>
                  </a:lnTo>
                  <a:lnTo>
                    <a:pt x="43738" y="4279"/>
                  </a:lnTo>
                  <a:lnTo>
                    <a:pt x="46113" y="0"/>
                  </a:lnTo>
                  <a:close/>
                </a:path>
              </a:pathLst>
            </a:custGeom>
            <a:solidFill>
              <a:srgbClr val="B98C6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4491" y="2167953"/>
              <a:ext cx="52438" cy="211289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37929" y="1832008"/>
              <a:ext cx="753122" cy="753135"/>
            </a:xfrm>
            <a:prstGeom prst="rect">
              <a:avLst/>
            </a:prstGeom>
          </p:spPr>
        </p:pic>
      </p:grpSp>
      <p:grpSp>
        <p:nvGrpSpPr>
          <p:cNvPr id="89" name="object 89" descr=""/>
          <p:cNvGrpSpPr/>
          <p:nvPr/>
        </p:nvGrpSpPr>
        <p:grpSpPr>
          <a:xfrm>
            <a:off x="9586048" y="1768817"/>
            <a:ext cx="900430" cy="900430"/>
            <a:chOff x="9586048" y="1768817"/>
            <a:chExt cx="900430" cy="900430"/>
          </a:xfrm>
        </p:grpSpPr>
        <p:pic>
          <p:nvPicPr>
            <p:cNvPr id="90" name="object 9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86048" y="1768817"/>
              <a:ext cx="900010" cy="899998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6654" y="2404292"/>
              <a:ext cx="110769" cy="70497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6061" y="2363490"/>
              <a:ext cx="221866" cy="255473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55707" y="1883130"/>
              <a:ext cx="376992" cy="540042"/>
            </a:xfrm>
            <a:prstGeom prst="rect">
              <a:avLst/>
            </a:prstGeom>
          </p:spPr>
        </p:pic>
      </p:grpSp>
      <p:grpSp>
        <p:nvGrpSpPr>
          <p:cNvPr id="94" name="object 94" descr=""/>
          <p:cNvGrpSpPr/>
          <p:nvPr/>
        </p:nvGrpSpPr>
        <p:grpSpPr>
          <a:xfrm>
            <a:off x="7428827" y="3958526"/>
            <a:ext cx="1002665" cy="826135"/>
            <a:chOff x="7428827" y="3958526"/>
            <a:chExt cx="1002665" cy="826135"/>
          </a:xfrm>
        </p:grpSpPr>
        <p:sp>
          <p:nvSpPr>
            <p:cNvPr id="95" name="object 95" descr=""/>
            <p:cNvSpPr/>
            <p:nvPr/>
          </p:nvSpPr>
          <p:spPr>
            <a:xfrm>
              <a:off x="7428827" y="3958526"/>
              <a:ext cx="1002665" cy="824865"/>
            </a:xfrm>
            <a:custGeom>
              <a:avLst/>
              <a:gdLst/>
              <a:ahLst/>
              <a:cxnLst/>
              <a:rect l="l" t="t" r="r" b="b"/>
              <a:pathLst>
                <a:path w="1002665" h="824864">
                  <a:moveTo>
                    <a:pt x="1002461" y="0"/>
                  </a:moveTo>
                  <a:lnTo>
                    <a:pt x="0" y="0"/>
                  </a:lnTo>
                  <a:lnTo>
                    <a:pt x="0" y="824357"/>
                  </a:lnTo>
                  <a:lnTo>
                    <a:pt x="1002461" y="824357"/>
                  </a:lnTo>
                  <a:lnTo>
                    <a:pt x="1002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653909" y="4337075"/>
              <a:ext cx="552450" cy="10160"/>
            </a:xfrm>
            <a:custGeom>
              <a:avLst/>
              <a:gdLst/>
              <a:ahLst/>
              <a:cxnLst/>
              <a:rect l="l" t="t" r="r" b="b"/>
              <a:pathLst>
                <a:path w="552450" h="10160">
                  <a:moveTo>
                    <a:pt x="552297" y="0"/>
                  </a:moveTo>
                  <a:lnTo>
                    <a:pt x="0" y="0"/>
                  </a:lnTo>
                  <a:lnTo>
                    <a:pt x="0" y="9944"/>
                  </a:lnTo>
                  <a:lnTo>
                    <a:pt x="552297" y="9944"/>
                  </a:lnTo>
                  <a:lnTo>
                    <a:pt x="552297" y="0"/>
                  </a:lnTo>
                  <a:close/>
                </a:path>
              </a:pathLst>
            </a:custGeom>
            <a:solidFill>
              <a:srgbClr val="E3EC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654080" y="4230008"/>
              <a:ext cx="552450" cy="107314"/>
            </a:xfrm>
            <a:custGeom>
              <a:avLst/>
              <a:gdLst/>
              <a:ahLst/>
              <a:cxnLst/>
              <a:rect l="l" t="t" r="r" b="b"/>
              <a:pathLst>
                <a:path w="552450" h="107314">
                  <a:moveTo>
                    <a:pt x="464032" y="0"/>
                  </a:moveTo>
                  <a:lnTo>
                    <a:pt x="87922" y="0"/>
                  </a:lnTo>
                  <a:lnTo>
                    <a:pt x="0" y="107060"/>
                  </a:lnTo>
                  <a:lnTo>
                    <a:pt x="551954" y="107060"/>
                  </a:lnTo>
                  <a:lnTo>
                    <a:pt x="464032" y="0"/>
                  </a:lnTo>
                  <a:close/>
                </a:path>
              </a:pathLst>
            </a:custGeom>
            <a:solidFill>
              <a:srgbClr val="B7BE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0384" y="4239368"/>
              <a:ext cx="239344" cy="97701"/>
            </a:xfrm>
            <a:prstGeom prst="rect">
              <a:avLst/>
            </a:prstGeom>
          </p:spPr>
        </p:pic>
        <p:sp>
          <p:nvSpPr>
            <p:cNvPr id="99" name="object 99" descr=""/>
            <p:cNvSpPr/>
            <p:nvPr/>
          </p:nvSpPr>
          <p:spPr>
            <a:xfrm>
              <a:off x="7668539" y="4347019"/>
              <a:ext cx="523240" cy="166370"/>
            </a:xfrm>
            <a:custGeom>
              <a:avLst/>
              <a:gdLst/>
              <a:ahLst/>
              <a:cxnLst/>
              <a:rect l="l" t="t" r="r" b="b"/>
              <a:pathLst>
                <a:path w="523240" h="166370">
                  <a:moveTo>
                    <a:pt x="523049" y="0"/>
                  </a:moveTo>
                  <a:lnTo>
                    <a:pt x="0" y="0"/>
                  </a:lnTo>
                  <a:lnTo>
                    <a:pt x="0" y="166154"/>
                  </a:lnTo>
                  <a:lnTo>
                    <a:pt x="523049" y="166154"/>
                  </a:lnTo>
                  <a:lnTo>
                    <a:pt x="523049" y="0"/>
                  </a:lnTo>
                  <a:close/>
                </a:path>
              </a:pathLst>
            </a:custGeom>
            <a:solidFill>
              <a:srgbClr val="8E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668539" y="4347006"/>
              <a:ext cx="523240" cy="4445"/>
            </a:xfrm>
            <a:custGeom>
              <a:avLst/>
              <a:gdLst/>
              <a:ahLst/>
              <a:cxnLst/>
              <a:rect l="l" t="t" r="r" b="b"/>
              <a:pathLst>
                <a:path w="523240" h="4445">
                  <a:moveTo>
                    <a:pt x="523049" y="0"/>
                  </a:moveTo>
                  <a:lnTo>
                    <a:pt x="0" y="0"/>
                  </a:lnTo>
                  <a:lnTo>
                    <a:pt x="0" y="4102"/>
                  </a:lnTo>
                  <a:lnTo>
                    <a:pt x="523049" y="4102"/>
                  </a:lnTo>
                  <a:lnTo>
                    <a:pt x="523049" y="0"/>
                  </a:lnTo>
                  <a:close/>
                </a:path>
              </a:pathLst>
            </a:custGeom>
            <a:solidFill>
              <a:srgbClr val="7595A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66913" y="4370997"/>
              <a:ext cx="83083" cy="83083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79244" y="4370997"/>
              <a:ext cx="82499" cy="83083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98371" y="4370997"/>
              <a:ext cx="126961" cy="83083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7653909" y="4513173"/>
              <a:ext cx="552450" cy="9525"/>
            </a:xfrm>
            <a:custGeom>
              <a:avLst/>
              <a:gdLst/>
              <a:ahLst/>
              <a:cxnLst/>
              <a:rect l="l" t="t" r="r" b="b"/>
              <a:pathLst>
                <a:path w="552450" h="9525">
                  <a:moveTo>
                    <a:pt x="552297" y="0"/>
                  </a:moveTo>
                  <a:lnTo>
                    <a:pt x="0" y="0"/>
                  </a:lnTo>
                  <a:lnTo>
                    <a:pt x="0" y="9359"/>
                  </a:lnTo>
                  <a:lnTo>
                    <a:pt x="552297" y="9359"/>
                  </a:lnTo>
                  <a:lnTo>
                    <a:pt x="552297" y="0"/>
                  </a:lnTo>
                  <a:close/>
                </a:path>
              </a:pathLst>
            </a:custGeom>
            <a:solidFill>
              <a:srgbClr val="B7BE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644549" y="4522546"/>
              <a:ext cx="571500" cy="10160"/>
            </a:xfrm>
            <a:custGeom>
              <a:avLst/>
              <a:gdLst/>
              <a:ahLst/>
              <a:cxnLst/>
              <a:rect l="l" t="t" r="r" b="b"/>
              <a:pathLst>
                <a:path w="571500" h="10160">
                  <a:moveTo>
                    <a:pt x="571030" y="0"/>
                  </a:moveTo>
                  <a:lnTo>
                    <a:pt x="0" y="0"/>
                  </a:lnTo>
                  <a:lnTo>
                    <a:pt x="0" y="9944"/>
                  </a:lnTo>
                  <a:lnTo>
                    <a:pt x="571030" y="9944"/>
                  </a:lnTo>
                  <a:lnTo>
                    <a:pt x="571030" y="0"/>
                  </a:lnTo>
                  <a:close/>
                </a:path>
              </a:pathLst>
            </a:custGeom>
            <a:solidFill>
              <a:srgbClr val="999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834693" y="4503229"/>
              <a:ext cx="122555" cy="15240"/>
            </a:xfrm>
            <a:custGeom>
              <a:avLst/>
              <a:gdLst/>
              <a:ahLst/>
              <a:cxnLst/>
              <a:rect l="l" t="t" r="r" b="b"/>
              <a:pathLst>
                <a:path w="122554" h="15239">
                  <a:moveTo>
                    <a:pt x="122275" y="0"/>
                  </a:moveTo>
                  <a:lnTo>
                    <a:pt x="0" y="0"/>
                  </a:lnTo>
                  <a:lnTo>
                    <a:pt x="0" y="14630"/>
                  </a:lnTo>
                  <a:lnTo>
                    <a:pt x="122275" y="14630"/>
                  </a:lnTo>
                  <a:lnTo>
                    <a:pt x="122275" y="0"/>
                  </a:lnTo>
                  <a:close/>
                </a:path>
              </a:pathLst>
            </a:custGeom>
            <a:solidFill>
              <a:srgbClr val="A3AF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7825918" y="4517859"/>
              <a:ext cx="140970" cy="15240"/>
            </a:xfrm>
            <a:custGeom>
              <a:avLst/>
              <a:gdLst/>
              <a:ahLst/>
              <a:cxnLst/>
              <a:rect l="l" t="t" r="r" b="b"/>
              <a:pathLst>
                <a:path w="140970" h="15239">
                  <a:moveTo>
                    <a:pt x="140423" y="0"/>
                  </a:moveTo>
                  <a:lnTo>
                    <a:pt x="0" y="0"/>
                  </a:lnTo>
                  <a:lnTo>
                    <a:pt x="0" y="14630"/>
                  </a:lnTo>
                  <a:lnTo>
                    <a:pt x="140423" y="14630"/>
                  </a:lnTo>
                  <a:lnTo>
                    <a:pt x="140423" y="0"/>
                  </a:lnTo>
                  <a:close/>
                </a:path>
              </a:pathLst>
            </a:custGeom>
            <a:solidFill>
              <a:srgbClr val="8C94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7844053" y="4488599"/>
              <a:ext cx="104139" cy="15240"/>
            </a:xfrm>
            <a:custGeom>
              <a:avLst/>
              <a:gdLst/>
              <a:ahLst/>
              <a:cxnLst/>
              <a:rect l="l" t="t" r="r" b="b"/>
              <a:pathLst>
                <a:path w="104140" h="15239">
                  <a:moveTo>
                    <a:pt x="103555" y="0"/>
                  </a:moveTo>
                  <a:lnTo>
                    <a:pt x="0" y="0"/>
                  </a:lnTo>
                  <a:lnTo>
                    <a:pt x="0" y="14630"/>
                  </a:lnTo>
                  <a:lnTo>
                    <a:pt x="103555" y="14630"/>
                  </a:lnTo>
                  <a:lnTo>
                    <a:pt x="103555" y="0"/>
                  </a:lnTo>
                  <a:close/>
                </a:path>
              </a:pathLst>
            </a:custGeom>
            <a:solidFill>
              <a:srgbClr val="BCC6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7859268" y="4356963"/>
              <a:ext cx="73660" cy="132080"/>
            </a:xfrm>
            <a:custGeom>
              <a:avLst/>
              <a:gdLst/>
              <a:ahLst/>
              <a:cxnLst/>
              <a:rect l="l" t="t" r="r" b="b"/>
              <a:pathLst>
                <a:path w="73659" h="132079">
                  <a:moveTo>
                    <a:pt x="73139" y="0"/>
                  </a:moveTo>
                  <a:lnTo>
                    <a:pt x="0" y="0"/>
                  </a:lnTo>
                  <a:lnTo>
                    <a:pt x="0" y="131635"/>
                  </a:lnTo>
                  <a:lnTo>
                    <a:pt x="73139" y="131635"/>
                  </a:lnTo>
                  <a:lnTo>
                    <a:pt x="73139" y="0"/>
                  </a:lnTo>
                  <a:close/>
                </a:path>
              </a:pathLst>
            </a:custGeom>
            <a:solidFill>
              <a:srgbClr val="718F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7869212" y="4366323"/>
              <a:ext cx="53975" cy="112395"/>
            </a:xfrm>
            <a:custGeom>
              <a:avLst/>
              <a:gdLst/>
              <a:ahLst/>
              <a:cxnLst/>
              <a:rect l="l" t="t" r="r" b="b"/>
              <a:pathLst>
                <a:path w="53975" h="112395">
                  <a:moveTo>
                    <a:pt x="53822" y="59093"/>
                  </a:moveTo>
                  <a:lnTo>
                    <a:pt x="0" y="59093"/>
                  </a:lnTo>
                  <a:lnTo>
                    <a:pt x="0" y="112331"/>
                  </a:lnTo>
                  <a:lnTo>
                    <a:pt x="53822" y="112331"/>
                  </a:lnTo>
                  <a:lnTo>
                    <a:pt x="53822" y="59093"/>
                  </a:lnTo>
                  <a:close/>
                </a:path>
                <a:path w="53975" h="112395">
                  <a:moveTo>
                    <a:pt x="53822" y="0"/>
                  </a:moveTo>
                  <a:lnTo>
                    <a:pt x="0" y="0"/>
                  </a:lnTo>
                  <a:lnTo>
                    <a:pt x="0" y="54406"/>
                  </a:lnTo>
                  <a:lnTo>
                    <a:pt x="53822" y="54406"/>
                  </a:lnTo>
                  <a:lnTo>
                    <a:pt x="53822" y="0"/>
                  </a:lnTo>
                  <a:close/>
                </a:path>
              </a:pathLst>
            </a:custGeom>
            <a:solidFill>
              <a:srgbClr val="4165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7815275" y="4253991"/>
              <a:ext cx="229870" cy="83185"/>
            </a:xfrm>
            <a:custGeom>
              <a:avLst/>
              <a:gdLst/>
              <a:ahLst/>
              <a:cxnLst/>
              <a:rect l="l" t="t" r="r" b="b"/>
              <a:pathLst>
                <a:path w="229870" h="83185">
                  <a:moveTo>
                    <a:pt x="131165" y="1168"/>
                  </a:moveTo>
                  <a:lnTo>
                    <a:pt x="129755" y="0"/>
                  </a:lnTo>
                  <a:lnTo>
                    <a:pt x="99783" y="0"/>
                  </a:lnTo>
                  <a:lnTo>
                    <a:pt x="98374" y="1168"/>
                  </a:lnTo>
                  <a:lnTo>
                    <a:pt x="131165" y="1168"/>
                  </a:lnTo>
                  <a:close/>
                </a:path>
                <a:path w="229870" h="83185">
                  <a:moveTo>
                    <a:pt x="159283" y="24574"/>
                  </a:moveTo>
                  <a:lnTo>
                    <a:pt x="157886" y="23406"/>
                  </a:lnTo>
                  <a:lnTo>
                    <a:pt x="122974" y="23406"/>
                  </a:lnTo>
                  <a:lnTo>
                    <a:pt x="122974" y="12877"/>
                  </a:lnTo>
                  <a:lnTo>
                    <a:pt x="145237" y="12877"/>
                  </a:lnTo>
                  <a:lnTo>
                    <a:pt x="143827" y="11709"/>
                  </a:lnTo>
                  <a:lnTo>
                    <a:pt x="122974" y="11709"/>
                  </a:lnTo>
                  <a:lnTo>
                    <a:pt x="122974" y="1181"/>
                  </a:lnTo>
                  <a:lnTo>
                    <a:pt x="106591" y="1181"/>
                  </a:lnTo>
                  <a:lnTo>
                    <a:pt x="106591" y="11709"/>
                  </a:lnTo>
                  <a:lnTo>
                    <a:pt x="85712" y="11709"/>
                  </a:lnTo>
                  <a:lnTo>
                    <a:pt x="84315" y="12877"/>
                  </a:lnTo>
                  <a:lnTo>
                    <a:pt x="106591" y="12877"/>
                  </a:lnTo>
                  <a:lnTo>
                    <a:pt x="106591" y="23406"/>
                  </a:lnTo>
                  <a:lnTo>
                    <a:pt x="71666" y="23406"/>
                  </a:lnTo>
                  <a:lnTo>
                    <a:pt x="70256" y="24574"/>
                  </a:lnTo>
                  <a:lnTo>
                    <a:pt x="159283" y="24574"/>
                  </a:lnTo>
                  <a:close/>
                </a:path>
                <a:path w="229870" h="83185">
                  <a:moveTo>
                    <a:pt x="173342" y="36271"/>
                  </a:moveTo>
                  <a:lnTo>
                    <a:pt x="171932" y="35102"/>
                  </a:lnTo>
                  <a:lnTo>
                    <a:pt x="57619" y="35102"/>
                  </a:lnTo>
                  <a:lnTo>
                    <a:pt x="56210" y="36271"/>
                  </a:lnTo>
                  <a:lnTo>
                    <a:pt x="173342" y="36271"/>
                  </a:lnTo>
                  <a:close/>
                </a:path>
                <a:path w="229870" h="83185">
                  <a:moveTo>
                    <a:pt x="187401" y="47980"/>
                  </a:moveTo>
                  <a:lnTo>
                    <a:pt x="186004" y="46812"/>
                  </a:lnTo>
                  <a:lnTo>
                    <a:pt x="43548" y="46812"/>
                  </a:lnTo>
                  <a:lnTo>
                    <a:pt x="42138" y="47980"/>
                  </a:lnTo>
                  <a:lnTo>
                    <a:pt x="187401" y="47980"/>
                  </a:lnTo>
                  <a:close/>
                </a:path>
                <a:path w="229870" h="83185">
                  <a:moveTo>
                    <a:pt x="201460" y="59677"/>
                  </a:moveTo>
                  <a:lnTo>
                    <a:pt x="200050" y="58508"/>
                  </a:lnTo>
                  <a:lnTo>
                    <a:pt x="29502" y="58508"/>
                  </a:lnTo>
                  <a:lnTo>
                    <a:pt x="28092" y="59677"/>
                  </a:lnTo>
                  <a:lnTo>
                    <a:pt x="201460" y="59677"/>
                  </a:lnTo>
                  <a:close/>
                </a:path>
                <a:path w="229870" h="83185">
                  <a:moveTo>
                    <a:pt x="215506" y="71374"/>
                  </a:moveTo>
                  <a:lnTo>
                    <a:pt x="214109" y="70205"/>
                  </a:lnTo>
                  <a:lnTo>
                    <a:pt x="15443" y="70205"/>
                  </a:lnTo>
                  <a:lnTo>
                    <a:pt x="14046" y="71374"/>
                  </a:lnTo>
                  <a:lnTo>
                    <a:pt x="215506" y="71374"/>
                  </a:lnTo>
                  <a:close/>
                </a:path>
                <a:path w="229870" h="83185">
                  <a:moveTo>
                    <a:pt x="229565" y="83070"/>
                  </a:moveTo>
                  <a:lnTo>
                    <a:pt x="228155" y="81902"/>
                  </a:lnTo>
                  <a:lnTo>
                    <a:pt x="1397" y="81902"/>
                  </a:lnTo>
                  <a:lnTo>
                    <a:pt x="0" y="83070"/>
                  </a:lnTo>
                  <a:lnTo>
                    <a:pt x="229565" y="83070"/>
                  </a:lnTo>
                  <a:close/>
                </a:path>
              </a:pathLst>
            </a:custGeom>
            <a:solidFill>
              <a:srgbClr val="C3CB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923619" y="4256328"/>
              <a:ext cx="13335" cy="19685"/>
            </a:xfrm>
            <a:custGeom>
              <a:avLst/>
              <a:gdLst/>
              <a:ahLst/>
              <a:cxnLst/>
              <a:rect l="l" t="t" r="r" b="b"/>
              <a:pathLst>
                <a:path w="13334" h="19685">
                  <a:moveTo>
                    <a:pt x="12877" y="0"/>
                  </a:moveTo>
                  <a:lnTo>
                    <a:pt x="0" y="0"/>
                  </a:lnTo>
                  <a:lnTo>
                    <a:pt x="0" y="19316"/>
                  </a:lnTo>
                  <a:lnTo>
                    <a:pt x="12877" y="19316"/>
                  </a:lnTo>
                  <a:lnTo>
                    <a:pt x="12877" y="0"/>
                  </a:lnTo>
                  <a:close/>
                </a:path>
              </a:pathLst>
            </a:custGeom>
            <a:solidFill>
              <a:srgbClr val="999F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478382" y="4067365"/>
              <a:ext cx="901700" cy="572770"/>
            </a:xfrm>
            <a:custGeom>
              <a:avLst/>
              <a:gdLst/>
              <a:ahLst/>
              <a:cxnLst/>
              <a:rect l="l" t="t" r="r" b="b"/>
              <a:pathLst>
                <a:path w="901700" h="572770">
                  <a:moveTo>
                    <a:pt x="84251" y="530644"/>
                  </a:moveTo>
                  <a:lnTo>
                    <a:pt x="80937" y="514248"/>
                  </a:lnTo>
                  <a:lnTo>
                    <a:pt x="71907" y="500862"/>
                  </a:lnTo>
                  <a:lnTo>
                    <a:pt x="58521" y="491832"/>
                  </a:lnTo>
                  <a:lnTo>
                    <a:pt x="42125" y="488518"/>
                  </a:lnTo>
                  <a:lnTo>
                    <a:pt x="25730" y="491832"/>
                  </a:lnTo>
                  <a:lnTo>
                    <a:pt x="12344" y="500862"/>
                  </a:lnTo>
                  <a:lnTo>
                    <a:pt x="3314" y="514248"/>
                  </a:lnTo>
                  <a:lnTo>
                    <a:pt x="0" y="530644"/>
                  </a:lnTo>
                  <a:lnTo>
                    <a:pt x="3314" y="547052"/>
                  </a:lnTo>
                  <a:lnTo>
                    <a:pt x="12344" y="560438"/>
                  </a:lnTo>
                  <a:lnTo>
                    <a:pt x="25730" y="569468"/>
                  </a:lnTo>
                  <a:lnTo>
                    <a:pt x="42125" y="572770"/>
                  </a:lnTo>
                  <a:lnTo>
                    <a:pt x="58521" y="569468"/>
                  </a:lnTo>
                  <a:lnTo>
                    <a:pt x="71907" y="560438"/>
                  </a:lnTo>
                  <a:lnTo>
                    <a:pt x="80937" y="547052"/>
                  </a:lnTo>
                  <a:lnTo>
                    <a:pt x="84251" y="530644"/>
                  </a:lnTo>
                  <a:close/>
                </a:path>
                <a:path w="901700" h="572770">
                  <a:moveTo>
                    <a:pt x="84251" y="349859"/>
                  </a:moveTo>
                  <a:lnTo>
                    <a:pt x="80937" y="333463"/>
                  </a:lnTo>
                  <a:lnTo>
                    <a:pt x="71907" y="320078"/>
                  </a:lnTo>
                  <a:lnTo>
                    <a:pt x="58521" y="311048"/>
                  </a:lnTo>
                  <a:lnTo>
                    <a:pt x="42125" y="307733"/>
                  </a:lnTo>
                  <a:lnTo>
                    <a:pt x="25730" y="311048"/>
                  </a:lnTo>
                  <a:lnTo>
                    <a:pt x="12344" y="320078"/>
                  </a:lnTo>
                  <a:lnTo>
                    <a:pt x="3314" y="333463"/>
                  </a:lnTo>
                  <a:lnTo>
                    <a:pt x="0" y="349859"/>
                  </a:lnTo>
                  <a:lnTo>
                    <a:pt x="3314" y="366268"/>
                  </a:lnTo>
                  <a:lnTo>
                    <a:pt x="12344" y="379653"/>
                  </a:lnTo>
                  <a:lnTo>
                    <a:pt x="25730" y="388683"/>
                  </a:lnTo>
                  <a:lnTo>
                    <a:pt x="42125" y="391985"/>
                  </a:lnTo>
                  <a:lnTo>
                    <a:pt x="58521" y="388683"/>
                  </a:lnTo>
                  <a:lnTo>
                    <a:pt x="71907" y="379653"/>
                  </a:lnTo>
                  <a:lnTo>
                    <a:pt x="80937" y="366268"/>
                  </a:lnTo>
                  <a:lnTo>
                    <a:pt x="84251" y="349859"/>
                  </a:lnTo>
                  <a:close/>
                </a:path>
                <a:path w="901700" h="572770">
                  <a:moveTo>
                    <a:pt x="113499" y="169659"/>
                  </a:moveTo>
                  <a:lnTo>
                    <a:pt x="110197" y="153263"/>
                  </a:lnTo>
                  <a:lnTo>
                    <a:pt x="101168" y="139877"/>
                  </a:lnTo>
                  <a:lnTo>
                    <a:pt x="87769" y="130848"/>
                  </a:lnTo>
                  <a:lnTo>
                    <a:pt x="71374" y="127533"/>
                  </a:lnTo>
                  <a:lnTo>
                    <a:pt x="54978" y="130848"/>
                  </a:lnTo>
                  <a:lnTo>
                    <a:pt x="41592" y="139877"/>
                  </a:lnTo>
                  <a:lnTo>
                    <a:pt x="32562" y="153263"/>
                  </a:lnTo>
                  <a:lnTo>
                    <a:pt x="29248" y="169659"/>
                  </a:lnTo>
                  <a:lnTo>
                    <a:pt x="32562" y="186067"/>
                  </a:lnTo>
                  <a:lnTo>
                    <a:pt x="41592" y="199453"/>
                  </a:lnTo>
                  <a:lnTo>
                    <a:pt x="54978" y="208483"/>
                  </a:lnTo>
                  <a:lnTo>
                    <a:pt x="71374" y="211785"/>
                  </a:lnTo>
                  <a:lnTo>
                    <a:pt x="87769" y="208483"/>
                  </a:lnTo>
                  <a:lnTo>
                    <a:pt x="101168" y="199453"/>
                  </a:lnTo>
                  <a:lnTo>
                    <a:pt x="110197" y="186067"/>
                  </a:lnTo>
                  <a:lnTo>
                    <a:pt x="113499" y="169659"/>
                  </a:lnTo>
                  <a:close/>
                </a:path>
                <a:path w="901700" h="572770">
                  <a:moveTo>
                    <a:pt x="263283" y="42125"/>
                  </a:moveTo>
                  <a:lnTo>
                    <a:pt x="259969" y="25717"/>
                  </a:lnTo>
                  <a:lnTo>
                    <a:pt x="250939" y="12331"/>
                  </a:lnTo>
                  <a:lnTo>
                    <a:pt x="237553" y="3302"/>
                  </a:lnTo>
                  <a:lnTo>
                    <a:pt x="221157" y="0"/>
                  </a:lnTo>
                  <a:lnTo>
                    <a:pt x="204762" y="3302"/>
                  </a:lnTo>
                  <a:lnTo>
                    <a:pt x="191363" y="12331"/>
                  </a:lnTo>
                  <a:lnTo>
                    <a:pt x="182333" y="25717"/>
                  </a:lnTo>
                  <a:lnTo>
                    <a:pt x="179031" y="42125"/>
                  </a:lnTo>
                  <a:lnTo>
                    <a:pt x="182333" y="58521"/>
                  </a:lnTo>
                  <a:lnTo>
                    <a:pt x="191363" y="71907"/>
                  </a:lnTo>
                  <a:lnTo>
                    <a:pt x="204762" y="80937"/>
                  </a:lnTo>
                  <a:lnTo>
                    <a:pt x="221157" y="84251"/>
                  </a:lnTo>
                  <a:lnTo>
                    <a:pt x="237553" y="80937"/>
                  </a:lnTo>
                  <a:lnTo>
                    <a:pt x="250939" y="71907"/>
                  </a:lnTo>
                  <a:lnTo>
                    <a:pt x="259969" y="58521"/>
                  </a:lnTo>
                  <a:lnTo>
                    <a:pt x="263283" y="42125"/>
                  </a:lnTo>
                  <a:close/>
                </a:path>
                <a:path w="901700" h="572770">
                  <a:moveTo>
                    <a:pt x="722553" y="42125"/>
                  </a:moveTo>
                  <a:lnTo>
                    <a:pt x="719251" y="25717"/>
                  </a:lnTo>
                  <a:lnTo>
                    <a:pt x="710222" y="12331"/>
                  </a:lnTo>
                  <a:lnTo>
                    <a:pt x="696823" y="3302"/>
                  </a:lnTo>
                  <a:lnTo>
                    <a:pt x="680427" y="0"/>
                  </a:lnTo>
                  <a:lnTo>
                    <a:pt x="664032" y="3302"/>
                  </a:lnTo>
                  <a:lnTo>
                    <a:pt x="650646" y="12331"/>
                  </a:lnTo>
                  <a:lnTo>
                    <a:pt x="641616" y="25717"/>
                  </a:lnTo>
                  <a:lnTo>
                    <a:pt x="638302" y="42125"/>
                  </a:lnTo>
                  <a:lnTo>
                    <a:pt x="641616" y="58521"/>
                  </a:lnTo>
                  <a:lnTo>
                    <a:pt x="650646" y="71907"/>
                  </a:lnTo>
                  <a:lnTo>
                    <a:pt x="664032" y="80937"/>
                  </a:lnTo>
                  <a:lnTo>
                    <a:pt x="680427" y="84251"/>
                  </a:lnTo>
                  <a:lnTo>
                    <a:pt x="696823" y="80937"/>
                  </a:lnTo>
                  <a:lnTo>
                    <a:pt x="710222" y="71907"/>
                  </a:lnTo>
                  <a:lnTo>
                    <a:pt x="719251" y="58521"/>
                  </a:lnTo>
                  <a:lnTo>
                    <a:pt x="722553" y="42125"/>
                  </a:lnTo>
                  <a:close/>
                </a:path>
                <a:path w="901700" h="572770">
                  <a:moveTo>
                    <a:pt x="872337" y="169659"/>
                  </a:moveTo>
                  <a:lnTo>
                    <a:pt x="869022" y="153263"/>
                  </a:lnTo>
                  <a:lnTo>
                    <a:pt x="859993" y="139877"/>
                  </a:lnTo>
                  <a:lnTo>
                    <a:pt x="846607" y="130848"/>
                  </a:lnTo>
                  <a:lnTo>
                    <a:pt x="830211" y="127533"/>
                  </a:lnTo>
                  <a:lnTo>
                    <a:pt x="813803" y="130848"/>
                  </a:lnTo>
                  <a:lnTo>
                    <a:pt x="800417" y="139877"/>
                  </a:lnTo>
                  <a:lnTo>
                    <a:pt x="791387" y="153263"/>
                  </a:lnTo>
                  <a:lnTo>
                    <a:pt x="788085" y="169659"/>
                  </a:lnTo>
                  <a:lnTo>
                    <a:pt x="791387" y="186067"/>
                  </a:lnTo>
                  <a:lnTo>
                    <a:pt x="800417" y="199453"/>
                  </a:lnTo>
                  <a:lnTo>
                    <a:pt x="813803" y="208483"/>
                  </a:lnTo>
                  <a:lnTo>
                    <a:pt x="830211" y="211785"/>
                  </a:lnTo>
                  <a:lnTo>
                    <a:pt x="846607" y="208483"/>
                  </a:lnTo>
                  <a:lnTo>
                    <a:pt x="859993" y="199453"/>
                  </a:lnTo>
                  <a:lnTo>
                    <a:pt x="869022" y="186067"/>
                  </a:lnTo>
                  <a:lnTo>
                    <a:pt x="872337" y="169659"/>
                  </a:lnTo>
                  <a:close/>
                </a:path>
                <a:path w="901700" h="572770">
                  <a:moveTo>
                    <a:pt x="901585" y="530644"/>
                  </a:moveTo>
                  <a:lnTo>
                    <a:pt x="898283" y="514248"/>
                  </a:lnTo>
                  <a:lnTo>
                    <a:pt x="889254" y="500862"/>
                  </a:lnTo>
                  <a:lnTo>
                    <a:pt x="875855" y="491832"/>
                  </a:lnTo>
                  <a:lnTo>
                    <a:pt x="859459" y="488518"/>
                  </a:lnTo>
                  <a:lnTo>
                    <a:pt x="843064" y="491832"/>
                  </a:lnTo>
                  <a:lnTo>
                    <a:pt x="829678" y="500862"/>
                  </a:lnTo>
                  <a:lnTo>
                    <a:pt x="820648" y="514248"/>
                  </a:lnTo>
                  <a:lnTo>
                    <a:pt x="817333" y="530644"/>
                  </a:lnTo>
                  <a:lnTo>
                    <a:pt x="820648" y="547052"/>
                  </a:lnTo>
                  <a:lnTo>
                    <a:pt x="829678" y="560438"/>
                  </a:lnTo>
                  <a:lnTo>
                    <a:pt x="843064" y="569468"/>
                  </a:lnTo>
                  <a:lnTo>
                    <a:pt x="859459" y="572770"/>
                  </a:lnTo>
                  <a:lnTo>
                    <a:pt x="875855" y="569468"/>
                  </a:lnTo>
                  <a:lnTo>
                    <a:pt x="889254" y="560438"/>
                  </a:lnTo>
                  <a:lnTo>
                    <a:pt x="898283" y="547052"/>
                  </a:lnTo>
                  <a:lnTo>
                    <a:pt x="901585" y="530644"/>
                  </a:lnTo>
                  <a:close/>
                </a:path>
                <a:path w="901700" h="572770">
                  <a:moveTo>
                    <a:pt x="901585" y="349859"/>
                  </a:moveTo>
                  <a:lnTo>
                    <a:pt x="898283" y="333463"/>
                  </a:lnTo>
                  <a:lnTo>
                    <a:pt x="889254" y="320078"/>
                  </a:lnTo>
                  <a:lnTo>
                    <a:pt x="875855" y="311048"/>
                  </a:lnTo>
                  <a:lnTo>
                    <a:pt x="859459" y="307733"/>
                  </a:lnTo>
                  <a:lnTo>
                    <a:pt x="843064" y="311048"/>
                  </a:lnTo>
                  <a:lnTo>
                    <a:pt x="829678" y="320078"/>
                  </a:lnTo>
                  <a:lnTo>
                    <a:pt x="820648" y="333463"/>
                  </a:lnTo>
                  <a:lnTo>
                    <a:pt x="817333" y="349859"/>
                  </a:lnTo>
                  <a:lnTo>
                    <a:pt x="820648" y="366268"/>
                  </a:lnTo>
                  <a:lnTo>
                    <a:pt x="829678" y="379653"/>
                  </a:lnTo>
                  <a:lnTo>
                    <a:pt x="843064" y="388683"/>
                  </a:lnTo>
                  <a:lnTo>
                    <a:pt x="859459" y="391985"/>
                  </a:lnTo>
                  <a:lnTo>
                    <a:pt x="875855" y="388683"/>
                  </a:lnTo>
                  <a:lnTo>
                    <a:pt x="889254" y="379653"/>
                  </a:lnTo>
                  <a:lnTo>
                    <a:pt x="898283" y="366268"/>
                  </a:lnTo>
                  <a:lnTo>
                    <a:pt x="901585" y="349859"/>
                  </a:lnTo>
                  <a:close/>
                </a:path>
              </a:pathLst>
            </a:custGeom>
            <a:solidFill>
              <a:srgbClr val="F085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583983" y="3992486"/>
              <a:ext cx="692150" cy="607695"/>
            </a:xfrm>
            <a:custGeom>
              <a:avLst/>
              <a:gdLst/>
              <a:ahLst/>
              <a:cxnLst/>
              <a:rect l="l" t="t" r="r" b="b"/>
              <a:pathLst>
                <a:path w="692150" h="607695">
                  <a:moveTo>
                    <a:pt x="12293" y="605015"/>
                  </a:moveTo>
                  <a:lnTo>
                    <a:pt x="11633" y="604354"/>
                  </a:lnTo>
                  <a:lnTo>
                    <a:pt x="660" y="604354"/>
                  </a:lnTo>
                  <a:lnTo>
                    <a:pt x="0" y="605015"/>
                  </a:lnTo>
                  <a:lnTo>
                    <a:pt x="0" y="606628"/>
                  </a:lnTo>
                  <a:lnTo>
                    <a:pt x="660" y="607288"/>
                  </a:lnTo>
                  <a:lnTo>
                    <a:pt x="11633" y="607288"/>
                  </a:lnTo>
                  <a:lnTo>
                    <a:pt x="12293" y="606628"/>
                  </a:lnTo>
                  <a:lnTo>
                    <a:pt x="12293" y="605015"/>
                  </a:lnTo>
                  <a:close/>
                </a:path>
                <a:path w="692150" h="607695">
                  <a:moveTo>
                    <a:pt x="12293" y="424815"/>
                  </a:moveTo>
                  <a:lnTo>
                    <a:pt x="11633" y="424167"/>
                  </a:lnTo>
                  <a:lnTo>
                    <a:pt x="660" y="424167"/>
                  </a:lnTo>
                  <a:lnTo>
                    <a:pt x="0" y="424815"/>
                  </a:lnTo>
                  <a:lnTo>
                    <a:pt x="0" y="426440"/>
                  </a:lnTo>
                  <a:lnTo>
                    <a:pt x="660" y="427088"/>
                  </a:lnTo>
                  <a:lnTo>
                    <a:pt x="11633" y="427088"/>
                  </a:lnTo>
                  <a:lnTo>
                    <a:pt x="12293" y="426440"/>
                  </a:lnTo>
                  <a:lnTo>
                    <a:pt x="12293" y="424815"/>
                  </a:lnTo>
                  <a:close/>
                </a:path>
                <a:path w="692150" h="607695">
                  <a:moveTo>
                    <a:pt x="31013" y="605015"/>
                  </a:moveTo>
                  <a:lnTo>
                    <a:pt x="30353" y="604354"/>
                  </a:lnTo>
                  <a:lnTo>
                    <a:pt x="19380" y="604354"/>
                  </a:lnTo>
                  <a:lnTo>
                    <a:pt x="18732" y="605015"/>
                  </a:lnTo>
                  <a:lnTo>
                    <a:pt x="18732" y="606628"/>
                  </a:lnTo>
                  <a:lnTo>
                    <a:pt x="19380" y="607288"/>
                  </a:lnTo>
                  <a:lnTo>
                    <a:pt x="30353" y="607288"/>
                  </a:lnTo>
                  <a:lnTo>
                    <a:pt x="31013" y="606628"/>
                  </a:lnTo>
                  <a:lnTo>
                    <a:pt x="31013" y="605015"/>
                  </a:lnTo>
                  <a:close/>
                </a:path>
                <a:path w="692150" h="607695">
                  <a:moveTo>
                    <a:pt x="31013" y="424815"/>
                  </a:moveTo>
                  <a:lnTo>
                    <a:pt x="30365" y="424167"/>
                  </a:lnTo>
                  <a:lnTo>
                    <a:pt x="19380" y="424167"/>
                  </a:lnTo>
                  <a:lnTo>
                    <a:pt x="18732" y="424815"/>
                  </a:lnTo>
                  <a:lnTo>
                    <a:pt x="18732" y="426440"/>
                  </a:lnTo>
                  <a:lnTo>
                    <a:pt x="19380" y="427088"/>
                  </a:lnTo>
                  <a:lnTo>
                    <a:pt x="30365" y="427088"/>
                  </a:lnTo>
                  <a:lnTo>
                    <a:pt x="31013" y="426440"/>
                  </a:lnTo>
                  <a:lnTo>
                    <a:pt x="31013" y="424815"/>
                  </a:lnTo>
                  <a:close/>
                </a:path>
                <a:path w="692150" h="607695">
                  <a:moveTo>
                    <a:pt x="36855" y="244030"/>
                  </a:moveTo>
                  <a:lnTo>
                    <a:pt x="36207" y="243382"/>
                  </a:lnTo>
                  <a:lnTo>
                    <a:pt x="29908" y="243382"/>
                  </a:lnTo>
                  <a:lnTo>
                    <a:pt x="29260" y="244030"/>
                  </a:lnTo>
                  <a:lnTo>
                    <a:pt x="29260" y="245643"/>
                  </a:lnTo>
                  <a:lnTo>
                    <a:pt x="29908" y="246303"/>
                  </a:lnTo>
                  <a:lnTo>
                    <a:pt x="35394" y="246303"/>
                  </a:lnTo>
                  <a:lnTo>
                    <a:pt x="36207" y="246303"/>
                  </a:lnTo>
                  <a:lnTo>
                    <a:pt x="36855" y="245643"/>
                  </a:lnTo>
                  <a:lnTo>
                    <a:pt x="36855" y="244030"/>
                  </a:lnTo>
                  <a:close/>
                </a:path>
                <a:path w="692150" h="607695">
                  <a:moveTo>
                    <a:pt x="49733" y="605015"/>
                  </a:moveTo>
                  <a:lnTo>
                    <a:pt x="49072" y="604354"/>
                  </a:lnTo>
                  <a:lnTo>
                    <a:pt x="38100" y="604354"/>
                  </a:lnTo>
                  <a:lnTo>
                    <a:pt x="37452" y="605015"/>
                  </a:lnTo>
                  <a:lnTo>
                    <a:pt x="37452" y="606628"/>
                  </a:lnTo>
                  <a:lnTo>
                    <a:pt x="38100" y="607288"/>
                  </a:lnTo>
                  <a:lnTo>
                    <a:pt x="49072" y="607288"/>
                  </a:lnTo>
                  <a:lnTo>
                    <a:pt x="49733" y="606628"/>
                  </a:lnTo>
                  <a:lnTo>
                    <a:pt x="49733" y="605015"/>
                  </a:lnTo>
                  <a:close/>
                </a:path>
                <a:path w="692150" h="607695">
                  <a:moveTo>
                    <a:pt x="49733" y="424815"/>
                  </a:moveTo>
                  <a:lnTo>
                    <a:pt x="49085" y="424167"/>
                  </a:lnTo>
                  <a:lnTo>
                    <a:pt x="38100" y="424167"/>
                  </a:lnTo>
                  <a:lnTo>
                    <a:pt x="37452" y="424815"/>
                  </a:lnTo>
                  <a:lnTo>
                    <a:pt x="37452" y="426440"/>
                  </a:lnTo>
                  <a:lnTo>
                    <a:pt x="38100" y="427088"/>
                  </a:lnTo>
                  <a:lnTo>
                    <a:pt x="49085" y="427088"/>
                  </a:lnTo>
                  <a:lnTo>
                    <a:pt x="49733" y="426440"/>
                  </a:lnTo>
                  <a:lnTo>
                    <a:pt x="49733" y="424815"/>
                  </a:lnTo>
                  <a:close/>
                </a:path>
                <a:path w="692150" h="607695">
                  <a:moveTo>
                    <a:pt x="55524" y="244030"/>
                  </a:moveTo>
                  <a:lnTo>
                    <a:pt x="54864" y="243382"/>
                  </a:lnTo>
                  <a:lnTo>
                    <a:pt x="43954" y="243382"/>
                  </a:lnTo>
                  <a:lnTo>
                    <a:pt x="43294" y="244030"/>
                  </a:lnTo>
                  <a:lnTo>
                    <a:pt x="43294" y="245643"/>
                  </a:lnTo>
                  <a:lnTo>
                    <a:pt x="43954" y="246303"/>
                  </a:lnTo>
                  <a:lnTo>
                    <a:pt x="54864" y="246303"/>
                  </a:lnTo>
                  <a:lnTo>
                    <a:pt x="55524" y="245643"/>
                  </a:lnTo>
                  <a:lnTo>
                    <a:pt x="55524" y="244030"/>
                  </a:lnTo>
                  <a:close/>
                </a:path>
                <a:path w="692150" h="607695">
                  <a:moveTo>
                    <a:pt x="63195" y="424815"/>
                  </a:moveTo>
                  <a:lnTo>
                    <a:pt x="62534" y="424167"/>
                  </a:lnTo>
                  <a:lnTo>
                    <a:pt x="56832" y="424167"/>
                  </a:lnTo>
                  <a:lnTo>
                    <a:pt x="56172" y="424815"/>
                  </a:lnTo>
                  <a:lnTo>
                    <a:pt x="56172" y="426440"/>
                  </a:lnTo>
                  <a:lnTo>
                    <a:pt x="56832" y="427088"/>
                  </a:lnTo>
                  <a:lnTo>
                    <a:pt x="62534" y="427088"/>
                  </a:lnTo>
                  <a:lnTo>
                    <a:pt x="63195" y="426440"/>
                  </a:lnTo>
                  <a:lnTo>
                    <a:pt x="63195" y="424815"/>
                  </a:lnTo>
                  <a:close/>
                </a:path>
                <a:path w="692150" h="607695">
                  <a:moveTo>
                    <a:pt x="68160" y="249923"/>
                  </a:moveTo>
                  <a:lnTo>
                    <a:pt x="66687" y="247053"/>
                  </a:lnTo>
                  <a:lnTo>
                    <a:pt x="66611" y="246913"/>
                  </a:lnTo>
                  <a:lnTo>
                    <a:pt x="63474" y="244792"/>
                  </a:lnTo>
                  <a:lnTo>
                    <a:pt x="62318" y="244792"/>
                  </a:lnTo>
                  <a:lnTo>
                    <a:pt x="61417" y="246138"/>
                  </a:lnTo>
                  <a:lnTo>
                    <a:pt x="61556" y="246913"/>
                  </a:lnTo>
                  <a:lnTo>
                    <a:pt x="61582" y="247053"/>
                  </a:lnTo>
                  <a:lnTo>
                    <a:pt x="64147" y="248780"/>
                  </a:lnTo>
                  <a:lnTo>
                    <a:pt x="65239" y="250901"/>
                  </a:lnTo>
                  <a:lnTo>
                    <a:pt x="65239" y="255181"/>
                  </a:lnTo>
                  <a:lnTo>
                    <a:pt x="65900" y="255841"/>
                  </a:lnTo>
                  <a:lnTo>
                    <a:pt x="67513" y="255841"/>
                  </a:lnTo>
                  <a:lnTo>
                    <a:pt x="68160" y="255181"/>
                  </a:lnTo>
                  <a:lnTo>
                    <a:pt x="68160" y="249923"/>
                  </a:lnTo>
                  <a:close/>
                </a:path>
                <a:path w="692150" h="607695">
                  <a:moveTo>
                    <a:pt x="68453" y="605015"/>
                  </a:moveTo>
                  <a:lnTo>
                    <a:pt x="67805" y="604354"/>
                  </a:lnTo>
                  <a:lnTo>
                    <a:pt x="56819" y="604354"/>
                  </a:lnTo>
                  <a:lnTo>
                    <a:pt x="56172" y="605015"/>
                  </a:lnTo>
                  <a:lnTo>
                    <a:pt x="56172" y="606628"/>
                  </a:lnTo>
                  <a:lnTo>
                    <a:pt x="56819" y="607288"/>
                  </a:lnTo>
                  <a:lnTo>
                    <a:pt x="67805" y="607288"/>
                  </a:lnTo>
                  <a:lnTo>
                    <a:pt x="68453" y="606628"/>
                  </a:lnTo>
                  <a:lnTo>
                    <a:pt x="68453" y="605015"/>
                  </a:lnTo>
                  <a:close/>
                </a:path>
                <a:path w="692150" h="607695">
                  <a:moveTo>
                    <a:pt x="72186" y="271957"/>
                  </a:moveTo>
                  <a:lnTo>
                    <a:pt x="72047" y="271030"/>
                  </a:lnTo>
                  <a:lnTo>
                    <a:pt x="69380" y="269062"/>
                  </a:lnTo>
                  <a:lnTo>
                    <a:pt x="68160" y="266776"/>
                  </a:lnTo>
                  <a:lnTo>
                    <a:pt x="68160" y="262877"/>
                  </a:lnTo>
                  <a:lnTo>
                    <a:pt x="67513" y="262216"/>
                  </a:lnTo>
                  <a:lnTo>
                    <a:pt x="65900" y="262216"/>
                  </a:lnTo>
                  <a:lnTo>
                    <a:pt x="65239" y="262877"/>
                  </a:lnTo>
                  <a:lnTo>
                    <a:pt x="65239" y="267703"/>
                  </a:lnTo>
                  <a:lnTo>
                    <a:pt x="66890" y="270865"/>
                  </a:lnTo>
                  <a:lnTo>
                    <a:pt x="70065" y="273202"/>
                  </a:lnTo>
                  <a:lnTo>
                    <a:pt x="71259" y="273202"/>
                  </a:lnTo>
                  <a:lnTo>
                    <a:pt x="72186" y="271957"/>
                  </a:lnTo>
                  <a:close/>
                </a:path>
                <a:path w="692150" h="607695">
                  <a:moveTo>
                    <a:pt x="87172" y="605015"/>
                  </a:moveTo>
                  <a:lnTo>
                    <a:pt x="86525" y="604354"/>
                  </a:lnTo>
                  <a:lnTo>
                    <a:pt x="75552" y="604354"/>
                  </a:lnTo>
                  <a:lnTo>
                    <a:pt x="74891" y="605015"/>
                  </a:lnTo>
                  <a:lnTo>
                    <a:pt x="74891" y="606628"/>
                  </a:lnTo>
                  <a:lnTo>
                    <a:pt x="75552" y="607288"/>
                  </a:lnTo>
                  <a:lnTo>
                    <a:pt x="86525" y="607288"/>
                  </a:lnTo>
                  <a:lnTo>
                    <a:pt x="87172" y="606628"/>
                  </a:lnTo>
                  <a:lnTo>
                    <a:pt x="87172" y="605015"/>
                  </a:lnTo>
                  <a:close/>
                </a:path>
                <a:path w="692150" h="607695">
                  <a:moveTo>
                    <a:pt x="90208" y="272707"/>
                  </a:moveTo>
                  <a:lnTo>
                    <a:pt x="89547" y="272046"/>
                  </a:lnTo>
                  <a:lnTo>
                    <a:pt x="78638" y="272046"/>
                  </a:lnTo>
                  <a:lnTo>
                    <a:pt x="77978" y="272707"/>
                  </a:lnTo>
                  <a:lnTo>
                    <a:pt x="77978" y="274320"/>
                  </a:lnTo>
                  <a:lnTo>
                    <a:pt x="78638" y="274967"/>
                  </a:lnTo>
                  <a:lnTo>
                    <a:pt x="89547" y="274967"/>
                  </a:lnTo>
                  <a:lnTo>
                    <a:pt x="90208" y="274320"/>
                  </a:lnTo>
                  <a:lnTo>
                    <a:pt x="90208" y="272707"/>
                  </a:lnTo>
                  <a:close/>
                </a:path>
                <a:path w="692150" h="607695">
                  <a:moveTo>
                    <a:pt x="103479" y="599681"/>
                  </a:moveTo>
                  <a:lnTo>
                    <a:pt x="103085" y="598843"/>
                  </a:lnTo>
                  <a:lnTo>
                    <a:pt x="101574" y="598297"/>
                  </a:lnTo>
                  <a:lnTo>
                    <a:pt x="100736" y="598703"/>
                  </a:lnTo>
                  <a:lnTo>
                    <a:pt x="99529" y="602068"/>
                  </a:lnTo>
                  <a:lnTo>
                    <a:pt x="97383" y="603923"/>
                  </a:lnTo>
                  <a:lnTo>
                    <a:pt x="94056" y="604405"/>
                  </a:lnTo>
                  <a:lnTo>
                    <a:pt x="93510" y="605142"/>
                  </a:lnTo>
                  <a:lnTo>
                    <a:pt x="93624" y="605942"/>
                  </a:lnTo>
                  <a:lnTo>
                    <a:pt x="93726" y="606679"/>
                  </a:lnTo>
                  <a:lnTo>
                    <a:pt x="94361" y="607199"/>
                  </a:lnTo>
                  <a:lnTo>
                    <a:pt x="95186" y="607199"/>
                  </a:lnTo>
                  <a:lnTo>
                    <a:pt x="98793" y="606679"/>
                  </a:lnTo>
                  <a:lnTo>
                    <a:pt x="99733" y="605942"/>
                  </a:lnTo>
                  <a:lnTo>
                    <a:pt x="101917" y="604075"/>
                  </a:lnTo>
                  <a:lnTo>
                    <a:pt x="103479" y="599681"/>
                  </a:lnTo>
                  <a:close/>
                </a:path>
                <a:path w="692150" h="607695">
                  <a:moveTo>
                    <a:pt x="103847" y="580478"/>
                  </a:moveTo>
                  <a:lnTo>
                    <a:pt x="103200" y="579831"/>
                  </a:lnTo>
                  <a:lnTo>
                    <a:pt x="101587" y="579831"/>
                  </a:lnTo>
                  <a:lnTo>
                    <a:pt x="100926" y="580478"/>
                  </a:lnTo>
                  <a:lnTo>
                    <a:pt x="100926" y="591451"/>
                  </a:lnTo>
                  <a:lnTo>
                    <a:pt x="101587" y="592112"/>
                  </a:lnTo>
                  <a:lnTo>
                    <a:pt x="103200" y="592112"/>
                  </a:lnTo>
                  <a:lnTo>
                    <a:pt x="103847" y="591451"/>
                  </a:lnTo>
                  <a:lnTo>
                    <a:pt x="103847" y="580478"/>
                  </a:lnTo>
                  <a:close/>
                </a:path>
                <a:path w="692150" h="607695">
                  <a:moveTo>
                    <a:pt x="103847" y="562013"/>
                  </a:moveTo>
                  <a:lnTo>
                    <a:pt x="103200" y="561352"/>
                  </a:lnTo>
                  <a:lnTo>
                    <a:pt x="101587" y="561352"/>
                  </a:lnTo>
                  <a:lnTo>
                    <a:pt x="100926" y="562013"/>
                  </a:lnTo>
                  <a:lnTo>
                    <a:pt x="100926" y="572731"/>
                  </a:lnTo>
                  <a:lnTo>
                    <a:pt x="101587" y="573392"/>
                  </a:lnTo>
                  <a:lnTo>
                    <a:pt x="103200" y="573392"/>
                  </a:lnTo>
                  <a:lnTo>
                    <a:pt x="103847" y="572731"/>
                  </a:lnTo>
                  <a:lnTo>
                    <a:pt x="103847" y="562013"/>
                  </a:lnTo>
                  <a:close/>
                </a:path>
                <a:path w="692150" h="607695">
                  <a:moveTo>
                    <a:pt x="104140" y="272694"/>
                  </a:moveTo>
                  <a:lnTo>
                    <a:pt x="103492" y="272046"/>
                  </a:lnTo>
                  <a:lnTo>
                    <a:pt x="97193" y="272046"/>
                  </a:lnTo>
                  <a:lnTo>
                    <a:pt x="96545" y="272694"/>
                  </a:lnTo>
                  <a:lnTo>
                    <a:pt x="96545" y="274307"/>
                  </a:lnTo>
                  <a:lnTo>
                    <a:pt x="97193" y="274967"/>
                  </a:lnTo>
                  <a:lnTo>
                    <a:pt x="102679" y="274967"/>
                  </a:lnTo>
                  <a:lnTo>
                    <a:pt x="103492" y="274967"/>
                  </a:lnTo>
                  <a:lnTo>
                    <a:pt x="104140" y="274307"/>
                  </a:lnTo>
                  <a:lnTo>
                    <a:pt x="104140" y="272694"/>
                  </a:lnTo>
                  <a:close/>
                </a:path>
                <a:path w="692150" h="607695">
                  <a:moveTo>
                    <a:pt x="186639" y="116484"/>
                  </a:moveTo>
                  <a:lnTo>
                    <a:pt x="185978" y="115836"/>
                  </a:lnTo>
                  <a:lnTo>
                    <a:pt x="179679" y="115836"/>
                  </a:lnTo>
                  <a:lnTo>
                    <a:pt x="179031" y="116484"/>
                  </a:lnTo>
                  <a:lnTo>
                    <a:pt x="179031" y="118110"/>
                  </a:lnTo>
                  <a:lnTo>
                    <a:pt x="179679" y="118757"/>
                  </a:lnTo>
                  <a:lnTo>
                    <a:pt x="185178" y="118757"/>
                  </a:lnTo>
                  <a:lnTo>
                    <a:pt x="185978" y="118757"/>
                  </a:lnTo>
                  <a:lnTo>
                    <a:pt x="186639" y="118110"/>
                  </a:lnTo>
                  <a:lnTo>
                    <a:pt x="186639" y="116484"/>
                  </a:lnTo>
                  <a:close/>
                </a:path>
                <a:path w="692150" h="607695">
                  <a:moveTo>
                    <a:pt x="205066" y="116484"/>
                  </a:moveTo>
                  <a:lnTo>
                    <a:pt x="204406" y="115836"/>
                  </a:lnTo>
                  <a:lnTo>
                    <a:pt x="193725" y="115836"/>
                  </a:lnTo>
                  <a:lnTo>
                    <a:pt x="193065" y="116484"/>
                  </a:lnTo>
                  <a:lnTo>
                    <a:pt x="193065" y="118110"/>
                  </a:lnTo>
                  <a:lnTo>
                    <a:pt x="193725" y="118757"/>
                  </a:lnTo>
                  <a:lnTo>
                    <a:pt x="204406" y="118757"/>
                  </a:lnTo>
                  <a:lnTo>
                    <a:pt x="205066" y="118110"/>
                  </a:lnTo>
                  <a:lnTo>
                    <a:pt x="205066" y="116484"/>
                  </a:lnTo>
                  <a:close/>
                </a:path>
                <a:path w="692150" h="607695">
                  <a:moveTo>
                    <a:pt x="223202" y="116484"/>
                  </a:moveTo>
                  <a:lnTo>
                    <a:pt x="222554" y="115836"/>
                  </a:lnTo>
                  <a:lnTo>
                    <a:pt x="211861" y="115836"/>
                  </a:lnTo>
                  <a:lnTo>
                    <a:pt x="211213" y="116484"/>
                  </a:lnTo>
                  <a:lnTo>
                    <a:pt x="211213" y="118110"/>
                  </a:lnTo>
                  <a:lnTo>
                    <a:pt x="211861" y="118757"/>
                  </a:lnTo>
                  <a:lnTo>
                    <a:pt x="222554" y="118757"/>
                  </a:lnTo>
                  <a:lnTo>
                    <a:pt x="223202" y="118110"/>
                  </a:lnTo>
                  <a:lnTo>
                    <a:pt x="223202" y="116484"/>
                  </a:lnTo>
                  <a:close/>
                </a:path>
                <a:path w="692150" h="607695">
                  <a:moveTo>
                    <a:pt x="233730" y="191160"/>
                  </a:moveTo>
                  <a:lnTo>
                    <a:pt x="233083" y="190512"/>
                  </a:lnTo>
                  <a:lnTo>
                    <a:pt x="231457" y="190512"/>
                  </a:lnTo>
                  <a:lnTo>
                    <a:pt x="230809" y="191160"/>
                  </a:lnTo>
                  <a:lnTo>
                    <a:pt x="230809" y="201853"/>
                  </a:lnTo>
                  <a:lnTo>
                    <a:pt x="231457" y="202501"/>
                  </a:lnTo>
                  <a:lnTo>
                    <a:pt x="233083" y="202501"/>
                  </a:lnTo>
                  <a:lnTo>
                    <a:pt x="233730" y="201853"/>
                  </a:lnTo>
                  <a:lnTo>
                    <a:pt x="233730" y="191160"/>
                  </a:lnTo>
                  <a:close/>
                </a:path>
                <a:path w="692150" h="607695">
                  <a:moveTo>
                    <a:pt x="233730" y="173024"/>
                  </a:moveTo>
                  <a:lnTo>
                    <a:pt x="233083" y="172377"/>
                  </a:lnTo>
                  <a:lnTo>
                    <a:pt x="231457" y="172377"/>
                  </a:lnTo>
                  <a:lnTo>
                    <a:pt x="230809" y="173024"/>
                  </a:lnTo>
                  <a:lnTo>
                    <a:pt x="230809" y="183705"/>
                  </a:lnTo>
                  <a:lnTo>
                    <a:pt x="231457" y="184365"/>
                  </a:lnTo>
                  <a:lnTo>
                    <a:pt x="233083" y="184365"/>
                  </a:lnTo>
                  <a:lnTo>
                    <a:pt x="233730" y="183705"/>
                  </a:lnTo>
                  <a:lnTo>
                    <a:pt x="233730" y="173024"/>
                  </a:lnTo>
                  <a:close/>
                </a:path>
                <a:path w="692150" h="607695">
                  <a:moveTo>
                    <a:pt x="233730" y="154889"/>
                  </a:moveTo>
                  <a:lnTo>
                    <a:pt x="233083" y="154228"/>
                  </a:lnTo>
                  <a:lnTo>
                    <a:pt x="231457" y="154228"/>
                  </a:lnTo>
                  <a:lnTo>
                    <a:pt x="230809" y="154889"/>
                  </a:lnTo>
                  <a:lnTo>
                    <a:pt x="230809" y="165569"/>
                  </a:lnTo>
                  <a:lnTo>
                    <a:pt x="231457" y="166230"/>
                  </a:lnTo>
                  <a:lnTo>
                    <a:pt x="233083" y="166230"/>
                  </a:lnTo>
                  <a:lnTo>
                    <a:pt x="233730" y="165569"/>
                  </a:lnTo>
                  <a:lnTo>
                    <a:pt x="233730" y="154889"/>
                  </a:lnTo>
                  <a:close/>
                </a:path>
                <a:path w="692150" h="607695">
                  <a:moveTo>
                    <a:pt x="233730" y="136753"/>
                  </a:moveTo>
                  <a:lnTo>
                    <a:pt x="233083" y="136093"/>
                  </a:lnTo>
                  <a:lnTo>
                    <a:pt x="231457" y="136093"/>
                  </a:lnTo>
                  <a:lnTo>
                    <a:pt x="230809" y="136753"/>
                  </a:lnTo>
                  <a:lnTo>
                    <a:pt x="230809" y="147434"/>
                  </a:lnTo>
                  <a:lnTo>
                    <a:pt x="231457" y="148082"/>
                  </a:lnTo>
                  <a:lnTo>
                    <a:pt x="233083" y="148082"/>
                  </a:lnTo>
                  <a:lnTo>
                    <a:pt x="233730" y="147434"/>
                  </a:lnTo>
                  <a:lnTo>
                    <a:pt x="233730" y="136753"/>
                  </a:lnTo>
                  <a:close/>
                </a:path>
                <a:path w="692150" h="607695">
                  <a:moveTo>
                    <a:pt x="233730" y="123202"/>
                  </a:moveTo>
                  <a:lnTo>
                    <a:pt x="232816" y="120789"/>
                  </a:lnTo>
                  <a:lnTo>
                    <a:pt x="230593" y="118376"/>
                  </a:lnTo>
                  <a:lnTo>
                    <a:pt x="229628" y="118376"/>
                  </a:lnTo>
                  <a:lnTo>
                    <a:pt x="228485" y="119443"/>
                  </a:lnTo>
                  <a:lnTo>
                    <a:pt x="228447" y="120357"/>
                  </a:lnTo>
                  <a:lnTo>
                    <a:pt x="230162" y="122224"/>
                  </a:lnTo>
                  <a:lnTo>
                    <a:pt x="230809" y="123939"/>
                  </a:lnTo>
                  <a:lnTo>
                    <a:pt x="230809" y="129286"/>
                  </a:lnTo>
                  <a:lnTo>
                    <a:pt x="231457" y="129946"/>
                  </a:lnTo>
                  <a:lnTo>
                    <a:pt x="233083" y="129946"/>
                  </a:lnTo>
                  <a:lnTo>
                    <a:pt x="233730" y="129286"/>
                  </a:lnTo>
                  <a:lnTo>
                    <a:pt x="233730" y="123202"/>
                  </a:lnTo>
                  <a:close/>
                </a:path>
                <a:path w="692150" h="607695">
                  <a:moveTo>
                    <a:pt x="233743" y="208635"/>
                  </a:moveTo>
                  <a:lnTo>
                    <a:pt x="233083" y="207975"/>
                  </a:lnTo>
                  <a:lnTo>
                    <a:pt x="231470" y="207975"/>
                  </a:lnTo>
                  <a:lnTo>
                    <a:pt x="230822" y="208635"/>
                  </a:lnTo>
                  <a:lnTo>
                    <a:pt x="230822" y="214922"/>
                  </a:lnTo>
                  <a:lnTo>
                    <a:pt x="231470" y="215582"/>
                  </a:lnTo>
                  <a:lnTo>
                    <a:pt x="232283" y="215582"/>
                  </a:lnTo>
                  <a:lnTo>
                    <a:pt x="233083" y="215582"/>
                  </a:lnTo>
                  <a:lnTo>
                    <a:pt x="233743" y="214922"/>
                  </a:lnTo>
                  <a:lnTo>
                    <a:pt x="233743" y="208635"/>
                  </a:lnTo>
                  <a:close/>
                </a:path>
                <a:path w="692150" h="607695">
                  <a:moveTo>
                    <a:pt x="347243" y="208635"/>
                  </a:moveTo>
                  <a:lnTo>
                    <a:pt x="346583" y="207975"/>
                  </a:lnTo>
                  <a:lnTo>
                    <a:pt x="344982" y="207975"/>
                  </a:lnTo>
                  <a:lnTo>
                    <a:pt x="344322" y="208635"/>
                  </a:lnTo>
                  <a:lnTo>
                    <a:pt x="344322" y="214922"/>
                  </a:lnTo>
                  <a:lnTo>
                    <a:pt x="344982" y="215582"/>
                  </a:lnTo>
                  <a:lnTo>
                    <a:pt x="345782" y="215582"/>
                  </a:lnTo>
                  <a:lnTo>
                    <a:pt x="346583" y="215582"/>
                  </a:lnTo>
                  <a:lnTo>
                    <a:pt x="347243" y="214922"/>
                  </a:lnTo>
                  <a:lnTo>
                    <a:pt x="347243" y="208635"/>
                  </a:lnTo>
                  <a:close/>
                </a:path>
                <a:path w="692150" h="607695">
                  <a:moveTo>
                    <a:pt x="347243" y="191071"/>
                  </a:moveTo>
                  <a:lnTo>
                    <a:pt x="346583" y="190423"/>
                  </a:lnTo>
                  <a:lnTo>
                    <a:pt x="344982" y="190423"/>
                  </a:lnTo>
                  <a:lnTo>
                    <a:pt x="344322" y="191071"/>
                  </a:lnTo>
                  <a:lnTo>
                    <a:pt x="344322" y="202044"/>
                  </a:lnTo>
                  <a:lnTo>
                    <a:pt x="344982" y="202704"/>
                  </a:lnTo>
                  <a:lnTo>
                    <a:pt x="346583" y="202704"/>
                  </a:lnTo>
                  <a:lnTo>
                    <a:pt x="347243" y="202044"/>
                  </a:lnTo>
                  <a:lnTo>
                    <a:pt x="347243" y="191071"/>
                  </a:lnTo>
                  <a:close/>
                </a:path>
                <a:path w="692150" h="607695">
                  <a:moveTo>
                    <a:pt x="347243" y="172351"/>
                  </a:moveTo>
                  <a:lnTo>
                    <a:pt x="346583" y="171704"/>
                  </a:lnTo>
                  <a:lnTo>
                    <a:pt x="344982" y="171704"/>
                  </a:lnTo>
                  <a:lnTo>
                    <a:pt x="344322" y="172351"/>
                  </a:lnTo>
                  <a:lnTo>
                    <a:pt x="344322" y="183324"/>
                  </a:lnTo>
                  <a:lnTo>
                    <a:pt x="344982" y="183984"/>
                  </a:lnTo>
                  <a:lnTo>
                    <a:pt x="346583" y="183984"/>
                  </a:lnTo>
                  <a:lnTo>
                    <a:pt x="347243" y="183324"/>
                  </a:lnTo>
                  <a:lnTo>
                    <a:pt x="347243" y="172351"/>
                  </a:lnTo>
                  <a:close/>
                </a:path>
                <a:path w="692150" h="607695">
                  <a:moveTo>
                    <a:pt x="347243" y="153631"/>
                  </a:moveTo>
                  <a:lnTo>
                    <a:pt x="346583" y="152971"/>
                  </a:lnTo>
                  <a:lnTo>
                    <a:pt x="344982" y="152971"/>
                  </a:lnTo>
                  <a:lnTo>
                    <a:pt x="344322" y="153631"/>
                  </a:lnTo>
                  <a:lnTo>
                    <a:pt x="344322" y="164604"/>
                  </a:lnTo>
                  <a:lnTo>
                    <a:pt x="344982" y="165265"/>
                  </a:lnTo>
                  <a:lnTo>
                    <a:pt x="346583" y="165265"/>
                  </a:lnTo>
                  <a:lnTo>
                    <a:pt x="347243" y="164604"/>
                  </a:lnTo>
                  <a:lnTo>
                    <a:pt x="347243" y="153631"/>
                  </a:lnTo>
                  <a:close/>
                </a:path>
                <a:path w="692150" h="607695">
                  <a:moveTo>
                    <a:pt x="347243" y="139598"/>
                  </a:moveTo>
                  <a:lnTo>
                    <a:pt x="346583" y="138938"/>
                  </a:lnTo>
                  <a:lnTo>
                    <a:pt x="344982" y="138938"/>
                  </a:lnTo>
                  <a:lnTo>
                    <a:pt x="344322" y="139598"/>
                  </a:lnTo>
                  <a:lnTo>
                    <a:pt x="344322" y="145884"/>
                  </a:lnTo>
                  <a:lnTo>
                    <a:pt x="344982" y="146545"/>
                  </a:lnTo>
                  <a:lnTo>
                    <a:pt x="345782" y="146545"/>
                  </a:lnTo>
                  <a:lnTo>
                    <a:pt x="346583" y="146545"/>
                  </a:lnTo>
                  <a:lnTo>
                    <a:pt x="347243" y="145884"/>
                  </a:lnTo>
                  <a:lnTo>
                    <a:pt x="347243" y="139598"/>
                  </a:lnTo>
                  <a:close/>
                </a:path>
                <a:path w="692150" h="607695">
                  <a:moveTo>
                    <a:pt x="405155" y="58496"/>
                  </a:moveTo>
                  <a:lnTo>
                    <a:pt x="400558" y="35725"/>
                  </a:lnTo>
                  <a:lnTo>
                    <a:pt x="388023" y="17132"/>
                  </a:lnTo>
                  <a:lnTo>
                    <a:pt x="369430" y="4597"/>
                  </a:lnTo>
                  <a:lnTo>
                    <a:pt x="346659" y="0"/>
                  </a:lnTo>
                  <a:lnTo>
                    <a:pt x="323888" y="4597"/>
                  </a:lnTo>
                  <a:lnTo>
                    <a:pt x="305295" y="17132"/>
                  </a:lnTo>
                  <a:lnTo>
                    <a:pt x="292747" y="35725"/>
                  </a:lnTo>
                  <a:lnTo>
                    <a:pt x="288150" y="58496"/>
                  </a:lnTo>
                  <a:lnTo>
                    <a:pt x="292747" y="81267"/>
                  </a:lnTo>
                  <a:lnTo>
                    <a:pt x="305295" y="99860"/>
                  </a:lnTo>
                  <a:lnTo>
                    <a:pt x="323888" y="112407"/>
                  </a:lnTo>
                  <a:lnTo>
                    <a:pt x="346659" y="117005"/>
                  </a:lnTo>
                  <a:lnTo>
                    <a:pt x="369430" y="112407"/>
                  </a:lnTo>
                  <a:lnTo>
                    <a:pt x="388023" y="99860"/>
                  </a:lnTo>
                  <a:lnTo>
                    <a:pt x="400558" y="81267"/>
                  </a:lnTo>
                  <a:lnTo>
                    <a:pt x="405155" y="58496"/>
                  </a:lnTo>
                  <a:close/>
                </a:path>
                <a:path w="692150" h="607695">
                  <a:moveTo>
                    <a:pt x="458406" y="208635"/>
                  </a:moveTo>
                  <a:lnTo>
                    <a:pt x="457746" y="207975"/>
                  </a:lnTo>
                  <a:lnTo>
                    <a:pt x="456145" y="207975"/>
                  </a:lnTo>
                  <a:lnTo>
                    <a:pt x="455485" y="208635"/>
                  </a:lnTo>
                  <a:lnTo>
                    <a:pt x="455485" y="214922"/>
                  </a:lnTo>
                  <a:lnTo>
                    <a:pt x="456145" y="215582"/>
                  </a:lnTo>
                  <a:lnTo>
                    <a:pt x="456946" y="215582"/>
                  </a:lnTo>
                  <a:lnTo>
                    <a:pt x="457746" y="215582"/>
                  </a:lnTo>
                  <a:lnTo>
                    <a:pt x="458406" y="214922"/>
                  </a:lnTo>
                  <a:lnTo>
                    <a:pt x="458406" y="208635"/>
                  </a:lnTo>
                  <a:close/>
                </a:path>
                <a:path w="692150" h="607695">
                  <a:moveTo>
                    <a:pt x="458406" y="190766"/>
                  </a:moveTo>
                  <a:lnTo>
                    <a:pt x="457746" y="190119"/>
                  </a:lnTo>
                  <a:lnTo>
                    <a:pt x="456133" y="190119"/>
                  </a:lnTo>
                  <a:lnTo>
                    <a:pt x="455472" y="190766"/>
                  </a:lnTo>
                  <a:lnTo>
                    <a:pt x="455472" y="201460"/>
                  </a:lnTo>
                  <a:lnTo>
                    <a:pt x="456133" y="202107"/>
                  </a:lnTo>
                  <a:lnTo>
                    <a:pt x="457746" y="202107"/>
                  </a:lnTo>
                  <a:lnTo>
                    <a:pt x="458406" y="201460"/>
                  </a:lnTo>
                  <a:lnTo>
                    <a:pt x="458406" y="190766"/>
                  </a:lnTo>
                  <a:close/>
                </a:path>
                <a:path w="692150" h="607695">
                  <a:moveTo>
                    <a:pt x="458406" y="172631"/>
                  </a:moveTo>
                  <a:lnTo>
                    <a:pt x="457746" y="171970"/>
                  </a:lnTo>
                  <a:lnTo>
                    <a:pt x="456133" y="171970"/>
                  </a:lnTo>
                  <a:lnTo>
                    <a:pt x="455472" y="172631"/>
                  </a:lnTo>
                  <a:lnTo>
                    <a:pt x="455472" y="183311"/>
                  </a:lnTo>
                  <a:lnTo>
                    <a:pt x="456133" y="183972"/>
                  </a:lnTo>
                  <a:lnTo>
                    <a:pt x="457746" y="183972"/>
                  </a:lnTo>
                  <a:lnTo>
                    <a:pt x="458406" y="183311"/>
                  </a:lnTo>
                  <a:lnTo>
                    <a:pt x="458406" y="172631"/>
                  </a:lnTo>
                  <a:close/>
                </a:path>
                <a:path w="692150" h="607695">
                  <a:moveTo>
                    <a:pt x="458406" y="154482"/>
                  </a:moveTo>
                  <a:lnTo>
                    <a:pt x="457746" y="153835"/>
                  </a:lnTo>
                  <a:lnTo>
                    <a:pt x="456133" y="153835"/>
                  </a:lnTo>
                  <a:lnTo>
                    <a:pt x="455472" y="154482"/>
                  </a:lnTo>
                  <a:lnTo>
                    <a:pt x="455472" y="165176"/>
                  </a:lnTo>
                  <a:lnTo>
                    <a:pt x="456133" y="165836"/>
                  </a:lnTo>
                  <a:lnTo>
                    <a:pt x="457746" y="165836"/>
                  </a:lnTo>
                  <a:lnTo>
                    <a:pt x="458406" y="165176"/>
                  </a:lnTo>
                  <a:lnTo>
                    <a:pt x="458406" y="154482"/>
                  </a:lnTo>
                  <a:close/>
                </a:path>
                <a:path w="692150" h="607695">
                  <a:moveTo>
                    <a:pt x="458406" y="136347"/>
                  </a:moveTo>
                  <a:lnTo>
                    <a:pt x="457746" y="135686"/>
                  </a:lnTo>
                  <a:lnTo>
                    <a:pt x="456133" y="135686"/>
                  </a:lnTo>
                  <a:lnTo>
                    <a:pt x="455472" y="136347"/>
                  </a:lnTo>
                  <a:lnTo>
                    <a:pt x="455472" y="147040"/>
                  </a:lnTo>
                  <a:lnTo>
                    <a:pt x="456133" y="147688"/>
                  </a:lnTo>
                  <a:lnTo>
                    <a:pt x="457746" y="147688"/>
                  </a:lnTo>
                  <a:lnTo>
                    <a:pt x="458406" y="147040"/>
                  </a:lnTo>
                  <a:lnTo>
                    <a:pt x="458406" y="136347"/>
                  </a:lnTo>
                  <a:close/>
                </a:path>
                <a:path w="692150" h="607695">
                  <a:moveTo>
                    <a:pt x="461238" y="119380"/>
                  </a:moveTo>
                  <a:lnTo>
                    <a:pt x="460133" y="118198"/>
                  </a:lnTo>
                  <a:lnTo>
                    <a:pt x="459168" y="118198"/>
                  </a:lnTo>
                  <a:lnTo>
                    <a:pt x="456590" y="120586"/>
                  </a:lnTo>
                  <a:lnTo>
                    <a:pt x="455472" y="123088"/>
                  </a:lnTo>
                  <a:lnTo>
                    <a:pt x="455472" y="128892"/>
                  </a:lnTo>
                  <a:lnTo>
                    <a:pt x="456133" y="129552"/>
                  </a:lnTo>
                  <a:lnTo>
                    <a:pt x="457746" y="129552"/>
                  </a:lnTo>
                  <a:lnTo>
                    <a:pt x="458406" y="128892"/>
                  </a:lnTo>
                  <a:lnTo>
                    <a:pt x="458406" y="123913"/>
                  </a:lnTo>
                  <a:lnTo>
                    <a:pt x="459181" y="122174"/>
                  </a:lnTo>
                  <a:lnTo>
                    <a:pt x="461200" y="120307"/>
                  </a:lnTo>
                  <a:lnTo>
                    <a:pt x="461238" y="119380"/>
                  </a:lnTo>
                  <a:close/>
                </a:path>
                <a:path w="692150" h="607695">
                  <a:moveTo>
                    <a:pt x="478586" y="116484"/>
                  </a:moveTo>
                  <a:lnTo>
                    <a:pt x="477926" y="115836"/>
                  </a:lnTo>
                  <a:lnTo>
                    <a:pt x="467245" y="115836"/>
                  </a:lnTo>
                  <a:lnTo>
                    <a:pt x="466585" y="116484"/>
                  </a:lnTo>
                  <a:lnTo>
                    <a:pt x="466585" y="118110"/>
                  </a:lnTo>
                  <a:lnTo>
                    <a:pt x="467245" y="118757"/>
                  </a:lnTo>
                  <a:lnTo>
                    <a:pt x="477926" y="118757"/>
                  </a:lnTo>
                  <a:lnTo>
                    <a:pt x="478586" y="118110"/>
                  </a:lnTo>
                  <a:lnTo>
                    <a:pt x="478586" y="116484"/>
                  </a:lnTo>
                  <a:close/>
                </a:path>
                <a:path w="692150" h="607695">
                  <a:moveTo>
                    <a:pt x="496722" y="116484"/>
                  </a:moveTo>
                  <a:lnTo>
                    <a:pt x="496074" y="115836"/>
                  </a:lnTo>
                  <a:lnTo>
                    <a:pt x="485381" y="115836"/>
                  </a:lnTo>
                  <a:lnTo>
                    <a:pt x="484733" y="116484"/>
                  </a:lnTo>
                  <a:lnTo>
                    <a:pt x="484733" y="118110"/>
                  </a:lnTo>
                  <a:lnTo>
                    <a:pt x="485381" y="118757"/>
                  </a:lnTo>
                  <a:lnTo>
                    <a:pt x="496074" y="118757"/>
                  </a:lnTo>
                  <a:lnTo>
                    <a:pt x="496722" y="118110"/>
                  </a:lnTo>
                  <a:lnTo>
                    <a:pt x="496722" y="116484"/>
                  </a:lnTo>
                  <a:close/>
                </a:path>
                <a:path w="692150" h="607695">
                  <a:moveTo>
                    <a:pt x="510768" y="116484"/>
                  </a:moveTo>
                  <a:lnTo>
                    <a:pt x="510108" y="115836"/>
                  </a:lnTo>
                  <a:lnTo>
                    <a:pt x="503821" y="115836"/>
                  </a:lnTo>
                  <a:lnTo>
                    <a:pt x="503174" y="116484"/>
                  </a:lnTo>
                  <a:lnTo>
                    <a:pt x="503174" y="118110"/>
                  </a:lnTo>
                  <a:lnTo>
                    <a:pt x="503821" y="118757"/>
                  </a:lnTo>
                  <a:lnTo>
                    <a:pt x="509308" y="118757"/>
                  </a:lnTo>
                  <a:lnTo>
                    <a:pt x="510108" y="118757"/>
                  </a:lnTo>
                  <a:lnTo>
                    <a:pt x="510768" y="118110"/>
                  </a:lnTo>
                  <a:lnTo>
                    <a:pt x="510768" y="116484"/>
                  </a:lnTo>
                  <a:close/>
                </a:path>
                <a:path w="692150" h="607695">
                  <a:moveTo>
                    <a:pt x="588289" y="580872"/>
                  </a:moveTo>
                  <a:lnTo>
                    <a:pt x="587641" y="580212"/>
                  </a:lnTo>
                  <a:lnTo>
                    <a:pt x="586028" y="580212"/>
                  </a:lnTo>
                  <a:lnTo>
                    <a:pt x="585368" y="580872"/>
                  </a:lnTo>
                  <a:lnTo>
                    <a:pt x="585368" y="591845"/>
                  </a:lnTo>
                  <a:lnTo>
                    <a:pt x="586028" y="592493"/>
                  </a:lnTo>
                  <a:lnTo>
                    <a:pt x="587641" y="592493"/>
                  </a:lnTo>
                  <a:lnTo>
                    <a:pt x="588289" y="591845"/>
                  </a:lnTo>
                  <a:lnTo>
                    <a:pt x="588289" y="580872"/>
                  </a:lnTo>
                  <a:close/>
                </a:path>
                <a:path w="692150" h="607695">
                  <a:moveTo>
                    <a:pt x="588289" y="562140"/>
                  </a:moveTo>
                  <a:lnTo>
                    <a:pt x="587641" y="561492"/>
                  </a:lnTo>
                  <a:lnTo>
                    <a:pt x="586028" y="561492"/>
                  </a:lnTo>
                  <a:lnTo>
                    <a:pt x="585368" y="562140"/>
                  </a:lnTo>
                  <a:lnTo>
                    <a:pt x="585368" y="573125"/>
                  </a:lnTo>
                  <a:lnTo>
                    <a:pt x="586028" y="573773"/>
                  </a:lnTo>
                  <a:lnTo>
                    <a:pt x="587641" y="573773"/>
                  </a:lnTo>
                  <a:lnTo>
                    <a:pt x="588289" y="573125"/>
                  </a:lnTo>
                  <a:lnTo>
                    <a:pt x="588289" y="562140"/>
                  </a:lnTo>
                  <a:close/>
                </a:path>
                <a:path w="692150" h="607695">
                  <a:moveTo>
                    <a:pt x="593852" y="272694"/>
                  </a:moveTo>
                  <a:lnTo>
                    <a:pt x="593191" y="272046"/>
                  </a:lnTo>
                  <a:lnTo>
                    <a:pt x="586905" y="272046"/>
                  </a:lnTo>
                  <a:lnTo>
                    <a:pt x="586244" y="272694"/>
                  </a:lnTo>
                  <a:lnTo>
                    <a:pt x="586244" y="274307"/>
                  </a:lnTo>
                  <a:lnTo>
                    <a:pt x="586905" y="274967"/>
                  </a:lnTo>
                  <a:lnTo>
                    <a:pt x="592391" y="274967"/>
                  </a:lnTo>
                  <a:lnTo>
                    <a:pt x="593191" y="274967"/>
                  </a:lnTo>
                  <a:lnTo>
                    <a:pt x="593852" y="274307"/>
                  </a:lnTo>
                  <a:lnTo>
                    <a:pt x="593852" y="272694"/>
                  </a:lnTo>
                  <a:close/>
                </a:path>
                <a:path w="692150" h="607695">
                  <a:moveTo>
                    <a:pt x="596290" y="605142"/>
                  </a:moveTo>
                  <a:lnTo>
                    <a:pt x="595744" y="604405"/>
                  </a:lnTo>
                  <a:lnTo>
                    <a:pt x="592391" y="603935"/>
                  </a:lnTo>
                  <a:lnTo>
                    <a:pt x="590029" y="602119"/>
                  </a:lnTo>
                  <a:lnTo>
                    <a:pt x="588606" y="598944"/>
                  </a:lnTo>
                  <a:lnTo>
                    <a:pt x="587743" y="598627"/>
                  </a:lnTo>
                  <a:lnTo>
                    <a:pt x="586270" y="599287"/>
                  </a:lnTo>
                  <a:lnTo>
                    <a:pt x="585939" y="600151"/>
                  </a:lnTo>
                  <a:lnTo>
                    <a:pt x="587641" y="603935"/>
                  </a:lnTo>
                  <a:lnTo>
                    <a:pt x="587971" y="604405"/>
                  </a:lnTo>
                  <a:lnTo>
                    <a:pt x="590956" y="606679"/>
                  </a:lnTo>
                  <a:lnTo>
                    <a:pt x="594601" y="607199"/>
                  </a:lnTo>
                  <a:lnTo>
                    <a:pt x="595452" y="607199"/>
                  </a:lnTo>
                  <a:lnTo>
                    <a:pt x="596074" y="606679"/>
                  </a:lnTo>
                  <a:lnTo>
                    <a:pt x="596176" y="605942"/>
                  </a:lnTo>
                  <a:lnTo>
                    <a:pt x="596290" y="605142"/>
                  </a:lnTo>
                  <a:close/>
                </a:path>
                <a:path w="692150" h="607695">
                  <a:moveTo>
                    <a:pt x="612432" y="272707"/>
                  </a:moveTo>
                  <a:lnTo>
                    <a:pt x="611771" y="272046"/>
                  </a:lnTo>
                  <a:lnTo>
                    <a:pt x="600862" y="272046"/>
                  </a:lnTo>
                  <a:lnTo>
                    <a:pt x="600202" y="272707"/>
                  </a:lnTo>
                  <a:lnTo>
                    <a:pt x="600202" y="274320"/>
                  </a:lnTo>
                  <a:lnTo>
                    <a:pt x="600862" y="274967"/>
                  </a:lnTo>
                  <a:lnTo>
                    <a:pt x="611771" y="274967"/>
                  </a:lnTo>
                  <a:lnTo>
                    <a:pt x="612432" y="274320"/>
                  </a:lnTo>
                  <a:lnTo>
                    <a:pt x="612432" y="272707"/>
                  </a:lnTo>
                  <a:close/>
                </a:path>
                <a:path w="692150" h="607695">
                  <a:moveTo>
                    <a:pt x="614908" y="605015"/>
                  </a:moveTo>
                  <a:lnTo>
                    <a:pt x="614260" y="604367"/>
                  </a:lnTo>
                  <a:lnTo>
                    <a:pt x="603275" y="604367"/>
                  </a:lnTo>
                  <a:lnTo>
                    <a:pt x="602627" y="605015"/>
                  </a:lnTo>
                  <a:lnTo>
                    <a:pt x="602627" y="606628"/>
                  </a:lnTo>
                  <a:lnTo>
                    <a:pt x="603275" y="607288"/>
                  </a:lnTo>
                  <a:lnTo>
                    <a:pt x="614260" y="607288"/>
                  </a:lnTo>
                  <a:lnTo>
                    <a:pt x="614908" y="606628"/>
                  </a:lnTo>
                  <a:lnTo>
                    <a:pt x="614908" y="605015"/>
                  </a:lnTo>
                  <a:close/>
                </a:path>
                <a:path w="692150" h="607695">
                  <a:moveTo>
                    <a:pt x="624573" y="262470"/>
                  </a:moveTo>
                  <a:lnTo>
                    <a:pt x="623912" y="261823"/>
                  </a:lnTo>
                  <a:lnTo>
                    <a:pt x="622300" y="261823"/>
                  </a:lnTo>
                  <a:lnTo>
                    <a:pt x="621639" y="262470"/>
                  </a:lnTo>
                  <a:lnTo>
                    <a:pt x="621639" y="266776"/>
                  </a:lnTo>
                  <a:lnTo>
                    <a:pt x="620610" y="269049"/>
                  </a:lnTo>
                  <a:lnTo>
                    <a:pt x="618261" y="271005"/>
                  </a:lnTo>
                  <a:lnTo>
                    <a:pt x="618172" y="271932"/>
                  </a:lnTo>
                  <a:lnTo>
                    <a:pt x="619112" y="273075"/>
                  </a:lnTo>
                  <a:lnTo>
                    <a:pt x="620344" y="273075"/>
                  </a:lnTo>
                  <a:lnTo>
                    <a:pt x="623138" y="270738"/>
                  </a:lnTo>
                  <a:lnTo>
                    <a:pt x="624573" y="267639"/>
                  </a:lnTo>
                  <a:lnTo>
                    <a:pt x="624573" y="262470"/>
                  </a:lnTo>
                  <a:close/>
                </a:path>
                <a:path w="692150" h="607695">
                  <a:moveTo>
                    <a:pt x="628942" y="246138"/>
                  </a:moveTo>
                  <a:lnTo>
                    <a:pt x="628116" y="244741"/>
                  </a:lnTo>
                  <a:lnTo>
                    <a:pt x="627214" y="244525"/>
                  </a:lnTo>
                  <a:lnTo>
                    <a:pt x="623468" y="246786"/>
                  </a:lnTo>
                  <a:lnTo>
                    <a:pt x="621639" y="249910"/>
                  </a:lnTo>
                  <a:lnTo>
                    <a:pt x="621639" y="254787"/>
                  </a:lnTo>
                  <a:lnTo>
                    <a:pt x="622300" y="255447"/>
                  </a:lnTo>
                  <a:lnTo>
                    <a:pt x="623912" y="255447"/>
                  </a:lnTo>
                  <a:lnTo>
                    <a:pt x="624573" y="254787"/>
                  </a:lnTo>
                  <a:lnTo>
                    <a:pt x="624573" y="250952"/>
                  </a:lnTo>
                  <a:lnTo>
                    <a:pt x="625856" y="248754"/>
                  </a:lnTo>
                  <a:lnTo>
                    <a:pt x="628713" y="247040"/>
                  </a:lnTo>
                  <a:lnTo>
                    <a:pt x="628942" y="246138"/>
                  </a:lnTo>
                  <a:close/>
                </a:path>
                <a:path w="692150" h="607695">
                  <a:moveTo>
                    <a:pt x="633641" y="605015"/>
                  </a:moveTo>
                  <a:lnTo>
                    <a:pt x="632980" y="604367"/>
                  </a:lnTo>
                  <a:lnTo>
                    <a:pt x="622007" y="604367"/>
                  </a:lnTo>
                  <a:lnTo>
                    <a:pt x="621347" y="605015"/>
                  </a:lnTo>
                  <a:lnTo>
                    <a:pt x="621347" y="606628"/>
                  </a:lnTo>
                  <a:lnTo>
                    <a:pt x="622007" y="607288"/>
                  </a:lnTo>
                  <a:lnTo>
                    <a:pt x="632980" y="607288"/>
                  </a:lnTo>
                  <a:lnTo>
                    <a:pt x="633641" y="606628"/>
                  </a:lnTo>
                  <a:lnTo>
                    <a:pt x="633641" y="605015"/>
                  </a:lnTo>
                  <a:close/>
                </a:path>
                <a:path w="692150" h="607695">
                  <a:moveTo>
                    <a:pt x="641235" y="424815"/>
                  </a:moveTo>
                  <a:lnTo>
                    <a:pt x="640575" y="424167"/>
                  </a:lnTo>
                  <a:lnTo>
                    <a:pt x="629602" y="424167"/>
                  </a:lnTo>
                  <a:lnTo>
                    <a:pt x="628942" y="424815"/>
                  </a:lnTo>
                  <a:lnTo>
                    <a:pt x="628942" y="426440"/>
                  </a:lnTo>
                  <a:lnTo>
                    <a:pt x="629602" y="427088"/>
                  </a:lnTo>
                  <a:lnTo>
                    <a:pt x="640575" y="427088"/>
                  </a:lnTo>
                  <a:lnTo>
                    <a:pt x="641235" y="426440"/>
                  </a:lnTo>
                  <a:lnTo>
                    <a:pt x="641235" y="424815"/>
                  </a:lnTo>
                  <a:close/>
                </a:path>
                <a:path w="692150" h="607695">
                  <a:moveTo>
                    <a:pt x="647090" y="244030"/>
                  </a:moveTo>
                  <a:lnTo>
                    <a:pt x="646442" y="243382"/>
                  </a:lnTo>
                  <a:lnTo>
                    <a:pt x="635520" y="243382"/>
                  </a:lnTo>
                  <a:lnTo>
                    <a:pt x="634860" y="244030"/>
                  </a:lnTo>
                  <a:lnTo>
                    <a:pt x="634860" y="245643"/>
                  </a:lnTo>
                  <a:lnTo>
                    <a:pt x="635520" y="246303"/>
                  </a:lnTo>
                  <a:lnTo>
                    <a:pt x="646442" y="246303"/>
                  </a:lnTo>
                  <a:lnTo>
                    <a:pt x="647090" y="245643"/>
                  </a:lnTo>
                  <a:lnTo>
                    <a:pt x="647090" y="244030"/>
                  </a:lnTo>
                  <a:close/>
                </a:path>
                <a:path w="692150" h="607695">
                  <a:moveTo>
                    <a:pt x="652360" y="605015"/>
                  </a:moveTo>
                  <a:lnTo>
                    <a:pt x="651700" y="604367"/>
                  </a:lnTo>
                  <a:lnTo>
                    <a:pt x="640727" y="604367"/>
                  </a:lnTo>
                  <a:lnTo>
                    <a:pt x="640067" y="605015"/>
                  </a:lnTo>
                  <a:lnTo>
                    <a:pt x="640067" y="606628"/>
                  </a:lnTo>
                  <a:lnTo>
                    <a:pt x="640727" y="607288"/>
                  </a:lnTo>
                  <a:lnTo>
                    <a:pt x="651700" y="607288"/>
                  </a:lnTo>
                  <a:lnTo>
                    <a:pt x="652360" y="606628"/>
                  </a:lnTo>
                  <a:lnTo>
                    <a:pt x="652360" y="605015"/>
                  </a:lnTo>
                  <a:close/>
                </a:path>
                <a:path w="692150" h="607695">
                  <a:moveTo>
                    <a:pt x="659955" y="424815"/>
                  </a:moveTo>
                  <a:lnTo>
                    <a:pt x="659307" y="424167"/>
                  </a:lnTo>
                  <a:lnTo>
                    <a:pt x="648322" y="424167"/>
                  </a:lnTo>
                  <a:lnTo>
                    <a:pt x="647674" y="424815"/>
                  </a:lnTo>
                  <a:lnTo>
                    <a:pt x="647674" y="426440"/>
                  </a:lnTo>
                  <a:lnTo>
                    <a:pt x="648322" y="427088"/>
                  </a:lnTo>
                  <a:lnTo>
                    <a:pt x="659307" y="427088"/>
                  </a:lnTo>
                  <a:lnTo>
                    <a:pt x="659955" y="426440"/>
                  </a:lnTo>
                  <a:lnTo>
                    <a:pt x="659955" y="424815"/>
                  </a:lnTo>
                  <a:close/>
                </a:path>
                <a:path w="692150" h="607695">
                  <a:moveTo>
                    <a:pt x="661123" y="244030"/>
                  </a:moveTo>
                  <a:lnTo>
                    <a:pt x="660463" y="243382"/>
                  </a:lnTo>
                  <a:lnTo>
                    <a:pt x="654177" y="243382"/>
                  </a:lnTo>
                  <a:lnTo>
                    <a:pt x="653516" y="244030"/>
                  </a:lnTo>
                  <a:lnTo>
                    <a:pt x="653516" y="245643"/>
                  </a:lnTo>
                  <a:lnTo>
                    <a:pt x="654177" y="246303"/>
                  </a:lnTo>
                  <a:lnTo>
                    <a:pt x="659663" y="246303"/>
                  </a:lnTo>
                  <a:lnTo>
                    <a:pt x="660463" y="246303"/>
                  </a:lnTo>
                  <a:lnTo>
                    <a:pt x="661123" y="245643"/>
                  </a:lnTo>
                  <a:lnTo>
                    <a:pt x="661123" y="244030"/>
                  </a:lnTo>
                  <a:close/>
                </a:path>
                <a:path w="692150" h="607695">
                  <a:moveTo>
                    <a:pt x="671080" y="605015"/>
                  </a:moveTo>
                  <a:lnTo>
                    <a:pt x="670433" y="604367"/>
                  </a:lnTo>
                  <a:lnTo>
                    <a:pt x="659447" y="604367"/>
                  </a:lnTo>
                  <a:lnTo>
                    <a:pt x="658799" y="605015"/>
                  </a:lnTo>
                  <a:lnTo>
                    <a:pt x="658799" y="606628"/>
                  </a:lnTo>
                  <a:lnTo>
                    <a:pt x="659447" y="607288"/>
                  </a:lnTo>
                  <a:lnTo>
                    <a:pt x="670433" y="607288"/>
                  </a:lnTo>
                  <a:lnTo>
                    <a:pt x="671080" y="606628"/>
                  </a:lnTo>
                  <a:lnTo>
                    <a:pt x="671080" y="605015"/>
                  </a:lnTo>
                  <a:close/>
                </a:path>
                <a:path w="692150" h="607695">
                  <a:moveTo>
                    <a:pt x="678675" y="424815"/>
                  </a:moveTo>
                  <a:lnTo>
                    <a:pt x="678027" y="424167"/>
                  </a:lnTo>
                  <a:lnTo>
                    <a:pt x="667042" y="424167"/>
                  </a:lnTo>
                  <a:lnTo>
                    <a:pt x="666394" y="424815"/>
                  </a:lnTo>
                  <a:lnTo>
                    <a:pt x="666394" y="426440"/>
                  </a:lnTo>
                  <a:lnTo>
                    <a:pt x="667042" y="427088"/>
                  </a:lnTo>
                  <a:lnTo>
                    <a:pt x="678027" y="427088"/>
                  </a:lnTo>
                  <a:lnTo>
                    <a:pt x="678675" y="426440"/>
                  </a:lnTo>
                  <a:lnTo>
                    <a:pt x="678675" y="424815"/>
                  </a:lnTo>
                  <a:close/>
                </a:path>
                <a:path w="692150" h="607695">
                  <a:moveTo>
                    <a:pt x="689800" y="605015"/>
                  </a:moveTo>
                  <a:lnTo>
                    <a:pt x="689152" y="604367"/>
                  </a:lnTo>
                  <a:lnTo>
                    <a:pt x="678167" y="604367"/>
                  </a:lnTo>
                  <a:lnTo>
                    <a:pt x="677519" y="605015"/>
                  </a:lnTo>
                  <a:lnTo>
                    <a:pt x="677519" y="606628"/>
                  </a:lnTo>
                  <a:lnTo>
                    <a:pt x="678167" y="607288"/>
                  </a:lnTo>
                  <a:lnTo>
                    <a:pt x="689152" y="607288"/>
                  </a:lnTo>
                  <a:lnTo>
                    <a:pt x="689800" y="606628"/>
                  </a:lnTo>
                  <a:lnTo>
                    <a:pt x="689800" y="605015"/>
                  </a:lnTo>
                  <a:close/>
                </a:path>
                <a:path w="692150" h="607695">
                  <a:moveTo>
                    <a:pt x="692137" y="424815"/>
                  </a:moveTo>
                  <a:lnTo>
                    <a:pt x="691476" y="424167"/>
                  </a:lnTo>
                  <a:lnTo>
                    <a:pt x="685774" y="424167"/>
                  </a:lnTo>
                  <a:lnTo>
                    <a:pt x="685114" y="424815"/>
                  </a:lnTo>
                  <a:lnTo>
                    <a:pt x="685114" y="426440"/>
                  </a:lnTo>
                  <a:lnTo>
                    <a:pt x="685774" y="427088"/>
                  </a:lnTo>
                  <a:lnTo>
                    <a:pt x="691476" y="427088"/>
                  </a:lnTo>
                  <a:lnTo>
                    <a:pt x="692137" y="426440"/>
                  </a:lnTo>
                  <a:lnTo>
                    <a:pt x="692137" y="424815"/>
                  </a:lnTo>
                  <a:close/>
                </a:path>
              </a:pathLst>
            </a:custGeom>
            <a:solidFill>
              <a:srgbClr val="8EAA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497699" y="4020464"/>
              <a:ext cx="863600" cy="600075"/>
            </a:xfrm>
            <a:custGeom>
              <a:avLst/>
              <a:gdLst/>
              <a:ahLst/>
              <a:cxnLst/>
              <a:rect l="l" t="t" r="r" b="b"/>
              <a:pathLst>
                <a:path w="863600" h="600075">
                  <a:moveTo>
                    <a:pt x="27622" y="579081"/>
                  </a:moveTo>
                  <a:lnTo>
                    <a:pt x="25361" y="576821"/>
                  </a:lnTo>
                  <a:lnTo>
                    <a:pt x="24701" y="576821"/>
                  </a:lnTo>
                  <a:lnTo>
                    <a:pt x="24701" y="580694"/>
                  </a:lnTo>
                  <a:lnTo>
                    <a:pt x="24701" y="583031"/>
                  </a:lnTo>
                  <a:lnTo>
                    <a:pt x="23749" y="583984"/>
                  </a:lnTo>
                  <a:lnTo>
                    <a:pt x="21412" y="583984"/>
                  </a:lnTo>
                  <a:lnTo>
                    <a:pt x="20459" y="583031"/>
                  </a:lnTo>
                  <a:lnTo>
                    <a:pt x="20459" y="580694"/>
                  </a:lnTo>
                  <a:lnTo>
                    <a:pt x="21412" y="579742"/>
                  </a:lnTo>
                  <a:lnTo>
                    <a:pt x="23749" y="579742"/>
                  </a:lnTo>
                  <a:lnTo>
                    <a:pt x="24701" y="580694"/>
                  </a:lnTo>
                  <a:lnTo>
                    <a:pt x="24701" y="576821"/>
                  </a:lnTo>
                  <a:lnTo>
                    <a:pt x="19799" y="576821"/>
                  </a:lnTo>
                  <a:lnTo>
                    <a:pt x="17538" y="579081"/>
                  </a:lnTo>
                  <a:lnTo>
                    <a:pt x="17538" y="584644"/>
                  </a:lnTo>
                  <a:lnTo>
                    <a:pt x="19799" y="586905"/>
                  </a:lnTo>
                  <a:lnTo>
                    <a:pt x="21056" y="586905"/>
                  </a:lnTo>
                  <a:lnTo>
                    <a:pt x="21056" y="591820"/>
                  </a:lnTo>
                  <a:lnTo>
                    <a:pt x="21704" y="592467"/>
                  </a:lnTo>
                  <a:lnTo>
                    <a:pt x="22517" y="592467"/>
                  </a:lnTo>
                  <a:lnTo>
                    <a:pt x="23317" y="592467"/>
                  </a:lnTo>
                  <a:lnTo>
                    <a:pt x="23977" y="591820"/>
                  </a:lnTo>
                  <a:lnTo>
                    <a:pt x="23977" y="586905"/>
                  </a:lnTo>
                  <a:lnTo>
                    <a:pt x="25361" y="586905"/>
                  </a:lnTo>
                  <a:lnTo>
                    <a:pt x="27622" y="584644"/>
                  </a:lnTo>
                  <a:lnTo>
                    <a:pt x="27622" y="583984"/>
                  </a:lnTo>
                  <a:lnTo>
                    <a:pt x="27622" y="579742"/>
                  </a:lnTo>
                  <a:lnTo>
                    <a:pt x="27622" y="579081"/>
                  </a:lnTo>
                  <a:close/>
                </a:path>
                <a:path w="863600" h="600075">
                  <a:moveTo>
                    <a:pt x="33045" y="413804"/>
                  </a:moveTo>
                  <a:lnTo>
                    <a:pt x="32385" y="413156"/>
                  </a:lnTo>
                  <a:lnTo>
                    <a:pt x="23977" y="413156"/>
                  </a:lnTo>
                  <a:lnTo>
                    <a:pt x="23977" y="410006"/>
                  </a:lnTo>
                  <a:lnTo>
                    <a:pt x="23317" y="409359"/>
                  </a:lnTo>
                  <a:lnTo>
                    <a:pt x="21704" y="409359"/>
                  </a:lnTo>
                  <a:lnTo>
                    <a:pt x="21056" y="410006"/>
                  </a:lnTo>
                  <a:lnTo>
                    <a:pt x="21056" y="413156"/>
                  </a:lnTo>
                  <a:lnTo>
                    <a:pt x="12636" y="413156"/>
                  </a:lnTo>
                  <a:lnTo>
                    <a:pt x="11988" y="413804"/>
                  </a:lnTo>
                  <a:lnTo>
                    <a:pt x="11988" y="415417"/>
                  </a:lnTo>
                  <a:lnTo>
                    <a:pt x="12636" y="416077"/>
                  </a:lnTo>
                  <a:lnTo>
                    <a:pt x="31584" y="416077"/>
                  </a:lnTo>
                  <a:lnTo>
                    <a:pt x="32385" y="416077"/>
                  </a:lnTo>
                  <a:lnTo>
                    <a:pt x="33045" y="415417"/>
                  </a:lnTo>
                  <a:lnTo>
                    <a:pt x="33045" y="413804"/>
                  </a:lnTo>
                  <a:close/>
                </a:path>
                <a:path w="863600" h="600075">
                  <a:moveTo>
                    <a:pt x="39192" y="571855"/>
                  </a:moveTo>
                  <a:lnTo>
                    <a:pt x="36703" y="569366"/>
                  </a:lnTo>
                  <a:lnTo>
                    <a:pt x="36271" y="569366"/>
                  </a:lnTo>
                  <a:lnTo>
                    <a:pt x="36271" y="573468"/>
                  </a:lnTo>
                  <a:lnTo>
                    <a:pt x="36271" y="595096"/>
                  </a:lnTo>
                  <a:lnTo>
                    <a:pt x="35090" y="596277"/>
                  </a:lnTo>
                  <a:lnTo>
                    <a:pt x="9956" y="596277"/>
                  </a:lnTo>
                  <a:lnTo>
                    <a:pt x="8763" y="595096"/>
                  </a:lnTo>
                  <a:lnTo>
                    <a:pt x="8763" y="573468"/>
                  </a:lnTo>
                  <a:lnTo>
                    <a:pt x="9956" y="572287"/>
                  </a:lnTo>
                  <a:lnTo>
                    <a:pt x="35090" y="572287"/>
                  </a:lnTo>
                  <a:lnTo>
                    <a:pt x="36271" y="573468"/>
                  </a:lnTo>
                  <a:lnTo>
                    <a:pt x="36271" y="569366"/>
                  </a:lnTo>
                  <a:lnTo>
                    <a:pt x="14033" y="569366"/>
                  </a:lnTo>
                  <a:lnTo>
                    <a:pt x="14033" y="558253"/>
                  </a:lnTo>
                  <a:lnTo>
                    <a:pt x="15214" y="557072"/>
                  </a:lnTo>
                  <a:lnTo>
                    <a:pt x="29819" y="557072"/>
                  </a:lnTo>
                  <a:lnTo>
                    <a:pt x="31000" y="558253"/>
                  </a:lnTo>
                  <a:lnTo>
                    <a:pt x="31000" y="565492"/>
                  </a:lnTo>
                  <a:lnTo>
                    <a:pt x="31648" y="566153"/>
                  </a:lnTo>
                  <a:lnTo>
                    <a:pt x="33274" y="566153"/>
                  </a:lnTo>
                  <a:lnTo>
                    <a:pt x="33921" y="565492"/>
                  </a:lnTo>
                  <a:lnTo>
                    <a:pt x="33921" y="556653"/>
                  </a:lnTo>
                  <a:lnTo>
                    <a:pt x="31432" y="554151"/>
                  </a:lnTo>
                  <a:lnTo>
                    <a:pt x="13601" y="554151"/>
                  </a:lnTo>
                  <a:lnTo>
                    <a:pt x="11112" y="556653"/>
                  </a:lnTo>
                  <a:lnTo>
                    <a:pt x="11112" y="569366"/>
                  </a:lnTo>
                  <a:lnTo>
                    <a:pt x="8343" y="569366"/>
                  </a:lnTo>
                  <a:lnTo>
                    <a:pt x="5854" y="571855"/>
                  </a:lnTo>
                  <a:lnTo>
                    <a:pt x="5854" y="596709"/>
                  </a:lnTo>
                  <a:lnTo>
                    <a:pt x="8343" y="599198"/>
                  </a:lnTo>
                  <a:lnTo>
                    <a:pt x="36703" y="599198"/>
                  </a:lnTo>
                  <a:lnTo>
                    <a:pt x="39192" y="596709"/>
                  </a:lnTo>
                  <a:lnTo>
                    <a:pt x="39192" y="596277"/>
                  </a:lnTo>
                  <a:lnTo>
                    <a:pt x="39192" y="572287"/>
                  </a:lnTo>
                  <a:lnTo>
                    <a:pt x="39192" y="571855"/>
                  </a:lnTo>
                  <a:close/>
                </a:path>
                <a:path w="863600" h="600075">
                  <a:moveTo>
                    <a:pt x="45046" y="379945"/>
                  </a:moveTo>
                  <a:lnTo>
                    <a:pt x="42557" y="377456"/>
                  </a:lnTo>
                  <a:lnTo>
                    <a:pt x="42113" y="377456"/>
                  </a:lnTo>
                  <a:lnTo>
                    <a:pt x="42113" y="381558"/>
                  </a:lnTo>
                  <a:lnTo>
                    <a:pt x="42113" y="403186"/>
                  </a:lnTo>
                  <a:lnTo>
                    <a:pt x="40944" y="404368"/>
                  </a:lnTo>
                  <a:lnTo>
                    <a:pt x="4102" y="404368"/>
                  </a:lnTo>
                  <a:lnTo>
                    <a:pt x="2921" y="403186"/>
                  </a:lnTo>
                  <a:lnTo>
                    <a:pt x="2921" y="381558"/>
                  </a:lnTo>
                  <a:lnTo>
                    <a:pt x="4102" y="380377"/>
                  </a:lnTo>
                  <a:lnTo>
                    <a:pt x="40944" y="380377"/>
                  </a:lnTo>
                  <a:lnTo>
                    <a:pt x="42113" y="381558"/>
                  </a:lnTo>
                  <a:lnTo>
                    <a:pt x="42113" y="377456"/>
                  </a:lnTo>
                  <a:lnTo>
                    <a:pt x="2489" y="377456"/>
                  </a:lnTo>
                  <a:lnTo>
                    <a:pt x="0" y="379945"/>
                  </a:lnTo>
                  <a:lnTo>
                    <a:pt x="0" y="404799"/>
                  </a:lnTo>
                  <a:lnTo>
                    <a:pt x="2489" y="407289"/>
                  </a:lnTo>
                  <a:lnTo>
                    <a:pt x="42557" y="407289"/>
                  </a:lnTo>
                  <a:lnTo>
                    <a:pt x="45046" y="404799"/>
                  </a:lnTo>
                  <a:lnTo>
                    <a:pt x="45046" y="404368"/>
                  </a:lnTo>
                  <a:lnTo>
                    <a:pt x="45046" y="380377"/>
                  </a:lnTo>
                  <a:lnTo>
                    <a:pt x="45046" y="379945"/>
                  </a:lnTo>
                  <a:close/>
                </a:path>
                <a:path w="863600" h="600075">
                  <a:moveTo>
                    <a:pt x="51473" y="193408"/>
                  </a:moveTo>
                  <a:lnTo>
                    <a:pt x="47904" y="189801"/>
                  </a:lnTo>
                  <a:lnTo>
                    <a:pt x="39192" y="189801"/>
                  </a:lnTo>
                  <a:lnTo>
                    <a:pt x="35674" y="193408"/>
                  </a:lnTo>
                  <a:lnTo>
                    <a:pt x="35674" y="197040"/>
                  </a:lnTo>
                  <a:lnTo>
                    <a:pt x="35674" y="198653"/>
                  </a:lnTo>
                  <a:lnTo>
                    <a:pt x="35674" y="242531"/>
                  </a:lnTo>
                  <a:lnTo>
                    <a:pt x="35966" y="242824"/>
                  </a:lnTo>
                  <a:lnTo>
                    <a:pt x="36614" y="243484"/>
                  </a:lnTo>
                  <a:lnTo>
                    <a:pt x="42697" y="243484"/>
                  </a:lnTo>
                  <a:lnTo>
                    <a:pt x="43497" y="243484"/>
                  </a:lnTo>
                  <a:lnTo>
                    <a:pt x="44157" y="242824"/>
                  </a:lnTo>
                  <a:lnTo>
                    <a:pt x="44157" y="241211"/>
                  </a:lnTo>
                  <a:lnTo>
                    <a:pt x="43497" y="240563"/>
                  </a:lnTo>
                  <a:lnTo>
                    <a:pt x="38595" y="240563"/>
                  </a:lnTo>
                  <a:lnTo>
                    <a:pt x="38595" y="198666"/>
                  </a:lnTo>
                  <a:lnTo>
                    <a:pt x="38608" y="195033"/>
                  </a:lnTo>
                  <a:lnTo>
                    <a:pt x="40805" y="192722"/>
                  </a:lnTo>
                  <a:lnTo>
                    <a:pt x="46304" y="192722"/>
                  </a:lnTo>
                  <a:lnTo>
                    <a:pt x="48552" y="195033"/>
                  </a:lnTo>
                  <a:lnTo>
                    <a:pt x="48552" y="197027"/>
                  </a:lnTo>
                  <a:lnTo>
                    <a:pt x="48552" y="198653"/>
                  </a:lnTo>
                  <a:lnTo>
                    <a:pt x="48552" y="202526"/>
                  </a:lnTo>
                  <a:lnTo>
                    <a:pt x="43637" y="202526"/>
                  </a:lnTo>
                  <a:lnTo>
                    <a:pt x="42989" y="203174"/>
                  </a:lnTo>
                  <a:lnTo>
                    <a:pt x="42989" y="204800"/>
                  </a:lnTo>
                  <a:lnTo>
                    <a:pt x="43637" y="205447"/>
                  </a:lnTo>
                  <a:lnTo>
                    <a:pt x="48552" y="205447"/>
                  </a:lnTo>
                  <a:lnTo>
                    <a:pt x="48552" y="210134"/>
                  </a:lnTo>
                  <a:lnTo>
                    <a:pt x="43637" y="210134"/>
                  </a:lnTo>
                  <a:lnTo>
                    <a:pt x="42989" y="210781"/>
                  </a:lnTo>
                  <a:lnTo>
                    <a:pt x="42989" y="212394"/>
                  </a:lnTo>
                  <a:lnTo>
                    <a:pt x="43637" y="213055"/>
                  </a:lnTo>
                  <a:lnTo>
                    <a:pt x="48552" y="213055"/>
                  </a:lnTo>
                  <a:lnTo>
                    <a:pt x="48552" y="217741"/>
                  </a:lnTo>
                  <a:lnTo>
                    <a:pt x="43637" y="217741"/>
                  </a:lnTo>
                  <a:lnTo>
                    <a:pt x="42989" y="218389"/>
                  </a:lnTo>
                  <a:lnTo>
                    <a:pt x="42989" y="220014"/>
                  </a:lnTo>
                  <a:lnTo>
                    <a:pt x="43637" y="220662"/>
                  </a:lnTo>
                  <a:lnTo>
                    <a:pt x="48552" y="220662"/>
                  </a:lnTo>
                  <a:lnTo>
                    <a:pt x="48552" y="225348"/>
                  </a:lnTo>
                  <a:lnTo>
                    <a:pt x="43637" y="225348"/>
                  </a:lnTo>
                  <a:lnTo>
                    <a:pt x="42989" y="225996"/>
                  </a:lnTo>
                  <a:lnTo>
                    <a:pt x="42989" y="227609"/>
                  </a:lnTo>
                  <a:lnTo>
                    <a:pt x="43637" y="228269"/>
                  </a:lnTo>
                  <a:lnTo>
                    <a:pt x="48552" y="228269"/>
                  </a:lnTo>
                  <a:lnTo>
                    <a:pt x="48552" y="232943"/>
                  </a:lnTo>
                  <a:lnTo>
                    <a:pt x="43637" y="232943"/>
                  </a:lnTo>
                  <a:lnTo>
                    <a:pt x="42989" y="233591"/>
                  </a:lnTo>
                  <a:lnTo>
                    <a:pt x="42989" y="235216"/>
                  </a:lnTo>
                  <a:lnTo>
                    <a:pt x="43637" y="235864"/>
                  </a:lnTo>
                  <a:lnTo>
                    <a:pt x="48552" y="235864"/>
                  </a:lnTo>
                  <a:lnTo>
                    <a:pt x="48552" y="240766"/>
                  </a:lnTo>
                  <a:lnTo>
                    <a:pt x="49212" y="241427"/>
                  </a:lnTo>
                  <a:lnTo>
                    <a:pt x="50012" y="241427"/>
                  </a:lnTo>
                  <a:lnTo>
                    <a:pt x="50812" y="241427"/>
                  </a:lnTo>
                  <a:lnTo>
                    <a:pt x="51473" y="240766"/>
                  </a:lnTo>
                  <a:lnTo>
                    <a:pt x="51473" y="198653"/>
                  </a:lnTo>
                  <a:lnTo>
                    <a:pt x="51473" y="197027"/>
                  </a:lnTo>
                  <a:lnTo>
                    <a:pt x="51473" y="193408"/>
                  </a:lnTo>
                  <a:close/>
                </a:path>
                <a:path w="863600" h="600075">
                  <a:moveTo>
                    <a:pt x="68732" y="234188"/>
                  </a:moveTo>
                  <a:lnTo>
                    <a:pt x="68072" y="233540"/>
                  </a:lnTo>
                  <a:lnTo>
                    <a:pt x="58280" y="233540"/>
                  </a:lnTo>
                  <a:lnTo>
                    <a:pt x="57619" y="234188"/>
                  </a:lnTo>
                  <a:lnTo>
                    <a:pt x="57619" y="235800"/>
                  </a:lnTo>
                  <a:lnTo>
                    <a:pt x="58280" y="236461"/>
                  </a:lnTo>
                  <a:lnTo>
                    <a:pt x="67271" y="236461"/>
                  </a:lnTo>
                  <a:lnTo>
                    <a:pt x="68072" y="236461"/>
                  </a:lnTo>
                  <a:lnTo>
                    <a:pt x="68732" y="235800"/>
                  </a:lnTo>
                  <a:lnTo>
                    <a:pt x="68732" y="234188"/>
                  </a:lnTo>
                  <a:close/>
                </a:path>
                <a:path w="863600" h="600075">
                  <a:moveTo>
                    <a:pt x="68732" y="203174"/>
                  </a:moveTo>
                  <a:lnTo>
                    <a:pt x="68072" y="202526"/>
                  </a:lnTo>
                  <a:lnTo>
                    <a:pt x="64935" y="202526"/>
                  </a:lnTo>
                  <a:lnTo>
                    <a:pt x="64935" y="198793"/>
                  </a:lnTo>
                  <a:lnTo>
                    <a:pt x="64274" y="198145"/>
                  </a:lnTo>
                  <a:lnTo>
                    <a:pt x="62674" y="198145"/>
                  </a:lnTo>
                  <a:lnTo>
                    <a:pt x="62014" y="198793"/>
                  </a:lnTo>
                  <a:lnTo>
                    <a:pt x="62014" y="202526"/>
                  </a:lnTo>
                  <a:lnTo>
                    <a:pt x="58280" y="202526"/>
                  </a:lnTo>
                  <a:lnTo>
                    <a:pt x="57619" y="203174"/>
                  </a:lnTo>
                  <a:lnTo>
                    <a:pt x="57619" y="204800"/>
                  </a:lnTo>
                  <a:lnTo>
                    <a:pt x="58280" y="205447"/>
                  </a:lnTo>
                  <a:lnTo>
                    <a:pt x="62014" y="205447"/>
                  </a:lnTo>
                  <a:lnTo>
                    <a:pt x="62014" y="208597"/>
                  </a:lnTo>
                  <a:lnTo>
                    <a:pt x="62674" y="209257"/>
                  </a:lnTo>
                  <a:lnTo>
                    <a:pt x="63474" y="209257"/>
                  </a:lnTo>
                  <a:lnTo>
                    <a:pt x="64274" y="209257"/>
                  </a:lnTo>
                  <a:lnTo>
                    <a:pt x="64935" y="208597"/>
                  </a:lnTo>
                  <a:lnTo>
                    <a:pt x="64935" y="205447"/>
                  </a:lnTo>
                  <a:lnTo>
                    <a:pt x="67271" y="205447"/>
                  </a:lnTo>
                  <a:lnTo>
                    <a:pt x="68072" y="205447"/>
                  </a:lnTo>
                  <a:lnTo>
                    <a:pt x="68732" y="204800"/>
                  </a:lnTo>
                  <a:lnTo>
                    <a:pt x="68732" y="203174"/>
                  </a:lnTo>
                  <a:close/>
                </a:path>
                <a:path w="863600" h="600075">
                  <a:moveTo>
                    <a:pt x="198920" y="102831"/>
                  </a:moveTo>
                  <a:lnTo>
                    <a:pt x="198259" y="102184"/>
                  </a:lnTo>
                  <a:lnTo>
                    <a:pt x="196646" y="102184"/>
                  </a:lnTo>
                  <a:lnTo>
                    <a:pt x="195999" y="102831"/>
                  </a:lnTo>
                  <a:lnTo>
                    <a:pt x="195999" y="105994"/>
                  </a:lnTo>
                  <a:lnTo>
                    <a:pt x="186994" y="105994"/>
                  </a:lnTo>
                  <a:lnTo>
                    <a:pt x="186334" y="106641"/>
                  </a:lnTo>
                  <a:lnTo>
                    <a:pt x="186334" y="108254"/>
                  </a:lnTo>
                  <a:lnTo>
                    <a:pt x="186994" y="108915"/>
                  </a:lnTo>
                  <a:lnTo>
                    <a:pt x="197154" y="108915"/>
                  </a:lnTo>
                  <a:lnTo>
                    <a:pt x="197967" y="108915"/>
                  </a:lnTo>
                  <a:lnTo>
                    <a:pt x="198247" y="108623"/>
                  </a:lnTo>
                  <a:lnTo>
                    <a:pt x="198920" y="107962"/>
                  </a:lnTo>
                  <a:lnTo>
                    <a:pt x="198920" y="102831"/>
                  </a:lnTo>
                  <a:close/>
                </a:path>
                <a:path w="863600" h="600075">
                  <a:moveTo>
                    <a:pt x="217335" y="106641"/>
                  </a:moveTo>
                  <a:lnTo>
                    <a:pt x="216687" y="105994"/>
                  </a:lnTo>
                  <a:lnTo>
                    <a:pt x="207683" y="105994"/>
                  </a:lnTo>
                  <a:lnTo>
                    <a:pt x="207683" y="102831"/>
                  </a:lnTo>
                  <a:lnTo>
                    <a:pt x="207022" y="102184"/>
                  </a:lnTo>
                  <a:lnTo>
                    <a:pt x="205409" y="102184"/>
                  </a:lnTo>
                  <a:lnTo>
                    <a:pt x="204762" y="102831"/>
                  </a:lnTo>
                  <a:lnTo>
                    <a:pt x="204762" y="107962"/>
                  </a:lnTo>
                  <a:lnTo>
                    <a:pt x="205409" y="108623"/>
                  </a:lnTo>
                  <a:lnTo>
                    <a:pt x="205714" y="108915"/>
                  </a:lnTo>
                  <a:lnTo>
                    <a:pt x="215874" y="108915"/>
                  </a:lnTo>
                  <a:lnTo>
                    <a:pt x="216687" y="108915"/>
                  </a:lnTo>
                  <a:lnTo>
                    <a:pt x="217335" y="108254"/>
                  </a:lnTo>
                  <a:lnTo>
                    <a:pt x="217335" y="106641"/>
                  </a:lnTo>
                  <a:close/>
                </a:path>
                <a:path w="863600" h="600075">
                  <a:moveTo>
                    <a:pt x="229641" y="95808"/>
                  </a:moveTo>
                  <a:lnTo>
                    <a:pt x="226568" y="86372"/>
                  </a:lnTo>
                  <a:lnTo>
                    <a:pt x="226568" y="95808"/>
                  </a:lnTo>
                  <a:lnTo>
                    <a:pt x="226529" y="96329"/>
                  </a:lnTo>
                  <a:lnTo>
                    <a:pt x="226034" y="97028"/>
                  </a:lnTo>
                  <a:lnTo>
                    <a:pt x="225399" y="97282"/>
                  </a:lnTo>
                  <a:lnTo>
                    <a:pt x="211620" y="97282"/>
                  </a:lnTo>
                  <a:lnTo>
                    <a:pt x="211048" y="89598"/>
                  </a:lnTo>
                  <a:lnTo>
                    <a:pt x="224536" y="89598"/>
                  </a:lnTo>
                  <a:lnTo>
                    <a:pt x="226568" y="95808"/>
                  </a:lnTo>
                  <a:lnTo>
                    <a:pt x="226568" y="86372"/>
                  </a:lnTo>
                  <a:lnTo>
                    <a:pt x="223583" y="77216"/>
                  </a:lnTo>
                  <a:lnTo>
                    <a:pt x="223583" y="86677"/>
                  </a:lnTo>
                  <a:lnTo>
                    <a:pt x="210832" y="86677"/>
                  </a:lnTo>
                  <a:lnTo>
                    <a:pt x="210400" y="80822"/>
                  </a:lnTo>
                  <a:lnTo>
                    <a:pt x="221678" y="80822"/>
                  </a:lnTo>
                  <a:lnTo>
                    <a:pt x="223583" y="86677"/>
                  </a:lnTo>
                  <a:lnTo>
                    <a:pt x="223583" y="77216"/>
                  </a:lnTo>
                  <a:lnTo>
                    <a:pt x="222288" y="73228"/>
                  </a:lnTo>
                  <a:lnTo>
                    <a:pt x="222034" y="72453"/>
                  </a:lnTo>
                  <a:lnTo>
                    <a:pt x="220726" y="71513"/>
                  </a:lnTo>
                  <a:lnTo>
                    <a:pt x="220726" y="77901"/>
                  </a:lnTo>
                  <a:lnTo>
                    <a:pt x="210185" y="77901"/>
                  </a:lnTo>
                  <a:lnTo>
                    <a:pt x="209842" y="73228"/>
                  </a:lnTo>
                  <a:lnTo>
                    <a:pt x="217779" y="73228"/>
                  </a:lnTo>
                  <a:lnTo>
                    <a:pt x="219646" y="74574"/>
                  </a:lnTo>
                  <a:lnTo>
                    <a:pt x="220726" y="77901"/>
                  </a:lnTo>
                  <a:lnTo>
                    <a:pt x="220726" y="71513"/>
                  </a:lnTo>
                  <a:lnTo>
                    <a:pt x="219062" y="70307"/>
                  </a:lnTo>
                  <a:lnTo>
                    <a:pt x="208686" y="70307"/>
                  </a:lnTo>
                  <a:lnTo>
                    <a:pt x="208686" y="97282"/>
                  </a:lnTo>
                  <a:lnTo>
                    <a:pt x="194983" y="97282"/>
                  </a:lnTo>
                  <a:lnTo>
                    <a:pt x="195541" y="89598"/>
                  </a:lnTo>
                  <a:lnTo>
                    <a:pt x="208114" y="89598"/>
                  </a:lnTo>
                  <a:lnTo>
                    <a:pt x="208686" y="97282"/>
                  </a:lnTo>
                  <a:lnTo>
                    <a:pt x="208686" y="70307"/>
                  </a:lnTo>
                  <a:lnTo>
                    <a:pt x="207899" y="70307"/>
                  </a:lnTo>
                  <a:lnTo>
                    <a:pt x="207899" y="86677"/>
                  </a:lnTo>
                  <a:lnTo>
                    <a:pt x="195757" y="86677"/>
                  </a:lnTo>
                  <a:lnTo>
                    <a:pt x="196189" y="80822"/>
                  </a:lnTo>
                  <a:lnTo>
                    <a:pt x="207467" y="80822"/>
                  </a:lnTo>
                  <a:lnTo>
                    <a:pt x="207899" y="86677"/>
                  </a:lnTo>
                  <a:lnTo>
                    <a:pt x="207899" y="70307"/>
                  </a:lnTo>
                  <a:lnTo>
                    <a:pt x="207251" y="70307"/>
                  </a:lnTo>
                  <a:lnTo>
                    <a:pt x="207251" y="77901"/>
                  </a:lnTo>
                  <a:lnTo>
                    <a:pt x="196405" y="77901"/>
                  </a:lnTo>
                  <a:lnTo>
                    <a:pt x="196761" y="73228"/>
                  </a:lnTo>
                  <a:lnTo>
                    <a:pt x="206908" y="73228"/>
                  </a:lnTo>
                  <a:lnTo>
                    <a:pt x="207251" y="77901"/>
                  </a:lnTo>
                  <a:lnTo>
                    <a:pt x="207251" y="70307"/>
                  </a:lnTo>
                  <a:lnTo>
                    <a:pt x="193827" y="70307"/>
                  </a:lnTo>
                  <a:lnTo>
                    <a:pt x="193827" y="73228"/>
                  </a:lnTo>
                  <a:lnTo>
                    <a:pt x="193471" y="77901"/>
                  </a:lnTo>
                  <a:lnTo>
                    <a:pt x="193255" y="77901"/>
                  </a:lnTo>
                  <a:lnTo>
                    <a:pt x="193255" y="80822"/>
                  </a:lnTo>
                  <a:lnTo>
                    <a:pt x="192824" y="86677"/>
                  </a:lnTo>
                  <a:lnTo>
                    <a:pt x="192608" y="86677"/>
                  </a:lnTo>
                  <a:lnTo>
                    <a:pt x="192608" y="89598"/>
                  </a:lnTo>
                  <a:lnTo>
                    <a:pt x="192049" y="97282"/>
                  </a:lnTo>
                  <a:lnTo>
                    <a:pt x="178866" y="97282"/>
                  </a:lnTo>
                  <a:lnTo>
                    <a:pt x="178231" y="97028"/>
                  </a:lnTo>
                  <a:lnTo>
                    <a:pt x="177723" y="96329"/>
                  </a:lnTo>
                  <a:lnTo>
                    <a:pt x="177685" y="95808"/>
                  </a:lnTo>
                  <a:lnTo>
                    <a:pt x="179705" y="89598"/>
                  </a:lnTo>
                  <a:lnTo>
                    <a:pt x="192608" y="89598"/>
                  </a:lnTo>
                  <a:lnTo>
                    <a:pt x="192608" y="86677"/>
                  </a:lnTo>
                  <a:lnTo>
                    <a:pt x="180657" y="86677"/>
                  </a:lnTo>
                  <a:lnTo>
                    <a:pt x="182575" y="80822"/>
                  </a:lnTo>
                  <a:lnTo>
                    <a:pt x="193255" y="80822"/>
                  </a:lnTo>
                  <a:lnTo>
                    <a:pt x="193255" y="77901"/>
                  </a:lnTo>
                  <a:lnTo>
                    <a:pt x="183527" y="77901"/>
                  </a:lnTo>
                  <a:lnTo>
                    <a:pt x="184619" y="74574"/>
                  </a:lnTo>
                  <a:lnTo>
                    <a:pt x="186474" y="73228"/>
                  </a:lnTo>
                  <a:lnTo>
                    <a:pt x="193827" y="73228"/>
                  </a:lnTo>
                  <a:lnTo>
                    <a:pt x="193827" y="70307"/>
                  </a:lnTo>
                  <a:lnTo>
                    <a:pt x="185191" y="70307"/>
                  </a:lnTo>
                  <a:lnTo>
                    <a:pt x="182232" y="72453"/>
                  </a:lnTo>
                  <a:lnTo>
                    <a:pt x="174612" y="95808"/>
                  </a:lnTo>
                  <a:lnTo>
                    <a:pt x="174688" y="96329"/>
                  </a:lnTo>
                  <a:lnTo>
                    <a:pt x="174802" y="97282"/>
                  </a:lnTo>
                  <a:lnTo>
                    <a:pt x="176415" y="99504"/>
                  </a:lnTo>
                  <a:lnTo>
                    <a:pt x="177761" y="100139"/>
                  </a:lnTo>
                  <a:lnTo>
                    <a:pt x="226491" y="100139"/>
                  </a:lnTo>
                  <a:lnTo>
                    <a:pt x="227838" y="99504"/>
                  </a:lnTo>
                  <a:lnTo>
                    <a:pt x="229450" y="97282"/>
                  </a:lnTo>
                  <a:lnTo>
                    <a:pt x="229577" y="96329"/>
                  </a:lnTo>
                  <a:lnTo>
                    <a:pt x="229641" y="95808"/>
                  </a:lnTo>
                  <a:close/>
                </a:path>
                <a:path w="863600" h="600075">
                  <a:moveTo>
                    <a:pt x="440728" y="47764"/>
                  </a:moveTo>
                  <a:lnTo>
                    <a:pt x="437235" y="44272"/>
                  </a:lnTo>
                  <a:lnTo>
                    <a:pt x="428612" y="44272"/>
                  </a:lnTo>
                  <a:lnTo>
                    <a:pt x="425119" y="47764"/>
                  </a:lnTo>
                  <a:lnTo>
                    <a:pt x="425119" y="56375"/>
                  </a:lnTo>
                  <a:lnTo>
                    <a:pt x="428612" y="59867"/>
                  </a:lnTo>
                  <a:lnTo>
                    <a:pt x="437235" y="59867"/>
                  </a:lnTo>
                  <a:lnTo>
                    <a:pt x="440728" y="56375"/>
                  </a:lnTo>
                  <a:lnTo>
                    <a:pt x="440728" y="52070"/>
                  </a:lnTo>
                  <a:lnTo>
                    <a:pt x="440728" y="47764"/>
                  </a:lnTo>
                  <a:close/>
                </a:path>
                <a:path w="863600" h="600075">
                  <a:moveTo>
                    <a:pt x="449186" y="37490"/>
                  </a:moveTo>
                  <a:lnTo>
                    <a:pt x="449173" y="35636"/>
                  </a:lnTo>
                  <a:lnTo>
                    <a:pt x="443979" y="30492"/>
                  </a:lnTo>
                  <a:lnTo>
                    <a:pt x="438619" y="28282"/>
                  </a:lnTo>
                  <a:lnTo>
                    <a:pt x="427228" y="28282"/>
                  </a:lnTo>
                  <a:lnTo>
                    <a:pt x="421855" y="30505"/>
                  </a:lnTo>
                  <a:lnTo>
                    <a:pt x="416661" y="35661"/>
                  </a:lnTo>
                  <a:lnTo>
                    <a:pt x="416661" y="37515"/>
                  </a:lnTo>
                  <a:lnTo>
                    <a:pt x="418363" y="39230"/>
                  </a:lnTo>
                  <a:lnTo>
                    <a:pt x="419112" y="39522"/>
                  </a:lnTo>
                  <a:lnTo>
                    <a:pt x="419874" y="39522"/>
                  </a:lnTo>
                  <a:lnTo>
                    <a:pt x="420624" y="39522"/>
                  </a:lnTo>
                  <a:lnTo>
                    <a:pt x="421360" y="39243"/>
                  </a:lnTo>
                  <a:lnTo>
                    <a:pt x="424878" y="35750"/>
                  </a:lnTo>
                  <a:lnTo>
                    <a:pt x="428777" y="34137"/>
                  </a:lnTo>
                  <a:lnTo>
                    <a:pt x="437070" y="34137"/>
                  </a:lnTo>
                  <a:lnTo>
                    <a:pt x="440969" y="35737"/>
                  </a:lnTo>
                  <a:lnTo>
                    <a:pt x="445046" y="39789"/>
                  </a:lnTo>
                  <a:lnTo>
                    <a:pt x="446900" y="39789"/>
                  </a:lnTo>
                  <a:lnTo>
                    <a:pt x="449186" y="37490"/>
                  </a:lnTo>
                  <a:close/>
                </a:path>
                <a:path w="863600" h="600075">
                  <a:moveTo>
                    <a:pt x="457454" y="26873"/>
                  </a:moveTo>
                  <a:lnTo>
                    <a:pt x="457441" y="25019"/>
                  </a:lnTo>
                  <a:lnTo>
                    <a:pt x="450037" y="17665"/>
                  </a:lnTo>
                  <a:lnTo>
                    <a:pt x="441744" y="14249"/>
                  </a:lnTo>
                  <a:lnTo>
                    <a:pt x="424091" y="14249"/>
                  </a:lnTo>
                  <a:lnTo>
                    <a:pt x="415798" y="17678"/>
                  </a:lnTo>
                  <a:lnTo>
                    <a:pt x="408393" y="25044"/>
                  </a:lnTo>
                  <a:lnTo>
                    <a:pt x="408381" y="26898"/>
                  </a:lnTo>
                  <a:lnTo>
                    <a:pt x="410095" y="28625"/>
                  </a:lnTo>
                  <a:lnTo>
                    <a:pt x="410845" y="28905"/>
                  </a:lnTo>
                  <a:lnTo>
                    <a:pt x="411594" y="28905"/>
                  </a:lnTo>
                  <a:lnTo>
                    <a:pt x="412343" y="28905"/>
                  </a:lnTo>
                  <a:lnTo>
                    <a:pt x="413092" y="28625"/>
                  </a:lnTo>
                  <a:lnTo>
                    <a:pt x="418807" y="22923"/>
                  </a:lnTo>
                  <a:lnTo>
                    <a:pt x="425653" y="20091"/>
                  </a:lnTo>
                  <a:lnTo>
                    <a:pt x="440182" y="20091"/>
                  </a:lnTo>
                  <a:lnTo>
                    <a:pt x="447027" y="22910"/>
                  </a:lnTo>
                  <a:lnTo>
                    <a:pt x="453326" y="29171"/>
                  </a:lnTo>
                  <a:lnTo>
                    <a:pt x="455168" y="29171"/>
                  </a:lnTo>
                  <a:lnTo>
                    <a:pt x="457454" y="26873"/>
                  </a:lnTo>
                  <a:close/>
                </a:path>
                <a:path w="863600" h="600075">
                  <a:moveTo>
                    <a:pt x="465861" y="14274"/>
                  </a:moveTo>
                  <a:lnTo>
                    <a:pt x="432930" y="0"/>
                  </a:lnTo>
                  <a:lnTo>
                    <a:pt x="424091" y="863"/>
                  </a:lnTo>
                  <a:lnTo>
                    <a:pt x="415709" y="3390"/>
                  </a:lnTo>
                  <a:lnTo>
                    <a:pt x="407987" y="7518"/>
                  </a:lnTo>
                  <a:lnTo>
                    <a:pt x="401116" y="13144"/>
                  </a:lnTo>
                  <a:lnTo>
                    <a:pt x="399973" y="14287"/>
                  </a:lnTo>
                  <a:lnTo>
                    <a:pt x="399973" y="16141"/>
                  </a:lnTo>
                  <a:lnTo>
                    <a:pt x="401688" y="17868"/>
                  </a:lnTo>
                  <a:lnTo>
                    <a:pt x="402437" y="18148"/>
                  </a:lnTo>
                  <a:lnTo>
                    <a:pt x="403186" y="18148"/>
                  </a:lnTo>
                  <a:lnTo>
                    <a:pt x="403936" y="18148"/>
                  </a:lnTo>
                  <a:lnTo>
                    <a:pt x="404685" y="17868"/>
                  </a:lnTo>
                  <a:lnTo>
                    <a:pt x="405257" y="17297"/>
                  </a:lnTo>
                  <a:lnTo>
                    <a:pt x="411226" y="12395"/>
                  </a:lnTo>
                  <a:lnTo>
                    <a:pt x="417944" y="8813"/>
                  </a:lnTo>
                  <a:lnTo>
                    <a:pt x="425234" y="6604"/>
                  </a:lnTo>
                  <a:lnTo>
                    <a:pt x="432930" y="5854"/>
                  </a:lnTo>
                  <a:lnTo>
                    <a:pt x="440613" y="6604"/>
                  </a:lnTo>
                  <a:lnTo>
                    <a:pt x="447903" y="8801"/>
                  </a:lnTo>
                  <a:lnTo>
                    <a:pt x="454621" y="12395"/>
                  </a:lnTo>
                  <a:lnTo>
                    <a:pt x="460590" y="17284"/>
                  </a:lnTo>
                  <a:lnTo>
                    <a:pt x="461733" y="18415"/>
                  </a:lnTo>
                  <a:lnTo>
                    <a:pt x="463575" y="18415"/>
                  </a:lnTo>
                  <a:lnTo>
                    <a:pt x="465861" y="16129"/>
                  </a:lnTo>
                  <a:lnTo>
                    <a:pt x="465861" y="14274"/>
                  </a:lnTo>
                  <a:close/>
                </a:path>
                <a:path w="863600" h="600075">
                  <a:moveTo>
                    <a:pt x="666572" y="97447"/>
                  </a:moveTo>
                  <a:lnTo>
                    <a:pt x="663968" y="94856"/>
                  </a:lnTo>
                  <a:lnTo>
                    <a:pt x="663651" y="94856"/>
                  </a:lnTo>
                  <a:lnTo>
                    <a:pt x="663651" y="99060"/>
                  </a:lnTo>
                  <a:lnTo>
                    <a:pt x="663651" y="102222"/>
                  </a:lnTo>
                  <a:lnTo>
                    <a:pt x="662355" y="103505"/>
                  </a:lnTo>
                  <a:lnTo>
                    <a:pt x="659193" y="103505"/>
                  </a:lnTo>
                  <a:lnTo>
                    <a:pt x="657910" y="102222"/>
                  </a:lnTo>
                  <a:lnTo>
                    <a:pt x="657910" y="99060"/>
                  </a:lnTo>
                  <a:lnTo>
                    <a:pt x="659193" y="97777"/>
                  </a:lnTo>
                  <a:lnTo>
                    <a:pt x="662355" y="97777"/>
                  </a:lnTo>
                  <a:lnTo>
                    <a:pt x="663651" y="99060"/>
                  </a:lnTo>
                  <a:lnTo>
                    <a:pt x="663651" y="94856"/>
                  </a:lnTo>
                  <a:lnTo>
                    <a:pt x="657593" y="94856"/>
                  </a:lnTo>
                  <a:lnTo>
                    <a:pt x="654989" y="97447"/>
                  </a:lnTo>
                  <a:lnTo>
                    <a:pt x="654989" y="103835"/>
                  </a:lnTo>
                  <a:lnTo>
                    <a:pt x="657593" y="106438"/>
                  </a:lnTo>
                  <a:lnTo>
                    <a:pt x="663968" y="106438"/>
                  </a:lnTo>
                  <a:lnTo>
                    <a:pt x="666572" y="103835"/>
                  </a:lnTo>
                  <a:lnTo>
                    <a:pt x="666572" y="103505"/>
                  </a:lnTo>
                  <a:lnTo>
                    <a:pt x="666572" y="97777"/>
                  </a:lnTo>
                  <a:lnTo>
                    <a:pt x="666572" y="97447"/>
                  </a:lnTo>
                  <a:close/>
                </a:path>
                <a:path w="863600" h="600075">
                  <a:moveTo>
                    <a:pt x="684745" y="78371"/>
                  </a:moveTo>
                  <a:lnTo>
                    <a:pt x="684314" y="75831"/>
                  </a:lnTo>
                  <a:lnTo>
                    <a:pt x="683691" y="73990"/>
                  </a:lnTo>
                  <a:lnTo>
                    <a:pt x="683717" y="73367"/>
                  </a:lnTo>
                  <a:lnTo>
                    <a:pt x="683361" y="73012"/>
                  </a:lnTo>
                  <a:lnTo>
                    <a:pt x="683221" y="72555"/>
                  </a:lnTo>
                  <a:lnTo>
                    <a:pt x="682650" y="72275"/>
                  </a:lnTo>
                  <a:lnTo>
                    <a:pt x="681824" y="71424"/>
                  </a:lnTo>
                  <a:lnTo>
                    <a:pt x="681824" y="78689"/>
                  </a:lnTo>
                  <a:lnTo>
                    <a:pt x="681824" y="84823"/>
                  </a:lnTo>
                  <a:lnTo>
                    <a:pt x="680681" y="88696"/>
                  </a:lnTo>
                  <a:lnTo>
                    <a:pt x="680339" y="89230"/>
                  </a:lnTo>
                  <a:lnTo>
                    <a:pt x="679297" y="85140"/>
                  </a:lnTo>
                  <a:lnTo>
                    <a:pt x="678319" y="83807"/>
                  </a:lnTo>
                  <a:lnTo>
                    <a:pt x="678319" y="103479"/>
                  </a:lnTo>
                  <a:lnTo>
                    <a:pt x="670509" y="111290"/>
                  </a:lnTo>
                  <a:lnTo>
                    <a:pt x="651332" y="111290"/>
                  </a:lnTo>
                  <a:lnTo>
                    <a:pt x="646137" y="106095"/>
                  </a:lnTo>
                  <a:lnTo>
                    <a:pt x="646417" y="106095"/>
                  </a:lnTo>
                  <a:lnTo>
                    <a:pt x="646785" y="106095"/>
                  </a:lnTo>
                  <a:lnTo>
                    <a:pt x="647166" y="105956"/>
                  </a:lnTo>
                  <a:lnTo>
                    <a:pt x="649833" y="103289"/>
                  </a:lnTo>
                  <a:lnTo>
                    <a:pt x="653770" y="84975"/>
                  </a:lnTo>
                  <a:lnTo>
                    <a:pt x="667854" y="84975"/>
                  </a:lnTo>
                  <a:lnTo>
                    <a:pt x="671461" y="102171"/>
                  </a:lnTo>
                  <a:lnTo>
                    <a:pt x="674979" y="105689"/>
                  </a:lnTo>
                  <a:lnTo>
                    <a:pt x="675894" y="105689"/>
                  </a:lnTo>
                  <a:lnTo>
                    <a:pt x="677049" y="104546"/>
                  </a:lnTo>
                  <a:lnTo>
                    <a:pt x="677049" y="103619"/>
                  </a:lnTo>
                  <a:lnTo>
                    <a:pt x="674154" y="100723"/>
                  </a:lnTo>
                  <a:lnTo>
                    <a:pt x="670229" y="82042"/>
                  </a:lnTo>
                  <a:lnTo>
                    <a:pt x="651408" y="82042"/>
                  </a:lnTo>
                  <a:lnTo>
                    <a:pt x="647153" y="101828"/>
                  </a:lnTo>
                  <a:lnTo>
                    <a:pt x="644817" y="104178"/>
                  </a:lnTo>
                  <a:lnTo>
                    <a:pt x="644817" y="104775"/>
                  </a:lnTo>
                  <a:lnTo>
                    <a:pt x="643521" y="103479"/>
                  </a:lnTo>
                  <a:lnTo>
                    <a:pt x="643572" y="92481"/>
                  </a:lnTo>
                  <a:lnTo>
                    <a:pt x="644042" y="83693"/>
                  </a:lnTo>
                  <a:lnTo>
                    <a:pt x="651827" y="76314"/>
                  </a:lnTo>
                  <a:lnTo>
                    <a:pt x="670001" y="76314"/>
                  </a:lnTo>
                  <a:lnTo>
                    <a:pt x="677799" y="83693"/>
                  </a:lnTo>
                  <a:lnTo>
                    <a:pt x="678268" y="92481"/>
                  </a:lnTo>
                  <a:lnTo>
                    <a:pt x="678319" y="103479"/>
                  </a:lnTo>
                  <a:lnTo>
                    <a:pt x="678319" y="83807"/>
                  </a:lnTo>
                  <a:lnTo>
                    <a:pt x="674839" y="79032"/>
                  </a:lnTo>
                  <a:lnTo>
                    <a:pt x="668489" y="74904"/>
                  </a:lnTo>
                  <a:lnTo>
                    <a:pt x="660920" y="73393"/>
                  </a:lnTo>
                  <a:lnTo>
                    <a:pt x="653351" y="74904"/>
                  </a:lnTo>
                  <a:lnTo>
                    <a:pt x="647001" y="79032"/>
                  </a:lnTo>
                  <a:lnTo>
                    <a:pt x="642543" y="85140"/>
                  </a:lnTo>
                  <a:lnTo>
                    <a:pt x="641489" y="89230"/>
                  </a:lnTo>
                  <a:lnTo>
                    <a:pt x="641248" y="88836"/>
                  </a:lnTo>
                  <a:lnTo>
                    <a:pt x="640016" y="84429"/>
                  </a:lnTo>
                  <a:lnTo>
                    <a:pt x="640016" y="78028"/>
                  </a:lnTo>
                  <a:lnTo>
                    <a:pt x="640422" y="76365"/>
                  </a:lnTo>
                  <a:lnTo>
                    <a:pt x="641007" y="74599"/>
                  </a:lnTo>
                  <a:lnTo>
                    <a:pt x="645248" y="70192"/>
                  </a:lnTo>
                  <a:lnTo>
                    <a:pt x="651649" y="68033"/>
                  </a:lnTo>
                  <a:lnTo>
                    <a:pt x="670204" y="68033"/>
                  </a:lnTo>
                  <a:lnTo>
                    <a:pt x="676605" y="70192"/>
                  </a:lnTo>
                  <a:lnTo>
                    <a:pt x="680808" y="74587"/>
                  </a:lnTo>
                  <a:lnTo>
                    <a:pt x="681443" y="76466"/>
                  </a:lnTo>
                  <a:lnTo>
                    <a:pt x="681824" y="78689"/>
                  </a:lnTo>
                  <a:lnTo>
                    <a:pt x="681824" y="71424"/>
                  </a:lnTo>
                  <a:lnTo>
                    <a:pt x="678116" y="67551"/>
                  </a:lnTo>
                  <a:lnTo>
                    <a:pt x="671055" y="65112"/>
                  </a:lnTo>
                  <a:lnTo>
                    <a:pt x="650786" y="65112"/>
                  </a:lnTo>
                  <a:lnTo>
                    <a:pt x="643724" y="67551"/>
                  </a:lnTo>
                  <a:lnTo>
                    <a:pt x="639178" y="72288"/>
                  </a:lnTo>
                  <a:lnTo>
                    <a:pt x="638619" y="72555"/>
                  </a:lnTo>
                  <a:lnTo>
                    <a:pt x="638454" y="73037"/>
                  </a:lnTo>
                  <a:lnTo>
                    <a:pt x="638136" y="73367"/>
                  </a:lnTo>
                  <a:lnTo>
                    <a:pt x="638149" y="73952"/>
                  </a:lnTo>
                  <a:lnTo>
                    <a:pt x="637578" y="75653"/>
                  </a:lnTo>
                  <a:lnTo>
                    <a:pt x="637095" y="77647"/>
                  </a:lnTo>
                  <a:lnTo>
                    <a:pt x="637095" y="84810"/>
                  </a:lnTo>
                  <a:lnTo>
                    <a:pt x="638403" y="89611"/>
                  </a:lnTo>
                  <a:lnTo>
                    <a:pt x="640588" y="93256"/>
                  </a:lnTo>
                  <a:lnTo>
                    <a:pt x="640588" y="93421"/>
                  </a:lnTo>
                  <a:lnTo>
                    <a:pt x="640588" y="93675"/>
                  </a:lnTo>
                  <a:lnTo>
                    <a:pt x="642188" y="101790"/>
                  </a:lnTo>
                  <a:lnTo>
                    <a:pt x="646557" y="108254"/>
                  </a:lnTo>
                  <a:lnTo>
                    <a:pt x="653021" y="112610"/>
                  </a:lnTo>
                  <a:lnTo>
                    <a:pt x="660920" y="114211"/>
                  </a:lnTo>
                  <a:lnTo>
                    <a:pt x="668820" y="112610"/>
                  </a:lnTo>
                  <a:lnTo>
                    <a:pt x="675284" y="108254"/>
                  </a:lnTo>
                  <a:lnTo>
                    <a:pt x="679640" y="101790"/>
                  </a:lnTo>
                  <a:lnTo>
                    <a:pt x="681240" y="93878"/>
                  </a:lnTo>
                  <a:lnTo>
                    <a:pt x="681240" y="93446"/>
                  </a:lnTo>
                  <a:lnTo>
                    <a:pt x="681240" y="93256"/>
                  </a:lnTo>
                  <a:lnTo>
                    <a:pt x="683526" y="89496"/>
                  </a:lnTo>
                  <a:lnTo>
                    <a:pt x="684745" y="85229"/>
                  </a:lnTo>
                  <a:lnTo>
                    <a:pt x="684745" y="78371"/>
                  </a:lnTo>
                  <a:close/>
                </a:path>
                <a:path w="863600" h="600075">
                  <a:moveTo>
                    <a:pt x="821131" y="233591"/>
                  </a:moveTo>
                  <a:lnTo>
                    <a:pt x="820483" y="232943"/>
                  </a:lnTo>
                  <a:lnTo>
                    <a:pt x="812063" y="232943"/>
                  </a:lnTo>
                  <a:lnTo>
                    <a:pt x="812063" y="229806"/>
                  </a:lnTo>
                  <a:lnTo>
                    <a:pt x="812063" y="228625"/>
                  </a:lnTo>
                  <a:lnTo>
                    <a:pt x="811403" y="227977"/>
                  </a:lnTo>
                  <a:lnTo>
                    <a:pt x="809802" y="227977"/>
                  </a:lnTo>
                  <a:lnTo>
                    <a:pt x="809142" y="228625"/>
                  </a:lnTo>
                  <a:lnTo>
                    <a:pt x="809142" y="229806"/>
                  </a:lnTo>
                  <a:lnTo>
                    <a:pt x="809142" y="232943"/>
                  </a:lnTo>
                  <a:lnTo>
                    <a:pt x="800722" y="232943"/>
                  </a:lnTo>
                  <a:lnTo>
                    <a:pt x="800074" y="233591"/>
                  </a:lnTo>
                  <a:lnTo>
                    <a:pt x="800074" y="235216"/>
                  </a:lnTo>
                  <a:lnTo>
                    <a:pt x="800722" y="235864"/>
                  </a:lnTo>
                  <a:lnTo>
                    <a:pt x="819670" y="235864"/>
                  </a:lnTo>
                  <a:lnTo>
                    <a:pt x="820483" y="235864"/>
                  </a:lnTo>
                  <a:lnTo>
                    <a:pt x="821131" y="235216"/>
                  </a:lnTo>
                  <a:lnTo>
                    <a:pt x="821131" y="233591"/>
                  </a:lnTo>
                  <a:close/>
                </a:path>
                <a:path w="863600" h="600075">
                  <a:moveTo>
                    <a:pt x="834910" y="219506"/>
                  </a:moveTo>
                  <a:lnTo>
                    <a:pt x="834809" y="211429"/>
                  </a:lnTo>
                  <a:lnTo>
                    <a:pt x="831977" y="208432"/>
                  </a:lnTo>
                  <a:lnTo>
                    <a:pt x="831977" y="218744"/>
                  </a:lnTo>
                  <a:lnTo>
                    <a:pt x="831367" y="220383"/>
                  </a:lnTo>
                  <a:lnTo>
                    <a:pt x="828281" y="223507"/>
                  </a:lnTo>
                  <a:lnTo>
                    <a:pt x="825385" y="224180"/>
                  </a:lnTo>
                  <a:lnTo>
                    <a:pt x="793775" y="224180"/>
                  </a:lnTo>
                  <a:lnTo>
                    <a:pt x="790130" y="221640"/>
                  </a:lnTo>
                  <a:lnTo>
                    <a:pt x="789609" y="213245"/>
                  </a:lnTo>
                  <a:lnTo>
                    <a:pt x="792378" y="209372"/>
                  </a:lnTo>
                  <a:lnTo>
                    <a:pt x="796823" y="209029"/>
                  </a:lnTo>
                  <a:lnTo>
                    <a:pt x="796594" y="206121"/>
                  </a:lnTo>
                  <a:lnTo>
                    <a:pt x="796353" y="203492"/>
                  </a:lnTo>
                  <a:lnTo>
                    <a:pt x="799261" y="198424"/>
                  </a:lnTo>
                  <a:lnTo>
                    <a:pt x="809078" y="196964"/>
                  </a:lnTo>
                  <a:lnTo>
                    <a:pt x="813663" y="200304"/>
                  </a:lnTo>
                  <a:lnTo>
                    <a:pt x="813447" y="200418"/>
                  </a:lnTo>
                  <a:lnTo>
                    <a:pt x="814349" y="202031"/>
                  </a:lnTo>
                  <a:lnTo>
                    <a:pt x="814476" y="202412"/>
                  </a:lnTo>
                  <a:lnTo>
                    <a:pt x="814882" y="202971"/>
                  </a:lnTo>
                  <a:lnTo>
                    <a:pt x="816444" y="202082"/>
                  </a:lnTo>
                  <a:lnTo>
                    <a:pt x="819670" y="200825"/>
                  </a:lnTo>
                  <a:lnTo>
                    <a:pt x="824750" y="203009"/>
                  </a:lnTo>
                  <a:lnTo>
                    <a:pt x="826579" y="204914"/>
                  </a:lnTo>
                  <a:lnTo>
                    <a:pt x="826262" y="207391"/>
                  </a:lnTo>
                  <a:lnTo>
                    <a:pt x="826096" y="207365"/>
                  </a:lnTo>
                  <a:lnTo>
                    <a:pt x="825868" y="210273"/>
                  </a:lnTo>
                  <a:lnTo>
                    <a:pt x="829627" y="210566"/>
                  </a:lnTo>
                  <a:lnTo>
                    <a:pt x="831900" y="212979"/>
                  </a:lnTo>
                  <a:lnTo>
                    <a:pt x="831977" y="218744"/>
                  </a:lnTo>
                  <a:lnTo>
                    <a:pt x="831977" y="208432"/>
                  </a:lnTo>
                  <a:lnTo>
                    <a:pt x="831354" y="207772"/>
                  </a:lnTo>
                  <a:lnTo>
                    <a:pt x="829183" y="207606"/>
                  </a:lnTo>
                  <a:lnTo>
                    <a:pt x="829767" y="203009"/>
                  </a:lnTo>
                  <a:lnTo>
                    <a:pt x="826185" y="200456"/>
                  </a:lnTo>
                  <a:lnTo>
                    <a:pt x="819124" y="197408"/>
                  </a:lnTo>
                  <a:lnTo>
                    <a:pt x="816381" y="198856"/>
                  </a:lnTo>
                  <a:lnTo>
                    <a:pt x="816152" y="198158"/>
                  </a:lnTo>
                  <a:lnTo>
                    <a:pt x="810158" y="193852"/>
                  </a:lnTo>
                  <a:lnTo>
                    <a:pt x="797153" y="195783"/>
                  </a:lnTo>
                  <a:lnTo>
                    <a:pt x="793318" y="202425"/>
                  </a:lnTo>
                  <a:lnTo>
                    <a:pt x="793648" y="206362"/>
                  </a:lnTo>
                  <a:lnTo>
                    <a:pt x="790435" y="206603"/>
                  </a:lnTo>
                  <a:lnTo>
                    <a:pt x="786612" y="212026"/>
                  </a:lnTo>
                  <a:lnTo>
                    <a:pt x="787311" y="223443"/>
                  </a:lnTo>
                  <a:lnTo>
                    <a:pt x="792200" y="227101"/>
                  </a:lnTo>
                  <a:lnTo>
                    <a:pt x="823468" y="227101"/>
                  </a:lnTo>
                  <a:lnTo>
                    <a:pt x="826071" y="227101"/>
                  </a:lnTo>
                  <a:lnTo>
                    <a:pt x="829741" y="226199"/>
                  </a:lnTo>
                  <a:lnTo>
                    <a:pt x="834021" y="221856"/>
                  </a:lnTo>
                  <a:lnTo>
                    <a:pt x="834910" y="219506"/>
                  </a:lnTo>
                  <a:close/>
                </a:path>
                <a:path w="863600" h="600075">
                  <a:moveTo>
                    <a:pt x="841159" y="593064"/>
                  </a:moveTo>
                  <a:lnTo>
                    <a:pt x="841019" y="592937"/>
                  </a:lnTo>
                  <a:lnTo>
                    <a:pt x="840371" y="592188"/>
                  </a:lnTo>
                  <a:lnTo>
                    <a:pt x="840016" y="591934"/>
                  </a:lnTo>
                  <a:lnTo>
                    <a:pt x="835253" y="587159"/>
                  </a:lnTo>
                  <a:lnTo>
                    <a:pt x="834313" y="587159"/>
                  </a:lnTo>
                  <a:lnTo>
                    <a:pt x="833183" y="588302"/>
                  </a:lnTo>
                  <a:lnTo>
                    <a:pt x="833183" y="589229"/>
                  </a:lnTo>
                  <a:lnTo>
                    <a:pt x="833742" y="589800"/>
                  </a:lnTo>
                  <a:lnTo>
                    <a:pt x="836129" y="592188"/>
                  </a:lnTo>
                  <a:lnTo>
                    <a:pt x="822045" y="592188"/>
                  </a:lnTo>
                  <a:lnTo>
                    <a:pt x="820737" y="591680"/>
                  </a:lnTo>
                  <a:lnTo>
                    <a:pt x="819785" y="589940"/>
                  </a:lnTo>
                  <a:lnTo>
                    <a:pt x="820369" y="588759"/>
                  </a:lnTo>
                  <a:lnTo>
                    <a:pt x="825144" y="581253"/>
                  </a:lnTo>
                  <a:lnTo>
                    <a:pt x="824953" y="580351"/>
                  </a:lnTo>
                  <a:lnTo>
                    <a:pt x="823582" y="579488"/>
                  </a:lnTo>
                  <a:lnTo>
                    <a:pt x="822680" y="579678"/>
                  </a:lnTo>
                  <a:lnTo>
                    <a:pt x="817016" y="588594"/>
                  </a:lnTo>
                  <a:lnTo>
                    <a:pt x="817003" y="588759"/>
                  </a:lnTo>
                  <a:lnTo>
                    <a:pt x="816876" y="589940"/>
                  </a:lnTo>
                  <a:lnTo>
                    <a:pt x="816813" y="590613"/>
                  </a:lnTo>
                  <a:lnTo>
                    <a:pt x="818705" y="594067"/>
                  </a:lnTo>
                  <a:lnTo>
                    <a:pt x="820915" y="595109"/>
                  </a:lnTo>
                  <a:lnTo>
                    <a:pt x="835901" y="595109"/>
                  </a:lnTo>
                  <a:lnTo>
                    <a:pt x="833831" y="597179"/>
                  </a:lnTo>
                  <a:lnTo>
                    <a:pt x="833272" y="597750"/>
                  </a:lnTo>
                  <a:lnTo>
                    <a:pt x="833272" y="598678"/>
                  </a:lnTo>
                  <a:lnTo>
                    <a:pt x="834123" y="599541"/>
                  </a:lnTo>
                  <a:lnTo>
                    <a:pt x="834504" y="599681"/>
                  </a:lnTo>
                  <a:lnTo>
                    <a:pt x="834872" y="599681"/>
                  </a:lnTo>
                  <a:lnTo>
                    <a:pt x="835253" y="599681"/>
                  </a:lnTo>
                  <a:lnTo>
                    <a:pt x="835621" y="599541"/>
                  </a:lnTo>
                  <a:lnTo>
                    <a:pt x="840054" y="595109"/>
                  </a:lnTo>
                  <a:lnTo>
                    <a:pt x="840371" y="595109"/>
                  </a:lnTo>
                  <a:lnTo>
                    <a:pt x="841019" y="594448"/>
                  </a:lnTo>
                  <a:lnTo>
                    <a:pt x="841019" y="594156"/>
                  </a:lnTo>
                  <a:lnTo>
                    <a:pt x="841159" y="594004"/>
                  </a:lnTo>
                  <a:lnTo>
                    <a:pt x="841159" y="593077"/>
                  </a:lnTo>
                  <a:close/>
                </a:path>
                <a:path w="863600" h="600075">
                  <a:moveTo>
                    <a:pt x="846289" y="422579"/>
                  </a:moveTo>
                  <a:lnTo>
                    <a:pt x="845642" y="421932"/>
                  </a:lnTo>
                  <a:lnTo>
                    <a:pt x="834669" y="421932"/>
                  </a:lnTo>
                  <a:lnTo>
                    <a:pt x="834009" y="422579"/>
                  </a:lnTo>
                  <a:lnTo>
                    <a:pt x="834009" y="424192"/>
                  </a:lnTo>
                  <a:lnTo>
                    <a:pt x="834669" y="424853"/>
                  </a:lnTo>
                  <a:lnTo>
                    <a:pt x="844829" y="424853"/>
                  </a:lnTo>
                  <a:lnTo>
                    <a:pt x="845642" y="424853"/>
                  </a:lnTo>
                  <a:lnTo>
                    <a:pt x="846289" y="424192"/>
                  </a:lnTo>
                  <a:lnTo>
                    <a:pt x="846289" y="422579"/>
                  </a:lnTo>
                  <a:close/>
                </a:path>
                <a:path w="863600" h="600075">
                  <a:moveTo>
                    <a:pt x="849680" y="565746"/>
                  </a:moveTo>
                  <a:lnTo>
                    <a:pt x="844486" y="557098"/>
                  </a:lnTo>
                  <a:lnTo>
                    <a:pt x="842848" y="555904"/>
                  </a:lnTo>
                  <a:lnTo>
                    <a:pt x="838771" y="555904"/>
                  </a:lnTo>
                  <a:lnTo>
                    <a:pt x="836663" y="557415"/>
                  </a:lnTo>
                  <a:lnTo>
                    <a:pt x="829157" y="569353"/>
                  </a:lnTo>
                  <a:lnTo>
                    <a:pt x="827989" y="564984"/>
                  </a:lnTo>
                  <a:lnTo>
                    <a:pt x="827189" y="564527"/>
                  </a:lnTo>
                  <a:lnTo>
                    <a:pt x="825627" y="564946"/>
                  </a:lnTo>
                  <a:lnTo>
                    <a:pt x="825157" y="565746"/>
                  </a:lnTo>
                  <a:lnTo>
                    <a:pt x="827316" y="573760"/>
                  </a:lnTo>
                  <a:lnTo>
                    <a:pt x="827900" y="574192"/>
                  </a:lnTo>
                  <a:lnTo>
                    <a:pt x="828205" y="574408"/>
                  </a:lnTo>
                  <a:lnTo>
                    <a:pt x="828903" y="574408"/>
                  </a:lnTo>
                  <a:lnTo>
                    <a:pt x="829068" y="574408"/>
                  </a:lnTo>
                  <a:lnTo>
                    <a:pt x="837374" y="573011"/>
                  </a:lnTo>
                  <a:lnTo>
                    <a:pt x="837907" y="572262"/>
                  </a:lnTo>
                  <a:lnTo>
                    <a:pt x="837653" y="570674"/>
                  </a:lnTo>
                  <a:lnTo>
                    <a:pt x="836891" y="570128"/>
                  </a:lnTo>
                  <a:lnTo>
                    <a:pt x="831532" y="571030"/>
                  </a:lnTo>
                  <a:lnTo>
                    <a:pt x="838568" y="559879"/>
                  </a:lnTo>
                  <a:lnTo>
                    <a:pt x="839812" y="558825"/>
                  </a:lnTo>
                  <a:lnTo>
                    <a:pt x="841984" y="558825"/>
                  </a:lnTo>
                  <a:lnTo>
                    <a:pt x="842708" y="559790"/>
                  </a:lnTo>
                  <a:lnTo>
                    <a:pt x="847178" y="567309"/>
                  </a:lnTo>
                  <a:lnTo>
                    <a:pt x="848080" y="567512"/>
                  </a:lnTo>
                  <a:lnTo>
                    <a:pt x="849464" y="566686"/>
                  </a:lnTo>
                  <a:lnTo>
                    <a:pt x="849680" y="565746"/>
                  </a:lnTo>
                  <a:close/>
                </a:path>
                <a:path w="863600" h="600075">
                  <a:moveTo>
                    <a:pt x="850379" y="417309"/>
                  </a:moveTo>
                  <a:lnTo>
                    <a:pt x="849718" y="416661"/>
                  </a:lnTo>
                  <a:lnTo>
                    <a:pt x="829970" y="416661"/>
                  </a:lnTo>
                  <a:lnTo>
                    <a:pt x="829322" y="417309"/>
                  </a:lnTo>
                  <a:lnTo>
                    <a:pt x="829322" y="418922"/>
                  </a:lnTo>
                  <a:lnTo>
                    <a:pt x="829970" y="419582"/>
                  </a:lnTo>
                  <a:lnTo>
                    <a:pt x="848918" y="419582"/>
                  </a:lnTo>
                  <a:lnTo>
                    <a:pt x="849718" y="419582"/>
                  </a:lnTo>
                  <a:lnTo>
                    <a:pt x="850379" y="418922"/>
                  </a:lnTo>
                  <a:lnTo>
                    <a:pt x="850379" y="417309"/>
                  </a:lnTo>
                  <a:close/>
                </a:path>
                <a:path w="863600" h="600075">
                  <a:moveTo>
                    <a:pt x="850379" y="412038"/>
                  </a:moveTo>
                  <a:lnTo>
                    <a:pt x="849718" y="411391"/>
                  </a:lnTo>
                  <a:lnTo>
                    <a:pt x="829970" y="411391"/>
                  </a:lnTo>
                  <a:lnTo>
                    <a:pt x="829322" y="412038"/>
                  </a:lnTo>
                  <a:lnTo>
                    <a:pt x="829322" y="413664"/>
                  </a:lnTo>
                  <a:lnTo>
                    <a:pt x="829970" y="414312"/>
                  </a:lnTo>
                  <a:lnTo>
                    <a:pt x="848918" y="414312"/>
                  </a:lnTo>
                  <a:lnTo>
                    <a:pt x="849718" y="414312"/>
                  </a:lnTo>
                  <a:lnTo>
                    <a:pt x="850379" y="413664"/>
                  </a:lnTo>
                  <a:lnTo>
                    <a:pt x="850379" y="412038"/>
                  </a:lnTo>
                  <a:close/>
                </a:path>
                <a:path w="863600" h="600075">
                  <a:moveTo>
                    <a:pt x="850379" y="406781"/>
                  </a:moveTo>
                  <a:lnTo>
                    <a:pt x="849718" y="406133"/>
                  </a:lnTo>
                  <a:lnTo>
                    <a:pt x="829970" y="406133"/>
                  </a:lnTo>
                  <a:lnTo>
                    <a:pt x="829322" y="406781"/>
                  </a:lnTo>
                  <a:lnTo>
                    <a:pt x="829322" y="408406"/>
                  </a:lnTo>
                  <a:lnTo>
                    <a:pt x="829970" y="409054"/>
                  </a:lnTo>
                  <a:lnTo>
                    <a:pt x="848918" y="409054"/>
                  </a:lnTo>
                  <a:lnTo>
                    <a:pt x="849718" y="409054"/>
                  </a:lnTo>
                  <a:lnTo>
                    <a:pt x="850379" y="408406"/>
                  </a:lnTo>
                  <a:lnTo>
                    <a:pt x="850379" y="406781"/>
                  </a:lnTo>
                  <a:close/>
                </a:path>
                <a:path w="863600" h="600075">
                  <a:moveTo>
                    <a:pt x="855091" y="383578"/>
                  </a:moveTo>
                  <a:lnTo>
                    <a:pt x="855065" y="376085"/>
                  </a:lnTo>
                  <a:lnTo>
                    <a:pt x="848385" y="369620"/>
                  </a:lnTo>
                  <a:lnTo>
                    <a:pt x="831316" y="369620"/>
                  </a:lnTo>
                  <a:lnTo>
                    <a:pt x="824636" y="376085"/>
                  </a:lnTo>
                  <a:lnTo>
                    <a:pt x="824636" y="383540"/>
                  </a:lnTo>
                  <a:lnTo>
                    <a:pt x="824636" y="384543"/>
                  </a:lnTo>
                  <a:lnTo>
                    <a:pt x="824636" y="385140"/>
                  </a:lnTo>
                  <a:lnTo>
                    <a:pt x="824801" y="388683"/>
                  </a:lnTo>
                  <a:lnTo>
                    <a:pt x="830986" y="399072"/>
                  </a:lnTo>
                  <a:lnTo>
                    <a:pt x="830986" y="402844"/>
                  </a:lnTo>
                  <a:lnTo>
                    <a:pt x="831646" y="403491"/>
                  </a:lnTo>
                  <a:lnTo>
                    <a:pt x="832446" y="403491"/>
                  </a:lnTo>
                  <a:lnTo>
                    <a:pt x="833247" y="403491"/>
                  </a:lnTo>
                  <a:lnTo>
                    <a:pt x="833907" y="402844"/>
                  </a:lnTo>
                  <a:lnTo>
                    <a:pt x="833907" y="398259"/>
                  </a:lnTo>
                  <a:lnTo>
                    <a:pt x="827709" y="387858"/>
                  </a:lnTo>
                  <a:lnTo>
                    <a:pt x="827557" y="384352"/>
                  </a:lnTo>
                  <a:lnTo>
                    <a:pt x="827557" y="377723"/>
                  </a:lnTo>
                  <a:lnTo>
                    <a:pt x="832967" y="372554"/>
                  </a:lnTo>
                  <a:lnTo>
                    <a:pt x="846734" y="372554"/>
                  </a:lnTo>
                  <a:lnTo>
                    <a:pt x="852144" y="377723"/>
                  </a:lnTo>
                  <a:lnTo>
                    <a:pt x="852144" y="384098"/>
                  </a:lnTo>
                  <a:lnTo>
                    <a:pt x="851992" y="387832"/>
                  </a:lnTo>
                  <a:lnTo>
                    <a:pt x="845781" y="398259"/>
                  </a:lnTo>
                  <a:lnTo>
                    <a:pt x="845781" y="402844"/>
                  </a:lnTo>
                  <a:lnTo>
                    <a:pt x="846442" y="403491"/>
                  </a:lnTo>
                  <a:lnTo>
                    <a:pt x="847242" y="403491"/>
                  </a:lnTo>
                  <a:lnTo>
                    <a:pt x="848042" y="403491"/>
                  </a:lnTo>
                  <a:lnTo>
                    <a:pt x="848702" y="402844"/>
                  </a:lnTo>
                  <a:lnTo>
                    <a:pt x="848702" y="399072"/>
                  </a:lnTo>
                  <a:lnTo>
                    <a:pt x="854887" y="388683"/>
                  </a:lnTo>
                  <a:lnTo>
                    <a:pt x="855014" y="385191"/>
                  </a:lnTo>
                  <a:lnTo>
                    <a:pt x="855065" y="384225"/>
                  </a:lnTo>
                  <a:lnTo>
                    <a:pt x="855091" y="383578"/>
                  </a:lnTo>
                  <a:close/>
                </a:path>
                <a:path w="863600" h="600075">
                  <a:moveTo>
                    <a:pt x="863511" y="590931"/>
                  </a:moveTo>
                  <a:lnTo>
                    <a:pt x="863206" y="588416"/>
                  </a:lnTo>
                  <a:lnTo>
                    <a:pt x="855827" y="576275"/>
                  </a:lnTo>
                  <a:lnTo>
                    <a:pt x="859904" y="577240"/>
                  </a:lnTo>
                  <a:lnTo>
                    <a:pt x="860132" y="577253"/>
                  </a:lnTo>
                  <a:lnTo>
                    <a:pt x="860793" y="577253"/>
                  </a:lnTo>
                  <a:lnTo>
                    <a:pt x="861402" y="576795"/>
                  </a:lnTo>
                  <a:lnTo>
                    <a:pt x="861745" y="575348"/>
                  </a:lnTo>
                  <a:lnTo>
                    <a:pt x="861250" y="574560"/>
                  </a:lnTo>
                  <a:lnTo>
                    <a:pt x="852449" y="572465"/>
                  </a:lnTo>
                  <a:lnTo>
                    <a:pt x="852068" y="572693"/>
                  </a:lnTo>
                  <a:lnTo>
                    <a:pt x="851941" y="572770"/>
                  </a:lnTo>
                  <a:lnTo>
                    <a:pt x="851662" y="572947"/>
                  </a:lnTo>
                  <a:lnTo>
                    <a:pt x="851293" y="573201"/>
                  </a:lnTo>
                  <a:lnTo>
                    <a:pt x="849477" y="581647"/>
                  </a:lnTo>
                  <a:lnTo>
                    <a:pt x="849985" y="582422"/>
                  </a:lnTo>
                  <a:lnTo>
                    <a:pt x="850874" y="582612"/>
                  </a:lnTo>
                  <a:lnTo>
                    <a:pt x="851077" y="582625"/>
                  </a:lnTo>
                  <a:lnTo>
                    <a:pt x="851750" y="582625"/>
                  </a:lnTo>
                  <a:lnTo>
                    <a:pt x="852360" y="582155"/>
                  </a:lnTo>
                  <a:lnTo>
                    <a:pt x="853300" y="577761"/>
                  </a:lnTo>
                  <a:lnTo>
                    <a:pt x="860120" y="588949"/>
                  </a:lnTo>
                  <a:lnTo>
                    <a:pt x="860412" y="590461"/>
                  </a:lnTo>
                  <a:lnTo>
                    <a:pt x="859523" y="592035"/>
                  </a:lnTo>
                  <a:lnTo>
                    <a:pt x="858570" y="592188"/>
                  </a:lnTo>
                  <a:lnTo>
                    <a:pt x="849871" y="592188"/>
                  </a:lnTo>
                  <a:lnTo>
                    <a:pt x="849210" y="592836"/>
                  </a:lnTo>
                  <a:lnTo>
                    <a:pt x="849210" y="594448"/>
                  </a:lnTo>
                  <a:lnTo>
                    <a:pt x="849871" y="595109"/>
                  </a:lnTo>
                  <a:lnTo>
                    <a:pt x="857846" y="595109"/>
                  </a:lnTo>
                  <a:lnTo>
                    <a:pt x="859980" y="595109"/>
                  </a:lnTo>
                  <a:lnTo>
                    <a:pt x="861618" y="594271"/>
                  </a:lnTo>
                  <a:lnTo>
                    <a:pt x="863511" y="590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49276" y="4552280"/>
              <a:ext cx="75438" cy="231781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7794122" y="4467856"/>
              <a:ext cx="300355" cy="214629"/>
            </a:xfrm>
            <a:custGeom>
              <a:avLst/>
              <a:gdLst/>
              <a:ahLst/>
              <a:cxnLst/>
              <a:rect l="l" t="t" r="r" b="b"/>
              <a:pathLst>
                <a:path w="300354" h="214629">
                  <a:moveTo>
                    <a:pt x="294144" y="0"/>
                  </a:moveTo>
                  <a:lnTo>
                    <a:pt x="5854" y="0"/>
                  </a:lnTo>
                  <a:lnTo>
                    <a:pt x="0" y="5854"/>
                  </a:lnTo>
                  <a:lnTo>
                    <a:pt x="0" y="16459"/>
                  </a:lnTo>
                  <a:lnTo>
                    <a:pt x="0" y="208495"/>
                  </a:lnTo>
                  <a:lnTo>
                    <a:pt x="5854" y="214363"/>
                  </a:lnTo>
                  <a:lnTo>
                    <a:pt x="294144" y="214363"/>
                  </a:lnTo>
                  <a:lnTo>
                    <a:pt x="299999" y="208495"/>
                  </a:lnTo>
                  <a:lnTo>
                    <a:pt x="299999" y="5854"/>
                  </a:lnTo>
                  <a:lnTo>
                    <a:pt x="294144" y="0"/>
                  </a:lnTo>
                  <a:close/>
                </a:path>
              </a:pathLst>
            </a:custGeom>
            <a:solidFill>
              <a:srgbClr val="4851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71795" y="4478437"/>
              <a:ext cx="363206" cy="304452"/>
            </a:xfrm>
            <a:prstGeom prst="rect">
              <a:avLst/>
            </a:prstGeom>
          </p:spPr>
        </p:pic>
      </p:grpSp>
      <p:pic>
        <p:nvPicPr>
          <p:cNvPr id="119" name="object 11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191827" y="3872179"/>
            <a:ext cx="1031493" cy="1031506"/>
          </a:xfrm>
          <a:prstGeom prst="rect">
            <a:avLst/>
          </a:prstGeom>
        </p:spPr>
      </p:pic>
      <p:pic>
        <p:nvPicPr>
          <p:cNvPr id="120" name="object 12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304866" y="3937927"/>
            <a:ext cx="971994" cy="899998"/>
          </a:xfrm>
          <a:prstGeom prst="rect">
            <a:avLst/>
          </a:prstGeom>
        </p:spPr>
      </p:pic>
      <p:pic>
        <p:nvPicPr>
          <p:cNvPr id="121" name="object 12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546145" y="3931729"/>
            <a:ext cx="971994" cy="899998"/>
          </a:xfrm>
          <a:prstGeom prst="rect">
            <a:avLst/>
          </a:prstGeom>
        </p:spPr>
      </p:pic>
      <p:sp>
        <p:nvSpPr>
          <p:cNvPr id="122" name="object 122" descr=""/>
          <p:cNvSpPr txBox="1"/>
          <p:nvPr/>
        </p:nvSpPr>
        <p:spPr>
          <a:xfrm>
            <a:off x="514573" y="6093904"/>
            <a:ext cx="38315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iShare,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Pwc,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Tomorrow: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A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Whitepaper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Thematic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Investing</a:t>
            </a:r>
            <a:r>
              <a:rPr dirty="0" sz="700" spc="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by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1D1D1B"/>
                </a:solidFill>
                <a:latin typeface="Arial MT"/>
                <a:cs typeface="Arial MT"/>
              </a:rPr>
              <a:t>X</a:t>
            </a:r>
            <a:endParaRPr sz="700">
              <a:latin typeface="Arial MT"/>
              <a:cs typeface="Arial MT"/>
            </a:endParaRPr>
          </a:p>
        </p:txBody>
      </p:sp>
      <p:pic>
        <p:nvPicPr>
          <p:cNvPr id="123" name="object 123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129264" y="1909883"/>
            <a:ext cx="919483" cy="659279"/>
          </a:xfrm>
          <a:prstGeom prst="rect">
            <a:avLst/>
          </a:prstGeom>
        </p:spPr>
      </p:pic>
      <p:sp>
        <p:nvSpPr>
          <p:cNvPr id="124" name="object 124" descr=""/>
          <p:cNvSpPr txBox="1"/>
          <p:nvPr/>
        </p:nvSpPr>
        <p:spPr>
          <a:xfrm>
            <a:off x="7167407" y="3138934"/>
            <a:ext cx="1501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14">
                <a:solidFill>
                  <a:srgbClr val="1D1D1B"/>
                </a:solidFill>
                <a:latin typeface="Arial Black"/>
                <a:cs typeface="Arial Black"/>
              </a:rPr>
              <a:t>Speech</a:t>
            </a:r>
            <a:r>
              <a:rPr dirty="0" sz="1200" spc="-85">
                <a:solidFill>
                  <a:srgbClr val="1D1D1B"/>
                </a:solidFill>
                <a:latin typeface="Arial Black"/>
                <a:cs typeface="Arial Black"/>
              </a:rPr>
              <a:t> </a:t>
            </a:r>
            <a:r>
              <a:rPr dirty="0" sz="1200" spc="-70">
                <a:solidFill>
                  <a:srgbClr val="1D1D1B"/>
                </a:solidFill>
                <a:latin typeface="Arial Black"/>
                <a:cs typeface="Arial Black"/>
              </a:rPr>
              <a:t>Recognition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125" name="object 12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332281" y="1748650"/>
            <a:ext cx="1174000" cy="975436"/>
          </a:xfrm>
          <a:prstGeom prst="rect">
            <a:avLst/>
          </a:prstGeom>
        </p:spPr>
      </p:pic>
      <p:pic>
        <p:nvPicPr>
          <p:cNvPr id="126" name="object 12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86007" y="4053043"/>
            <a:ext cx="1195816" cy="5538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1804" y="5651209"/>
            <a:ext cx="171780" cy="22072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794525" y="5651214"/>
            <a:ext cx="273685" cy="220979"/>
          </a:xfrm>
          <a:custGeom>
            <a:avLst/>
            <a:gdLst/>
            <a:ahLst/>
            <a:cxnLst/>
            <a:rect l="l" t="t" r="r" b="b"/>
            <a:pathLst>
              <a:path w="273684" h="220979">
                <a:moveTo>
                  <a:pt x="273189" y="0"/>
                </a:moveTo>
                <a:lnTo>
                  <a:pt x="196735" y="0"/>
                </a:lnTo>
                <a:lnTo>
                  <a:pt x="193656" y="7648"/>
                </a:lnTo>
                <a:lnTo>
                  <a:pt x="141871" y="126479"/>
                </a:lnTo>
                <a:lnTo>
                  <a:pt x="124625" y="0"/>
                </a:lnTo>
                <a:lnTo>
                  <a:pt x="50927" y="0"/>
                </a:lnTo>
                <a:lnTo>
                  <a:pt x="42382" y="36506"/>
                </a:lnTo>
                <a:lnTo>
                  <a:pt x="9895" y="179527"/>
                </a:lnTo>
                <a:lnTo>
                  <a:pt x="0" y="220713"/>
                </a:lnTo>
                <a:lnTo>
                  <a:pt x="54775" y="220713"/>
                </a:lnTo>
                <a:lnTo>
                  <a:pt x="64516" y="178837"/>
                </a:lnTo>
                <a:lnTo>
                  <a:pt x="75109" y="129424"/>
                </a:lnTo>
                <a:lnTo>
                  <a:pt x="88099" y="66128"/>
                </a:lnTo>
                <a:lnTo>
                  <a:pt x="107619" y="220713"/>
                </a:lnTo>
                <a:lnTo>
                  <a:pt x="151142" y="220713"/>
                </a:lnTo>
                <a:lnTo>
                  <a:pt x="217195" y="66128"/>
                </a:lnTo>
                <a:lnTo>
                  <a:pt x="208114" y="220713"/>
                </a:lnTo>
                <a:lnTo>
                  <a:pt x="263118" y="220713"/>
                </a:lnTo>
                <a:lnTo>
                  <a:pt x="264660" y="181797"/>
                </a:lnTo>
                <a:lnTo>
                  <a:pt x="271605" y="38815"/>
                </a:lnTo>
                <a:lnTo>
                  <a:pt x="273189" y="0"/>
                </a:lnTo>
                <a:close/>
              </a:path>
            </a:pathLst>
          </a:custGeom>
          <a:solidFill>
            <a:srgbClr val="16477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0597" y="5651206"/>
            <a:ext cx="389583" cy="22072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06715" y="5641855"/>
            <a:ext cx="150787" cy="10674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790665" y="5641861"/>
            <a:ext cx="913765" cy="237490"/>
            <a:chOff x="9790665" y="5641861"/>
            <a:chExt cx="913765" cy="237490"/>
          </a:xfrm>
        </p:grpSpPr>
        <p:sp>
          <p:nvSpPr>
            <p:cNvPr id="7" name="object 7" descr=""/>
            <p:cNvSpPr/>
            <p:nvPr/>
          </p:nvSpPr>
          <p:spPr>
            <a:xfrm>
              <a:off x="9790658" y="5651207"/>
              <a:ext cx="913765" cy="227965"/>
            </a:xfrm>
            <a:custGeom>
              <a:avLst/>
              <a:gdLst/>
              <a:ahLst/>
              <a:cxnLst/>
              <a:rect l="l" t="t" r="r" b="b"/>
              <a:pathLst>
                <a:path w="913765" h="227964">
                  <a:moveTo>
                    <a:pt x="896366" y="114"/>
                  </a:moveTo>
                  <a:lnTo>
                    <a:pt x="761314" y="114"/>
                  </a:lnTo>
                  <a:lnTo>
                    <a:pt x="753656" y="52565"/>
                  </a:lnTo>
                  <a:lnTo>
                    <a:pt x="787285" y="42545"/>
                  </a:lnTo>
                  <a:lnTo>
                    <a:pt x="823074" y="30518"/>
                  </a:lnTo>
                  <a:lnTo>
                    <a:pt x="859840" y="16408"/>
                  </a:lnTo>
                  <a:lnTo>
                    <a:pt x="896366" y="114"/>
                  </a:lnTo>
                  <a:close/>
                </a:path>
                <a:path w="913765" h="227964">
                  <a:moveTo>
                    <a:pt x="913155" y="1346"/>
                  </a:moveTo>
                  <a:lnTo>
                    <a:pt x="870496" y="21907"/>
                  </a:lnTo>
                  <a:lnTo>
                    <a:pt x="825627" y="40449"/>
                  </a:lnTo>
                  <a:lnTo>
                    <a:pt x="778840" y="57023"/>
                  </a:lnTo>
                  <a:lnTo>
                    <a:pt x="730389" y="71704"/>
                  </a:lnTo>
                  <a:lnTo>
                    <a:pt x="680567" y="84543"/>
                  </a:lnTo>
                  <a:lnTo>
                    <a:pt x="629627" y="95580"/>
                  </a:lnTo>
                  <a:lnTo>
                    <a:pt x="577862" y="104902"/>
                  </a:lnTo>
                  <a:lnTo>
                    <a:pt x="525526" y="112534"/>
                  </a:lnTo>
                  <a:lnTo>
                    <a:pt x="472909" y="118541"/>
                  </a:lnTo>
                  <a:lnTo>
                    <a:pt x="419582" y="123037"/>
                  </a:lnTo>
                  <a:lnTo>
                    <a:pt x="419239" y="123037"/>
                  </a:lnTo>
                  <a:lnTo>
                    <a:pt x="367893" y="125920"/>
                  </a:lnTo>
                  <a:lnTo>
                    <a:pt x="313182" y="127482"/>
                  </a:lnTo>
                  <a:lnTo>
                    <a:pt x="264985" y="127482"/>
                  </a:lnTo>
                  <a:lnTo>
                    <a:pt x="215011" y="126225"/>
                  </a:lnTo>
                  <a:lnTo>
                    <a:pt x="166395" y="123672"/>
                  </a:lnTo>
                  <a:lnTo>
                    <a:pt x="119380" y="119888"/>
                  </a:lnTo>
                  <a:lnTo>
                    <a:pt x="74269" y="114935"/>
                  </a:lnTo>
                  <a:lnTo>
                    <a:pt x="121386" y="70675"/>
                  </a:lnTo>
                  <a:lnTo>
                    <a:pt x="137896" y="75577"/>
                  </a:lnTo>
                  <a:lnTo>
                    <a:pt x="150190" y="78778"/>
                  </a:lnTo>
                  <a:lnTo>
                    <a:pt x="164515" y="81699"/>
                  </a:lnTo>
                  <a:lnTo>
                    <a:pt x="186588" y="85674"/>
                  </a:lnTo>
                  <a:lnTo>
                    <a:pt x="184086" y="70675"/>
                  </a:lnTo>
                  <a:lnTo>
                    <a:pt x="177101" y="28879"/>
                  </a:lnTo>
                  <a:lnTo>
                    <a:pt x="173850" y="9690"/>
                  </a:lnTo>
                  <a:lnTo>
                    <a:pt x="172161" y="0"/>
                  </a:lnTo>
                  <a:lnTo>
                    <a:pt x="98412" y="0"/>
                  </a:lnTo>
                  <a:lnTo>
                    <a:pt x="87503" y="24434"/>
                  </a:lnTo>
                  <a:lnTo>
                    <a:pt x="13665" y="190334"/>
                  </a:lnTo>
                  <a:lnTo>
                    <a:pt x="0" y="220738"/>
                  </a:lnTo>
                  <a:lnTo>
                    <a:pt x="59131" y="220738"/>
                  </a:lnTo>
                  <a:lnTo>
                    <a:pt x="64096" y="209016"/>
                  </a:lnTo>
                  <a:lnTo>
                    <a:pt x="82156" y="165849"/>
                  </a:lnTo>
                  <a:lnTo>
                    <a:pt x="143814" y="165849"/>
                  </a:lnTo>
                  <a:lnTo>
                    <a:pt x="149479" y="208597"/>
                  </a:lnTo>
                  <a:lnTo>
                    <a:pt x="150368" y="214998"/>
                  </a:lnTo>
                  <a:lnTo>
                    <a:pt x="151218" y="220738"/>
                  </a:lnTo>
                  <a:lnTo>
                    <a:pt x="209473" y="220738"/>
                  </a:lnTo>
                  <a:lnTo>
                    <a:pt x="207454" y="209016"/>
                  </a:lnTo>
                  <a:lnTo>
                    <a:pt x="200164" y="165849"/>
                  </a:lnTo>
                  <a:lnTo>
                    <a:pt x="196278" y="143052"/>
                  </a:lnTo>
                  <a:lnTo>
                    <a:pt x="196189" y="142494"/>
                  </a:lnTo>
                  <a:lnTo>
                    <a:pt x="196088" y="141871"/>
                  </a:lnTo>
                  <a:lnTo>
                    <a:pt x="196049" y="141681"/>
                  </a:lnTo>
                  <a:lnTo>
                    <a:pt x="227253" y="143052"/>
                  </a:lnTo>
                  <a:lnTo>
                    <a:pt x="267931" y="144068"/>
                  </a:lnTo>
                  <a:lnTo>
                    <a:pt x="318236" y="144068"/>
                  </a:lnTo>
                  <a:lnTo>
                    <a:pt x="320205" y="147218"/>
                  </a:lnTo>
                  <a:lnTo>
                    <a:pt x="321157" y="150634"/>
                  </a:lnTo>
                  <a:lnTo>
                    <a:pt x="321043" y="156718"/>
                  </a:lnTo>
                  <a:lnTo>
                    <a:pt x="299504" y="174510"/>
                  </a:lnTo>
                  <a:lnTo>
                    <a:pt x="292315" y="174294"/>
                  </a:lnTo>
                  <a:lnTo>
                    <a:pt x="249605" y="153111"/>
                  </a:lnTo>
                  <a:lnTo>
                    <a:pt x="240042" y="144068"/>
                  </a:lnTo>
                  <a:lnTo>
                    <a:pt x="239903" y="144068"/>
                  </a:lnTo>
                  <a:lnTo>
                    <a:pt x="216903" y="181470"/>
                  </a:lnTo>
                  <a:lnTo>
                    <a:pt x="211366" y="190563"/>
                  </a:lnTo>
                  <a:lnTo>
                    <a:pt x="228358" y="204254"/>
                  </a:lnTo>
                  <a:lnTo>
                    <a:pt x="246176" y="214998"/>
                  </a:lnTo>
                  <a:lnTo>
                    <a:pt x="264261" y="222427"/>
                  </a:lnTo>
                  <a:lnTo>
                    <a:pt x="283083" y="226656"/>
                  </a:lnTo>
                  <a:lnTo>
                    <a:pt x="302247" y="227812"/>
                  </a:lnTo>
                  <a:lnTo>
                    <a:pt x="320700" y="225463"/>
                  </a:lnTo>
                  <a:lnTo>
                    <a:pt x="364388" y="200761"/>
                  </a:lnTo>
                  <a:lnTo>
                    <a:pt x="379615" y="174510"/>
                  </a:lnTo>
                  <a:lnTo>
                    <a:pt x="383286" y="159486"/>
                  </a:lnTo>
                  <a:lnTo>
                    <a:pt x="384327" y="153289"/>
                  </a:lnTo>
                  <a:lnTo>
                    <a:pt x="384670" y="147497"/>
                  </a:lnTo>
                  <a:lnTo>
                    <a:pt x="384517" y="144068"/>
                  </a:lnTo>
                  <a:lnTo>
                    <a:pt x="384429" y="141871"/>
                  </a:lnTo>
                  <a:lnTo>
                    <a:pt x="388353" y="141681"/>
                  </a:lnTo>
                  <a:lnTo>
                    <a:pt x="414210" y="140436"/>
                  </a:lnTo>
                  <a:lnTo>
                    <a:pt x="440880" y="138811"/>
                  </a:lnTo>
                  <a:lnTo>
                    <a:pt x="463892" y="137134"/>
                  </a:lnTo>
                  <a:lnTo>
                    <a:pt x="482739" y="135521"/>
                  </a:lnTo>
                  <a:lnTo>
                    <a:pt x="490067" y="140881"/>
                  </a:lnTo>
                  <a:lnTo>
                    <a:pt x="493801" y="147218"/>
                  </a:lnTo>
                  <a:lnTo>
                    <a:pt x="493687" y="157035"/>
                  </a:lnTo>
                  <a:lnTo>
                    <a:pt x="492582" y="163423"/>
                  </a:lnTo>
                  <a:lnTo>
                    <a:pt x="489966" y="167601"/>
                  </a:lnTo>
                  <a:lnTo>
                    <a:pt x="485940" y="170395"/>
                  </a:lnTo>
                  <a:lnTo>
                    <a:pt x="479386" y="173431"/>
                  </a:lnTo>
                  <a:lnTo>
                    <a:pt x="472198" y="174510"/>
                  </a:lnTo>
                  <a:lnTo>
                    <a:pt x="465023" y="174294"/>
                  </a:lnTo>
                  <a:lnTo>
                    <a:pt x="422262" y="153111"/>
                  </a:lnTo>
                  <a:lnTo>
                    <a:pt x="412775" y="144068"/>
                  </a:lnTo>
                  <a:lnTo>
                    <a:pt x="412635" y="144068"/>
                  </a:lnTo>
                  <a:lnTo>
                    <a:pt x="405688" y="155282"/>
                  </a:lnTo>
                  <a:lnTo>
                    <a:pt x="389572" y="181470"/>
                  </a:lnTo>
                  <a:lnTo>
                    <a:pt x="384009" y="190563"/>
                  </a:lnTo>
                  <a:lnTo>
                    <a:pt x="401015" y="204254"/>
                  </a:lnTo>
                  <a:lnTo>
                    <a:pt x="418820" y="214998"/>
                  </a:lnTo>
                  <a:lnTo>
                    <a:pt x="436905" y="222427"/>
                  </a:lnTo>
                  <a:lnTo>
                    <a:pt x="455764" y="226656"/>
                  </a:lnTo>
                  <a:lnTo>
                    <a:pt x="474891" y="227812"/>
                  </a:lnTo>
                  <a:lnTo>
                    <a:pt x="493331" y="225463"/>
                  </a:lnTo>
                  <a:lnTo>
                    <a:pt x="537057" y="200761"/>
                  </a:lnTo>
                  <a:lnTo>
                    <a:pt x="555853" y="159486"/>
                  </a:lnTo>
                  <a:lnTo>
                    <a:pt x="556945" y="150774"/>
                  </a:lnTo>
                  <a:lnTo>
                    <a:pt x="556869" y="140436"/>
                  </a:lnTo>
                  <a:lnTo>
                    <a:pt x="556539" y="137134"/>
                  </a:lnTo>
                  <a:lnTo>
                    <a:pt x="556463" y="136334"/>
                  </a:lnTo>
                  <a:lnTo>
                    <a:pt x="556387" y="135521"/>
                  </a:lnTo>
                  <a:lnTo>
                    <a:pt x="556298" y="134645"/>
                  </a:lnTo>
                  <a:lnTo>
                    <a:pt x="554697" y="127482"/>
                  </a:lnTo>
                  <a:lnTo>
                    <a:pt x="554634" y="127215"/>
                  </a:lnTo>
                  <a:lnTo>
                    <a:pt x="581863" y="123037"/>
                  </a:lnTo>
                  <a:lnTo>
                    <a:pt x="576948" y="156718"/>
                  </a:lnTo>
                  <a:lnTo>
                    <a:pt x="569518" y="208597"/>
                  </a:lnTo>
                  <a:lnTo>
                    <a:pt x="567753" y="220738"/>
                  </a:lnTo>
                  <a:lnTo>
                    <a:pt x="710387" y="220738"/>
                  </a:lnTo>
                  <a:lnTo>
                    <a:pt x="716711" y="174891"/>
                  </a:lnTo>
                  <a:lnTo>
                    <a:pt x="716788" y="174294"/>
                  </a:lnTo>
                  <a:lnTo>
                    <a:pt x="716902" y="173431"/>
                  </a:lnTo>
                  <a:lnTo>
                    <a:pt x="716953" y="173088"/>
                  </a:lnTo>
                  <a:lnTo>
                    <a:pt x="630732" y="173088"/>
                  </a:lnTo>
                  <a:lnTo>
                    <a:pt x="636625" y="132321"/>
                  </a:lnTo>
                  <a:lnTo>
                    <a:pt x="714921" y="132321"/>
                  </a:lnTo>
                  <a:lnTo>
                    <a:pt x="719264" y="102349"/>
                  </a:lnTo>
                  <a:lnTo>
                    <a:pt x="720788" y="91897"/>
                  </a:lnTo>
                  <a:lnTo>
                    <a:pt x="731443" y="88544"/>
                  </a:lnTo>
                  <a:lnTo>
                    <a:pt x="736714" y="86487"/>
                  </a:lnTo>
                  <a:lnTo>
                    <a:pt x="752640" y="81699"/>
                  </a:lnTo>
                  <a:lnTo>
                    <a:pt x="764286" y="77952"/>
                  </a:lnTo>
                  <a:lnTo>
                    <a:pt x="777341" y="73329"/>
                  </a:lnTo>
                  <a:lnTo>
                    <a:pt x="797521" y="65874"/>
                  </a:lnTo>
                  <a:lnTo>
                    <a:pt x="775411" y="220738"/>
                  </a:lnTo>
                  <a:lnTo>
                    <a:pt x="837133" y="220738"/>
                  </a:lnTo>
                  <a:lnTo>
                    <a:pt x="859320" y="65874"/>
                  </a:lnTo>
                  <a:lnTo>
                    <a:pt x="860869" y="55041"/>
                  </a:lnTo>
                  <a:lnTo>
                    <a:pt x="905598" y="55041"/>
                  </a:lnTo>
                  <a:lnTo>
                    <a:pt x="913155" y="1346"/>
                  </a:lnTo>
                  <a:close/>
                </a:path>
              </a:pathLst>
            </a:custGeom>
            <a:solidFill>
              <a:srgbClr val="16477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4042" y="5641861"/>
              <a:ext cx="150939" cy="1073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77665" y="5651207"/>
              <a:ext cx="152603" cy="8594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803877" y="5941656"/>
            <a:ext cx="438150" cy="111760"/>
            <a:chOff x="8803877" y="5941656"/>
            <a:chExt cx="438150" cy="111760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03877" y="5941677"/>
              <a:ext cx="108966" cy="10946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3384" y="5941656"/>
              <a:ext cx="308646" cy="111312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03953" y="5941677"/>
            <a:ext cx="322449" cy="111292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0" y="1533512"/>
            <a:ext cx="11379200" cy="3119755"/>
          </a:xfrm>
          <a:custGeom>
            <a:avLst/>
            <a:gdLst/>
            <a:ahLst/>
            <a:cxnLst/>
            <a:rect l="l" t="t" r="r" b="b"/>
            <a:pathLst>
              <a:path w="11379200" h="3119754">
                <a:moveTo>
                  <a:pt x="11379200" y="0"/>
                </a:moveTo>
                <a:lnTo>
                  <a:pt x="0" y="0"/>
                </a:lnTo>
                <a:lnTo>
                  <a:pt x="0" y="3119704"/>
                </a:lnTo>
                <a:lnTo>
                  <a:pt x="11379200" y="3119704"/>
                </a:lnTo>
                <a:lnTo>
                  <a:pt x="11379200" y="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295531" y="2667619"/>
            <a:ext cx="47866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57834" marR="5080" indent="-445770">
              <a:lnSpc>
                <a:spcPct val="100000"/>
              </a:lnSpc>
              <a:spcBef>
                <a:spcPts val="100"/>
              </a:spcBef>
            </a:pPr>
            <a:r>
              <a:rPr dirty="0" sz="3000" spc="-140">
                <a:solidFill>
                  <a:srgbClr val="FFFFFF"/>
                </a:solidFill>
              </a:rPr>
              <a:t>Quantifying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sz="3000" spc="-160">
                <a:solidFill>
                  <a:srgbClr val="FFFFFF"/>
                </a:solidFill>
              </a:rPr>
              <a:t>the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sz="3000" spc="-190">
                <a:solidFill>
                  <a:srgbClr val="FFFFFF"/>
                </a:solidFill>
              </a:rPr>
              <a:t>impact</a:t>
            </a:r>
            <a:r>
              <a:rPr dirty="0" sz="3000" spc="-305">
                <a:solidFill>
                  <a:srgbClr val="FFFFFF"/>
                </a:solidFill>
              </a:rPr>
              <a:t> </a:t>
            </a:r>
            <a:r>
              <a:rPr dirty="0" sz="3000" spc="-80">
                <a:solidFill>
                  <a:srgbClr val="FFFFFF"/>
                </a:solidFill>
              </a:rPr>
              <a:t>of </a:t>
            </a:r>
            <a:r>
              <a:rPr dirty="0" sz="3000" spc="-175">
                <a:solidFill>
                  <a:srgbClr val="FFFFFF"/>
                </a:solidFill>
              </a:rPr>
              <a:t>Artificial</a:t>
            </a:r>
            <a:r>
              <a:rPr dirty="0" sz="3000" spc="-295">
                <a:solidFill>
                  <a:srgbClr val="FFFFFF"/>
                </a:solidFill>
              </a:rPr>
              <a:t> </a:t>
            </a:r>
            <a:r>
              <a:rPr dirty="0" sz="3000" spc="-110">
                <a:solidFill>
                  <a:srgbClr val="FFFFFF"/>
                </a:solidFill>
              </a:rPr>
              <a:t>Intelligence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032" y="447141"/>
            <a:ext cx="104400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Global</a:t>
            </a:r>
            <a:r>
              <a:rPr dirty="0" spc="-270"/>
              <a:t> </a:t>
            </a:r>
            <a:r>
              <a:rPr dirty="0" spc="-145"/>
              <a:t>Corporate</a:t>
            </a:r>
            <a:r>
              <a:rPr dirty="0" spc="-265"/>
              <a:t> </a:t>
            </a:r>
            <a:r>
              <a:rPr dirty="0" spc="-165"/>
              <a:t>Investment</a:t>
            </a:r>
            <a:r>
              <a:rPr dirty="0" spc="-270"/>
              <a:t> </a:t>
            </a:r>
            <a:r>
              <a:rPr dirty="0" spc="-90"/>
              <a:t>in</a:t>
            </a:r>
            <a:r>
              <a:rPr dirty="0" spc="-265"/>
              <a:t> </a:t>
            </a:r>
            <a:r>
              <a:rPr dirty="0" spc="-254"/>
              <a:t>AI</a:t>
            </a:r>
            <a:r>
              <a:rPr dirty="0" spc="-270"/>
              <a:t> </a:t>
            </a:r>
            <a:r>
              <a:rPr dirty="0" spc="-210"/>
              <a:t>has</a:t>
            </a:r>
            <a:r>
              <a:rPr dirty="0" spc="-265"/>
              <a:t> </a:t>
            </a:r>
            <a:r>
              <a:rPr dirty="0" spc="-160"/>
              <a:t>almost</a:t>
            </a:r>
            <a:r>
              <a:rPr dirty="0" spc="-270"/>
              <a:t> </a:t>
            </a:r>
            <a:r>
              <a:rPr dirty="0" spc="-120"/>
              <a:t>doubled</a:t>
            </a:r>
            <a:r>
              <a:rPr dirty="0" spc="-265"/>
              <a:t> </a:t>
            </a:r>
            <a:r>
              <a:rPr dirty="0" spc="-90"/>
              <a:t>in</a:t>
            </a:r>
            <a:r>
              <a:rPr dirty="0" spc="-270"/>
              <a:t> </a:t>
            </a:r>
            <a:r>
              <a:rPr dirty="0" spc="-175"/>
              <a:t>last</a:t>
            </a:r>
            <a:r>
              <a:rPr dirty="0" spc="-265"/>
              <a:t> </a:t>
            </a:r>
            <a:r>
              <a:rPr dirty="0" spc="-140"/>
              <a:t>two</a:t>
            </a:r>
            <a:r>
              <a:rPr dirty="0" spc="-270"/>
              <a:t> </a:t>
            </a:r>
            <a:r>
              <a:rPr dirty="0" spc="-80"/>
              <a:t>years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2643" y="5380037"/>
            <a:ext cx="10342245" cy="64579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3387725" marR="694690" indent="-2690495">
              <a:lnSpc>
                <a:spcPct val="100000"/>
              </a:lnSpc>
              <a:spcBef>
                <a:spcPts val="685"/>
              </a:spcBef>
            </a:pP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total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corporate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investment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(AI)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has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5">
                <a:solidFill>
                  <a:srgbClr val="EF7D00"/>
                </a:solidFill>
                <a:latin typeface="Arial Black"/>
                <a:cs typeface="Arial Black"/>
              </a:rPr>
              <a:t>increased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from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60">
                <a:solidFill>
                  <a:srgbClr val="EF7D00"/>
                </a:solidFill>
                <a:latin typeface="Arial Black"/>
                <a:cs typeface="Arial Black"/>
              </a:rPr>
              <a:t>US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EF7D00"/>
                </a:solidFill>
                <a:latin typeface="Arial Black"/>
                <a:cs typeface="Arial Black"/>
              </a:rPr>
              <a:t>$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12.8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billion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2015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EF7D00"/>
                </a:solidFill>
                <a:latin typeface="Arial Black"/>
                <a:cs typeface="Arial Black"/>
              </a:rPr>
              <a:t>to </a:t>
            </a:r>
            <a:r>
              <a:rPr dirty="0" sz="1400" spc="-160">
                <a:solidFill>
                  <a:srgbClr val="EF7D00"/>
                </a:solidFill>
                <a:latin typeface="Arial Black"/>
                <a:cs typeface="Arial Black"/>
              </a:rPr>
              <a:t>US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EF7D00"/>
                </a:solidFill>
                <a:latin typeface="Arial Black"/>
                <a:cs typeface="Arial Black"/>
              </a:rPr>
              <a:t>$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93.5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billion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2021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at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a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CAGR</a:t>
            </a:r>
            <a:r>
              <a:rPr dirty="0" sz="1400" spc="-20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39.4%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4604" y="6093891"/>
            <a:ext cx="7941309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Statista,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December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31,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2021,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Private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account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bulk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total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7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(AI)</a:t>
            </a:r>
            <a:r>
              <a:rPr dirty="0" sz="700" spc="3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corporate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investment.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Past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performance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or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may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not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sustain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</a:t>
            </a:r>
            <a:r>
              <a:rPr dirty="0" sz="700" spc="8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future.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57859" y="1420242"/>
            <a:ext cx="7063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85">
                <a:solidFill>
                  <a:srgbClr val="172F4E"/>
                </a:solidFill>
                <a:latin typeface="Arial Black"/>
                <a:cs typeface="Arial Black"/>
              </a:rPr>
              <a:t>Global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172F4E"/>
                </a:solidFill>
                <a:latin typeface="Arial Black"/>
                <a:cs typeface="Arial Black"/>
              </a:rPr>
              <a:t>total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85">
                <a:solidFill>
                  <a:srgbClr val="172F4E"/>
                </a:solidFill>
                <a:latin typeface="Arial Black"/>
                <a:cs typeface="Arial Black"/>
              </a:rPr>
              <a:t>corporate</a:t>
            </a:r>
            <a:r>
              <a:rPr dirty="0" sz="1500" spc="-114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75">
                <a:solidFill>
                  <a:srgbClr val="172F4E"/>
                </a:solidFill>
                <a:latin typeface="Arial Black"/>
                <a:cs typeface="Arial Black"/>
              </a:rPr>
              <a:t>artificial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90">
                <a:solidFill>
                  <a:srgbClr val="172F4E"/>
                </a:solidFill>
                <a:latin typeface="Arial Black"/>
                <a:cs typeface="Arial Black"/>
              </a:rPr>
              <a:t>intelligence</a:t>
            </a:r>
            <a:r>
              <a:rPr dirty="0" sz="1500" spc="-114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95">
                <a:solidFill>
                  <a:srgbClr val="172F4E"/>
                </a:solidFill>
                <a:latin typeface="Arial Black"/>
                <a:cs typeface="Arial Black"/>
              </a:rPr>
              <a:t>(AI)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80">
                <a:solidFill>
                  <a:srgbClr val="172F4E"/>
                </a:solidFill>
                <a:latin typeface="Arial Black"/>
                <a:cs typeface="Arial Black"/>
              </a:rPr>
              <a:t>investment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40">
                <a:solidFill>
                  <a:srgbClr val="172F4E"/>
                </a:solidFill>
                <a:latin typeface="Arial Black"/>
                <a:cs typeface="Arial Black"/>
              </a:rPr>
              <a:t>(in</a:t>
            </a:r>
            <a:r>
              <a:rPr dirty="0" sz="1500" spc="-114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150">
                <a:solidFill>
                  <a:srgbClr val="172F4E"/>
                </a:solidFill>
                <a:latin typeface="Arial Black"/>
                <a:cs typeface="Arial Black"/>
              </a:rPr>
              <a:t>US</a:t>
            </a:r>
            <a:r>
              <a:rPr dirty="0" sz="1500" spc="-12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60">
                <a:solidFill>
                  <a:srgbClr val="172F4E"/>
                </a:solidFill>
                <a:latin typeface="Arial Black"/>
                <a:cs typeface="Arial Black"/>
              </a:rPr>
              <a:t>$</a:t>
            </a:r>
            <a:r>
              <a:rPr dirty="0" sz="1500" spc="-114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00" spc="-30">
                <a:solidFill>
                  <a:srgbClr val="172F4E"/>
                </a:solidFill>
                <a:latin typeface="Arial Black"/>
                <a:cs typeface="Arial Black"/>
              </a:rPr>
              <a:t>Billion)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14973" y="4866455"/>
            <a:ext cx="288925" cy="449580"/>
          </a:xfrm>
          <a:prstGeom prst="rect">
            <a:avLst/>
          </a:prstGeom>
        </p:spPr>
        <p:txBody>
          <a:bodyPr wrap="square" lIns="0" tIns="406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2015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16647" y="4866455"/>
            <a:ext cx="288925" cy="449580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18321" y="4866455"/>
            <a:ext cx="288925" cy="449580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2017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19994" y="4866455"/>
            <a:ext cx="288925" cy="449580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2018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21668" y="4866455"/>
            <a:ext cx="288925" cy="449580"/>
          </a:xfrm>
          <a:prstGeom prst="rect">
            <a:avLst/>
          </a:prstGeom>
        </p:spPr>
        <p:txBody>
          <a:bodyPr wrap="square" lIns="0" tIns="406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2019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23343" y="4866455"/>
            <a:ext cx="288925" cy="449580"/>
          </a:xfrm>
          <a:prstGeom prst="rect">
            <a:avLst/>
          </a:prstGeom>
        </p:spPr>
        <p:txBody>
          <a:bodyPr wrap="square" lIns="0" tIns="4064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2020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25016" y="4866455"/>
            <a:ext cx="288925" cy="449580"/>
          </a:xfrm>
          <a:prstGeom prst="rect">
            <a:avLst/>
          </a:prstGeom>
        </p:spPr>
        <p:txBody>
          <a:bodyPr wrap="square" lIns="0" tIns="412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30">
                <a:solidFill>
                  <a:srgbClr val="1D1D1B"/>
                </a:solidFill>
                <a:latin typeface="Arial MT"/>
                <a:cs typeface="Arial MT"/>
              </a:rPr>
              <a:t>2021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99629" y="4080084"/>
            <a:ext cx="172021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326515" algn="l"/>
              </a:tabLst>
            </a:pPr>
            <a:r>
              <a:rPr dirty="0" baseline="-49603" sz="2100" spc="-30">
                <a:solidFill>
                  <a:srgbClr val="1D1D1B"/>
                </a:solidFill>
                <a:latin typeface="Arial MT"/>
                <a:cs typeface="Arial MT"/>
              </a:rPr>
              <a:t>12.8</a:t>
            </a:r>
            <a:r>
              <a:rPr dirty="0" baseline="-49603" sz="21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17.7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17350" y="3208686"/>
            <a:ext cx="393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43.8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15677" y="3208686"/>
            <a:ext cx="393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44.1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522372" y="1551946"/>
            <a:ext cx="3930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93.5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919024" y="2412498"/>
            <a:ext cx="1694814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67.9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20">
                <a:solidFill>
                  <a:srgbClr val="1D1D1B"/>
                </a:solidFill>
                <a:latin typeface="Arial MT"/>
                <a:cs typeface="Arial MT"/>
              </a:rPr>
              <a:t>48.9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234939" y="4820785"/>
            <a:ext cx="9125585" cy="0"/>
          </a:xfrm>
          <a:custGeom>
            <a:avLst/>
            <a:gdLst/>
            <a:ahLst/>
            <a:cxnLst/>
            <a:rect l="l" t="t" r="r" b="b"/>
            <a:pathLst>
              <a:path w="9125585" h="0">
                <a:moveTo>
                  <a:pt x="0" y="0"/>
                </a:moveTo>
                <a:lnTo>
                  <a:pt x="9125305" y="0"/>
                </a:lnTo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878397" y="1874527"/>
            <a:ext cx="7838440" cy="2703830"/>
          </a:xfrm>
          <a:custGeom>
            <a:avLst/>
            <a:gdLst/>
            <a:ahLst/>
            <a:cxnLst/>
            <a:rect l="l" t="t" r="r" b="b"/>
            <a:pathLst>
              <a:path w="7838440" h="2703829">
                <a:moveTo>
                  <a:pt x="0" y="2703791"/>
                </a:moveTo>
                <a:lnTo>
                  <a:pt x="1312900" y="2534805"/>
                </a:lnTo>
                <a:lnTo>
                  <a:pt x="2612796" y="1650873"/>
                </a:lnTo>
                <a:lnTo>
                  <a:pt x="3925697" y="1663865"/>
                </a:lnTo>
                <a:lnTo>
                  <a:pt x="5225605" y="1494891"/>
                </a:lnTo>
                <a:lnTo>
                  <a:pt x="6525501" y="857935"/>
                </a:lnTo>
                <a:lnTo>
                  <a:pt x="7838401" y="0"/>
                </a:lnTo>
              </a:path>
            </a:pathLst>
          </a:custGeom>
          <a:ln w="50799">
            <a:solidFill>
              <a:srgbClr val="F0832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58783"/>
            <a:ext cx="11379200" cy="404201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46947" y="1407577"/>
            <a:ext cx="268541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5">
                <a:solidFill>
                  <a:srgbClr val="172F4E"/>
                </a:solidFill>
                <a:latin typeface="Arial Black"/>
                <a:cs typeface="Arial Black"/>
              </a:rPr>
              <a:t>Market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114">
                <a:solidFill>
                  <a:srgbClr val="172F4E"/>
                </a:solidFill>
                <a:latin typeface="Arial Black"/>
                <a:cs typeface="Arial Black"/>
              </a:rPr>
              <a:t>Size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45">
                <a:solidFill>
                  <a:srgbClr val="172F4E"/>
                </a:solidFill>
                <a:latin typeface="Arial Black"/>
                <a:cs typeface="Arial Black"/>
              </a:rPr>
              <a:t>(in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US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80">
                <a:solidFill>
                  <a:srgbClr val="172F4E"/>
                </a:solidFill>
                <a:latin typeface="Arial Black"/>
                <a:cs typeface="Arial Black"/>
              </a:rPr>
              <a:t>$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40">
                <a:solidFill>
                  <a:srgbClr val="172F4E"/>
                </a:solidFill>
                <a:latin typeface="Arial Black"/>
                <a:cs typeface="Arial Black"/>
              </a:rPr>
              <a:t>Billion)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42305" y="4466494"/>
            <a:ext cx="40449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20">
                <a:solidFill>
                  <a:srgbClr val="1D1D1B"/>
                </a:solidFill>
                <a:latin typeface="Arial MT"/>
                <a:cs typeface="Arial MT"/>
              </a:rPr>
              <a:t>87.0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7342" y="4388697"/>
            <a:ext cx="51435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119.8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3664" y="4299891"/>
            <a:ext cx="51435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165.0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44937" y="4192960"/>
            <a:ext cx="444500" cy="2146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45">
                <a:solidFill>
                  <a:srgbClr val="1D1D1B"/>
                </a:solidFill>
                <a:latin typeface="Arial MT"/>
                <a:cs typeface="Arial MT"/>
              </a:rPr>
              <a:t>227.5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59784" y="2334837"/>
            <a:ext cx="4345940" cy="1922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1,148.0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50">
              <a:latin typeface="Arial MT"/>
              <a:cs typeface="Arial MT"/>
            </a:endParaRPr>
          </a:p>
          <a:p>
            <a:pPr marL="2834640">
              <a:lnSpc>
                <a:spcPct val="100000"/>
              </a:lnSpc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829.0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50">
              <a:latin typeface="Arial MT"/>
              <a:cs typeface="Arial MT"/>
            </a:endParaRPr>
          </a:p>
          <a:p>
            <a:pPr marL="1898650">
              <a:lnSpc>
                <a:spcPct val="100000"/>
              </a:lnSpc>
              <a:spcBef>
                <a:spcPts val="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599.0</a:t>
            </a:r>
            <a:endParaRPr sz="1450">
              <a:latin typeface="Arial MT"/>
              <a:cs typeface="Arial MT"/>
            </a:endParaRPr>
          </a:p>
          <a:p>
            <a:pPr marL="948690">
              <a:lnSpc>
                <a:spcPct val="100000"/>
              </a:lnSpc>
              <a:spcBef>
                <a:spcPts val="79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433.5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313.9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95520" y="1468974"/>
            <a:ext cx="659765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1,591.0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11195" y="4962886"/>
            <a:ext cx="8994140" cy="24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1225" algn="l"/>
                <a:tab pos="1847850" algn="l"/>
                <a:tab pos="2783840" algn="l"/>
                <a:tab pos="3733800" algn="l"/>
                <a:tab pos="4669790" algn="l"/>
                <a:tab pos="5619750" algn="l"/>
                <a:tab pos="6555740" algn="l"/>
                <a:tab pos="7492365" algn="l"/>
                <a:tab pos="8441690" algn="l"/>
              </a:tabLst>
            </a:pPr>
            <a:r>
              <a:rPr dirty="0" sz="1450" spc="-20">
                <a:solidFill>
                  <a:srgbClr val="1D1D1B"/>
                </a:solidFill>
                <a:latin typeface="Arial MT"/>
                <a:cs typeface="Arial MT"/>
              </a:rPr>
              <a:t>2011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2022e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2023e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2024e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2025e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2026e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2027e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2028e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2029e</a:t>
            </a:r>
            <a:r>
              <a:rPr dirty="0" sz="145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450" spc="-10">
                <a:solidFill>
                  <a:srgbClr val="1D1D1B"/>
                </a:solidFill>
                <a:latin typeface="Arial MT"/>
                <a:cs typeface="Arial MT"/>
              </a:rPr>
              <a:t>2030e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81075" y="1787829"/>
            <a:ext cx="9417050" cy="3156585"/>
            <a:chOff x="981075" y="1787829"/>
            <a:chExt cx="9417050" cy="3156585"/>
          </a:xfrm>
        </p:grpSpPr>
        <p:sp>
          <p:nvSpPr>
            <p:cNvPr id="13" name="object 13" descr=""/>
            <p:cNvSpPr/>
            <p:nvPr/>
          </p:nvSpPr>
          <p:spPr>
            <a:xfrm>
              <a:off x="1295425" y="1787829"/>
              <a:ext cx="8812530" cy="3143885"/>
            </a:xfrm>
            <a:custGeom>
              <a:avLst/>
              <a:gdLst/>
              <a:ahLst/>
              <a:cxnLst/>
              <a:rect l="l" t="t" r="r" b="b"/>
              <a:pathLst>
                <a:path w="8812530" h="3143885">
                  <a:moveTo>
                    <a:pt x="331444" y="2969590"/>
                  </a:moveTo>
                  <a:lnTo>
                    <a:pt x="0" y="2969590"/>
                  </a:lnTo>
                  <a:lnTo>
                    <a:pt x="0" y="3143478"/>
                  </a:lnTo>
                  <a:lnTo>
                    <a:pt x="331444" y="3143478"/>
                  </a:lnTo>
                  <a:lnTo>
                    <a:pt x="331444" y="2969590"/>
                  </a:lnTo>
                  <a:close/>
                </a:path>
                <a:path w="8812530" h="3143885">
                  <a:moveTo>
                    <a:pt x="1281163" y="2902699"/>
                  </a:moveTo>
                  <a:lnTo>
                    <a:pt x="949731" y="2902699"/>
                  </a:lnTo>
                  <a:lnTo>
                    <a:pt x="949731" y="3143466"/>
                  </a:lnTo>
                  <a:lnTo>
                    <a:pt x="1281163" y="3143466"/>
                  </a:lnTo>
                  <a:lnTo>
                    <a:pt x="1281163" y="2902699"/>
                  </a:lnTo>
                  <a:close/>
                </a:path>
                <a:path w="8812530" h="3143885">
                  <a:moveTo>
                    <a:pt x="2217521" y="2822448"/>
                  </a:moveTo>
                  <a:lnTo>
                    <a:pt x="1886089" y="2822448"/>
                  </a:lnTo>
                  <a:lnTo>
                    <a:pt x="1886089" y="3143478"/>
                  </a:lnTo>
                  <a:lnTo>
                    <a:pt x="2217521" y="3143478"/>
                  </a:lnTo>
                  <a:lnTo>
                    <a:pt x="2217521" y="2822448"/>
                  </a:lnTo>
                  <a:close/>
                </a:path>
                <a:path w="8812530" h="3143885">
                  <a:moveTo>
                    <a:pt x="3153854" y="2688679"/>
                  </a:moveTo>
                  <a:lnTo>
                    <a:pt x="2822435" y="2688679"/>
                  </a:lnTo>
                  <a:lnTo>
                    <a:pt x="2822435" y="3143478"/>
                  </a:lnTo>
                  <a:lnTo>
                    <a:pt x="3153854" y="3143478"/>
                  </a:lnTo>
                  <a:lnTo>
                    <a:pt x="3153854" y="2688679"/>
                  </a:lnTo>
                  <a:close/>
                </a:path>
                <a:path w="8812530" h="3143885">
                  <a:moveTo>
                    <a:pt x="4103598" y="2528163"/>
                  </a:moveTo>
                  <a:lnTo>
                    <a:pt x="3772166" y="2528163"/>
                  </a:lnTo>
                  <a:lnTo>
                    <a:pt x="3772166" y="3143491"/>
                  </a:lnTo>
                  <a:lnTo>
                    <a:pt x="4103598" y="3143491"/>
                  </a:lnTo>
                  <a:lnTo>
                    <a:pt x="4103598" y="2528163"/>
                  </a:lnTo>
                  <a:close/>
                </a:path>
                <a:path w="8812530" h="3143885">
                  <a:moveTo>
                    <a:pt x="5039957" y="2287384"/>
                  </a:moveTo>
                  <a:lnTo>
                    <a:pt x="4708525" y="2287384"/>
                  </a:lnTo>
                  <a:lnTo>
                    <a:pt x="4708525" y="3143491"/>
                  </a:lnTo>
                  <a:lnTo>
                    <a:pt x="5039957" y="3143491"/>
                  </a:lnTo>
                  <a:lnTo>
                    <a:pt x="5039957" y="2287384"/>
                  </a:lnTo>
                  <a:close/>
                </a:path>
                <a:path w="8812530" h="3143885">
                  <a:moveTo>
                    <a:pt x="5989688" y="1966341"/>
                  </a:moveTo>
                  <a:lnTo>
                    <a:pt x="5658243" y="1966341"/>
                  </a:lnTo>
                  <a:lnTo>
                    <a:pt x="5658243" y="3143491"/>
                  </a:lnTo>
                  <a:lnTo>
                    <a:pt x="5989688" y="3143491"/>
                  </a:lnTo>
                  <a:lnTo>
                    <a:pt x="5989688" y="1966341"/>
                  </a:lnTo>
                  <a:close/>
                </a:path>
                <a:path w="8812530" h="3143885">
                  <a:moveTo>
                    <a:pt x="6926046" y="1511541"/>
                  </a:moveTo>
                  <a:lnTo>
                    <a:pt x="6594615" y="1511541"/>
                  </a:lnTo>
                  <a:lnTo>
                    <a:pt x="6594615" y="3143478"/>
                  </a:lnTo>
                  <a:lnTo>
                    <a:pt x="6926046" y="3143478"/>
                  </a:lnTo>
                  <a:lnTo>
                    <a:pt x="6926046" y="1511541"/>
                  </a:lnTo>
                  <a:close/>
                </a:path>
                <a:path w="8812530" h="3143885">
                  <a:moveTo>
                    <a:pt x="7862392" y="869480"/>
                  </a:moveTo>
                  <a:lnTo>
                    <a:pt x="7530960" y="869480"/>
                  </a:lnTo>
                  <a:lnTo>
                    <a:pt x="7530960" y="3143491"/>
                  </a:lnTo>
                  <a:lnTo>
                    <a:pt x="7862392" y="3143491"/>
                  </a:lnTo>
                  <a:lnTo>
                    <a:pt x="7862392" y="869480"/>
                  </a:lnTo>
                  <a:close/>
                </a:path>
                <a:path w="8812530" h="3143885">
                  <a:moveTo>
                    <a:pt x="8812124" y="0"/>
                  </a:moveTo>
                  <a:lnTo>
                    <a:pt x="8480679" y="0"/>
                  </a:lnTo>
                  <a:lnTo>
                    <a:pt x="8480679" y="3143478"/>
                  </a:lnTo>
                  <a:lnTo>
                    <a:pt x="8812124" y="3143478"/>
                  </a:lnTo>
                  <a:lnTo>
                    <a:pt x="8812124" y="0"/>
                  </a:lnTo>
                  <a:close/>
                </a:path>
              </a:pathLst>
            </a:custGeom>
            <a:solidFill>
              <a:srgbClr val="F082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81075" y="4937998"/>
              <a:ext cx="9417050" cy="0"/>
            </a:xfrm>
            <a:custGeom>
              <a:avLst/>
              <a:gdLst/>
              <a:ahLst/>
              <a:cxnLst/>
              <a:rect l="l" t="t" r="r" b="b"/>
              <a:pathLst>
                <a:path w="9417050" h="0">
                  <a:moveTo>
                    <a:pt x="0" y="0"/>
                  </a:moveTo>
                  <a:lnTo>
                    <a:pt x="9417050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0" y="6320751"/>
            <a:ext cx="11379200" cy="80645"/>
          </a:xfrm>
          <a:custGeom>
            <a:avLst/>
            <a:gdLst/>
            <a:ahLst/>
            <a:cxnLst/>
            <a:rect l="l" t="t" r="r" b="b"/>
            <a:pathLst>
              <a:path w="11379200" h="80645">
                <a:moveTo>
                  <a:pt x="11379200" y="0"/>
                </a:moveTo>
                <a:lnTo>
                  <a:pt x="0" y="0"/>
                </a:lnTo>
                <a:lnTo>
                  <a:pt x="0" y="80048"/>
                </a:lnTo>
                <a:lnTo>
                  <a:pt x="11379200" y="80048"/>
                </a:lnTo>
                <a:lnTo>
                  <a:pt x="11379200" y="0"/>
                </a:lnTo>
                <a:close/>
              </a:path>
            </a:pathLst>
          </a:custGeom>
          <a:solidFill>
            <a:srgbClr val="183D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07032" y="177130"/>
            <a:ext cx="91967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Global</a:t>
            </a:r>
            <a:r>
              <a:rPr dirty="0" spc="-260"/>
              <a:t> </a:t>
            </a:r>
            <a:r>
              <a:rPr dirty="0" spc="-155"/>
              <a:t>market</a:t>
            </a:r>
            <a:r>
              <a:rPr dirty="0" spc="-254"/>
              <a:t> </a:t>
            </a:r>
            <a:r>
              <a:rPr dirty="0" spc="-195"/>
              <a:t>size</a:t>
            </a:r>
            <a:r>
              <a:rPr dirty="0" spc="-254"/>
              <a:t> </a:t>
            </a:r>
            <a:r>
              <a:rPr dirty="0" spc="-95"/>
              <a:t>of</a:t>
            </a:r>
            <a:r>
              <a:rPr dirty="0" spc="-254"/>
              <a:t> </a:t>
            </a:r>
            <a:r>
              <a:rPr dirty="0" spc="-155"/>
              <a:t>Artificial</a:t>
            </a:r>
            <a:r>
              <a:rPr dirty="0" spc="-260"/>
              <a:t> </a:t>
            </a:r>
            <a:r>
              <a:rPr dirty="0" spc="-175"/>
              <a:t>Intelligence</a:t>
            </a:r>
            <a:r>
              <a:rPr dirty="0" spc="-254"/>
              <a:t> </a:t>
            </a:r>
            <a:r>
              <a:rPr dirty="0" spc="-200"/>
              <a:t>is</a:t>
            </a:r>
            <a:r>
              <a:rPr dirty="0" spc="-254"/>
              <a:t> </a:t>
            </a:r>
            <a:r>
              <a:rPr dirty="0" spc="-215"/>
              <a:t>expected</a:t>
            </a:r>
            <a:r>
              <a:rPr dirty="0" spc="-254"/>
              <a:t> </a:t>
            </a:r>
            <a:r>
              <a:rPr dirty="0" spc="-100"/>
              <a:t>to</a:t>
            </a:r>
            <a:r>
              <a:rPr dirty="0" spc="-260"/>
              <a:t> </a:t>
            </a:r>
            <a:r>
              <a:rPr dirty="0" spc="-145"/>
              <a:t>cross </a:t>
            </a:r>
            <a:r>
              <a:rPr dirty="0" spc="-229"/>
              <a:t>USD</a:t>
            </a:r>
            <a:r>
              <a:rPr dirty="0" spc="-285"/>
              <a:t> </a:t>
            </a:r>
            <a:r>
              <a:rPr dirty="0" spc="-145"/>
              <a:t>1.5</a:t>
            </a:r>
            <a:r>
              <a:rPr dirty="0" spc="-280"/>
              <a:t> </a:t>
            </a:r>
            <a:r>
              <a:rPr dirty="0" spc="-10"/>
              <a:t>Trillion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522643" y="5395302"/>
            <a:ext cx="10342245" cy="522605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928369">
              <a:lnSpc>
                <a:spcPct val="100000"/>
              </a:lnSpc>
              <a:spcBef>
                <a:spcPts val="1135"/>
              </a:spcBef>
            </a:pP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market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5">
                <a:solidFill>
                  <a:srgbClr val="EF7D00"/>
                </a:solidFill>
                <a:latin typeface="Arial Black"/>
                <a:cs typeface="Arial Black"/>
              </a:rPr>
              <a:t>size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Artificial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Intelligence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(AI)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5">
                <a:solidFill>
                  <a:srgbClr val="EF7D00"/>
                </a:solidFill>
                <a:latin typeface="Arial Black"/>
                <a:cs typeface="Arial Black"/>
              </a:rPr>
              <a:t>is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expected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grow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at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20">
                <a:solidFill>
                  <a:srgbClr val="EF7D00"/>
                </a:solidFill>
                <a:latin typeface="Arial Black"/>
                <a:cs typeface="Arial Black"/>
              </a:rPr>
              <a:t>a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04">
                <a:solidFill>
                  <a:srgbClr val="EF7D00"/>
                </a:solidFill>
                <a:latin typeface="Arial Black"/>
                <a:cs typeface="Arial Black"/>
              </a:rPr>
              <a:t>CAGR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of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55">
                <a:solidFill>
                  <a:srgbClr val="EF7D00"/>
                </a:solidFill>
                <a:latin typeface="Arial Black"/>
                <a:cs typeface="Arial Black"/>
              </a:rPr>
              <a:t>~33%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over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next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decade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4586" y="6093891"/>
            <a:ext cx="100895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Statista,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News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Wire,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June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2022,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includes: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machine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learning,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deep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learning,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supervised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learning,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unsupervised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learning,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reinforcement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learning,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natural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language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processing,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context-aware</a:t>
            </a:r>
            <a:r>
              <a:rPr dirty="0" sz="700" spc="10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computing,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computer</a:t>
            </a:r>
            <a:r>
              <a:rPr dirty="0" sz="700" spc="9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vision.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83741"/>
            <a:ext cx="11379200" cy="76200"/>
          </a:xfrm>
          <a:custGeom>
            <a:avLst/>
            <a:gdLst/>
            <a:ahLst/>
            <a:cxnLst/>
            <a:rect l="l" t="t" r="r" b="b"/>
            <a:pathLst>
              <a:path w="11379200" h="76200">
                <a:moveTo>
                  <a:pt x="0" y="76200"/>
                </a:moveTo>
                <a:lnTo>
                  <a:pt x="11379200" y="76200"/>
                </a:lnTo>
                <a:lnTo>
                  <a:pt x="113792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F083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358783"/>
            <a:ext cx="11379200" cy="4042410"/>
            <a:chOff x="0" y="2358783"/>
            <a:chExt cx="11379200" cy="40424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358783"/>
              <a:ext cx="11379200" cy="404201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6320751"/>
              <a:ext cx="11379200" cy="80645"/>
            </a:xfrm>
            <a:custGeom>
              <a:avLst/>
              <a:gdLst/>
              <a:ahLst/>
              <a:cxnLst/>
              <a:rect l="l" t="t" r="r" b="b"/>
              <a:pathLst>
                <a:path w="11379200" h="80645">
                  <a:moveTo>
                    <a:pt x="11379200" y="0"/>
                  </a:moveTo>
                  <a:lnTo>
                    <a:pt x="0" y="0"/>
                  </a:lnTo>
                  <a:lnTo>
                    <a:pt x="0" y="80048"/>
                  </a:lnTo>
                  <a:lnTo>
                    <a:pt x="11379200" y="80048"/>
                  </a:lnTo>
                  <a:lnTo>
                    <a:pt x="11379200" y="0"/>
                  </a:lnTo>
                  <a:close/>
                </a:path>
              </a:pathLst>
            </a:custGeom>
            <a:solidFill>
              <a:srgbClr val="183D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47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Regions</a:t>
            </a:r>
            <a:r>
              <a:rPr dirty="0" spc="-270"/>
              <a:t> </a:t>
            </a:r>
            <a:r>
              <a:rPr dirty="0" spc="-235"/>
              <a:t>across</a:t>
            </a:r>
            <a:r>
              <a:rPr dirty="0" spc="-270"/>
              <a:t> </a:t>
            </a:r>
            <a:r>
              <a:rPr dirty="0" spc="-140"/>
              <a:t>the</a:t>
            </a:r>
            <a:r>
              <a:rPr dirty="0" spc="-270"/>
              <a:t> </a:t>
            </a:r>
            <a:r>
              <a:rPr dirty="0" spc="-145"/>
              <a:t>globe</a:t>
            </a:r>
            <a:r>
              <a:rPr dirty="0" spc="-270"/>
              <a:t> </a:t>
            </a:r>
            <a:r>
              <a:rPr dirty="0" spc="-150"/>
              <a:t>may</a:t>
            </a:r>
            <a:r>
              <a:rPr dirty="0" spc="-270"/>
              <a:t> </a:t>
            </a:r>
            <a:r>
              <a:rPr dirty="0" spc="-225"/>
              <a:t>expect</a:t>
            </a:r>
            <a:r>
              <a:rPr dirty="0" spc="-270"/>
              <a:t> </a:t>
            </a:r>
            <a:r>
              <a:rPr dirty="0" spc="-229"/>
              <a:t>GDP</a:t>
            </a:r>
            <a:r>
              <a:rPr dirty="0" spc="-270"/>
              <a:t> </a:t>
            </a:r>
            <a:r>
              <a:rPr dirty="0" spc="-145"/>
              <a:t>boost</a:t>
            </a:r>
            <a:r>
              <a:rPr dirty="0" spc="-270"/>
              <a:t> </a:t>
            </a:r>
            <a:r>
              <a:rPr dirty="0" spc="-135"/>
              <a:t>due</a:t>
            </a:r>
            <a:r>
              <a:rPr dirty="0" spc="-270"/>
              <a:t> </a:t>
            </a:r>
            <a:r>
              <a:rPr dirty="0" spc="-100"/>
              <a:t>to</a:t>
            </a:r>
            <a:r>
              <a:rPr dirty="0" spc="-270"/>
              <a:t> </a:t>
            </a:r>
            <a:r>
              <a:rPr dirty="0" spc="-290"/>
              <a:t>AI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22643" y="5406834"/>
            <a:ext cx="10342245" cy="582930"/>
          </a:xfrm>
          <a:prstGeom prst="rect">
            <a:avLst/>
          </a:prstGeom>
          <a:ln w="16484">
            <a:solidFill>
              <a:srgbClr val="EF7D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2656205" marR="864235" indent="-1788795">
              <a:lnSpc>
                <a:spcPct val="100000"/>
              </a:lnSpc>
              <a:spcBef>
                <a:spcPts val="475"/>
              </a:spcBef>
            </a:pPr>
            <a:r>
              <a:rPr dirty="0" sz="1400" spc="-165">
                <a:solidFill>
                  <a:srgbClr val="EF7D00"/>
                </a:solidFill>
                <a:latin typeface="Arial Black"/>
                <a:cs typeface="Arial Black"/>
              </a:rPr>
              <a:t>AI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could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potentially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contribute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5">
                <a:solidFill>
                  <a:srgbClr val="EF7D00"/>
                </a:solidFill>
                <a:latin typeface="Arial Black"/>
                <a:cs typeface="Arial Black"/>
              </a:rPr>
              <a:t>up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4">
                <a:solidFill>
                  <a:srgbClr val="EF7D00"/>
                </a:solidFill>
                <a:latin typeface="Arial Black"/>
                <a:cs typeface="Arial Black"/>
              </a:rPr>
              <a:t>$15.7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trillion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the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5">
                <a:solidFill>
                  <a:srgbClr val="EF7D00"/>
                </a:solidFill>
                <a:latin typeface="Arial Black"/>
                <a:cs typeface="Arial Black"/>
              </a:rPr>
              <a:t>global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30">
                <a:solidFill>
                  <a:srgbClr val="EF7D00"/>
                </a:solidFill>
                <a:latin typeface="Arial Black"/>
                <a:cs typeface="Arial Black"/>
              </a:rPr>
              <a:t>economy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9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40">
                <a:solidFill>
                  <a:srgbClr val="EF7D00"/>
                </a:solidFill>
                <a:latin typeface="Arial Black"/>
                <a:cs typeface="Arial Black"/>
              </a:rPr>
              <a:t>2030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95">
                <a:solidFill>
                  <a:srgbClr val="EF7D00"/>
                </a:solidFill>
                <a:latin typeface="Arial Black"/>
                <a:cs typeface="Arial Black"/>
              </a:rPr>
              <a:t>with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$6.6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trillion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due</a:t>
            </a:r>
            <a:r>
              <a:rPr dirty="0" sz="1400" spc="-19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25">
                <a:solidFill>
                  <a:srgbClr val="EF7D00"/>
                </a:solidFill>
                <a:latin typeface="Arial Black"/>
                <a:cs typeface="Arial Black"/>
              </a:rPr>
              <a:t>to </a:t>
            </a:r>
            <a:r>
              <a:rPr dirty="0" sz="1400" spc="-150">
                <a:solidFill>
                  <a:srgbClr val="EF7D00"/>
                </a:solidFill>
                <a:latin typeface="Arial Black"/>
                <a:cs typeface="Arial Black"/>
              </a:rPr>
              <a:t>increase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70">
                <a:solidFill>
                  <a:srgbClr val="EF7D00"/>
                </a:solidFill>
                <a:latin typeface="Arial Black"/>
                <a:cs typeface="Arial Black"/>
              </a:rPr>
              <a:t>in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productivity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0">
                <a:solidFill>
                  <a:srgbClr val="EF7D00"/>
                </a:solidFill>
                <a:latin typeface="Arial Black"/>
                <a:cs typeface="Arial Black"/>
              </a:rPr>
              <a:t>and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$9.1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trillion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10">
                <a:solidFill>
                  <a:srgbClr val="EF7D00"/>
                </a:solidFill>
                <a:latin typeface="Arial Black"/>
                <a:cs typeface="Arial Black"/>
              </a:rPr>
              <a:t>due</a:t>
            </a:r>
            <a:r>
              <a:rPr dirty="0" sz="1400" spc="-180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80">
                <a:solidFill>
                  <a:srgbClr val="EF7D00"/>
                </a:solidFill>
                <a:latin typeface="Arial Black"/>
                <a:cs typeface="Arial Black"/>
              </a:rPr>
              <a:t>to</a:t>
            </a:r>
            <a:r>
              <a:rPr dirty="0" sz="1400" spc="-185">
                <a:solidFill>
                  <a:srgbClr val="EF7D00"/>
                </a:solidFill>
                <a:latin typeface="Arial Black"/>
                <a:cs typeface="Arial Black"/>
              </a:rPr>
              <a:t> </a:t>
            </a:r>
            <a:r>
              <a:rPr dirty="0" sz="1400" spc="-10">
                <a:solidFill>
                  <a:srgbClr val="EF7D00"/>
                </a:solidFill>
                <a:latin typeface="Arial Black"/>
                <a:cs typeface="Arial Black"/>
              </a:rPr>
              <a:t>consumption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586" y="6093891"/>
            <a:ext cx="71100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Source: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PwC’s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Global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Artificial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Intelligence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Study: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Exploiting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Revolution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What’s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the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real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value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of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AI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for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your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business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and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how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can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you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capitalize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65">
                <a:solidFill>
                  <a:srgbClr val="1D1D1B"/>
                </a:solidFill>
                <a:latin typeface="Arial MT"/>
                <a:cs typeface="Arial MT"/>
              </a:rPr>
              <a:t>?,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Data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as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1D1D1B"/>
                </a:solidFill>
                <a:latin typeface="Arial MT"/>
                <a:cs typeface="Arial MT"/>
              </a:rPr>
              <a:t>on</a:t>
            </a:r>
            <a:r>
              <a:rPr dirty="0" sz="700" spc="6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D1D1B"/>
                </a:solidFill>
                <a:latin typeface="Arial MT"/>
                <a:cs typeface="Arial MT"/>
              </a:rPr>
              <a:t>Dec</a:t>
            </a:r>
            <a:r>
              <a:rPr dirty="0" sz="700" spc="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1D1D1B"/>
                </a:solidFill>
                <a:latin typeface="Arial MT"/>
                <a:cs typeface="Arial MT"/>
              </a:rPr>
              <a:t>2020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78795" y="1358806"/>
            <a:ext cx="4792345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75">
                <a:solidFill>
                  <a:srgbClr val="172F4E"/>
                </a:solidFill>
                <a:latin typeface="Arial Black"/>
                <a:cs typeface="Arial Black"/>
              </a:rPr>
              <a:t>Additional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140">
                <a:solidFill>
                  <a:srgbClr val="172F4E"/>
                </a:solidFill>
                <a:latin typeface="Arial Black"/>
                <a:cs typeface="Arial Black"/>
              </a:rPr>
              <a:t>GDP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65">
                <a:solidFill>
                  <a:srgbClr val="172F4E"/>
                </a:solidFill>
                <a:latin typeface="Arial Black"/>
                <a:cs typeface="Arial Black"/>
              </a:rPr>
              <a:t>by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130">
                <a:solidFill>
                  <a:srgbClr val="172F4E"/>
                </a:solidFill>
                <a:latin typeface="Arial Black"/>
                <a:cs typeface="Arial Black"/>
              </a:rPr>
              <a:t>2030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90">
                <a:solidFill>
                  <a:srgbClr val="172F4E"/>
                </a:solidFill>
                <a:latin typeface="Arial Black"/>
                <a:cs typeface="Arial Black"/>
              </a:rPr>
              <a:t>due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70">
                <a:solidFill>
                  <a:srgbClr val="172F4E"/>
                </a:solidFill>
                <a:latin typeface="Arial Black"/>
                <a:cs typeface="Arial Black"/>
              </a:rPr>
              <a:t>to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160">
                <a:solidFill>
                  <a:srgbClr val="172F4E"/>
                </a:solidFill>
                <a:latin typeface="Arial Black"/>
                <a:cs typeface="Arial Black"/>
              </a:rPr>
              <a:t>AI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45">
                <a:solidFill>
                  <a:srgbClr val="172F4E"/>
                </a:solidFill>
                <a:latin typeface="Arial Black"/>
                <a:cs typeface="Arial Black"/>
              </a:rPr>
              <a:t>(in</a:t>
            </a:r>
            <a:r>
              <a:rPr dirty="0" sz="1550" spc="-150">
                <a:solidFill>
                  <a:srgbClr val="172F4E"/>
                </a:solidFill>
                <a:latin typeface="Arial Black"/>
                <a:cs typeface="Arial Black"/>
              </a:rPr>
              <a:t> US </a:t>
            </a:r>
            <a:r>
              <a:rPr dirty="0" sz="1550" spc="-80">
                <a:solidFill>
                  <a:srgbClr val="172F4E"/>
                </a:solidFill>
                <a:latin typeface="Arial Black"/>
                <a:cs typeface="Arial Black"/>
              </a:rPr>
              <a:t>$</a:t>
            </a:r>
            <a:r>
              <a:rPr dirty="0" sz="1550" spc="-145">
                <a:solidFill>
                  <a:srgbClr val="172F4E"/>
                </a:solidFill>
                <a:latin typeface="Arial Black"/>
                <a:cs typeface="Arial Black"/>
              </a:rPr>
              <a:t> </a:t>
            </a:r>
            <a:r>
              <a:rPr dirty="0" sz="1550" spc="-20">
                <a:solidFill>
                  <a:srgbClr val="172F4E"/>
                </a:solidFill>
                <a:latin typeface="Arial Black"/>
                <a:cs typeface="Arial Black"/>
              </a:rPr>
              <a:t>Trillion)</a:t>
            </a:r>
            <a:endParaRPr sz="155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7257" y="4491564"/>
            <a:ext cx="108521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50">
                <a:solidFill>
                  <a:srgbClr val="1D1D1B"/>
                </a:solidFill>
                <a:latin typeface="Arial MT"/>
                <a:cs typeface="Arial MT"/>
              </a:rPr>
              <a:t>Latin</a:t>
            </a:r>
            <a:r>
              <a:rPr dirty="0" sz="1300" spc="-70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America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03130" y="4491564"/>
            <a:ext cx="74358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Southern Europe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15131" y="4491564"/>
            <a:ext cx="47053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China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68964" y="4491564"/>
            <a:ext cx="233235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Developed</a:t>
            </a:r>
            <a:r>
              <a:rPr dirty="0" sz="1300" spc="-1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Asia</a:t>
            </a:r>
            <a:r>
              <a:rPr dirty="0" sz="1300" spc="409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Africa,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 Ocenia</a:t>
            </a:r>
            <a:endParaRPr sz="1300">
              <a:latin typeface="Arial MT"/>
              <a:cs typeface="Arial MT"/>
            </a:endParaRPr>
          </a:p>
          <a:p>
            <a:pPr marL="1337310">
              <a:lnSpc>
                <a:spcPct val="100000"/>
              </a:lnSpc>
            </a:pP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&amp;</a:t>
            </a:r>
            <a:r>
              <a:rPr dirty="0" sz="1300" spc="-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55">
                <a:solidFill>
                  <a:srgbClr val="1D1D1B"/>
                </a:solidFill>
                <a:latin typeface="Arial MT"/>
                <a:cs typeface="Arial MT"/>
              </a:rPr>
              <a:t>other</a:t>
            </a:r>
            <a:r>
              <a:rPr dirty="0" sz="1300" spc="-6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20">
                <a:solidFill>
                  <a:srgbClr val="1D1D1B"/>
                </a:solidFill>
                <a:latin typeface="Arial MT"/>
                <a:cs typeface="Arial MT"/>
              </a:rPr>
              <a:t>Asia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75693" y="1841803"/>
            <a:ext cx="8378825" cy="2631440"/>
            <a:chOff x="1375693" y="1841803"/>
            <a:chExt cx="8378825" cy="2631440"/>
          </a:xfrm>
        </p:grpSpPr>
        <p:sp>
          <p:nvSpPr>
            <p:cNvPr id="15" name="object 15" descr=""/>
            <p:cNvSpPr/>
            <p:nvPr/>
          </p:nvSpPr>
          <p:spPr>
            <a:xfrm>
              <a:off x="1791589" y="1894788"/>
              <a:ext cx="7546975" cy="2578735"/>
            </a:xfrm>
            <a:custGeom>
              <a:avLst/>
              <a:gdLst/>
              <a:ahLst/>
              <a:cxnLst/>
              <a:rect l="l" t="t" r="r" b="b"/>
              <a:pathLst>
                <a:path w="7546975" h="2578735">
                  <a:moveTo>
                    <a:pt x="375958" y="2390190"/>
                  </a:moveTo>
                  <a:lnTo>
                    <a:pt x="0" y="2390190"/>
                  </a:lnTo>
                  <a:lnTo>
                    <a:pt x="0" y="2578189"/>
                  </a:lnTo>
                  <a:lnTo>
                    <a:pt x="375958" y="2578189"/>
                  </a:lnTo>
                  <a:lnTo>
                    <a:pt x="375958" y="2390190"/>
                  </a:lnTo>
                  <a:close/>
                </a:path>
                <a:path w="7546975" h="2578735">
                  <a:moveTo>
                    <a:pt x="6351448" y="1208532"/>
                  </a:moveTo>
                  <a:lnTo>
                    <a:pt x="5975477" y="1208532"/>
                  </a:lnTo>
                  <a:lnTo>
                    <a:pt x="5975477" y="2578176"/>
                  </a:lnTo>
                  <a:lnTo>
                    <a:pt x="6351448" y="2578176"/>
                  </a:lnTo>
                  <a:lnTo>
                    <a:pt x="6351448" y="1208532"/>
                  </a:lnTo>
                  <a:close/>
                </a:path>
                <a:path w="7546975" h="2578735">
                  <a:moveTo>
                    <a:pt x="7546543" y="0"/>
                  </a:moveTo>
                  <a:lnTo>
                    <a:pt x="7170572" y="0"/>
                  </a:lnTo>
                  <a:lnTo>
                    <a:pt x="7170572" y="2578189"/>
                  </a:lnTo>
                  <a:lnTo>
                    <a:pt x="7546543" y="2578189"/>
                  </a:lnTo>
                  <a:lnTo>
                    <a:pt x="7546543" y="0"/>
                  </a:lnTo>
                  <a:close/>
                </a:path>
              </a:pathLst>
            </a:custGeom>
            <a:solidFill>
              <a:srgbClr val="F082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82043" y="4466257"/>
              <a:ext cx="8366125" cy="0"/>
            </a:xfrm>
            <a:custGeom>
              <a:avLst/>
              <a:gdLst/>
              <a:ahLst/>
              <a:cxnLst/>
              <a:rect l="l" t="t" r="r" b="b"/>
              <a:pathLst>
                <a:path w="8366125" h="0">
                  <a:moveTo>
                    <a:pt x="0" y="0"/>
                  </a:moveTo>
                  <a:lnTo>
                    <a:pt x="8365655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79587" y="1854503"/>
              <a:ext cx="7171055" cy="1732280"/>
            </a:xfrm>
            <a:custGeom>
              <a:avLst/>
              <a:gdLst/>
              <a:ahLst/>
              <a:cxnLst/>
              <a:rect l="l" t="t" r="r" b="b"/>
              <a:pathLst>
                <a:path w="7171055" h="1732279">
                  <a:moveTo>
                    <a:pt x="0" y="1732216"/>
                  </a:moveTo>
                  <a:lnTo>
                    <a:pt x="1195095" y="1221955"/>
                  </a:lnTo>
                  <a:lnTo>
                    <a:pt x="2390178" y="1315948"/>
                  </a:lnTo>
                  <a:lnTo>
                    <a:pt x="3585286" y="1718792"/>
                  </a:lnTo>
                  <a:lnTo>
                    <a:pt x="4780368" y="1356232"/>
                  </a:lnTo>
                  <a:lnTo>
                    <a:pt x="5975464" y="966825"/>
                  </a:lnTo>
                  <a:lnTo>
                    <a:pt x="7170559" y="0"/>
                  </a:lnTo>
                </a:path>
              </a:pathLst>
            </a:custGeom>
            <a:ln w="25400">
              <a:solidFill>
                <a:srgbClr val="172F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32024" y="4255610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0.5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86684" y="4204411"/>
            <a:ext cx="376555" cy="268605"/>
          </a:xfrm>
          <a:prstGeom prst="rect">
            <a:avLst/>
          </a:prstGeom>
          <a:solidFill>
            <a:srgbClr val="F08224"/>
          </a:solidFill>
        </p:spPr>
        <p:txBody>
          <a:bodyPr wrap="square" lIns="0" tIns="1016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80"/>
              </a:spcBef>
            </a:pP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0.7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181779" y="4137278"/>
            <a:ext cx="376555" cy="335915"/>
          </a:xfrm>
          <a:prstGeom prst="rect">
            <a:avLst/>
          </a:prstGeom>
          <a:solidFill>
            <a:srgbClr val="F08224"/>
          </a:solidFill>
        </p:spPr>
        <p:txBody>
          <a:bodyPr wrap="square" lIns="0" tIns="368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290"/>
              </a:spcBef>
            </a:pP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0.9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376875" y="4029849"/>
            <a:ext cx="376555" cy="443230"/>
          </a:xfrm>
          <a:prstGeom prst="rect">
            <a:avLst/>
          </a:prstGeom>
          <a:solidFill>
            <a:srgbClr val="F08224"/>
          </a:solidFill>
        </p:spPr>
        <p:txBody>
          <a:bodyPr wrap="square" lIns="0" tIns="10414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820"/>
              </a:spcBef>
            </a:pP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1.2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71970" y="3801567"/>
            <a:ext cx="376555" cy="671830"/>
          </a:xfrm>
          <a:prstGeom prst="rect">
            <a:avLst/>
          </a:prstGeom>
          <a:solidFill>
            <a:srgbClr val="F08224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5"/>
              </a:spcBef>
            </a:pPr>
            <a:r>
              <a:rPr dirty="0" sz="1400" spc="-25">
                <a:solidFill>
                  <a:srgbClr val="FFFFFF"/>
                </a:solidFill>
                <a:latin typeface="Arial Black"/>
                <a:cs typeface="Arial Black"/>
              </a:rPr>
              <a:t>1.8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07527" y="3651089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3.7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084486" y="3046747"/>
            <a:ext cx="1314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0">
                <a:solidFill>
                  <a:srgbClr val="FFFFFF"/>
                </a:solidFill>
                <a:latin typeface="Arial Black"/>
                <a:cs typeface="Arial Black"/>
              </a:rPr>
              <a:t>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832024" y="3248195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5%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974211" y="2737909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12%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169383" y="2831965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417539" y="3234860"/>
            <a:ext cx="2952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559726" y="2872325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54720" y="2482943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15%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949891" y="1516067"/>
            <a:ext cx="4013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26%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3349244" y="5052237"/>
            <a:ext cx="255270" cy="94615"/>
          </a:xfrm>
          <a:custGeom>
            <a:avLst/>
            <a:gdLst/>
            <a:ahLst/>
            <a:cxnLst/>
            <a:rect l="l" t="t" r="r" b="b"/>
            <a:pathLst>
              <a:path w="255270" h="94614">
                <a:moveTo>
                  <a:pt x="255130" y="0"/>
                </a:moveTo>
                <a:lnTo>
                  <a:pt x="0" y="0"/>
                </a:lnTo>
                <a:lnTo>
                  <a:pt x="0" y="93992"/>
                </a:lnTo>
                <a:lnTo>
                  <a:pt x="255130" y="93992"/>
                </a:lnTo>
                <a:lnTo>
                  <a:pt x="255130" y="0"/>
                </a:lnTo>
                <a:close/>
              </a:path>
            </a:pathLst>
          </a:custGeom>
          <a:solidFill>
            <a:srgbClr val="F082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3624410" y="4945555"/>
            <a:ext cx="189103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10">
                <a:latin typeface="Calibri"/>
                <a:cs typeface="Calibri"/>
              </a:rPr>
              <a:t>Additional</a:t>
            </a:r>
            <a:r>
              <a:rPr dirty="0" sz="1450">
                <a:latin typeface="Calibri"/>
                <a:cs typeface="Calibri"/>
              </a:rPr>
              <a:t> GDP due</a:t>
            </a:r>
            <a:r>
              <a:rPr dirty="0" sz="1450" spc="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to </a:t>
            </a:r>
            <a:r>
              <a:rPr dirty="0" sz="1450" spc="-25">
                <a:latin typeface="Calibri"/>
                <a:cs typeface="Calibri"/>
              </a:rPr>
              <a:t>AI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873713" y="5105957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 h="0">
                <a:moveTo>
                  <a:pt x="0" y="0"/>
                </a:moveTo>
                <a:lnTo>
                  <a:pt x="255130" y="0"/>
                </a:lnTo>
              </a:path>
            </a:pathLst>
          </a:custGeom>
          <a:ln w="25400">
            <a:solidFill>
              <a:srgbClr val="172F4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144877" y="4491564"/>
            <a:ext cx="2379980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185" marR="5080" indent="-73660">
              <a:lnSpc>
                <a:spcPct val="100000"/>
              </a:lnSpc>
              <a:spcBef>
                <a:spcPts val="100"/>
              </a:spcBef>
              <a:tabLst>
                <a:tab pos="1252855" algn="l"/>
              </a:tabLst>
            </a:pPr>
            <a:r>
              <a:rPr dirty="0" sz="1300" spc="40">
                <a:solidFill>
                  <a:srgbClr val="1D1D1B"/>
                </a:solidFill>
                <a:latin typeface="Arial MT"/>
                <a:cs typeface="Arial MT"/>
              </a:rPr>
              <a:t>Northern</a:t>
            </a:r>
            <a:r>
              <a:rPr dirty="0" sz="1300">
                <a:solidFill>
                  <a:srgbClr val="1D1D1B"/>
                </a:solidFill>
                <a:latin typeface="Arial MT"/>
                <a:cs typeface="Arial MT"/>
              </a:rPr>
              <a:t>	</a:t>
            </a:r>
            <a:r>
              <a:rPr dirty="0" sz="1300" spc="60">
                <a:solidFill>
                  <a:srgbClr val="1D1D1B"/>
                </a:solidFill>
                <a:latin typeface="Arial MT"/>
                <a:cs typeface="Arial MT"/>
              </a:rPr>
              <a:t>North</a:t>
            </a:r>
            <a:r>
              <a:rPr dirty="0" sz="1300" spc="-55">
                <a:solidFill>
                  <a:srgbClr val="1D1D1B"/>
                </a:solidFill>
                <a:latin typeface="Arial MT"/>
                <a:cs typeface="Arial MT"/>
              </a:rPr>
              <a:t> </a:t>
            </a:r>
            <a:r>
              <a:rPr dirty="0" sz="1300" spc="-10">
                <a:solidFill>
                  <a:srgbClr val="1D1D1B"/>
                </a:solidFill>
                <a:latin typeface="Arial MT"/>
                <a:cs typeface="Arial MT"/>
              </a:rPr>
              <a:t>America Europe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450">
                <a:latin typeface="Calibri"/>
                <a:cs typeface="Calibri"/>
              </a:rPr>
              <a:t>Total</a:t>
            </a:r>
            <a:r>
              <a:rPr dirty="0" sz="1450" spc="10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Impact</a:t>
            </a:r>
            <a:r>
              <a:rPr dirty="0" sz="1450" spc="10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of</a:t>
            </a:r>
            <a:r>
              <a:rPr dirty="0" sz="1450" spc="10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AI</a:t>
            </a:r>
            <a:r>
              <a:rPr dirty="0" sz="1450" spc="105">
                <a:latin typeface="Calibri"/>
                <a:cs typeface="Calibri"/>
              </a:rPr>
              <a:t> </a:t>
            </a:r>
            <a:r>
              <a:rPr dirty="0" sz="1450">
                <a:latin typeface="Calibri"/>
                <a:cs typeface="Calibri"/>
              </a:rPr>
              <a:t>on</a:t>
            </a:r>
            <a:r>
              <a:rPr dirty="0" sz="1450" spc="105">
                <a:latin typeface="Calibri"/>
                <a:cs typeface="Calibri"/>
              </a:rPr>
              <a:t> </a:t>
            </a:r>
            <a:r>
              <a:rPr dirty="0" sz="1450" spc="-25">
                <a:latin typeface="Calibri"/>
                <a:cs typeface="Calibri"/>
              </a:rPr>
              <a:t>GDP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29110" y="1369466"/>
            <a:ext cx="131445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29110" y="2475738"/>
            <a:ext cx="13144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2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916519" y="1369110"/>
            <a:ext cx="401320" cy="108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30%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25%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20%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916519" y="2631135"/>
            <a:ext cx="401320" cy="192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15%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10%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5%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solidFill>
                  <a:srgbClr val="1D1D1B"/>
                </a:solidFill>
                <a:latin typeface="Arial MT"/>
                <a:cs typeface="Arial MT"/>
              </a:rPr>
              <a:t>0%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1D1D1B"/>
                </a:solidFill>
                <a:latin typeface="Arial MT"/>
                <a:cs typeface="Arial MT"/>
              </a:rPr>
              <a:t>-</a:t>
            </a:r>
            <a:r>
              <a:rPr dirty="0" sz="1400" spc="65">
                <a:solidFill>
                  <a:srgbClr val="1D1D1B"/>
                </a:solidFill>
                <a:latin typeface="Arial MT"/>
                <a:cs typeface="Arial MT"/>
              </a:rPr>
              <a:t>5%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D1D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2025-03-28T21:05:59Z</dcterms:created>
  <dcterms:modified xsi:type="dcterms:W3CDTF">2025-03-28T21:05:59Z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2025-03-29T00:00:00Z</vt:filetime>
  </property>
</Properties>
</file>