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9144000" cy="6858000"/>
  <p:notesSz cx="9144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0825" cy="1089025"/>
          </a:xfrm>
          <a:custGeom>
            <a:avLst/>
            <a:gdLst/>
            <a:ahLst/>
            <a:cxnLst/>
            <a:rect l="l" t="t" r="r" b="b"/>
            <a:pathLst>
              <a:path w="9140825" h="1089025">
                <a:moveTo>
                  <a:pt x="0" y="1088999"/>
                </a:moveTo>
                <a:lnTo>
                  <a:pt x="9140761" y="1088999"/>
                </a:lnTo>
                <a:lnTo>
                  <a:pt x="9140761" y="0"/>
                </a:lnTo>
                <a:lnTo>
                  <a:pt x="0" y="0"/>
                </a:lnTo>
                <a:lnTo>
                  <a:pt x="0" y="1088999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0" y="1088999"/>
            <a:ext cx="9144000" cy="216535"/>
          </a:xfrm>
          <a:custGeom>
            <a:avLst/>
            <a:gdLst/>
            <a:ahLst/>
            <a:cxnLst/>
            <a:rect l="l" t="t" r="r" b="b"/>
            <a:pathLst>
              <a:path w="9144000" h="216534">
                <a:moveTo>
                  <a:pt x="9143631" y="0"/>
                </a:moveTo>
                <a:lnTo>
                  <a:pt x="0" y="0"/>
                </a:lnTo>
                <a:lnTo>
                  <a:pt x="0" y="216001"/>
                </a:lnTo>
                <a:lnTo>
                  <a:pt x="9143631" y="216001"/>
                </a:lnTo>
                <a:lnTo>
                  <a:pt x="9143631" y="0"/>
                </a:lnTo>
                <a:close/>
              </a:path>
            </a:pathLst>
          </a:custGeom>
          <a:solidFill>
            <a:srgbClr val="0018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0" y="6605638"/>
            <a:ext cx="9139555" cy="252729"/>
          </a:xfrm>
          <a:custGeom>
            <a:avLst/>
            <a:gdLst/>
            <a:ahLst/>
            <a:cxnLst/>
            <a:rect l="l" t="t" r="r" b="b"/>
            <a:pathLst>
              <a:path w="9139555" h="252729">
                <a:moveTo>
                  <a:pt x="0" y="0"/>
                </a:moveTo>
                <a:lnTo>
                  <a:pt x="9138958" y="0"/>
                </a:lnTo>
                <a:lnTo>
                  <a:pt x="9138958" y="252361"/>
                </a:lnTo>
                <a:lnTo>
                  <a:pt x="0" y="252361"/>
                </a:lnTo>
                <a:lnTo>
                  <a:pt x="0" y="0"/>
                </a:lnTo>
                <a:close/>
              </a:path>
            </a:pathLst>
          </a:custGeom>
          <a:solidFill>
            <a:srgbClr val="00183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9" name="bg object 1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1996" y="6192354"/>
            <a:ext cx="1799996" cy="503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5940" y="364578"/>
            <a:ext cx="7121525" cy="513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72947" y="1519097"/>
            <a:ext cx="7398105" cy="42964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hyperlink" Target="http://tusharkute.com/" TargetMode="External"/><Relationship Id="rId4" Type="http://schemas.openxmlformats.org/officeDocument/2006/relationships/image" Target="../media/image2.png"/><Relationship Id="rId5" Type="http://schemas.openxmlformats.org/officeDocument/2006/relationships/image" Target="../media/image3.jp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contact@mitu.co.in" TargetMode="External"/><Relationship Id="rId3" Type="http://schemas.openxmlformats.org/officeDocument/2006/relationships/hyperlink" Target="mailto:tushar@tusharkute.com" TargetMode="External"/><Relationship Id="rId4" Type="http://schemas.openxmlformats.org/officeDocument/2006/relationships/hyperlink" Target="http://tusharkute.com/" TargetMode="External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-355"/>
            <a:ext cx="9144000" cy="2421255"/>
          </a:xfrm>
          <a:custGeom>
            <a:avLst/>
            <a:gdLst/>
            <a:ahLst/>
            <a:cxnLst/>
            <a:rect l="l" t="t" r="r" b="b"/>
            <a:pathLst>
              <a:path w="9144000" h="2421255">
                <a:moveTo>
                  <a:pt x="9144000" y="0"/>
                </a:moveTo>
                <a:lnTo>
                  <a:pt x="0" y="0"/>
                </a:lnTo>
                <a:lnTo>
                  <a:pt x="0" y="2421001"/>
                </a:lnTo>
                <a:lnTo>
                  <a:pt x="4572000" y="2421001"/>
                </a:lnTo>
                <a:lnTo>
                  <a:pt x="9144000" y="2421001"/>
                </a:lnTo>
                <a:lnTo>
                  <a:pt x="9144000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0" y="6605638"/>
            <a:ext cx="9139555" cy="252729"/>
          </a:xfrm>
          <a:custGeom>
            <a:avLst/>
            <a:gdLst/>
            <a:ahLst/>
            <a:cxnLst/>
            <a:rect l="l" t="t" r="r" b="b"/>
            <a:pathLst>
              <a:path w="9139555" h="252729">
                <a:moveTo>
                  <a:pt x="0" y="0"/>
                </a:moveTo>
                <a:lnTo>
                  <a:pt x="9138958" y="0"/>
                </a:lnTo>
                <a:lnTo>
                  <a:pt x="9138958" y="252361"/>
                </a:lnTo>
                <a:lnTo>
                  <a:pt x="0" y="252361"/>
                </a:lnTo>
                <a:lnTo>
                  <a:pt x="0" y="0"/>
                </a:lnTo>
                <a:close/>
              </a:path>
            </a:pathLst>
          </a:custGeom>
          <a:solidFill>
            <a:srgbClr val="0018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0" y="2421001"/>
            <a:ext cx="9144000" cy="216535"/>
          </a:xfrm>
          <a:custGeom>
            <a:avLst/>
            <a:gdLst/>
            <a:ahLst/>
            <a:cxnLst/>
            <a:rect l="l" t="t" r="r" b="b"/>
            <a:pathLst>
              <a:path w="9144000" h="216535">
                <a:moveTo>
                  <a:pt x="9143644" y="0"/>
                </a:moveTo>
                <a:lnTo>
                  <a:pt x="0" y="0"/>
                </a:lnTo>
                <a:lnTo>
                  <a:pt x="0" y="216001"/>
                </a:lnTo>
                <a:lnTo>
                  <a:pt x="9143644" y="216001"/>
                </a:lnTo>
                <a:lnTo>
                  <a:pt x="9143644" y="0"/>
                </a:lnTo>
                <a:close/>
              </a:path>
            </a:pathLst>
          </a:custGeom>
          <a:solidFill>
            <a:srgbClr val="0018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47458" y="838339"/>
            <a:ext cx="679704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>
                <a:latin typeface="Times New Roman"/>
                <a:cs typeface="Times New Roman"/>
              </a:rPr>
              <a:t>Advantages</a:t>
            </a:r>
            <a:r>
              <a:rPr dirty="0" spc="-19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and</a:t>
            </a:r>
            <a:r>
              <a:rPr dirty="0" spc="-12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Disadvantages</a:t>
            </a:r>
            <a:r>
              <a:rPr dirty="0" spc="-114">
                <a:latin typeface="Times New Roman"/>
                <a:cs typeface="Times New Roman"/>
              </a:rPr>
              <a:t> </a:t>
            </a:r>
            <a:r>
              <a:rPr dirty="0" spc="-10">
                <a:latin typeface="Times New Roman"/>
                <a:cs typeface="Times New Roman"/>
              </a:rPr>
              <a:t>of</a:t>
            </a:r>
            <a:r>
              <a:rPr dirty="0" spc="-215">
                <a:latin typeface="Times New Roman"/>
                <a:cs typeface="Times New Roman"/>
              </a:rPr>
              <a:t> </a:t>
            </a:r>
            <a:r>
              <a:rPr dirty="0" spc="-25">
                <a:latin typeface="Times New Roman"/>
                <a:cs typeface="Times New Roman"/>
              </a:rPr>
              <a:t>AI</a:t>
            </a:r>
          </a:p>
        </p:txBody>
      </p:sp>
      <p:pic>
        <p:nvPicPr>
          <p:cNvPr id="6" name="object 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2003" y="6191643"/>
            <a:ext cx="1799996" cy="503999"/>
          </a:xfrm>
          <a:prstGeom prst="rect">
            <a:avLst/>
          </a:prstGeom>
        </p:spPr>
      </p:pic>
      <p:sp>
        <p:nvSpPr>
          <p:cNvPr id="7" name="object 7" descr=""/>
          <p:cNvSpPr txBox="1"/>
          <p:nvPr/>
        </p:nvSpPr>
        <p:spPr>
          <a:xfrm>
            <a:off x="547458" y="5040629"/>
            <a:ext cx="2577465" cy="665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100">
                <a:latin typeface="Georgia"/>
                <a:cs typeface="Georgia"/>
              </a:rPr>
              <a:t>Tushar</a:t>
            </a:r>
            <a:r>
              <a:rPr dirty="0" sz="2400" spc="200">
                <a:latin typeface="Georgia"/>
                <a:cs typeface="Georgia"/>
              </a:rPr>
              <a:t> </a:t>
            </a:r>
            <a:r>
              <a:rPr dirty="0" sz="2400" spc="145">
                <a:latin typeface="Georgia"/>
                <a:cs typeface="Georgia"/>
              </a:rPr>
              <a:t>B.</a:t>
            </a:r>
            <a:r>
              <a:rPr dirty="0" sz="2400" spc="200">
                <a:latin typeface="Georgia"/>
                <a:cs typeface="Georgia"/>
              </a:rPr>
              <a:t> </a:t>
            </a:r>
            <a:r>
              <a:rPr dirty="0" sz="2400" spc="65">
                <a:latin typeface="Georgia"/>
                <a:cs typeface="Georgia"/>
              </a:rPr>
              <a:t>Kute,</a:t>
            </a:r>
            <a:endParaRPr sz="24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</a:pPr>
            <a:r>
              <a:rPr dirty="0" sz="1800" spc="75">
                <a:latin typeface="Georgia"/>
                <a:cs typeface="Georgia"/>
                <a:hlinkClick r:id="rId3"/>
              </a:rPr>
              <a:t>http://tusharkute.com</a:t>
            </a:r>
            <a:endParaRPr sz="1800">
              <a:latin typeface="Georgia"/>
              <a:cs typeface="Georgia"/>
            </a:endParaRPr>
          </a:p>
        </p:txBody>
      </p:sp>
      <p:pic>
        <p:nvPicPr>
          <p:cNvPr id="8" name="object 8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851597" y="70916"/>
            <a:ext cx="1184757" cy="648004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328878" y="4896370"/>
            <a:ext cx="1311109" cy="136763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/>
              <a:t>Disadvantages</a:t>
            </a:r>
            <a:r>
              <a:rPr dirty="0" sz="3200" spc="-145"/>
              <a:t> </a:t>
            </a:r>
            <a:r>
              <a:rPr dirty="0" sz="3200" spc="225"/>
              <a:t>of</a:t>
            </a:r>
            <a:r>
              <a:rPr dirty="0" sz="3200" spc="-140"/>
              <a:t> </a:t>
            </a:r>
            <a:r>
              <a:rPr dirty="0" sz="3200" spc="95"/>
              <a:t>Artificial</a:t>
            </a:r>
            <a:r>
              <a:rPr dirty="0" sz="3200" spc="-140"/>
              <a:t> </a:t>
            </a:r>
            <a:r>
              <a:rPr dirty="0" sz="3200" spc="50"/>
              <a:t>Intelligence</a:t>
            </a:r>
            <a:endParaRPr sz="3200"/>
          </a:p>
        </p:txBody>
      </p:sp>
      <p:sp>
        <p:nvSpPr>
          <p:cNvPr id="3" name="object 3" descr=""/>
          <p:cNvSpPr txBox="1"/>
          <p:nvPr/>
        </p:nvSpPr>
        <p:spPr>
          <a:xfrm>
            <a:off x="535940" y="1440484"/>
            <a:ext cx="8011159" cy="4532630"/>
          </a:xfrm>
          <a:prstGeom prst="rect">
            <a:avLst/>
          </a:prstGeom>
        </p:spPr>
        <p:txBody>
          <a:bodyPr wrap="square" lIns="0" tIns="90805" rIns="0" bIns="0" rtlCol="0" vert="horz">
            <a:spAutoFit/>
          </a:bodyPr>
          <a:lstStyle/>
          <a:p>
            <a:pPr marL="313055" indent="-300355">
              <a:lnSpc>
                <a:spcPct val="100000"/>
              </a:lnSpc>
              <a:spcBef>
                <a:spcPts val="715"/>
              </a:spcBef>
              <a:buClr>
                <a:srgbClr val="6697CC"/>
              </a:buClr>
              <a:buFont typeface="Arial MT"/>
              <a:buChar char="•"/>
              <a:tabLst>
                <a:tab pos="313055" algn="l"/>
              </a:tabLst>
            </a:pPr>
            <a:r>
              <a:rPr dirty="0" sz="2450" spc="-20">
                <a:latin typeface="Microsoft Sans Serif"/>
                <a:cs typeface="Microsoft Sans Serif"/>
              </a:rPr>
              <a:t>Increase</a:t>
            </a:r>
            <a:r>
              <a:rPr dirty="0" sz="2450" spc="-40">
                <a:latin typeface="Microsoft Sans Serif"/>
                <a:cs typeface="Microsoft Sans Serif"/>
              </a:rPr>
              <a:t> </a:t>
            </a:r>
            <a:r>
              <a:rPr dirty="0" sz="2450">
                <a:latin typeface="Microsoft Sans Serif"/>
                <a:cs typeface="Microsoft Sans Serif"/>
              </a:rPr>
              <a:t>in</a:t>
            </a:r>
            <a:r>
              <a:rPr dirty="0" sz="2450" spc="-45">
                <a:latin typeface="Microsoft Sans Serif"/>
                <a:cs typeface="Microsoft Sans Serif"/>
              </a:rPr>
              <a:t> </a:t>
            </a:r>
            <a:r>
              <a:rPr dirty="0" sz="2450" spc="40">
                <a:latin typeface="Microsoft Sans Serif"/>
                <a:cs typeface="Microsoft Sans Serif"/>
              </a:rPr>
              <a:t>Unemployment</a:t>
            </a:r>
            <a:endParaRPr sz="2450">
              <a:latin typeface="Microsoft Sans Serif"/>
              <a:cs typeface="Microsoft Sans Serif"/>
            </a:endParaRPr>
          </a:p>
          <a:p>
            <a:pPr lvl="1" marL="662940" marR="259715" indent="-248920">
              <a:lnSpc>
                <a:spcPct val="100299"/>
              </a:lnSpc>
              <a:spcBef>
                <a:spcPts val="615"/>
              </a:spcBef>
              <a:buClr>
                <a:srgbClr val="6697CC"/>
              </a:buClr>
              <a:buFont typeface="Arial MT"/>
              <a:buChar char="–"/>
              <a:tabLst>
                <a:tab pos="664845" algn="l"/>
              </a:tabLst>
            </a:pPr>
            <a:r>
              <a:rPr dirty="0" sz="2450" spc="-10">
                <a:latin typeface="Microsoft Sans Serif"/>
                <a:cs typeface="Microsoft Sans Serif"/>
              </a:rPr>
              <a:t>Perhaps</a:t>
            </a:r>
            <a:r>
              <a:rPr dirty="0" sz="2450" spc="-65">
                <a:latin typeface="Microsoft Sans Serif"/>
                <a:cs typeface="Microsoft Sans Serif"/>
              </a:rPr>
              <a:t> </a:t>
            </a:r>
            <a:r>
              <a:rPr dirty="0" sz="2450">
                <a:latin typeface="Microsoft Sans Serif"/>
                <a:cs typeface="Microsoft Sans Serif"/>
              </a:rPr>
              <a:t>one</a:t>
            </a:r>
            <a:r>
              <a:rPr dirty="0" sz="2450" spc="-60">
                <a:latin typeface="Microsoft Sans Serif"/>
                <a:cs typeface="Microsoft Sans Serif"/>
              </a:rPr>
              <a:t> </a:t>
            </a:r>
            <a:r>
              <a:rPr dirty="0" sz="2450" spc="170">
                <a:latin typeface="Microsoft Sans Serif"/>
                <a:cs typeface="Microsoft Sans Serif"/>
              </a:rPr>
              <a:t>of</a:t>
            </a:r>
            <a:r>
              <a:rPr dirty="0" sz="2450" spc="-60">
                <a:latin typeface="Microsoft Sans Serif"/>
                <a:cs typeface="Microsoft Sans Serif"/>
              </a:rPr>
              <a:t> </a:t>
            </a:r>
            <a:r>
              <a:rPr dirty="0" sz="2450" spc="110">
                <a:latin typeface="Microsoft Sans Serif"/>
                <a:cs typeface="Microsoft Sans Serif"/>
              </a:rPr>
              <a:t>the</a:t>
            </a:r>
            <a:r>
              <a:rPr dirty="0" sz="2450" spc="-50">
                <a:latin typeface="Microsoft Sans Serif"/>
                <a:cs typeface="Microsoft Sans Serif"/>
              </a:rPr>
              <a:t> </a:t>
            </a:r>
            <a:r>
              <a:rPr dirty="0" sz="2450" spc="55">
                <a:latin typeface="Microsoft Sans Serif"/>
                <a:cs typeface="Microsoft Sans Serif"/>
              </a:rPr>
              <a:t>biggest</a:t>
            </a:r>
            <a:r>
              <a:rPr dirty="0" sz="2450" spc="-70">
                <a:latin typeface="Microsoft Sans Serif"/>
                <a:cs typeface="Microsoft Sans Serif"/>
              </a:rPr>
              <a:t> </a:t>
            </a:r>
            <a:r>
              <a:rPr dirty="0" sz="2450">
                <a:latin typeface="Microsoft Sans Serif"/>
                <a:cs typeface="Microsoft Sans Serif"/>
              </a:rPr>
              <a:t>disadvantages</a:t>
            </a:r>
            <a:r>
              <a:rPr dirty="0" sz="2450" spc="-70">
                <a:latin typeface="Microsoft Sans Serif"/>
                <a:cs typeface="Microsoft Sans Serif"/>
              </a:rPr>
              <a:t> </a:t>
            </a:r>
            <a:r>
              <a:rPr dirty="0" sz="2450" spc="150">
                <a:latin typeface="Microsoft Sans Serif"/>
                <a:cs typeface="Microsoft Sans Serif"/>
              </a:rPr>
              <a:t>of </a:t>
            </a:r>
            <a:r>
              <a:rPr dirty="0" sz="2450" spc="150">
                <a:latin typeface="Microsoft Sans Serif"/>
                <a:cs typeface="Microsoft Sans Serif"/>
              </a:rPr>
              <a:t>	</a:t>
            </a:r>
            <a:r>
              <a:rPr dirty="0" sz="2450" spc="70">
                <a:latin typeface="Microsoft Sans Serif"/>
                <a:cs typeface="Microsoft Sans Serif"/>
              </a:rPr>
              <a:t>artificial</a:t>
            </a:r>
            <a:r>
              <a:rPr dirty="0" sz="2450" spc="-40">
                <a:latin typeface="Microsoft Sans Serif"/>
                <a:cs typeface="Microsoft Sans Serif"/>
              </a:rPr>
              <a:t> </a:t>
            </a:r>
            <a:r>
              <a:rPr dirty="0" sz="2450" spc="55">
                <a:latin typeface="Microsoft Sans Serif"/>
                <a:cs typeface="Microsoft Sans Serif"/>
              </a:rPr>
              <a:t>intelligence</a:t>
            </a:r>
            <a:r>
              <a:rPr dirty="0" sz="2450" spc="-30">
                <a:latin typeface="Microsoft Sans Serif"/>
                <a:cs typeface="Microsoft Sans Serif"/>
              </a:rPr>
              <a:t> </a:t>
            </a:r>
            <a:r>
              <a:rPr dirty="0" sz="2450" spc="-20">
                <a:latin typeface="Microsoft Sans Serif"/>
                <a:cs typeface="Microsoft Sans Serif"/>
              </a:rPr>
              <a:t>is</a:t>
            </a:r>
            <a:r>
              <a:rPr dirty="0" sz="2450" spc="-45">
                <a:latin typeface="Microsoft Sans Serif"/>
                <a:cs typeface="Microsoft Sans Serif"/>
              </a:rPr>
              <a:t> </a:t>
            </a:r>
            <a:r>
              <a:rPr dirty="0" sz="2450" spc="140">
                <a:latin typeface="Microsoft Sans Serif"/>
                <a:cs typeface="Microsoft Sans Serif"/>
              </a:rPr>
              <a:t>that</a:t>
            </a:r>
            <a:r>
              <a:rPr dirty="0" sz="2450" spc="-30">
                <a:latin typeface="Microsoft Sans Serif"/>
                <a:cs typeface="Microsoft Sans Serif"/>
              </a:rPr>
              <a:t> </a:t>
            </a:r>
            <a:r>
              <a:rPr dirty="0" sz="2450">
                <a:latin typeface="Microsoft Sans Serif"/>
                <a:cs typeface="Microsoft Sans Serif"/>
              </a:rPr>
              <a:t>AI</a:t>
            </a:r>
            <a:r>
              <a:rPr dirty="0" sz="2450" spc="-25">
                <a:latin typeface="Microsoft Sans Serif"/>
                <a:cs typeface="Microsoft Sans Serif"/>
              </a:rPr>
              <a:t> </a:t>
            </a:r>
            <a:r>
              <a:rPr dirty="0" sz="2450" spc="-20">
                <a:latin typeface="Microsoft Sans Serif"/>
                <a:cs typeface="Microsoft Sans Serif"/>
              </a:rPr>
              <a:t>is</a:t>
            </a:r>
            <a:r>
              <a:rPr dirty="0" sz="2450" spc="-30">
                <a:latin typeface="Microsoft Sans Serif"/>
                <a:cs typeface="Microsoft Sans Serif"/>
              </a:rPr>
              <a:t> </a:t>
            </a:r>
            <a:r>
              <a:rPr dirty="0" sz="2450">
                <a:latin typeface="Microsoft Sans Serif"/>
                <a:cs typeface="Microsoft Sans Serif"/>
              </a:rPr>
              <a:t>slowly</a:t>
            </a:r>
            <a:r>
              <a:rPr dirty="0" sz="2450" spc="-25">
                <a:latin typeface="Microsoft Sans Serif"/>
                <a:cs typeface="Microsoft Sans Serif"/>
              </a:rPr>
              <a:t> </a:t>
            </a:r>
            <a:r>
              <a:rPr dirty="0" sz="2450">
                <a:latin typeface="Microsoft Sans Serif"/>
                <a:cs typeface="Microsoft Sans Serif"/>
              </a:rPr>
              <a:t>replacing</a:t>
            </a:r>
            <a:r>
              <a:rPr dirty="0" sz="2450" spc="-40">
                <a:latin typeface="Microsoft Sans Serif"/>
                <a:cs typeface="Microsoft Sans Serif"/>
              </a:rPr>
              <a:t> </a:t>
            </a:r>
            <a:r>
              <a:rPr dirty="0" sz="2450" spc="-50">
                <a:latin typeface="Microsoft Sans Serif"/>
                <a:cs typeface="Microsoft Sans Serif"/>
              </a:rPr>
              <a:t>a </a:t>
            </a:r>
            <a:r>
              <a:rPr dirty="0" sz="2450" spc="-50">
                <a:latin typeface="Microsoft Sans Serif"/>
                <a:cs typeface="Microsoft Sans Serif"/>
              </a:rPr>
              <a:t>	</a:t>
            </a:r>
            <a:r>
              <a:rPr dirty="0" sz="2450" spc="55">
                <a:latin typeface="Microsoft Sans Serif"/>
                <a:cs typeface="Microsoft Sans Serif"/>
              </a:rPr>
              <a:t>number</a:t>
            </a:r>
            <a:r>
              <a:rPr dirty="0" sz="2450" spc="-75">
                <a:latin typeface="Microsoft Sans Serif"/>
                <a:cs typeface="Microsoft Sans Serif"/>
              </a:rPr>
              <a:t> </a:t>
            </a:r>
            <a:r>
              <a:rPr dirty="0" sz="2450" spc="170">
                <a:latin typeface="Microsoft Sans Serif"/>
                <a:cs typeface="Microsoft Sans Serif"/>
              </a:rPr>
              <a:t>of</a:t>
            </a:r>
            <a:r>
              <a:rPr dirty="0" sz="2450" spc="-75">
                <a:latin typeface="Microsoft Sans Serif"/>
                <a:cs typeface="Microsoft Sans Serif"/>
              </a:rPr>
              <a:t> </a:t>
            </a:r>
            <a:r>
              <a:rPr dirty="0" sz="2450" spc="90">
                <a:latin typeface="Microsoft Sans Serif"/>
                <a:cs typeface="Microsoft Sans Serif"/>
              </a:rPr>
              <a:t>repetitive</a:t>
            </a:r>
            <a:r>
              <a:rPr dirty="0" sz="2450" spc="-80">
                <a:latin typeface="Microsoft Sans Serif"/>
                <a:cs typeface="Microsoft Sans Serif"/>
              </a:rPr>
              <a:t> </a:t>
            </a:r>
            <a:r>
              <a:rPr dirty="0" sz="2450">
                <a:latin typeface="Microsoft Sans Serif"/>
                <a:cs typeface="Microsoft Sans Serif"/>
              </a:rPr>
              <a:t>tasks</a:t>
            </a:r>
            <a:r>
              <a:rPr dirty="0" sz="2450" spc="-75">
                <a:latin typeface="Microsoft Sans Serif"/>
                <a:cs typeface="Microsoft Sans Serif"/>
              </a:rPr>
              <a:t> </a:t>
            </a:r>
            <a:r>
              <a:rPr dirty="0" sz="2450" spc="125">
                <a:latin typeface="Microsoft Sans Serif"/>
                <a:cs typeface="Microsoft Sans Serif"/>
              </a:rPr>
              <a:t>with</a:t>
            </a:r>
            <a:r>
              <a:rPr dirty="0" sz="2450" spc="-80">
                <a:latin typeface="Microsoft Sans Serif"/>
                <a:cs typeface="Microsoft Sans Serif"/>
              </a:rPr>
              <a:t> </a:t>
            </a:r>
            <a:r>
              <a:rPr dirty="0" sz="2450" spc="-10">
                <a:latin typeface="Microsoft Sans Serif"/>
                <a:cs typeface="Microsoft Sans Serif"/>
              </a:rPr>
              <a:t>bots.</a:t>
            </a:r>
            <a:endParaRPr sz="2450">
              <a:latin typeface="Microsoft Sans Serif"/>
              <a:cs typeface="Microsoft Sans Serif"/>
            </a:endParaRPr>
          </a:p>
          <a:p>
            <a:pPr lvl="1" marL="662940" marR="5080" indent="-248920">
              <a:lnSpc>
                <a:spcPct val="100400"/>
              </a:lnSpc>
              <a:spcBef>
                <a:spcPts val="605"/>
              </a:spcBef>
              <a:buClr>
                <a:srgbClr val="6697CC"/>
              </a:buClr>
              <a:buFont typeface="Arial MT"/>
              <a:buChar char="–"/>
              <a:tabLst>
                <a:tab pos="664845" algn="l"/>
              </a:tabLst>
            </a:pPr>
            <a:r>
              <a:rPr dirty="0" sz="2450" spc="-10">
                <a:latin typeface="Microsoft Sans Serif"/>
                <a:cs typeface="Microsoft Sans Serif"/>
              </a:rPr>
              <a:t>The</a:t>
            </a:r>
            <a:r>
              <a:rPr dirty="0" sz="2450" spc="-50">
                <a:latin typeface="Microsoft Sans Serif"/>
                <a:cs typeface="Microsoft Sans Serif"/>
              </a:rPr>
              <a:t> </a:t>
            </a:r>
            <a:r>
              <a:rPr dirty="0" sz="2450" spc="70">
                <a:latin typeface="Microsoft Sans Serif"/>
                <a:cs typeface="Microsoft Sans Serif"/>
              </a:rPr>
              <a:t>reduction</a:t>
            </a:r>
            <a:r>
              <a:rPr dirty="0" sz="2450" spc="-45">
                <a:latin typeface="Microsoft Sans Serif"/>
                <a:cs typeface="Microsoft Sans Serif"/>
              </a:rPr>
              <a:t> </a:t>
            </a:r>
            <a:r>
              <a:rPr dirty="0" sz="2450">
                <a:latin typeface="Microsoft Sans Serif"/>
                <a:cs typeface="Microsoft Sans Serif"/>
              </a:rPr>
              <a:t>in</a:t>
            </a:r>
            <a:r>
              <a:rPr dirty="0" sz="2450" spc="-50">
                <a:latin typeface="Microsoft Sans Serif"/>
                <a:cs typeface="Microsoft Sans Serif"/>
              </a:rPr>
              <a:t> </a:t>
            </a:r>
            <a:r>
              <a:rPr dirty="0" sz="2450" spc="110">
                <a:latin typeface="Microsoft Sans Serif"/>
                <a:cs typeface="Microsoft Sans Serif"/>
              </a:rPr>
              <a:t>the</a:t>
            </a:r>
            <a:r>
              <a:rPr dirty="0" sz="2450" spc="-40">
                <a:latin typeface="Microsoft Sans Serif"/>
                <a:cs typeface="Microsoft Sans Serif"/>
              </a:rPr>
              <a:t> </a:t>
            </a:r>
            <a:r>
              <a:rPr dirty="0" sz="2450">
                <a:latin typeface="Microsoft Sans Serif"/>
                <a:cs typeface="Microsoft Sans Serif"/>
              </a:rPr>
              <a:t>need</a:t>
            </a:r>
            <a:r>
              <a:rPr dirty="0" sz="2450" spc="-40">
                <a:latin typeface="Microsoft Sans Serif"/>
                <a:cs typeface="Microsoft Sans Serif"/>
              </a:rPr>
              <a:t> </a:t>
            </a:r>
            <a:r>
              <a:rPr dirty="0" sz="2450" spc="155">
                <a:latin typeface="Microsoft Sans Serif"/>
                <a:cs typeface="Microsoft Sans Serif"/>
              </a:rPr>
              <a:t>for</a:t>
            </a:r>
            <a:r>
              <a:rPr dirty="0" sz="2450" spc="-50">
                <a:latin typeface="Microsoft Sans Serif"/>
                <a:cs typeface="Microsoft Sans Serif"/>
              </a:rPr>
              <a:t> </a:t>
            </a:r>
            <a:r>
              <a:rPr dirty="0" sz="2450">
                <a:latin typeface="Microsoft Sans Serif"/>
                <a:cs typeface="Microsoft Sans Serif"/>
              </a:rPr>
              <a:t>human</a:t>
            </a:r>
            <a:r>
              <a:rPr dirty="0" sz="2450" spc="-40">
                <a:latin typeface="Microsoft Sans Serif"/>
                <a:cs typeface="Microsoft Sans Serif"/>
              </a:rPr>
              <a:t> </a:t>
            </a:r>
            <a:r>
              <a:rPr dirty="0" sz="2450" spc="60">
                <a:latin typeface="Microsoft Sans Serif"/>
                <a:cs typeface="Microsoft Sans Serif"/>
              </a:rPr>
              <a:t>interference </a:t>
            </a:r>
            <a:r>
              <a:rPr dirty="0" sz="2450" spc="60">
                <a:latin typeface="Microsoft Sans Serif"/>
                <a:cs typeface="Microsoft Sans Serif"/>
              </a:rPr>
              <a:t>	</a:t>
            </a:r>
            <a:r>
              <a:rPr dirty="0" sz="2450" spc="-55">
                <a:latin typeface="Microsoft Sans Serif"/>
                <a:cs typeface="Microsoft Sans Serif"/>
              </a:rPr>
              <a:t>has</a:t>
            </a:r>
            <a:r>
              <a:rPr dirty="0" sz="2450" spc="-70">
                <a:latin typeface="Microsoft Sans Serif"/>
                <a:cs typeface="Microsoft Sans Serif"/>
              </a:rPr>
              <a:t> </a:t>
            </a:r>
            <a:r>
              <a:rPr dirty="0" sz="2450" spc="60">
                <a:latin typeface="Microsoft Sans Serif"/>
                <a:cs typeface="Microsoft Sans Serif"/>
              </a:rPr>
              <a:t>resulted</a:t>
            </a:r>
            <a:r>
              <a:rPr dirty="0" sz="2450" spc="-60">
                <a:latin typeface="Microsoft Sans Serif"/>
                <a:cs typeface="Microsoft Sans Serif"/>
              </a:rPr>
              <a:t> </a:t>
            </a:r>
            <a:r>
              <a:rPr dirty="0" sz="2450">
                <a:latin typeface="Microsoft Sans Serif"/>
                <a:cs typeface="Microsoft Sans Serif"/>
              </a:rPr>
              <a:t>in</a:t>
            </a:r>
            <a:r>
              <a:rPr dirty="0" sz="2450" spc="-65">
                <a:latin typeface="Microsoft Sans Serif"/>
                <a:cs typeface="Microsoft Sans Serif"/>
              </a:rPr>
              <a:t> </a:t>
            </a:r>
            <a:r>
              <a:rPr dirty="0" sz="2450" spc="110">
                <a:latin typeface="Microsoft Sans Serif"/>
                <a:cs typeface="Microsoft Sans Serif"/>
              </a:rPr>
              <a:t>the</a:t>
            </a:r>
            <a:r>
              <a:rPr dirty="0" sz="2450" spc="-65">
                <a:latin typeface="Microsoft Sans Serif"/>
                <a:cs typeface="Microsoft Sans Serif"/>
              </a:rPr>
              <a:t> </a:t>
            </a:r>
            <a:r>
              <a:rPr dirty="0" sz="2450" spc="65">
                <a:latin typeface="Microsoft Sans Serif"/>
                <a:cs typeface="Microsoft Sans Serif"/>
              </a:rPr>
              <a:t>death</a:t>
            </a:r>
            <a:r>
              <a:rPr dirty="0" sz="2450" spc="-70">
                <a:latin typeface="Microsoft Sans Serif"/>
                <a:cs typeface="Microsoft Sans Serif"/>
              </a:rPr>
              <a:t> </a:t>
            </a:r>
            <a:r>
              <a:rPr dirty="0" sz="2450" spc="170">
                <a:latin typeface="Microsoft Sans Serif"/>
                <a:cs typeface="Microsoft Sans Serif"/>
              </a:rPr>
              <a:t>of</a:t>
            </a:r>
            <a:r>
              <a:rPr dirty="0" sz="2450" spc="-65">
                <a:latin typeface="Microsoft Sans Serif"/>
                <a:cs typeface="Microsoft Sans Serif"/>
              </a:rPr>
              <a:t> </a:t>
            </a:r>
            <a:r>
              <a:rPr dirty="0" sz="2450">
                <a:latin typeface="Microsoft Sans Serif"/>
                <a:cs typeface="Microsoft Sans Serif"/>
              </a:rPr>
              <a:t>many</a:t>
            </a:r>
            <a:r>
              <a:rPr dirty="0" sz="2450" spc="-60">
                <a:latin typeface="Microsoft Sans Serif"/>
                <a:cs typeface="Microsoft Sans Serif"/>
              </a:rPr>
              <a:t> </a:t>
            </a:r>
            <a:r>
              <a:rPr dirty="0" sz="2450" spc="65">
                <a:latin typeface="Microsoft Sans Serif"/>
                <a:cs typeface="Microsoft Sans Serif"/>
              </a:rPr>
              <a:t>job</a:t>
            </a:r>
            <a:r>
              <a:rPr dirty="0" sz="2450" spc="-60">
                <a:latin typeface="Microsoft Sans Serif"/>
                <a:cs typeface="Microsoft Sans Serif"/>
              </a:rPr>
              <a:t> </a:t>
            </a:r>
            <a:r>
              <a:rPr dirty="0" sz="2450" spc="60">
                <a:latin typeface="Microsoft Sans Serif"/>
                <a:cs typeface="Microsoft Sans Serif"/>
              </a:rPr>
              <a:t>opportunities.</a:t>
            </a:r>
            <a:endParaRPr sz="2450">
              <a:latin typeface="Microsoft Sans Serif"/>
              <a:cs typeface="Microsoft Sans Serif"/>
            </a:endParaRPr>
          </a:p>
          <a:p>
            <a:pPr lvl="1" marL="662940" marR="563245" indent="-248920">
              <a:lnSpc>
                <a:spcPct val="100000"/>
              </a:lnSpc>
              <a:spcBef>
                <a:spcPts val="620"/>
              </a:spcBef>
              <a:buClr>
                <a:srgbClr val="6697CC"/>
              </a:buClr>
              <a:buFont typeface="Arial MT"/>
              <a:buChar char="–"/>
              <a:tabLst>
                <a:tab pos="664845" algn="l"/>
              </a:tabLst>
            </a:pPr>
            <a:r>
              <a:rPr dirty="0" sz="2450">
                <a:latin typeface="Microsoft Sans Serif"/>
                <a:cs typeface="Microsoft Sans Serif"/>
              </a:rPr>
              <a:t>A</a:t>
            </a:r>
            <a:r>
              <a:rPr dirty="0" sz="2450" spc="-40">
                <a:latin typeface="Microsoft Sans Serif"/>
                <a:cs typeface="Microsoft Sans Serif"/>
              </a:rPr>
              <a:t> </a:t>
            </a:r>
            <a:r>
              <a:rPr dirty="0" sz="2450">
                <a:latin typeface="Microsoft Sans Serif"/>
                <a:cs typeface="Microsoft Sans Serif"/>
              </a:rPr>
              <a:t>simple</a:t>
            </a:r>
            <a:r>
              <a:rPr dirty="0" sz="2450" spc="-40">
                <a:latin typeface="Microsoft Sans Serif"/>
                <a:cs typeface="Microsoft Sans Serif"/>
              </a:rPr>
              <a:t> </a:t>
            </a:r>
            <a:r>
              <a:rPr dirty="0" sz="2450">
                <a:latin typeface="Microsoft Sans Serif"/>
                <a:cs typeface="Microsoft Sans Serif"/>
              </a:rPr>
              <a:t>example</a:t>
            </a:r>
            <a:r>
              <a:rPr dirty="0" sz="2450" spc="-45">
                <a:latin typeface="Microsoft Sans Serif"/>
                <a:cs typeface="Microsoft Sans Serif"/>
              </a:rPr>
              <a:t> </a:t>
            </a:r>
            <a:r>
              <a:rPr dirty="0" sz="2450" spc="-10">
                <a:latin typeface="Microsoft Sans Serif"/>
                <a:cs typeface="Microsoft Sans Serif"/>
              </a:rPr>
              <a:t>is</a:t>
            </a:r>
            <a:r>
              <a:rPr dirty="0" sz="2450" spc="-40">
                <a:latin typeface="Microsoft Sans Serif"/>
                <a:cs typeface="Microsoft Sans Serif"/>
              </a:rPr>
              <a:t> </a:t>
            </a:r>
            <a:r>
              <a:rPr dirty="0" sz="2450" spc="110">
                <a:latin typeface="Microsoft Sans Serif"/>
                <a:cs typeface="Microsoft Sans Serif"/>
              </a:rPr>
              <a:t>the</a:t>
            </a:r>
            <a:r>
              <a:rPr dirty="0" sz="2450" spc="-30">
                <a:latin typeface="Microsoft Sans Serif"/>
                <a:cs typeface="Microsoft Sans Serif"/>
              </a:rPr>
              <a:t> </a:t>
            </a:r>
            <a:r>
              <a:rPr dirty="0" sz="2450" spc="90">
                <a:latin typeface="Microsoft Sans Serif"/>
                <a:cs typeface="Microsoft Sans Serif"/>
              </a:rPr>
              <a:t>chatbot</a:t>
            </a:r>
            <a:r>
              <a:rPr dirty="0" sz="2450" spc="-40">
                <a:latin typeface="Microsoft Sans Serif"/>
                <a:cs typeface="Microsoft Sans Serif"/>
              </a:rPr>
              <a:t> </a:t>
            </a:r>
            <a:r>
              <a:rPr dirty="0" sz="2450">
                <a:latin typeface="Microsoft Sans Serif"/>
                <a:cs typeface="Microsoft Sans Serif"/>
              </a:rPr>
              <a:t>which</a:t>
            </a:r>
            <a:r>
              <a:rPr dirty="0" sz="2450" spc="-45">
                <a:latin typeface="Microsoft Sans Serif"/>
                <a:cs typeface="Microsoft Sans Serif"/>
              </a:rPr>
              <a:t> </a:t>
            </a:r>
            <a:r>
              <a:rPr dirty="0" sz="2450" spc="-30">
                <a:latin typeface="Microsoft Sans Serif"/>
                <a:cs typeface="Microsoft Sans Serif"/>
              </a:rPr>
              <a:t>is</a:t>
            </a:r>
            <a:r>
              <a:rPr dirty="0" sz="2450" spc="-50">
                <a:latin typeface="Microsoft Sans Serif"/>
                <a:cs typeface="Microsoft Sans Serif"/>
              </a:rPr>
              <a:t> </a:t>
            </a:r>
            <a:r>
              <a:rPr dirty="0" sz="2450" spc="-90">
                <a:latin typeface="Microsoft Sans Serif"/>
                <a:cs typeface="Microsoft Sans Serif"/>
              </a:rPr>
              <a:t>a</a:t>
            </a:r>
            <a:r>
              <a:rPr dirty="0" sz="2450" spc="-45">
                <a:latin typeface="Microsoft Sans Serif"/>
                <a:cs typeface="Microsoft Sans Serif"/>
              </a:rPr>
              <a:t> </a:t>
            </a:r>
            <a:r>
              <a:rPr dirty="0" sz="2450" spc="35">
                <a:latin typeface="Microsoft Sans Serif"/>
                <a:cs typeface="Microsoft Sans Serif"/>
              </a:rPr>
              <a:t>big </a:t>
            </a:r>
            <a:r>
              <a:rPr dirty="0" sz="2450" spc="35">
                <a:latin typeface="Microsoft Sans Serif"/>
                <a:cs typeface="Microsoft Sans Serif"/>
              </a:rPr>
              <a:t>	</a:t>
            </a:r>
            <a:r>
              <a:rPr dirty="0" sz="2450">
                <a:latin typeface="Microsoft Sans Serif"/>
                <a:cs typeface="Microsoft Sans Serif"/>
              </a:rPr>
              <a:t>advantage</a:t>
            </a:r>
            <a:r>
              <a:rPr dirty="0" sz="2450" spc="5">
                <a:latin typeface="Microsoft Sans Serif"/>
                <a:cs typeface="Microsoft Sans Serif"/>
              </a:rPr>
              <a:t> </a:t>
            </a:r>
            <a:r>
              <a:rPr dirty="0" sz="2450" spc="190">
                <a:latin typeface="Microsoft Sans Serif"/>
                <a:cs typeface="Microsoft Sans Serif"/>
              </a:rPr>
              <a:t>to</a:t>
            </a:r>
            <a:r>
              <a:rPr dirty="0" sz="2450" spc="15">
                <a:latin typeface="Microsoft Sans Serif"/>
                <a:cs typeface="Microsoft Sans Serif"/>
              </a:rPr>
              <a:t> </a:t>
            </a:r>
            <a:r>
              <a:rPr dirty="0" sz="2450">
                <a:latin typeface="Microsoft Sans Serif"/>
                <a:cs typeface="Microsoft Sans Serif"/>
              </a:rPr>
              <a:t>organizations,</a:t>
            </a:r>
            <a:r>
              <a:rPr dirty="0" sz="2450" spc="10">
                <a:latin typeface="Microsoft Sans Serif"/>
                <a:cs typeface="Microsoft Sans Serif"/>
              </a:rPr>
              <a:t> </a:t>
            </a:r>
            <a:r>
              <a:rPr dirty="0" sz="2450" spc="145">
                <a:latin typeface="Microsoft Sans Serif"/>
                <a:cs typeface="Microsoft Sans Serif"/>
              </a:rPr>
              <a:t>but</a:t>
            </a:r>
            <a:r>
              <a:rPr dirty="0" sz="2450" spc="10">
                <a:latin typeface="Microsoft Sans Serif"/>
                <a:cs typeface="Microsoft Sans Serif"/>
              </a:rPr>
              <a:t> </a:t>
            </a:r>
            <a:r>
              <a:rPr dirty="0" sz="2450" spc="-90">
                <a:latin typeface="Microsoft Sans Serif"/>
                <a:cs typeface="Microsoft Sans Serif"/>
              </a:rPr>
              <a:t>a</a:t>
            </a:r>
            <a:r>
              <a:rPr dirty="0" sz="2450" spc="10">
                <a:latin typeface="Microsoft Sans Serif"/>
                <a:cs typeface="Microsoft Sans Serif"/>
              </a:rPr>
              <a:t> </a:t>
            </a:r>
            <a:r>
              <a:rPr dirty="0" sz="2450" spc="65">
                <a:latin typeface="Microsoft Sans Serif"/>
                <a:cs typeface="Microsoft Sans Serif"/>
              </a:rPr>
              <a:t>nightmare</a:t>
            </a:r>
            <a:r>
              <a:rPr dirty="0" sz="2450" spc="5">
                <a:latin typeface="Microsoft Sans Serif"/>
                <a:cs typeface="Microsoft Sans Serif"/>
              </a:rPr>
              <a:t> </a:t>
            </a:r>
            <a:r>
              <a:rPr dirty="0" sz="2450" spc="130">
                <a:latin typeface="Microsoft Sans Serif"/>
                <a:cs typeface="Microsoft Sans Serif"/>
              </a:rPr>
              <a:t>for </a:t>
            </a:r>
            <a:r>
              <a:rPr dirty="0" sz="2450" spc="130">
                <a:latin typeface="Microsoft Sans Serif"/>
                <a:cs typeface="Microsoft Sans Serif"/>
              </a:rPr>
              <a:t>	</a:t>
            </a:r>
            <a:r>
              <a:rPr dirty="0" sz="2450" spc="-10">
                <a:latin typeface="Microsoft Sans Serif"/>
                <a:cs typeface="Microsoft Sans Serif"/>
              </a:rPr>
              <a:t>employees.</a:t>
            </a:r>
            <a:endParaRPr sz="2450">
              <a:latin typeface="Microsoft Sans Serif"/>
              <a:cs typeface="Microsoft Sans Serif"/>
            </a:endParaRPr>
          </a:p>
          <a:p>
            <a:pPr lvl="1" marL="662940" marR="161290" indent="-248920">
              <a:lnSpc>
                <a:spcPct val="100400"/>
              </a:lnSpc>
              <a:spcBef>
                <a:spcPts val="620"/>
              </a:spcBef>
              <a:buClr>
                <a:srgbClr val="6697CC"/>
              </a:buClr>
              <a:buFont typeface="Arial MT"/>
              <a:buChar char="–"/>
              <a:tabLst>
                <a:tab pos="664845" algn="l"/>
              </a:tabLst>
            </a:pPr>
            <a:r>
              <a:rPr dirty="0" sz="2450">
                <a:latin typeface="Microsoft Sans Serif"/>
                <a:cs typeface="Microsoft Sans Serif"/>
              </a:rPr>
              <a:t>A</a:t>
            </a:r>
            <a:r>
              <a:rPr dirty="0" sz="2450" spc="-60">
                <a:latin typeface="Microsoft Sans Serif"/>
                <a:cs typeface="Microsoft Sans Serif"/>
              </a:rPr>
              <a:t> </a:t>
            </a:r>
            <a:r>
              <a:rPr dirty="0" sz="2450" spc="50">
                <a:latin typeface="Microsoft Sans Serif"/>
                <a:cs typeface="Microsoft Sans Serif"/>
              </a:rPr>
              <a:t>study</a:t>
            </a:r>
            <a:r>
              <a:rPr dirty="0" sz="2450" spc="-70">
                <a:latin typeface="Microsoft Sans Serif"/>
                <a:cs typeface="Microsoft Sans Serif"/>
              </a:rPr>
              <a:t> </a:t>
            </a:r>
            <a:r>
              <a:rPr dirty="0" sz="2450">
                <a:latin typeface="Microsoft Sans Serif"/>
                <a:cs typeface="Microsoft Sans Serif"/>
              </a:rPr>
              <a:t>by</a:t>
            </a:r>
            <a:r>
              <a:rPr dirty="0" sz="2450" spc="-70">
                <a:latin typeface="Microsoft Sans Serif"/>
                <a:cs typeface="Microsoft Sans Serif"/>
              </a:rPr>
              <a:t> </a:t>
            </a:r>
            <a:r>
              <a:rPr dirty="0" sz="2450" spc="-20">
                <a:latin typeface="Microsoft Sans Serif"/>
                <a:cs typeface="Microsoft Sans Serif"/>
              </a:rPr>
              <a:t>McKinsey</a:t>
            </a:r>
            <a:r>
              <a:rPr dirty="0" sz="2450" spc="-55">
                <a:latin typeface="Microsoft Sans Serif"/>
                <a:cs typeface="Microsoft Sans Serif"/>
              </a:rPr>
              <a:t> </a:t>
            </a:r>
            <a:r>
              <a:rPr dirty="0" sz="2450" spc="50">
                <a:latin typeface="Microsoft Sans Serif"/>
                <a:cs typeface="Microsoft Sans Serif"/>
              </a:rPr>
              <a:t>predicts</a:t>
            </a:r>
            <a:r>
              <a:rPr dirty="0" sz="2450" spc="-65">
                <a:latin typeface="Microsoft Sans Serif"/>
                <a:cs typeface="Microsoft Sans Serif"/>
              </a:rPr>
              <a:t> </a:t>
            </a:r>
            <a:r>
              <a:rPr dirty="0" sz="2450" spc="140">
                <a:latin typeface="Microsoft Sans Serif"/>
                <a:cs typeface="Microsoft Sans Serif"/>
              </a:rPr>
              <a:t>that</a:t>
            </a:r>
            <a:r>
              <a:rPr dirty="0" sz="2450" spc="-75">
                <a:latin typeface="Microsoft Sans Serif"/>
                <a:cs typeface="Microsoft Sans Serif"/>
              </a:rPr>
              <a:t> </a:t>
            </a:r>
            <a:r>
              <a:rPr dirty="0" sz="2450">
                <a:latin typeface="Microsoft Sans Serif"/>
                <a:cs typeface="Microsoft Sans Serif"/>
              </a:rPr>
              <a:t>AI</a:t>
            </a:r>
            <a:r>
              <a:rPr dirty="0" sz="2450" spc="-70">
                <a:latin typeface="Microsoft Sans Serif"/>
                <a:cs typeface="Microsoft Sans Serif"/>
              </a:rPr>
              <a:t> </a:t>
            </a:r>
            <a:r>
              <a:rPr dirty="0" sz="2450" spc="95">
                <a:latin typeface="Microsoft Sans Serif"/>
                <a:cs typeface="Microsoft Sans Serif"/>
              </a:rPr>
              <a:t>will</a:t>
            </a:r>
            <a:r>
              <a:rPr dirty="0" sz="2450" spc="-65">
                <a:latin typeface="Microsoft Sans Serif"/>
                <a:cs typeface="Microsoft Sans Serif"/>
              </a:rPr>
              <a:t> </a:t>
            </a:r>
            <a:r>
              <a:rPr dirty="0" sz="2450">
                <a:latin typeface="Microsoft Sans Serif"/>
                <a:cs typeface="Microsoft Sans Serif"/>
              </a:rPr>
              <a:t>replace</a:t>
            </a:r>
            <a:r>
              <a:rPr dirty="0" sz="2450" spc="-65">
                <a:latin typeface="Microsoft Sans Serif"/>
                <a:cs typeface="Microsoft Sans Serif"/>
              </a:rPr>
              <a:t> </a:t>
            </a:r>
            <a:r>
              <a:rPr dirty="0" sz="2450" spc="85">
                <a:latin typeface="Microsoft Sans Serif"/>
                <a:cs typeface="Microsoft Sans Serif"/>
              </a:rPr>
              <a:t>at </a:t>
            </a:r>
            <a:r>
              <a:rPr dirty="0" sz="2450" spc="85">
                <a:latin typeface="Microsoft Sans Serif"/>
                <a:cs typeface="Microsoft Sans Serif"/>
              </a:rPr>
              <a:t>	</a:t>
            </a:r>
            <a:r>
              <a:rPr dirty="0" sz="2450">
                <a:latin typeface="Microsoft Sans Serif"/>
                <a:cs typeface="Microsoft Sans Serif"/>
              </a:rPr>
              <a:t>least</a:t>
            </a:r>
            <a:r>
              <a:rPr dirty="0" sz="2450" spc="-30">
                <a:latin typeface="Microsoft Sans Serif"/>
                <a:cs typeface="Microsoft Sans Serif"/>
              </a:rPr>
              <a:t> </a:t>
            </a:r>
            <a:r>
              <a:rPr dirty="0" sz="2450">
                <a:latin typeface="Microsoft Sans Serif"/>
                <a:cs typeface="Microsoft Sans Serif"/>
              </a:rPr>
              <a:t>30</a:t>
            </a:r>
            <a:r>
              <a:rPr dirty="0" sz="2450" spc="-25">
                <a:latin typeface="Microsoft Sans Serif"/>
                <a:cs typeface="Microsoft Sans Serif"/>
              </a:rPr>
              <a:t> </a:t>
            </a:r>
            <a:r>
              <a:rPr dirty="0" sz="2450" spc="65">
                <a:latin typeface="Microsoft Sans Serif"/>
                <a:cs typeface="Microsoft Sans Serif"/>
              </a:rPr>
              <a:t>percent</a:t>
            </a:r>
            <a:r>
              <a:rPr dirty="0" sz="2450" spc="-30">
                <a:latin typeface="Microsoft Sans Serif"/>
                <a:cs typeface="Microsoft Sans Serif"/>
              </a:rPr>
              <a:t> </a:t>
            </a:r>
            <a:r>
              <a:rPr dirty="0" sz="2450" spc="175">
                <a:latin typeface="Microsoft Sans Serif"/>
                <a:cs typeface="Microsoft Sans Serif"/>
              </a:rPr>
              <a:t>of</a:t>
            </a:r>
            <a:r>
              <a:rPr dirty="0" sz="2450" spc="-35">
                <a:latin typeface="Microsoft Sans Serif"/>
                <a:cs typeface="Microsoft Sans Serif"/>
              </a:rPr>
              <a:t> </a:t>
            </a:r>
            <a:r>
              <a:rPr dirty="0" sz="2450">
                <a:latin typeface="Microsoft Sans Serif"/>
                <a:cs typeface="Microsoft Sans Serif"/>
              </a:rPr>
              <a:t>human</a:t>
            </a:r>
            <a:r>
              <a:rPr dirty="0" sz="2450" spc="-15">
                <a:latin typeface="Microsoft Sans Serif"/>
                <a:cs typeface="Microsoft Sans Serif"/>
              </a:rPr>
              <a:t> </a:t>
            </a:r>
            <a:r>
              <a:rPr dirty="0" sz="2450" spc="55">
                <a:latin typeface="Microsoft Sans Serif"/>
                <a:cs typeface="Microsoft Sans Serif"/>
              </a:rPr>
              <a:t>labour</a:t>
            </a:r>
            <a:r>
              <a:rPr dirty="0" sz="2450" spc="-30">
                <a:latin typeface="Microsoft Sans Serif"/>
                <a:cs typeface="Microsoft Sans Serif"/>
              </a:rPr>
              <a:t> </a:t>
            </a:r>
            <a:r>
              <a:rPr dirty="0" sz="2450">
                <a:latin typeface="Microsoft Sans Serif"/>
                <a:cs typeface="Microsoft Sans Serif"/>
              </a:rPr>
              <a:t>by</a:t>
            </a:r>
            <a:r>
              <a:rPr dirty="0" sz="2450" spc="-25">
                <a:latin typeface="Microsoft Sans Serif"/>
                <a:cs typeface="Microsoft Sans Serif"/>
              </a:rPr>
              <a:t> </a:t>
            </a:r>
            <a:r>
              <a:rPr dirty="0" sz="2450" spc="-10">
                <a:latin typeface="Microsoft Sans Serif"/>
                <a:cs typeface="Microsoft Sans Serif"/>
              </a:rPr>
              <a:t>2030.</a:t>
            </a:r>
            <a:endParaRPr sz="2450">
              <a:latin typeface="Microsoft Sans Serif"/>
              <a:cs typeface="Microsoft Sans Serif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51597" y="70916"/>
            <a:ext cx="1184757" cy="64800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/>
              <a:t>Disadvantages</a:t>
            </a:r>
            <a:r>
              <a:rPr dirty="0" sz="3200" spc="-145"/>
              <a:t> </a:t>
            </a:r>
            <a:r>
              <a:rPr dirty="0" sz="3200" spc="225"/>
              <a:t>of</a:t>
            </a:r>
            <a:r>
              <a:rPr dirty="0" sz="3200" spc="-140"/>
              <a:t> </a:t>
            </a:r>
            <a:r>
              <a:rPr dirty="0" sz="3200" spc="95"/>
              <a:t>Artificial</a:t>
            </a:r>
            <a:r>
              <a:rPr dirty="0" sz="3200" spc="-140"/>
              <a:t> </a:t>
            </a:r>
            <a:r>
              <a:rPr dirty="0" sz="3200" spc="50"/>
              <a:t>Intelligence</a:t>
            </a:r>
            <a:endParaRPr sz="3200"/>
          </a:p>
        </p:txBody>
      </p:sp>
      <p:sp>
        <p:nvSpPr>
          <p:cNvPr id="3" name="object 3" descr=""/>
          <p:cNvSpPr txBox="1"/>
          <p:nvPr/>
        </p:nvSpPr>
        <p:spPr>
          <a:xfrm>
            <a:off x="535940" y="1430034"/>
            <a:ext cx="7987030" cy="3786504"/>
          </a:xfrm>
          <a:prstGeom prst="rect">
            <a:avLst/>
          </a:prstGeom>
        </p:spPr>
        <p:txBody>
          <a:bodyPr wrap="square" lIns="0" tIns="10033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90"/>
              </a:spcBef>
              <a:buClr>
                <a:srgbClr val="6697CC"/>
              </a:buClr>
              <a:buFont typeface="Arial MT"/>
              <a:buChar char="•"/>
              <a:tabLst>
                <a:tab pos="355600" algn="l"/>
              </a:tabLst>
            </a:pPr>
            <a:r>
              <a:rPr dirty="0" sz="2800">
                <a:latin typeface="Microsoft Sans Serif"/>
                <a:cs typeface="Microsoft Sans Serif"/>
              </a:rPr>
              <a:t>Make</a:t>
            </a:r>
            <a:r>
              <a:rPr dirty="0" sz="2800" spc="-110">
                <a:latin typeface="Microsoft Sans Serif"/>
                <a:cs typeface="Microsoft Sans Serif"/>
              </a:rPr>
              <a:t> </a:t>
            </a:r>
            <a:r>
              <a:rPr dirty="0" sz="2800" spc="-25">
                <a:latin typeface="Microsoft Sans Serif"/>
                <a:cs typeface="Microsoft Sans Serif"/>
              </a:rPr>
              <a:t>Humans</a:t>
            </a:r>
            <a:r>
              <a:rPr dirty="0" sz="2800" spc="-105">
                <a:latin typeface="Microsoft Sans Serif"/>
                <a:cs typeface="Microsoft Sans Serif"/>
              </a:rPr>
              <a:t> </a:t>
            </a:r>
            <a:r>
              <a:rPr dirty="0" sz="2800" spc="-20">
                <a:latin typeface="Microsoft Sans Serif"/>
                <a:cs typeface="Microsoft Sans Serif"/>
              </a:rPr>
              <a:t>Lazy</a:t>
            </a:r>
            <a:endParaRPr sz="2800">
              <a:latin typeface="Microsoft Sans Serif"/>
              <a:cs typeface="Microsoft Sans Serif"/>
            </a:endParaRPr>
          </a:p>
          <a:p>
            <a:pPr lvl="1" marL="754380" marR="734695" indent="-285115">
              <a:lnSpc>
                <a:spcPts val="3350"/>
              </a:lnSpc>
              <a:spcBef>
                <a:spcPts val="810"/>
              </a:spcBef>
              <a:buClr>
                <a:srgbClr val="6697CC"/>
              </a:buClr>
              <a:buFont typeface="Arial MT"/>
              <a:buChar char="–"/>
              <a:tabLst>
                <a:tab pos="755650" algn="l"/>
              </a:tabLst>
            </a:pPr>
            <a:r>
              <a:rPr dirty="0" sz="2800">
                <a:latin typeface="Microsoft Sans Serif"/>
                <a:cs typeface="Microsoft Sans Serif"/>
              </a:rPr>
              <a:t>AI</a:t>
            </a:r>
            <a:r>
              <a:rPr dirty="0" sz="2800" spc="-25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applications</a:t>
            </a:r>
            <a:r>
              <a:rPr dirty="0" sz="2800" spc="-35">
                <a:latin typeface="Microsoft Sans Serif"/>
                <a:cs typeface="Microsoft Sans Serif"/>
              </a:rPr>
              <a:t> </a:t>
            </a:r>
            <a:r>
              <a:rPr dirty="0" sz="2800" spc="75">
                <a:latin typeface="Microsoft Sans Serif"/>
                <a:cs typeface="Microsoft Sans Serif"/>
              </a:rPr>
              <a:t>automate</a:t>
            </a:r>
            <a:r>
              <a:rPr dirty="0" sz="2800" spc="-30">
                <a:latin typeface="Microsoft Sans Serif"/>
                <a:cs typeface="Microsoft Sans Serif"/>
              </a:rPr>
              <a:t> </a:t>
            </a:r>
            <a:r>
              <a:rPr dirty="0" sz="2800" spc="120">
                <a:latin typeface="Microsoft Sans Serif"/>
                <a:cs typeface="Microsoft Sans Serif"/>
              </a:rPr>
              <a:t>the</a:t>
            </a:r>
            <a:r>
              <a:rPr dirty="0" sz="2800" spc="-35">
                <a:latin typeface="Microsoft Sans Serif"/>
                <a:cs typeface="Microsoft Sans Serif"/>
              </a:rPr>
              <a:t> </a:t>
            </a:r>
            <a:r>
              <a:rPr dirty="0" sz="2800" spc="75">
                <a:latin typeface="Microsoft Sans Serif"/>
                <a:cs typeface="Microsoft Sans Serif"/>
              </a:rPr>
              <a:t>majority</a:t>
            </a:r>
            <a:r>
              <a:rPr dirty="0" sz="2800" spc="-20">
                <a:latin typeface="Microsoft Sans Serif"/>
                <a:cs typeface="Microsoft Sans Serif"/>
              </a:rPr>
              <a:t> </a:t>
            </a:r>
            <a:r>
              <a:rPr dirty="0" sz="2800" spc="160">
                <a:latin typeface="Microsoft Sans Serif"/>
                <a:cs typeface="Microsoft Sans Serif"/>
              </a:rPr>
              <a:t>of </a:t>
            </a:r>
            <a:r>
              <a:rPr dirty="0" sz="2800" spc="160">
                <a:latin typeface="Microsoft Sans Serif"/>
                <a:cs typeface="Microsoft Sans Serif"/>
              </a:rPr>
              <a:t>	</a:t>
            </a:r>
            <a:r>
              <a:rPr dirty="0" sz="2800" spc="60">
                <a:latin typeface="Microsoft Sans Serif"/>
                <a:cs typeface="Microsoft Sans Serif"/>
              </a:rPr>
              <a:t>tedious</a:t>
            </a:r>
            <a:r>
              <a:rPr dirty="0" sz="2800" spc="-80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and</a:t>
            </a:r>
            <a:r>
              <a:rPr dirty="0" sz="2800" spc="-95">
                <a:latin typeface="Microsoft Sans Serif"/>
                <a:cs typeface="Microsoft Sans Serif"/>
              </a:rPr>
              <a:t> </a:t>
            </a:r>
            <a:r>
              <a:rPr dirty="0" sz="2800" spc="95">
                <a:latin typeface="Microsoft Sans Serif"/>
                <a:cs typeface="Microsoft Sans Serif"/>
              </a:rPr>
              <a:t>repetitive</a:t>
            </a:r>
            <a:r>
              <a:rPr dirty="0" sz="2800" spc="-85">
                <a:latin typeface="Microsoft Sans Serif"/>
                <a:cs typeface="Microsoft Sans Serif"/>
              </a:rPr>
              <a:t> </a:t>
            </a:r>
            <a:r>
              <a:rPr dirty="0" sz="2800" spc="-10">
                <a:latin typeface="Microsoft Sans Serif"/>
                <a:cs typeface="Microsoft Sans Serif"/>
              </a:rPr>
              <a:t>tasks.</a:t>
            </a:r>
            <a:endParaRPr sz="2800">
              <a:latin typeface="Microsoft Sans Serif"/>
              <a:cs typeface="Microsoft Sans Serif"/>
            </a:endParaRPr>
          </a:p>
          <a:p>
            <a:pPr lvl="1" marL="754380" marR="5080" indent="-285115">
              <a:lnSpc>
                <a:spcPct val="100000"/>
              </a:lnSpc>
              <a:spcBef>
                <a:spcPts val="580"/>
              </a:spcBef>
              <a:buClr>
                <a:srgbClr val="6697CC"/>
              </a:buClr>
              <a:buFont typeface="Arial MT"/>
              <a:buChar char="–"/>
              <a:tabLst>
                <a:tab pos="755650" algn="l"/>
              </a:tabLst>
            </a:pPr>
            <a:r>
              <a:rPr dirty="0" sz="2800" spc="-85">
                <a:latin typeface="Microsoft Sans Serif"/>
                <a:cs typeface="Microsoft Sans Serif"/>
              </a:rPr>
              <a:t>Since</a:t>
            </a:r>
            <a:r>
              <a:rPr dirty="0" sz="2800" spc="-75">
                <a:latin typeface="Microsoft Sans Serif"/>
                <a:cs typeface="Microsoft Sans Serif"/>
              </a:rPr>
              <a:t> </a:t>
            </a:r>
            <a:r>
              <a:rPr dirty="0" sz="2800" spc="65">
                <a:latin typeface="Microsoft Sans Serif"/>
                <a:cs typeface="Microsoft Sans Serif"/>
              </a:rPr>
              <a:t>we</a:t>
            </a:r>
            <a:r>
              <a:rPr dirty="0" sz="2800" spc="-75">
                <a:latin typeface="Microsoft Sans Serif"/>
                <a:cs typeface="Microsoft Sans Serif"/>
              </a:rPr>
              <a:t> </a:t>
            </a:r>
            <a:r>
              <a:rPr dirty="0" sz="2800" spc="70">
                <a:latin typeface="Microsoft Sans Serif"/>
                <a:cs typeface="Microsoft Sans Serif"/>
              </a:rPr>
              <a:t>do</a:t>
            </a:r>
            <a:r>
              <a:rPr dirty="0" sz="2800" spc="-80">
                <a:latin typeface="Microsoft Sans Serif"/>
                <a:cs typeface="Microsoft Sans Serif"/>
              </a:rPr>
              <a:t> </a:t>
            </a:r>
            <a:r>
              <a:rPr dirty="0" sz="2800" spc="150">
                <a:latin typeface="Microsoft Sans Serif"/>
                <a:cs typeface="Microsoft Sans Serif"/>
              </a:rPr>
              <a:t>not</a:t>
            </a:r>
            <a:r>
              <a:rPr dirty="0" sz="2800" spc="-65">
                <a:latin typeface="Microsoft Sans Serif"/>
                <a:cs typeface="Microsoft Sans Serif"/>
              </a:rPr>
              <a:t> </a:t>
            </a:r>
            <a:r>
              <a:rPr dirty="0" sz="2800" spc="-10">
                <a:latin typeface="Microsoft Sans Serif"/>
                <a:cs typeface="Microsoft Sans Serif"/>
              </a:rPr>
              <a:t>have</a:t>
            </a:r>
            <a:r>
              <a:rPr dirty="0" sz="2800" spc="-70">
                <a:latin typeface="Microsoft Sans Serif"/>
                <a:cs typeface="Microsoft Sans Serif"/>
              </a:rPr>
              <a:t> </a:t>
            </a:r>
            <a:r>
              <a:rPr dirty="0" sz="2800" spc="210">
                <a:latin typeface="Microsoft Sans Serif"/>
                <a:cs typeface="Microsoft Sans Serif"/>
              </a:rPr>
              <a:t>to</a:t>
            </a:r>
            <a:r>
              <a:rPr dirty="0" sz="2800" spc="-80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memorize</a:t>
            </a:r>
            <a:r>
              <a:rPr dirty="0" sz="2800" spc="-75">
                <a:latin typeface="Microsoft Sans Serif"/>
                <a:cs typeface="Microsoft Sans Serif"/>
              </a:rPr>
              <a:t> </a:t>
            </a:r>
            <a:r>
              <a:rPr dirty="0" sz="2800" spc="55">
                <a:latin typeface="Microsoft Sans Serif"/>
                <a:cs typeface="Microsoft Sans Serif"/>
              </a:rPr>
              <a:t>things</a:t>
            </a:r>
            <a:r>
              <a:rPr dirty="0" sz="2800" spc="-80">
                <a:latin typeface="Microsoft Sans Serif"/>
                <a:cs typeface="Microsoft Sans Serif"/>
              </a:rPr>
              <a:t> </a:t>
            </a:r>
            <a:r>
              <a:rPr dirty="0" sz="2800" spc="80">
                <a:latin typeface="Microsoft Sans Serif"/>
                <a:cs typeface="Microsoft Sans Serif"/>
              </a:rPr>
              <a:t>or </a:t>
            </a:r>
            <a:r>
              <a:rPr dirty="0" sz="2800" spc="80">
                <a:latin typeface="Microsoft Sans Serif"/>
                <a:cs typeface="Microsoft Sans Serif"/>
              </a:rPr>
              <a:t>	</a:t>
            </a:r>
            <a:r>
              <a:rPr dirty="0" sz="2800">
                <a:latin typeface="Microsoft Sans Serif"/>
                <a:cs typeface="Microsoft Sans Serif"/>
              </a:rPr>
              <a:t>solve</a:t>
            </a:r>
            <a:r>
              <a:rPr dirty="0" sz="2800" spc="-100">
                <a:latin typeface="Microsoft Sans Serif"/>
                <a:cs typeface="Microsoft Sans Serif"/>
              </a:rPr>
              <a:t> </a:t>
            </a:r>
            <a:r>
              <a:rPr dirty="0" sz="2800" spc="-10">
                <a:latin typeface="Microsoft Sans Serif"/>
                <a:cs typeface="Microsoft Sans Serif"/>
              </a:rPr>
              <a:t>puzzles</a:t>
            </a:r>
            <a:r>
              <a:rPr dirty="0" sz="2800" spc="-90">
                <a:latin typeface="Microsoft Sans Serif"/>
                <a:cs typeface="Microsoft Sans Serif"/>
              </a:rPr>
              <a:t> </a:t>
            </a:r>
            <a:r>
              <a:rPr dirty="0" sz="2800" spc="204">
                <a:latin typeface="Microsoft Sans Serif"/>
                <a:cs typeface="Microsoft Sans Serif"/>
              </a:rPr>
              <a:t>to</a:t>
            </a:r>
            <a:r>
              <a:rPr dirty="0" sz="2800" spc="-90">
                <a:latin typeface="Microsoft Sans Serif"/>
                <a:cs typeface="Microsoft Sans Serif"/>
              </a:rPr>
              <a:t> </a:t>
            </a:r>
            <a:r>
              <a:rPr dirty="0" sz="2800" spc="120">
                <a:latin typeface="Microsoft Sans Serif"/>
                <a:cs typeface="Microsoft Sans Serif"/>
              </a:rPr>
              <a:t>get</a:t>
            </a:r>
            <a:r>
              <a:rPr dirty="0" sz="2800" spc="-90">
                <a:latin typeface="Microsoft Sans Serif"/>
                <a:cs typeface="Microsoft Sans Serif"/>
              </a:rPr>
              <a:t> </a:t>
            </a:r>
            <a:r>
              <a:rPr dirty="0" sz="2800" spc="125">
                <a:latin typeface="Microsoft Sans Serif"/>
                <a:cs typeface="Microsoft Sans Serif"/>
              </a:rPr>
              <a:t>the</a:t>
            </a:r>
            <a:r>
              <a:rPr dirty="0" sz="2800" spc="-100">
                <a:latin typeface="Microsoft Sans Serif"/>
                <a:cs typeface="Microsoft Sans Serif"/>
              </a:rPr>
              <a:t> </a:t>
            </a:r>
            <a:r>
              <a:rPr dirty="0" sz="2800" spc="75">
                <a:latin typeface="Microsoft Sans Serif"/>
                <a:cs typeface="Microsoft Sans Serif"/>
              </a:rPr>
              <a:t>job</a:t>
            </a:r>
            <a:r>
              <a:rPr dirty="0" sz="2800" spc="-100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done,</a:t>
            </a:r>
            <a:r>
              <a:rPr dirty="0" sz="2800" spc="-95">
                <a:latin typeface="Microsoft Sans Serif"/>
                <a:cs typeface="Microsoft Sans Serif"/>
              </a:rPr>
              <a:t> </a:t>
            </a:r>
            <a:r>
              <a:rPr dirty="0" sz="2800" spc="65">
                <a:latin typeface="Microsoft Sans Serif"/>
                <a:cs typeface="Microsoft Sans Serif"/>
              </a:rPr>
              <a:t>we</a:t>
            </a:r>
            <a:r>
              <a:rPr dirty="0" sz="2800" spc="-95">
                <a:latin typeface="Microsoft Sans Serif"/>
                <a:cs typeface="Microsoft Sans Serif"/>
              </a:rPr>
              <a:t> </a:t>
            </a:r>
            <a:r>
              <a:rPr dirty="0" sz="2800" spc="110">
                <a:latin typeface="Microsoft Sans Serif"/>
                <a:cs typeface="Microsoft Sans Serif"/>
              </a:rPr>
              <a:t>tend</a:t>
            </a:r>
            <a:r>
              <a:rPr dirty="0" sz="2800" spc="-95">
                <a:latin typeface="Microsoft Sans Serif"/>
                <a:cs typeface="Microsoft Sans Serif"/>
              </a:rPr>
              <a:t> </a:t>
            </a:r>
            <a:r>
              <a:rPr dirty="0" sz="2800" spc="185">
                <a:latin typeface="Microsoft Sans Serif"/>
                <a:cs typeface="Microsoft Sans Serif"/>
              </a:rPr>
              <a:t>to </a:t>
            </a:r>
            <a:r>
              <a:rPr dirty="0" sz="2800" spc="185">
                <a:latin typeface="Microsoft Sans Serif"/>
                <a:cs typeface="Microsoft Sans Serif"/>
              </a:rPr>
              <a:t>	</a:t>
            </a:r>
            <a:r>
              <a:rPr dirty="0" sz="2800" spc="-40">
                <a:latin typeface="Microsoft Sans Serif"/>
                <a:cs typeface="Microsoft Sans Serif"/>
              </a:rPr>
              <a:t>use</a:t>
            </a:r>
            <a:r>
              <a:rPr dirty="0" sz="2800" spc="-100">
                <a:latin typeface="Microsoft Sans Serif"/>
                <a:cs typeface="Microsoft Sans Serif"/>
              </a:rPr>
              <a:t> </a:t>
            </a:r>
            <a:r>
              <a:rPr dirty="0" sz="2800" spc="75">
                <a:latin typeface="Microsoft Sans Serif"/>
                <a:cs typeface="Microsoft Sans Serif"/>
              </a:rPr>
              <a:t>our</a:t>
            </a:r>
            <a:r>
              <a:rPr dirty="0" sz="2800" spc="-85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brains</a:t>
            </a:r>
            <a:r>
              <a:rPr dirty="0" sz="2800" spc="-95">
                <a:latin typeface="Microsoft Sans Serif"/>
                <a:cs typeface="Microsoft Sans Serif"/>
              </a:rPr>
              <a:t> </a:t>
            </a:r>
            <a:r>
              <a:rPr dirty="0" sz="2800" spc="-45">
                <a:latin typeface="Microsoft Sans Serif"/>
                <a:cs typeface="Microsoft Sans Serif"/>
              </a:rPr>
              <a:t>less</a:t>
            </a:r>
            <a:r>
              <a:rPr dirty="0" sz="2800" spc="-90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and</a:t>
            </a:r>
            <a:r>
              <a:rPr dirty="0" sz="2800" spc="-95">
                <a:latin typeface="Microsoft Sans Serif"/>
                <a:cs typeface="Microsoft Sans Serif"/>
              </a:rPr>
              <a:t> </a:t>
            </a:r>
            <a:r>
              <a:rPr dirty="0" sz="2800" spc="-10">
                <a:latin typeface="Microsoft Sans Serif"/>
                <a:cs typeface="Microsoft Sans Serif"/>
              </a:rPr>
              <a:t>less.</a:t>
            </a:r>
            <a:endParaRPr sz="2800">
              <a:latin typeface="Microsoft Sans Serif"/>
              <a:cs typeface="Microsoft Sans Serif"/>
            </a:endParaRPr>
          </a:p>
          <a:p>
            <a:pPr lvl="1" marL="754380" marR="468630" indent="-285115">
              <a:lnSpc>
                <a:spcPct val="100000"/>
              </a:lnSpc>
              <a:spcBef>
                <a:spcPts val="680"/>
              </a:spcBef>
              <a:buClr>
                <a:srgbClr val="6697CC"/>
              </a:buClr>
              <a:buFont typeface="Arial MT"/>
              <a:buChar char="–"/>
              <a:tabLst>
                <a:tab pos="755650" algn="l"/>
              </a:tabLst>
            </a:pPr>
            <a:r>
              <a:rPr dirty="0" sz="2800" spc="-50">
                <a:latin typeface="Microsoft Sans Serif"/>
                <a:cs typeface="Microsoft Sans Serif"/>
              </a:rPr>
              <a:t>This</a:t>
            </a:r>
            <a:r>
              <a:rPr dirty="0" sz="2800" spc="-75">
                <a:latin typeface="Microsoft Sans Serif"/>
                <a:cs typeface="Microsoft Sans Serif"/>
              </a:rPr>
              <a:t> </a:t>
            </a:r>
            <a:r>
              <a:rPr dirty="0" sz="2800" spc="55">
                <a:latin typeface="Microsoft Sans Serif"/>
                <a:cs typeface="Microsoft Sans Serif"/>
              </a:rPr>
              <a:t>addiction</a:t>
            </a:r>
            <a:r>
              <a:rPr dirty="0" sz="2800" spc="-60">
                <a:latin typeface="Microsoft Sans Serif"/>
                <a:cs typeface="Microsoft Sans Serif"/>
              </a:rPr>
              <a:t> </a:t>
            </a:r>
            <a:r>
              <a:rPr dirty="0" sz="2800" spc="210">
                <a:latin typeface="Microsoft Sans Serif"/>
                <a:cs typeface="Microsoft Sans Serif"/>
              </a:rPr>
              <a:t>to</a:t>
            </a:r>
            <a:r>
              <a:rPr dirty="0" sz="2800" spc="-75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AI</a:t>
            </a:r>
            <a:r>
              <a:rPr dirty="0" sz="2800" spc="-50">
                <a:latin typeface="Microsoft Sans Serif"/>
                <a:cs typeface="Microsoft Sans Serif"/>
              </a:rPr>
              <a:t> </a:t>
            </a:r>
            <a:r>
              <a:rPr dirty="0" sz="2800" spc="-55">
                <a:latin typeface="Microsoft Sans Serif"/>
                <a:cs typeface="Microsoft Sans Serif"/>
              </a:rPr>
              <a:t>can</a:t>
            </a:r>
            <a:r>
              <a:rPr dirty="0" sz="2800" spc="-70">
                <a:latin typeface="Microsoft Sans Serif"/>
                <a:cs typeface="Microsoft Sans Serif"/>
              </a:rPr>
              <a:t> cause</a:t>
            </a:r>
            <a:r>
              <a:rPr dirty="0" sz="2800" spc="-65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problems</a:t>
            </a:r>
            <a:r>
              <a:rPr dirty="0" sz="2800" spc="-65">
                <a:latin typeface="Microsoft Sans Serif"/>
                <a:cs typeface="Microsoft Sans Serif"/>
              </a:rPr>
              <a:t> </a:t>
            </a:r>
            <a:r>
              <a:rPr dirty="0" sz="2800" spc="185">
                <a:latin typeface="Microsoft Sans Serif"/>
                <a:cs typeface="Microsoft Sans Serif"/>
              </a:rPr>
              <a:t>to </a:t>
            </a:r>
            <a:r>
              <a:rPr dirty="0" sz="2800" spc="185">
                <a:latin typeface="Microsoft Sans Serif"/>
                <a:cs typeface="Microsoft Sans Serif"/>
              </a:rPr>
              <a:t>	</a:t>
            </a:r>
            <a:r>
              <a:rPr dirty="0" sz="2800" spc="135">
                <a:latin typeface="Microsoft Sans Serif"/>
                <a:cs typeface="Microsoft Sans Serif"/>
              </a:rPr>
              <a:t>future</a:t>
            </a:r>
            <a:r>
              <a:rPr dirty="0" sz="2800" spc="-80">
                <a:latin typeface="Microsoft Sans Serif"/>
                <a:cs typeface="Microsoft Sans Serif"/>
              </a:rPr>
              <a:t> </a:t>
            </a:r>
            <a:r>
              <a:rPr dirty="0" sz="2800" spc="-10">
                <a:latin typeface="Microsoft Sans Serif"/>
                <a:cs typeface="Microsoft Sans Serif"/>
              </a:rPr>
              <a:t>generations.</a:t>
            </a:r>
            <a:endParaRPr sz="2800">
              <a:latin typeface="Microsoft Sans Serif"/>
              <a:cs typeface="Microsoft Sans Serif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51597" y="70916"/>
            <a:ext cx="1184757" cy="64800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/>
              <a:t>Disadvantages</a:t>
            </a:r>
            <a:r>
              <a:rPr dirty="0" sz="3200" spc="-145"/>
              <a:t> </a:t>
            </a:r>
            <a:r>
              <a:rPr dirty="0" sz="3200" spc="225"/>
              <a:t>of</a:t>
            </a:r>
            <a:r>
              <a:rPr dirty="0" sz="3200" spc="-140"/>
              <a:t> </a:t>
            </a:r>
            <a:r>
              <a:rPr dirty="0" sz="3200" spc="95"/>
              <a:t>Artificial</a:t>
            </a:r>
            <a:r>
              <a:rPr dirty="0" sz="3200" spc="-140"/>
              <a:t> </a:t>
            </a:r>
            <a:r>
              <a:rPr dirty="0" sz="3200" spc="50"/>
              <a:t>Intelligence</a:t>
            </a:r>
            <a:endParaRPr sz="3200"/>
          </a:p>
        </p:txBody>
      </p:sp>
      <p:sp>
        <p:nvSpPr>
          <p:cNvPr id="3" name="object 3" descr=""/>
          <p:cNvSpPr txBox="1"/>
          <p:nvPr/>
        </p:nvSpPr>
        <p:spPr>
          <a:xfrm>
            <a:off x="535940" y="1430309"/>
            <a:ext cx="7834630" cy="4591685"/>
          </a:xfrm>
          <a:prstGeom prst="rect">
            <a:avLst/>
          </a:prstGeom>
        </p:spPr>
        <p:txBody>
          <a:bodyPr wrap="square" lIns="0" tIns="102235" rIns="0" bIns="0" rtlCol="0" vert="horz">
            <a:spAutoFit/>
          </a:bodyPr>
          <a:lstStyle/>
          <a:p>
            <a:pPr marL="351155" indent="-338455">
              <a:lnSpc>
                <a:spcPct val="100000"/>
              </a:lnSpc>
              <a:spcBef>
                <a:spcPts val="805"/>
              </a:spcBef>
              <a:buClr>
                <a:srgbClr val="6697CC"/>
              </a:buClr>
              <a:buFont typeface="Arial MT"/>
              <a:buChar char="•"/>
              <a:tabLst>
                <a:tab pos="351155" algn="l"/>
              </a:tabLst>
            </a:pPr>
            <a:r>
              <a:rPr dirty="0" sz="2750" spc="50">
                <a:latin typeface="Microsoft Sans Serif"/>
                <a:cs typeface="Microsoft Sans Serif"/>
              </a:rPr>
              <a:t>No</a:t>
            </a:r>
            <a:r>
              <a:rPr dirty="0" sz="2750" spc="-105">
                <a:latin typeface="Microsoft Sans Serif"/>
                <a:cs typeface="Microsoft Sans Serif"/>
              </a:rPr>
              <a:t> </a:t>
            </a:r>
            <a:r>
              <a:rPr dirty="0" sz="2750" spc="-10">
                <a:latin typeface="Microsoft Sans Serif"/>
                <a:cs typeface="Microsoft Sans Serif"/>
              </a:rPr>
              <a:t>Ethics</a:t>
            </a:r>
            <a:endParaRPr sz="2750">
              <a:latin typeface="Microsoft Sans Serif"/>
              <a:cs typeface="Microsoft Sans Serif"/>
            </a:endParaRPr>
          </a:p>
          <a:p>
            <a:pPr lvl="1" marL="746760" marR="146050" indent="-282575">
              <a:lnSpc>
                <a:spcPct val="100600"/>
              </a:lnSpc>
              <a:spcBef>
                <a:spcPts val="690"/>
              </a:spcBef>
              <a:buClr>
                <a:srgbClr val="6697CC"/>
              </a:buClr>
              <a:buFont typeface="Arial MT"/>
              <a:buChar char="–"/>
              <a:tabLst>
                <a:tab pos="748030" algn="l"/>
              </a:tabLst>
            </a:pPr>
            <a:r>
              <a:rPr dirty="0" sz="2750">
                <a:latin typeface="Microsoft Sans Serif"/>
                <a:cs typeface="Microsoft Sans Serif"/>
              </a:rPr>
              <a:t>Ethics</a:t>
            </a:r>
            <a:r>
              <a:rPr dirty="0" sz="2750" spc="-70">
                <a:latin typeface="Microsoft Sans Serif"/>
                <a:cs typeface="Microsoft Sans Serif"/>
              </a:rPr>
              <a:t> </a:t>
            </a:r>
            <a:r>
              <a:rPr dirty="0" sz="2750">
                <a:latin typeface="Microsoft Sans Serif"/>
                <a:cs typeface="Microsoft Sans Serif"/>
              </a:rPr>
              <a:t>and</a:t>
            </a:r>
            <a:r>
              <a:rPr dirty="0" sz="2750" spc="-60">
                <a:latin typeface="Microsoft Sans Serif"/>
                <a:cs typeface="Microsoft Sans Serif"/>
              </a:rPr>
              <a:t> </a:t>
            </a:r>
            <a:r>
              <a:rPr dirty="0" sz="2750" spc="95">
                <a:latin typeface="Microsoft Sans Serif"/>
                <a:cs typeface="Microsoft Sans Serif"/>
              </a:rPr>
              <a:t>morality</a:t>
            </a:r>
            <a:r>
              <a:rPr dirty="0" sz="2750" spc="-75">
                <a:latin typeface="Microsoft Sans Serif"/>
                <a:cs typeface="Microsoft Sans Serif"/>
              </a:rPr>
              <a:t> </a:t>
            </a:r>
            <a:r>
              <a:rPr dirty="0" sz="2750">
                <a:latin typeface="Microsoft Sans Serif"/>
                <a:cs typeface="Microsoft Sans Serif"/>
              </a:rPr>
              <a:t>are</a:t>
            </a:r>
            <a:r>
              <a:rPr dirty="0" sz="2750" spc="-65">
                <a:latin typeface="Microsoft Sans Serif"/>
                <a:cs typeface="Microsoft Sans Serif"/>
              </a:rPr>
              <a:t> </a:t>
            </a:r>
            <a:r>
              <a:rPr dirty="0" sz="2750" spc="125">
                <a:latin typeface="Microsoft Sans Serif"/>
                <a:cs typeface="Microsoft Sans Serif"/>
              </a:rPr>
              <a:t>important</a:t>
            </a:r>
            <a:r>
              <a:rPr dirty="0" sz="2750" spc="-60">
                <a:latin typeface="Microsoft Sans Serif"/>
                <a:cs typeface="Microsoft Sans Serif"/>
              </a:rPr>
              <a:t> </a:t>
            </a:r>
            <a:r>
              <a:rPr dirty="0" sz="2750" spc="-10">
                <a:latin typeface="Microsoft Sans Serif"/>
                <a:cs typeface="Microsoft Sans Serif"/>
              </a:rPr>
              <a:t>human </a:t>
            </a:r>
            <a:r>
              <a:rPr dirty="0" sz="2750" spc="-10">
                <a:latin typeface="Microsoft Sans Serif"/>
                <a:cs typeface="Microsoft Sans Serif"/>
              </a:rPr>
              <a:t>	</a:t>
            </a:r>
            <a:r>
              <a:rPr dirty="0" sz="2750" spc="80">
                <a:latin typeface="Microsoft Sans Serif"/>
                <a:cs typeface="Microsoft Sans Serif"/>
              </a:rPr>
              <a:t>features</a:t>
            </a:r>
            <a:r>
              <a:rPr dirty="0" sz="2750" spc="-95">
                <a:latin typeface="Microsoft Sans Serif"/>
                <a:cs typeface="Microsoft Sans Serif"/>
              </a:rPr>
              <a:t> </a:t>
            </a:r>
            <a:r>
              <a:rPr dirty="0" sz="2750" spc="160">
                <a:latin typeface="Microsoft Sans Serif"/>
                <a:cs typeface="Microsoft Sans Serif"/>
              </a:rPr>
              <a:t>that</a:t>
            </a:r>
            <a:r>
              <a:rPr dirty="0" sz="2750" spc="-95">
                <a:latin typeface="Microsoft Sans Serif"/>
                <a:cs typeface="Microsoft Sans Serif"/>
              </a:rPr>
              <a:t> </a:t>
            </a:r>
            <a:r>
              <a:rPr dirty="0" sz="2750" spc="-30">
                <a:latin typeface="Microsoft Sans Serif"/>
                <a:cs typeface="Microsoft Sans Serif"/>
              </a:rPr>
              <a:t>can</a:t>
            </a:r>
            <a:r>
              <a:rPr dirty="0" sz="2750" spc="-85">
                <a:latin typeface="Microsoft Sans Serif"/>
                <a:cs typeface="Microsoft Sans Serif"/>
              </a:rPr>
              <a:t> </a:t>
            </a:r>
            <a:r>
              <a:rPr dirty="0" sz="2750" spc="50">
                <a:latin typeface="Microsoft Sans Serif"/>
                <a:cs typeface="Microsoft Sans Serif"/>
              </a:rPr>
              <a:t>be</a:t>
            </a:r>
            <a:r>
              <a:rPr dirty="0" sz="2750" spc="-90">
                <a:latin typeface="Microsoft Sans Serif"/>
                <a:cs typeface="Microsoft Sans Serif"/>
              </a:rPr>
              <a:t> </a:t>
            </a:r>
            <a:r>
              <a:rPr dirty="0" sz="2750" spc="140">
                <a:latin typeface="Microsoft Sans Serif"/>
                <a:cs typeface="Microsoft Sans Serif"/>
              </a:rPr>
              <a:t>difficult</a:t>
            </a:r>
            <a:r>
              <a:rPr dirty="0" sz="2750" spc="-85">
                <a:latin typeface="Microsoft Sans Serif"/>
                <a:cs typeface="Microsoft Sans Serif"/>
              </a:rPr>
              <a:t> </a:t>
            </a:r>
            <a:r>
              <a:rPr dirty="0" sz="2750" spc="225">
                <a:latin typeface="Microsoft Sans Serif"/>
                <a:cs typeface="Microsoft Sans Serif"/>
              </a:rPr>
              <a:t>to</a:t>
            </a:r>
            <a:r>
              <a:rPr dirty="0" sz="2750" spc="-95">
                <a:latin typeface="Microsoft Sans Serif"/>
                <a:cs typeface="Microsoft Sans Serif"/>
              </a:rPr>
              <a:t> </a:t>
            </a:r>
            <a:r>
              <a:rPr dirty="0" sz="2750" spc="70">
                <a:latin typeface="Microsoft Sans Serif"/>
                <a:cs typeface="Microsoft Sans Serif"/>
              </a:rPr>
              <a:t>incorporate </a:t>
            </a:r>
            <a:r>
              <a:rPr dirty="0" sz="2750" spc="70">
                <a:latin typeface="Microsoft Sans Serif"/>
                <a:cs typeface="Microsoft Sans Serif"/>
              </a:rPr>
              <a:t>	</a:t>
            </a:r>
            <a:r>
              <a:rPr dirty="0" sz="2750" spc="140">
                <a:latin typeface="Microsoft Sans Serif"/>
                <a:cs typeface="Microsoft Sans Serif"/>
              </a:rPr>
              <a:t>into</a:t>
            </a:r>
            <a:r>
              <a:rPr dirty="0" sz="2750" spc="-114">
                <a:latin typeface="Microsoft Sans Serif"/>
                <a:cs typeface="Microsoft Sans Serif"/>
              </a:rPr>
              <a:t> </a:t>
            </a:r>
            <a:r>
              <a:rPr dirty="0" sz="2750">
                <a:latin typeface="Microsoft Sans Serif"/>
                <a:cs typeface="Microsoft Sans Serif"/>
              </a:rPr>
              <a:t>an</a:t>
            </a:r>
            <a:r>
              <a:rPr dirty="0" sz="2750" spc="-100">
                <a:latin typeface="Microsoft Sans Serif"/>
                <a:cs typeface="Microsoft Sans Serif"/>
              </a:rPr>
              <a:t> </a:t>
            </a:r>
            <a:r>
              <a:rPr dirty="0" sz="2750" spc="-25">
                <a:latin typeface="Microsoft Sans Serif"/>
                <a:cs typeface="Microsoft Sans Serif"/>
              </a:rPr>
              <a:t>AI.</a:t>
            </a:r>
            <a:endParaRPr sz="2750">
              <a:latin typeface="Microsoft Sans Serif"/>
              <a:cs typeface="Microsoft Sans Serif"/>
            </a:endParaRPr>
          </a:p>
          <a:p>
            <a:pPr lvl="1" marL="746760" marR="5080" indent="-282575">
              <a:lnSpc>
                <a:spcPct val="100600"/>
              </a:lnSpc>
              <a:spcBef>
                <a:spcPts val="680"/>
              </a:spcBef>
              <a:buClr>
                <a:srgbClr val="6697CC"/>
              </a:buClr>
              <a:buFont typeface="Arial MT"/>
              <a:buChar char="–"/>
              <a:tabLst>
                <a:tab pos="748030" algn="l"/>
              </a:tabLst>
            </a:pPr>
            <a:r>
              <a:rPr dirty="0" sz="2750">
                <a:latin typeface="Microsoft Sans Serif"/>
                <a:cs typeface="Microsoft Sans Serif"/>
              </a:rPr>
              <a:t>The</a:t>
            </a:r>
            <a:r>
              <a:rPr dirty="0" sz="2750" spc="-65">
                <a:latin typeface="Microsoft Sans Serif"/>
                <a:cs typeface="Microsoft Sans Serif"/>
              </a:rPr>
              <a:t> </a:t>
            </a:r>
            <a:r>
              <a:rPr dirty="0" sz="2750" spc="65">
                <a:latin typeface="Microsoft Sans Serif"/>
                <a:cs typeface="Microsoft Sans Serif"/>
              </a:rPr>
              <a:t>rapid</a:t>
            </a:r>
            <a:r>
              <a:rPr dirty="0" sz="2750" spc="-75">
                <a:latin typeface="Microsoft Sans Serif"/>
                <a:cs typeface="Microsoft Sans Serif"/>
              </a:rPr>
              <a:t> </a:t>
            </a:r>
            <a:r>
              <a:rPr dirty="0" sz="2750">
                <a:latin typeface="Microsoft Sans Serif"/>
                <a:cs typeface="Microsoft Sans Serif"/>
              </a:rPr>
              <a:t>progress</a:t>
            </a:r>
            <a:r>
              <a:rPr dirty="0" sz="2750" spc="-70">
                <a:latin typeface="Microsoft Sans Serif"/>
                <a:cs typeface="Microsoft Sans Serif"/>
              </a:rPr>
              <a:t> </a:t>
            </a:r>
            <a:r>
              <a:rPr dirty="0" sz="2750" spc="200">
                <a:latin typeface="Microsoft Sans Serif"/>
                <a:cs typeface="Microsoft Sans Serif"/>
              </a:rPr>
              <a:t>of</a:t>
            </a:r>
            <a:r>
              <a:rPr dirty="0" sz="2750" spc="-75">
                <a:latin typeface="Microsoft Sans Serif"/>
                <a:cs typeface="Microsoft Sans Serif"/>
              </a:rPr>
              <a:t> </a:t>
            </a:r>
            <a:r>
              <a:rPr dirty="0" sz="2750">
                <a:latin typeface="Microsoft Sans Serif"/>
                <a:cs typeface="Microsoft Sans Serif"/>
              </a:rPr>
              <a:t>AI</a:t>
            </a:r>
            <a:r>
              <a:rPr dirty="0" sz="2750" spc="-65">
                <a:latin typeface="Microsoft Sans Serif"/>
                <a:cs typeface="Microsoft Sans Serif"/>
              </a:rPr>
              <a:t> has</a:t>
            </a:r>
            <a:r>
              <a:rPr dirty="0" sz="2750" spc="-70">
                <a:latin typeface="Microsoft Sans Serif"/>
                <a:cs typeface="Microsoft Sans Serif"/>
              </a:rPr>
              <a:t> </a:t>
            </a:r>
            <a:r>
              <a:rPr dirty="0" sz="2750">
                <a:latin typeface="Microsoft Sans Serif"/>
                <a:cs typeface="Microsoft Sans Serif"/>
              </a:rPr>
              <a:t>raised</a:t>
            </a:r>
            <a:r>
              <a:rPr dirty="0" sz="2750" spc="-65">
                <a:latin typeface="Microsoft Sans Serif"/>
                <a:cs typeface="Microsoft Sans Serif"/>
              </a:rPr>
              <a:t> </a:t>
            </a:r>
            <a:r>
              <a:rPr dirty="0" sz="2750" spc="-100">
                <a:latin typeface="Microsoft Sans Serif"/>
                <a:cs typeface="Microsoft Sans Serif"/>
              </a:rPr>
              <a:t>a</a:t>
            </a:r>
            <a:r>
              <a:rPr dirty="0" sz="2750" spc="-75">
                <a:latin typeface="Microsoft Sans Serif"/>
                <a:cs typeface="Microsoft Sans Serif"/>
              </a:rPr>
              <a:t> </a:t>
            </a:r>
            <a:r>
              <a:rPr dirty="0" sz="2750" spc="70">
                <a:latin typeface="Microsoft Sans Serif"/>
                <a:cs typeface="Microsoft Sans Serif"/>
              </a:rPr>
              <a:t>number </a:t>
            </a:r>
            <a:r>
              <a:rPr dirty="0" sz="2750" spc="70">
                <a:latin typeface="Microsoft Sans Serif"/>
                <a:cs typeface="Microsoft Sans Serif"/>
              </a:rPr>
              <a:t>	</a:t>
            </a:r>
            <a:r>
              <a:rPr dirty="0" sz="2750" spc="200">
                <a:latin typeface="Microsoft Sans Serif"/>
                <a:cs typeface="Microsoft Sans Serif"/>
              </a:rPr>
              <a:t>of</a:t>
            </a:r>
            <a:r>
              <a:rPr dirty="0" sz="2750" spc="-120">
                <a:latin typeface="Microsoft Sans Serif"/>
                <a:cs typeface="Microsoft Sans Serif"/>
              </a:rPr>
              <a:t> </a:t>
            </a:r>
            <a:r>
              <a:rPr dirty="0" sz="2750">
                <a:latin typeface="Microsoft Sans Serif"/>
                <a:cs typeface="Microsoft Sans Serif"/>
              </a:rPr>
              <a:t>concerns</a:t>
            </a:r>
            <a:r>
              <a:rPr dirty="0" sz="2750" spc="-110">
                <a:latin typeface="Microsoft Sans Serif"/>
                <a:cs typeface="Microsoft Sans Serif"/>
              </a:rPr>
              <a:t> </a:t>
            </a:r>
            <a:r>
              <a:rPr dirty="0" sz="2750" spc="165">
                <a:latin typeface="Microsoft Sans Serif"/>
                <a:cs typeface="Microsoft Sans Serif"/>
              </a:rPr>
              <a:t>that</a:t>
            </a:r>
            <a:r>
              <a:rPr dirty="0" sz="2750" spc="-105">
                <a:latin typeface="Microsoft Sans Serif"/>
                <a:cs typeface="Microsoft Sans Serif"/>
              </a:rPr>
              <a:t> </a:t>
            </a:r>
            <a:r>
              <a:rPr dirty="0" sz="2750" spc="55">
                <a:latin typeface="Microsoft Sans Serif"/>
                <a:cs typeface="Microsoft Sans Serif"/>
              </a:rPr>
              <a:t>one</a:t>
            </a:r>
            <a:r>
              <a:rPr dirty="0" sz="2750" spc="-114">
                <a:latin typeface="Microsoft Sans Serif"/>
                <a:cs typeface="Microsoft Sans Serif"/>
              </a:rPr>
              <a:t> </a:t>
            </a:r>
            <a:r>
              <a:rPr dirty="0" sz="2750">
                <a:latin typeface="Microsoft Sans Serif"/>
                <a:cs typeface="Microsoft Sans Serif"/>
              </a:rPr>
              <a:t>day,</a:t>
            </a:r>
            <a:r>
              <a:rPr dirty="0" sz="2750" spc="-120">
                <a:latin typeface="Microsoft Sans Serif"/>
                <a:cs typeface="Microsoft Sans Serif"/>
              </a:rPr>
              <a:t> </a:t>
            </a:r>
            <a:r>
              <a:rPr dirty="0" sz="2750">
                <a:latin typeface="Microsoft Sans Serif"/>
                <a:cs typeface="Microsoft Sans Serif"/>
              </a:rPr>
              <a:t>AI</a:t>
            </a:r>
            <a:r>
              <a:rPr dirty="0" sz="2750" spc="-110">
                <a:latin typeface="Microsoft Sans Serif"/>
                <a:cs typeface="Microsoft Sans Serif"/>
              </a:rPr>
              <a:t> </a:t>
            </a:r>
            <a:r>
              <a:rPr dirty="0" sz="2750" spc="114">
                <a:latin typeface="Microsoft Sans Serif"/>
                <a:cs typeface="Microsoft Sans Serif"/>
              </a:rPr>
              <a:t>will</a:t>
            </a:r>
            <a:r>
              <a:rPr dirty="0" sz="2750" spc="-114">
                <a:latin typeface="Microsoft Sans Serif"/>
                <a:cs typeface="Microsoft Sans Serif"/>
              </a:rPr>
              <a:t> </a:t>
            </a:r>
            <a:r>
              <a:rPr dirty="0" sz="2750" spc="90">
                <a:latin typeface="Microsoft Sans Serif"/>
                <a:cs typeface="Microsoft Sans Serif"/>
              </a:rPr>
              <a:t>grow </a:t>
            </a:r>
            <a:r>
              <a:rPr dirty="0" sz="2750" spc="90">
                <a:latin typeface="Microsoft Sans Serif"/>
                <a:cs typeface="Microsoft Sans Serif"/>
              </a:rPr>
              <a:t>	</a:t>
            </a:r>
            <a:r>
              <a:rPr dirty="0" sz="2750" spc="65">
                <a:latin typeface="Microsoft Sans Serif"/>
                <a:cs typeface="Microsoft Sans Serif"/>
              </a:rPr>
              <a:t>uncontrollably,</a:t>
            </a:r>
            <a:r>
              <a:rPr dirty="0" sz="2750" spc="-55">
                <a:latin typeface="Microsoft Sans Serif"/>
                <a:cs typeface="Microsoft Sans Serif"/>
              </a:rPr>
              <a:t> </a:t>
            </a:r>
            <a:r>
              <a:rPr dirty="0" sz="2750">
                <a:latin typeface="Microsoft Sans Serif"/>
                <a:cs typeface="Microsoft Sans Serif"/>
              </a:rPr>
              <a:t>and</a:t>
            </a:r>
            <a:r>
              <a:rPr dirty="0" sz="2750" spc="-55">
                <a:latin typeface="Microsoft Sans Serif"/>
                <a:cs typeface="Microsoft Sans Serif"/>
              </a:rPr>
              <a:t> </a:t>
            </a:r>
            <a:r>
              <a:rPr dirty="0" sz="2750" spc="65">
                <a:latin typeface="Microsoft Sans Serif"/>
                <a:cs typeface="Microsoft Sans Serif"/>
              </a:rPr>
              <a:t>eventually</a:t>
            </a:r>
            <a:r>
              <a:rPr dirty="0" sz="2750" spc="-65">
                <a:latin typeface="Microsoft Sans Serif"/>
                <a:cs typeface="Microsoft Sans Serif"/>
              </a:rPr>
              <a:t> </a:t>
            </a:r>
            <a:r>
              <a:rPr dirty="0" sz="2750" spc="80">
                <a:latin typeface="Microsoft Sans Serif"/>
                <a:cs typeface="Microsoft Sans Serif"/>
              </a:rPr>
              <a:t>wipe</a:t>
            </a:r>
            <a:r>
              <a:rPr dirty="0" sz="2750" spc="-60">
                <a:latin typeface="Microsoft Sans Serif"/>
                <a:cs typeface="Microsoft Sans Serif"/>
              </a:rPr>
              <a:t> </a:t>
            </a:r>
            <a:r>
              <a:rPr dirty="0" sz="2750" spc="145">
                <a:latin typeface="Microsoft Sans Serif"/>
                <a:cs typeface="Microsoft Sans Serif"/>
              </a:rPr>
              <a:t>out </a:t>
            </a:r>
            <a:r>
              <a:rPr dirty="0" sz="2750" spc="145">
                <a:latin typeface="Microsoft Sans Serif"/>
                <a:cs typeface="Microsoft Sans Serif"/>
              </a:rPr>
              <a:t>	</a:t>
            </a:r>
            <a:r>
              <a:rPr dirty="0" sz="2750" spc="45">
                <a:latin typeface="Microsoft Sans Serif"/>
                <a:cs typeface="Microsoft Sans Serif"/>
              </a:rPr>
              <a:t>humanity.</a:t>
            </a:r>
            <a:endParaRPr sz="2750">
              <a:latin typeface="Microsoft Sans Serif"/>
              <a:cs typeface="Microsoft Sans Serif"/>
            </a:endParaRPr>
          </a:p>
          <a:p>
            <a:pPr lvl="1" marL="746760" marR="1376045" indent="-282575">
              <a:lnSpc>
                <a:spcPct val="100600"/>
              </a:lnSpc>
              <a:spcBef>
                <a:spcPts val="695"/>
              </a:spcBef>
              <a:buClr>
                <a:srgbClr val="6697CC"/>
              </a:buClr>
              <a:buFont typeface="Arial MT"/>
              <a:buChar char="–"/>
              <a:tabLst>
                <a:tab pos="748030" algn="l"/>
              </a:tabLst>
            </a:pPr>
            <a:r>
              <a:rPr dirty="0" sz="2750" spc="-35">
                <a:latin typeface="Microsoft Sans Serif"/>
                <a:cs typeface="Microsoft Sans Serif"/>
              </a:rPr>
              <a:t>This</a:t>
            </a:r>
            <a:r>
              <a:rPr dirty="0" sz="2750" spc="-114">
                <a:latin typeface="Microsoft Sans Serif"/>
                <a:cs typeface="Microsoft Sans Serif"/>
              </a:rPr>
              <a:t> </a:t>
            </a:r>
            <a:r>
              <a:rPr dirty="0" sz="2750" spc="114">
                <a:latin typeface="Microsoft Sans Serif"/>
                <a:cs typeface="Microsoft Sans Serif"/>
              </a:rPr>
              <a:t>moment</a:t>
            </a:r>
            <a:r>
              <a:rPr dirty="0" sz="2750" spc="-95">
                <a:latin typeface="Microsoft Sans Serif"/>
                <a:cs typeface="Microsoft Sans Serif"/>
              </a:rPr>
              <a:t> </a:t>
            </a:r>
            <a:r>
              <a:rPr dirty="0" sz="2750" spc="-10">
                <a:latin typeface="Microsoft Sans Serif"/>
                <a:cs typeface="Microsoft Sans Serif"/>
              </a:rPr>
              <a:t>is</a:t>
            </a:r>
            <a:r>
              <a:rPr dirty="0" sz="2750" spc="-110">
                <a:latin typeface="Microsoft Sans Serif"/>
                <a:cs typeface="Microsoft Sans Serif"/>
              </a:rPr>
              <a:t> </a:t>
            </a:r>
            <a:r>
              <a:rPr dirty="0" sz="2750" spc="110">
                <a:latin typeface="Microsoft Sans Serif"/>
                <a:cs typeface="Microsoft Sans Serif"/>
              </a:rPr>
              <a:t>referred</a:t>
            </a:r>
            <a:r>
              <a:rPr dirty="0" sz="2750" spc="-100">
                <a:latin typeface="Microsoft Sans Serif"/>
                <a:cs typeface="Microsoft Sans Serif"/>
              </a:rPr>
              <a:t> </a:t>
            </a:r>
            <a:r>
              <a:rPr dirty="0" sz="2750" spc="225">
                <a:latin typeface="Microsoft Sans Serif"/>
                <a:cs typeface="Microsoft Sans Serif"/>
              </a:rPr>
              <a:t>to</a:t>
            </a:r>
            <a:r>
              <a:rPr dirty="0" sz="2750" spc="-105">
                <a:latin typeface="Microsoft Sans Serif"/>
                <a:cs typeface="Microsoft Sans Serif"/>
              </a:rPr>
              <a:t> </a:t>
            </a:r>
            <a:r>
              <a:rPr dirty="0" sz="2750" spc="-120">
                <a:latin typeface="Microsoft Sans Serif"/>
                <a:cs typeface="Microsoft Sans Serif"/>
              </a:rPr>
              <a:t>as</a:t>
            </a:r>
            <a:r>
              <a:rPr dirty="0" sz="2750" spc="-100">
                <a:latin typeface="Microsoft Sans Serif"/>
                <a:cs typeface="Microsoft Sans Serif"/>
              </a:rPr>
              <a:t> </a:t>
            </a:r>
            <a:r>
              <a:rPr dirty="0" sz="2750" spc="135">
                <a:latin typeface="Microsoft Sans Serif"/>
                <a:cs typeface="Microsoft Sans Serif"/>
              </a:rPr>
              <a:t>the</a:t>
            </a:r>
            <a:r>
              <a:rPr dirty="0" sz="2750" spc="-110">
                <a:latin typeface="Microsoft Sans Serif"/>
                <a:cs typeface="Microsoft Sans Serif"/>
              </a:rPr>
              <a:t> </a:t>
            </a:r>
            <a:r>
              <a:rPr dirty="0" sz="2750" spc="-25">
                <a:latin typeface="Microsoft Sans Serif"/>
                <a:cs typeface="Microsoft Sans Serif"/>
              </a:rPr>
              <a:t>AI </a:t>
            </a:r>
            <a:r>
              <a:rPr dirty="0" sz="2750" spc="-25">
                <a:latin typeface="Microsoft Sans Serif"/>
                <a:cs typeface="Microsoft Sans Serif"/>
              </a:rPr>
              <a:t>	</a:t>
            </a:r>
            <a:r>
              <a:rPr dirty="0" sz="2750" spc="40">
                <a:latin typeface="Microsoft Sans Serif"/>
                <a:cs typeface="Microsoft Sans Serif"/>
              </a:rPr>
              <a:t>singularity.</a:t>
            </a:r>
            <a:endParaRPr sz="2750">
              <a:latin typeface="Microsoft Sans Serif"/>
              <a:cs typeface="Microsoft Sans Serif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51597" y="70916"/>
            <a:ext cx="1184757" cy="64800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5"/>
              <a:t>Summary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35940" y="1500022"/>
            <a:ext cx="140970" cy="4216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00" spc="-50">
                <a:solidFill>
                  <a:srgbClr val="6697CC"/>
                </a:solidFill>
                <a:latin typeface="Arial MT"/>
                <a:cs typeface="Arial MT"/>
              </a:rPr>
              <a:t>•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4" name="object 4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8415" marR="440055">
              <a:lnSpc>
                <a:spcPct val="100000"/>
              </a:lnSpc>
              <a:spcBef>
                <a:spcPts val="100"/>
              </a:spcBef>
            </a:pPr>
            <a:r>
              <a:rPr dirty="0" spc="85"/>
              <a:t>Artificial</a:t>
            </a:r>
            <a:r>
              <a:rPr dirty="0" spc="-95"/>
              <a:t> </a:t>
            </a:r>
            <a:r>
              <a:rPr dirty="0" spc="55"/>
              <a:t>intelligence</a:t>
            </a:r>
            <a:r>
              <a:rPr dirty="0" spc="-85"/>
              <a:t> </a:t>
            </a:r>
            <a:r>
              <a:rPr dirty="0" spc="-80"/>
              <a:t>has</a:t>
            </a:r>
            <a:r>
              <a:rPr dirty="0" spc="-85"/>
              <a:t> </a:t>
            </a:r>
            <a:r>
              <a:rPr dirty="0" spc="-30"/>
              <a:t>massive</a:t>
            </a:r>
            <a:r>
              <a:rPr dirty="0" spc="-80"/>
              <a:t> </a:t>
            </a:r>
            <a:r>
              <a:rPr dirty="0" spc="95"/>
              <a:t>potential</a:t>
            </a:r>
            <a:r>
              <a:rPr dirty="0" spc="-85"/>
              <a:t> </a:t>
            </a:r>
            <a:r>
              <a:rPr dirty="0" spc="135"/>
              <a:t>for </a:t>
            </a:r>
            <a:r>
              <a:rPr dirty="0" spc="45"/>
              <a:t>creating</a:t>
            </a:r>
            <a:r>
              <a:rPr dirty="0" spc="-60"/>
              <a:t> </a:t>
            </a:r>
            <a:r>
              <a:rPr dirty="0" spc="-110"/>
              <a:t>a</a:t>
            </a:r>
            <a:r>
              <a:rPr dirty="0" spc="-60"/>
              <a:t> </a:t>
            </a:r>
            <a:r>
              <a:rPr dirty="0" spc="135"/>
              <a:t>better</a:t>
            </a:r>
            <a:r>
              <a:rPr dirty="0" spc="-50"/>
              <a:t> </a:t>
            </a:r>
            <a:r>
              <a:rPr dirty="0" spc="105"/>
              <a:t>world</a:t>
            </a:r>
            <a:r>
              <a:rPr dirty="0" spc="-50"/>
              <a:t> </a:t>
            </a:r>
            <a:r>
              <a:rPr dirty="0" spc="190"/>
              <a:t>to</a:t>
            </a:r>
            <a:r>
              <a:rPr dirty="0" spc="-50"/>
              <a:t> </a:t>
            </a:r>
            <a:r>
              <a:rPr dirty="0"/>
              <a:t>live</a:t>
            </a:r>
            <a:r>
              <a:rPr dirty="0" spc="-50"/>
              <a:t> </a:t>
            </a:r>
            <a:r>
              <a:rPr dirty="0" spc="-25"/>
              <a:t>in.</a:t>
            </a:r>
          </a:p>
          <a:p>
            <a:pPr marL="18415" marR="307340">
              <a:lnSpc>
                <a:spcPct val="100000"/>
              </a:lnSpc>
              <a:spcBef>
                <a:spcPts val="795"/>
              </a:spcBef>
            </a:pPr>
            <a:r>
              <a:rPr dirty="0" spc="-10"/>
              <a:t>The</a:t>
            </a:r>
            <a:r>
              <a:rPr dirty="0" spc="-85"/>
              <a:t> </a:t>
            </a:r>
            <a:r>
              <a:rPr dirty="0" spc="75"/>
              <a:t>most</a:t>
            </a:r>
            <a:r>
              <a:rPr dirty="0" spc="-95"/>
              <a:t> </a:t>
            </a:r>
            <a:r>
              <a:rPr dirty="0" spc="110"/>
              <a:t>important</a:t>
            </a:r>
            <a:r>
              <a:rPr dirty="0" spc="-100"/>
              <a:t> </a:t>
            </a:r>
            <a:r>
              <a:rPr dirty="0" spc="75"/>
              <a:t>role</a:t>
            </a:r>
            <a:r>
              <a:rPr dirty="0" spc="-95"/>
              <a:t> </a:t>
            </a:r>
            <a:r>
              <a:rPr dirty="0" spc="160"/>
              <a:t>for</a:t>
            </a:r>
            <a:r>
              <a:rPr dirty="0" spc="-90"/>
              <a:t> </a:t>
            </a:r>
            <a:r>
              <a:rPr dirty="0" spc="-10"/>
              <a:t>humans</a:t>
            </a:r>
            <a:r>
              <a:rPr dirty="0" spc="-80"/>
              <a:t> </a:t>
            </a:r>
            <a:r>
              <a:rPr dirty="0" spc="105"/>
              <a:t>will</a:t>
            </a:r>
            <a:r>
              <a:rPr dirty="0" spc="-105"/>
              <a:t> </a:t>
            </a:r>
            <a:r>
              <a:rPr dirty="0"/>
              <a:t>be</a:t>
            </a:r>
            <a:r>
              <a:rPr dirty="0" spc="-90"/>
              <a:t> </a:t>
            </a:r>
            <a:r>
              <a:rPr dirty="0" spc="155"/>
              <a:t>to </a:t>
            </a:r>
            <a:r>
              <a:rPr dirty="0"/>
              <a:t>ensure</a:t>
            </a:r>
            <a:r>
              <a:rPr dirty="0" spc="-75"/>
              <a:t> </a:t>
            </a:r>
            <a:r>
              <a:rPr dirty="0" spc="135"/>
              <a:t>that</a:t>
            </a:r>
            <a:r>
              <a:rPr dirty="0" spc="-75"/>
              <a:t> </a:t>
            </a:r>
            <a:r>
              <a:rPr dirty="0" spc="110"/>
              <a:t>the</a:t>
            </a:r>
            <a:r>
              <a:rPr dirty="0" spc="-80"/>
              <a:t> </a:t>
            </a:r>
            <a:r>
              <a:rPr dirty="0"/>
              <a:t>rise</a:t>
            </a:r>
            <a:r>
              <a:rPr dirty="0" spc="-85"/>
              <a:t> </a:t>
            </a:r>
            <a:r>
              <a:rPr dirty="0" spc="170"/>
              <a:t>of</a:t>
            </a:r>
            <a:r>
              <a:rPr dirty="0" spc="-80"/>
              <a:t> </a:t>
            </a:r>
            <a:r>
              <a:rPr dirty="0" spc="110"/>
              <a:t>the</a:t>
            </a:r>
            <a:r>
              <a:rPr dirty="0" spc="-80"/>
              <a:t> </a:t>
            </a:r>
            <a:r>
              <a:rPr dirty="0"/>
              <a:t>AI</a:t>
            </a:r>
            <a:r>
              <a:rPr dirty="0" spc="-80"/>
              <a:t> </a:t>
            </a:r>
            <a:r>
              <a:rPr dirty="0" spc="55"/>
              <a:t>doesn’t</a:t>
            </a:r>
            <a:r>
              <a:rPr dirty="0" spc="-85"/>
              <a:t> </a:t>
            </a:r>
            <a:r>
              <a:rPr dirty="0" spc="114"/>
              <a:t>get</a:t>
            </a:r>
            <a:r>
              <a:rPr dirty="0" spc="-80"/>
              <a:t> </a:t>
            </a:r>
            <a:r>
              <a:rPr dirty="0" spc="135"/>
              <a:t>out</a:t>
            </a:r>
            <a:r>
              <a:rPr dirty="0" spc="-75"/>
              <a:t> </a:t>
            </a:r>
            <a:r>
              <a:rPr dirty="0" spc="140"/>
              <a:t>of </a:t>
            </a:r>
            <a:r>
              <a:rPr dirty="0" spc="-10"/>
              <a:t>hand.</a:t>
            </a:r>
          </a:p>
          <a:p>
            <a:pPr marL="18415" marR="5080">
              <a:lnSpc>
                <a:spcPct val="100000"/>
              </a:lnSpc>
              <a:spcBef>
                <a:spcPts val="825"/>
              </a:spcBef>
            </a:pPr>
            <a:r>
              <a:rPr dirty="0" spc="70"/>
              <a:t>Although</a:t>
            </a:r>
            <a:r>
              <a:rPr dirty="0" spc="-45"/>
              <a:t> </a:t>
            </a:r>
            <a:r>
              <a:rPr dirty="0" spc="90"/>
              <a:t>there</a:t>
            </a:r>
            <a:r>
              <a:rPr dirty="0" spc="-60"/>
              <a:t> </a:t>
            </a:r>
            <a:r>
              <a:rPr dirty="0"/>
              <a:t>are</a:t>
            </a:r>
            <a:r>
              <a:rPr dirty="0" spc="-50"/>
              <a:t> </a:t>
            </a:r>
            <a:r>
              <a:rPr dirty="0" spc="120"/>
              <a:t>both</a:t>
            </a:r>
            <a:r>
              <a:rPr dirty="0" spc="-55"/>
              <a:t> </a:t>
            </a:r>
            <a:r>
              <a:rPr dirty="0" spc="45"/>
              <a:t>debatable</a:t>
            </a:r>
            <a:r>
              <a:rPr dirty="0" spc="-50"/>
              <a:t> </a:t>
            </a:r>
            <a:r>
              <a:rPr dirty="0"/>
              <a:t>pros</a:t>
            </a:r>
            <a:r>
              <a:rPr dirty="0" spc="-50"/>
              <a:t> </a:t>
            </a:r>
            <a:r>
              <a:rPr dirty="0"/>
              <a:t>and</a:t>
            </a:r>
            <a:r>
              <a:rPr dirty="0" spc="-40"/>
              <a:t> </a:t>
            </a:r>
            <a:r>
              <a:rPr dirty="0" spc="-20"/>
              <a:t>cons </a:t>
            </a:r>
            <a:r>
              <a:rPr dirty="0" spc="165"/>
              <a:t>of</a:t>
            </a:r>
            <a:r>
              <a:rPr dirty="0" spc="-85"/>
              <a:t> </a:t>
            </a:r>
            <a:r>
              <a:rPr dirty="0" spc="75"/>
              <a:t>artificial</a:t>
            </a:r>
            <a:r>
              <a:rPr dirty="0" spc="-85"/>
              <a:t> </a:t>
            </a:r>
            <a:r>
              <a:rPr dirty="0" spc="55"/>
              <a:t>intelligence</a:t>
            </a:r>
            <a:r>
              <a:rPr dirty="0" spc="-85"/>
              <a:t> </a:t>
            </a:r>
            <a:r>
              <a:rPr dirty="0" spc="-90"/>
              <a:t>,</a:t>
            </a:r>
            <a:r>
              <a:rPr dirty="0" spc="-85"/>
              <a:t> </a:t>
            </a:r>
            <a:r>
              <a:rPr dirty="0" spc="75"/>
              <a:t>its</a:t>
            </a:r>
            <a:r>
              <a:rPr dirty="0" spc="-75"/>
              <a:t> </a:t>
            </a:r>
            <a:r>
              <a:rPr dirty="0" spc="55"/>
              <a:t>impact</a:t>
            </a:r>
            <a:r>
              <a:rPr dirty="0" spc="-90"/>
              <a:t> </a:t>
            </a:r>
            <a:r>
              <a:rPr dirty="0" spc="50"/>
              <a:t>on</a:t>
            </a:r>
            <a:r>
              <a:rPr dirty="0" spc="-75"/>
              <a:t> </a:t>
            </a:r>
            <a:r>
              <a:rPr dirty="0" spc="110"/>
              <a:t>the</a:t>
            </a:r>
            <a:r>
              <a:rPr dirty="0" spc="-85"/>
              <a:t> </a:t>
            </a:r>
            <a:r>
              <a:rPr dirty="0" spc="45"/>
              <a:t>global </a:t>
            </a:r>
            <a:r>
              <a:rPr dirty="0" spc="60"/>
              <a:t>industry</a:t>
            </a:r>
            <a:r>
              <a:rPr dirty="0" spc="-114"/>
              <a:t> </a:t>
            </a:r>
            <a:r>
              <a:rPr dirty="0"/>
              <a:t>is</a:t>
            </a:r>
            <a:r>
              <a:rPr dirty="0" spc="-120"/>
              <a:t> </a:t>
            </a:r>
            <a:r>
              <a:rPr dirty="0" spc="-10"/>
              <a:t>undeniable.</a:t>
            </a:r>
          </a:p>
          <a:p>
            <a:pPr marL="18415" marR="772160">
              <a:lnSpc>
                <a:spcPct val="100000"/>
              </a:lnSpc>
              <a:spcBef>
                <a:spcPts val="805"/>
              </a:spcBef>
            </a:pPr>
            <a:r>
              <a:rPr dirty="0" spc="145"/>
              <a:t>It</a:t>
            </a:r>
            <a:r>
              <a:rPr dirty="0" spc="-30"/>
              <a:t> </a:t>
            </a:r>
            <a:r>
              <a:rPr dirty="0"/>
              <a:t>continues</a:t>
            </a:r>
            <a:r>
              <a:rPr dirty="0" spc="-10"/>
              <a:t> </a:t>
            </a:r>
            <a:r>
              <a:rPr dirty="0" spc="190"/>
              <a:t>to</a:t>
            </a:r>
            <a:r>
              <a:rPr dirty="0" spc="-15"/>
              <a:t> </a:t>
            </a:r>
            <a:r>
              <a:rPr dirty="0" spc="90"/>
              <a:t>grow</a:t>
            </a:r>
            <a:r>
              <a:rPr dirty="0" spc="-10"/>
              <a:t> </a:t>
            </a:r>
            <a:r>
              <a:rPr dirty="0"/>
              <a:t>every</a:t>
            </a:r>
            <a:r>
              <a:rPr dirty="0" spc="-20"/>
              <a:t> </a:t>
            </a:r>
            <a:r>
              <a:rPr dirty="0"/>
              <a:t>single</a:t>
            </a:r>
            <a:r>
              <a:rPr dirty="0" spc="-20"/>
              <a:t> </a:t>
            </a:r>
            <a:r>
              <a:rPr dirty="0"/>
              <a:t>day</a:t>
            </a:r>
            <a:r>
              <a:rPr dirty="0" spc="-10"/>
              <a:t> </a:t>
            </a:r>
            <a:r>
              <a:rPr dirty="0" spc="50"/>
              <a:t>driving </a:t>
            </a:r>
            <a:r>
              <a:rPr dirty="0"/>
              <a:t>sustainability</a:t>
            </a:r>
            <a:r>
              <a:rPr dirty="0" spc="210"/>
              <a:t> </a:t>
            </a:r>
            <a:r>
              <a:rPr dirty="0" spc="155"/>
              <a:t>for</a:t>
            </a:r>
            <a:r>
              <a:rPr dirty="0" spc="210"/>
              <a:t> </a:t>
            </a:r>
            <a:r>
              <a:rPr dirty="0" spc="-10"/>
              <a:t>businesses.</a:t>
            </a:r>
          </a:p>
        </p:txBody>
      </p:sp>
      <p:sp>
        <p:nvSpPr>
          <p:cNvPr id="5" name="object 5" descr=""/>
          <p:cNvSpPr txBox="1"/>
          <p:nvPr/>
        </p:nvSpPr>
        <p:spPr>
          <a:xfrm>
            <a:off x="535940" y="2395334"/>
            <a:ext cx="140970" cy="4216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00" spc="-50">
                <a:solidFill>
                  <a:srgbClr val="6697CC"/>
                </a:solidFill>
                <a:latin typeface="Arial MT"/>
                <a:cs typeface="Arial MT"/>
              </a:rPr>
              <a:t>•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535940" y="3687013"/>
            <a:ext cx="140970" cy="4216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00" spc="-50">
                <a:solidFill>
                  <a:srgbClr val="6697CC"/>
                </a:solidFill>
                <a:latin typeface="Arial MT"/>
                <a:cs typeface="Arial MT"/>
              </a:rPr>
              <a:t>•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535940" y="4978336"/>
            <a:ext cx="140970" cy="4216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00" spc="-50">
                <a:solidFill>
                  <a:srgbClr val="6697CC"/>
                </a:solidFill>
                <a:latin typeface="Arial MT"/>
                <a:cs typeface="Arial MT"/>
              </a:rPr>
              <a:t>•</a:t>
            </a:r>
            <a:endParaRPr sz="2600">
              <a:latin typeface="Arial MT"/>
              <a:cs typeface="Arial MT"/>
            </a:endParaRPr>
          </a:p>
        </p:txBody>
      </p:sp>
      <p:pic>
        <p:nvPicPr>
          <p:cNvPr id="8" name="object 8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51597" y="70916"/>
            <a:ext cx="1184757" cy="648004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9144000" cy="1305560"/>
            <a:chOff x="0" y="0"/>
            <a:chExt cx="9144000" cy="1305560"/>
          </a:xfrm>
        </p:grpSpPr>
        <p:sp>
          <p:nvSpPr>
            <p:cNvPr id="3" name="object 3" descr=""/>
            <p:cNvSpPr/>
            <p:nvPr/>
          </p:nvSpPr>
          <p:spPr>
            <a:xfrm>
              <a:off x="0" y="0"/>
              <a:ext cx="9140825" cy="1089025"/>
            </a:xfrm>
            <a:custGeom>
              <a:avLst/>
              <a:gdLst/>
              <a:ahLst/>
              <a:cxnLst/>
              <a:rect l="l" t="t" r="r" b="b"/>
              <a:pathLst>
                <a:path w="9140825" h="1089025">
                  <a:moveTo>
                    <a:pt x="0" y="1088999"/>
                  </a:moveTo>
                  <a:lnTo>
                    <a:pt x="9140761" y="1088999"/>
                  </a:lnTo>
                  <a:lnTo>
                    <a:pt x="9140761" y="0"/>
                  </a:lnTo>
                  <a:lnTo>
                    <a:pt x="0" y="0"/>
                  </a:lnTo>
                  <a:lnTo>
                    <a:pt x="0" y="1088999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0" y="1088999"/>
              <a:ext cx="9144000" cy="216535"/>
            </a:xfrm>
            <a:custGeom>
              <a:avLst/>
              <a:gdLst/>
              <a:ahLst/>
              <a:cxnLst/>
              <a:rect l="l" t="t" r="r" b="b"/>
              <a:pathLst>
                <a:path w="9144000" h="216534">
                  <a:moveTo>
                    <a:pt x="9143631" y="0"/>
                  </a:moveTo>
                  <a:lnTo>
                    <a:pt x="0" y="0"/>
                  </a:lnTo>
                  <a:lnTo>
                    <a:pt x="0" y="216001"/>
                  </a:lnTo>
                  <a:lnTo>
                    <a:pt x="9143631" y="216001"/>
                  </a:lnTo>
                  <a:lnTo>
                    <a:pt x="9143631" y="0"/>
                  </a:lnTo>
                  <a:close/>
                </a:path>
              </a:pathLst>
            </a:custGeom>
            <a:solidFill>
              <a:srgbClr val="00183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 descr=""/>
          <p:cNvSpPr/>
          <p:nvPr/>
        </p:nvSpPr>
        <p:spPr>
          <a:xfrm>
            <a:off x="0" y="6605638"/>
            <a:ext cx="9139555" cy="252729"/>
          </a:xfrm>
          <a:custGeom>
            <a:avLst/>
            <a:gdLst/>
            <a:ahLst/>
            <a:cxnLst/>
            <a:rect l="l" t="t" r="r" b="b"/>
            <a:pathLst>
              <a:path w="9139555" h="252729">
                <a:moveTo>
                  <a:pt x="0" y="0"/>
                </a:moveTo>
                <a:lnTo>
                  <a:pt x="9138958" y="0"/>
                </a:lnTo>
                <a:lnTo>
                  <a:pt x="9138958" y="252361"/>
                </a:lnTo>
                <a:lnTo>
                  <a:pt x="0" y="252361"/>
                </a:lnTo>
                <a:lnTo>
                  <a:pt x="0" y="0"/>
                </a:lnTo>
                <a:close/>
              </a:path>
            </a:pathLst>
          </a:custGeom>
          <a:solidFill>
            <a:srgbClr val="0018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/>
          <p:nvPr/>
        </p:nvSpPr>
        <p:spPr>
          <a:xfrm>
            <a:off x="2617457" y="5403999"/>
            <a:ext cx="3868420" cy="96011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 indent="323850">
              <a:lnSpc>
                <a:spcPct val="127800"/>
              </a:lnSpc>
              <a:spcBef>
                <a:spcPts val="95"/>
              </a:spcBef>
            </a:pPr>
            <a:r>
              <a:rPr dirty="0" sz="2400" spc="-10" b="1">
                <a:solidFill>
                  <a:srgbClr val="0000FF"/>
                </a:solidFill>
                <a:latin typeface="Courier New"/>
                <a:cs typeface="Courier New"/>
                <a:hlinkClick r:id="rId2"/>
              </a:rPr>
              <a:t>contact@mitu.co.in</a:t>
            </a:r>
            <a:r>
              <a:rPr dirty="0" sz="2400" spc="-10" b="1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dirty="0" sz="2400" spc="-10" b="1">
                <a:solidFill>
                  <a:srgbClr val="0000FF"/>
                </a:solidFill>
                <a:latin typeface="Courier New"/>
                <a:cs typeface="Courier New"/>
                <a:hlinkClick r:id="rId3"/>
              </a:rPr>
              <a:t>tushar@tusharkute.com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805430">
              <a:lnSpc>
                <a:spcPct val="100000"/>
              </a:lnSpc>
              <a:spcBef>
                <a:spcPts val="100"/>
              </a:spcBef>
            </a:pPr>
            <a:r>
              <a:rPr dirty="0" spc="-20"/>
              <a:t>Thank</a:t>
            </a:r>
            <a:r>
              <a:rPr dirty="0" spc="-185"/>
              <a:t> </a:t>
            </a:r>
            <a:r>
              <a:rPr dirty="0" spc="-25"/>
              <a:t>you</a:t>
            </a:r>
          </a:p>
        </p:txBody>
      </p:sp>
      <p:sp>
        <p:nvSpPr>
          <p:cNvPr id="8" name="object 8" descr=""/>
          <p:cNvSpPr/>
          <p:nvPr/>
        </p:nvSpPr>
        <p:spPr>
          <a:xfrm>
            <a:off x="71996" y="1368005"/>
            <a:ext cx="9000490" cy="432434"/>
          </a:xfrm>
          <a:custGeom>
            <a:avLst/>
            <a:gdLst/>
            <a:ahLst/>
            <a:cxnLst/>
            <a:rect l="l" t="t" r="r" b="b"/>
            <a:pathLst>
              <a:path w="9000490" h="432435">
                <a:moveTo>
                  <a:pt x="9000007" y="0"/>
                </a:moveTo>
                <a:lnTo>
                  <a:pt x="0" y="0"/>
                </a:lnTo>
                <a:lnTo>
                  <a:pt x="0" y="431990"/>
                </a:lnTo>
                <a:lnTo>
                  <a:pt x="4500003" y="431990"/>
                </a:lnTo>
                <a:lnTo>
                  <a:pt x="9000007" y="431990"/>
                </a:lnTo>
                <a:lnTo>
                  <a:pt x="9000007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 txBox="1"/>
          <p:nvPr/>
        </p:nvSpPr>
        <p:spPr>
          <a:xfrm>
            <a:off x="71996" y="1368005"/>
            <a:ext cx="9000490" cy="432434"/>
          </a:xfrm>
          <a:prstGeom prst="rect">
            <a:avLst/>
          </a:prstGeom>
          <a:ln w="3175">
            <a:solidFill>
              <a:srgbClr val="FFD21F"/>
            </a:solidFill>
          </a:ln>
        </p:spPr>
        <p:txBody>
          <a:bodyPr wrap="square" lIns="0" tIns="10922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860"/>
              </a:spcBef>
            </a:pPr>
            <a:r>
              <a:rPr dirty="0" sz="1400" spc="-45" i="1">
                <a:latin typeface="Arial"/>
                <a:cs typeface="Arial"/>
              </a:rPr>
              <a:t>This</a:t>
            </a:r>
            <a:r>
              <a:rPr dirty="0" sz="1400" spc="-40" i="1">
                <a:latin typeface="Arial"/>
                <a:cs typeface="Arial"/>
              </a:rPr>
              <a:t> </a:t>
            </a:r>
            <a:r>
              <a:rPr dirty="0" sz="1400" i="1">
                <a:latin typeface="Arial"/>
                <a:cs typeface="Arial"/>
              </a:rPr>
              <a:t>presentation</a:t>
            </a:r>
            <a:r>
              <a:rPr dirty="0" sz="1400" spc="-40" i="1">
                <a:latin typeface="Arial"/>
                <a:cs typeface="Arial"/>
              </a:rPr>
              <a:t> </a:t>
            </a:r>
            <a:r>
              <a:rPr dirty="0" sz="1400" spc="-55" i="1">
                <a:latin typeface="Arial"/>
                <a:cs typeface="Arial"/>
              </a:rPr>
              <a:t>is</a:t>
            </a:r>
            <a:r>
              <a:rPr dirty="0" sz="1400" spc="-40" i="1">
                <a:latin typeface="Arial"/>
                <a:cs typeface="Arial"/>
              </a:rPr>
              <a:t> </a:t>
            </a:r>
            <a:r>
              <a:rPr dirty="0" sz="1400" i="1">
                <a:latin typeface="Arial"/>
                <a:cs typeface="Arial"/>
              </a:rPr>
              <a:t>created</a:t>
            </a:r>
            <a:r>
              <a:rPr dirty="0" sz="1400" spc="-40" i="1">
                <a:latin typeface="Arial"/>
                <a:cs typeface="Arial"/>
              </a:rPr>
              <a:t> </a:t>
            </a:r>
            <a:r>
              <a:rPr dirty="0" sz="1400" spc="-30" i="1">
                <a:latin typeface="Arial"/>
                <a:cs typeface="Arial"/>
              </a:rPr>
              <a:t>using</a:t>
            </a:r>
            <a:r>
              <a:rPr dirty="0" sz="1400" spc="-40" i="1">
                <a:latin typeface="Arial"/>
                <a:cs typeface="Arial"/>
              </a:rPr>
              <a:t> </a:t>
            </a:r>
            <a:r>
              <a:rPr dirty="0" sz="1400" i="1">
                <a:latin typeface="Arial"/>
                <a:cs typeface="Arial"/>
              </a:rPr>
              <a:t>LibreOffice</a:t>
            </a:r>
            <a:r>
              <a:rPr dirty="0" sz="1400" spc="-25" i="1">
                <a:latin typeface="Arial"/>
                <a:cs typeface="Arial"/>
              </a:rPr>
              <a:t> </a:t>
            </a:r>
            <a:r>
              <a:rPr dirty="0" sz="1400" spc="-45" i="1">
                <a:latin typeface="Arial"/>
                <a:cs typeface="Arial"/>
              </a:rPr>
              <a:t>Impress</a:t>
            </a:r>
            <a:r>
              <a:rPr dirty="0" sz="1400" spc="-40" i="1">
                <a:latin typeface="Arial"/>
                <a:cs typeface="Arial"/>
              </a:rPr>
              <a:t> </a:t>
            </a:r>
            <a:r>
              <a:rPr dirty="0" sz="1400" spc="-20" i="1">
                <a:latin typeface="Arial"/>
                <a:cs typeface="Arial"/>
              </a:rPr>
              <a:t>7.0.1.2,</a:t>
            </a:r>
            <a:r>
              <a:rPr dirty="0" sz="1400" spc="-35" i="1">
                <a:latin typeface="Arial"/>
                <a:cs typeface="Arial"/>
              </a:rPr>
              <a:t> </a:t>
            </a:r>
            <a:r>
              <a:rPr dirty="0" sz="1400" spc="-40" i="1">
                <a:latin typeface="Arial"/>
                <a:cs typeface="Arial"/>
              </a:rPr>
              <a:t>can</a:t>
            </a:r>
            <a:r>
              <a:rPr dirty="0" sz="1400" spc="-30" i="1">
                <a:latin typeface="Arial"/>
                <a:cs typeface="Arial"/>
              </a:rPr>
              <a:t> be</a:t>
            </a:r>
            <a:r>
              <a:rPr dirty="0" sz="1400" spc="-40" i="1">
                <a:latin typeface="Arial"/>
                <a:cs typeface="Arial"/>
              </a:rPr>
              <a:t> </a:t>
            </a:r>
            <a:r>
              <a:rPr dirty="0" sz="1400" spc="-60" i="1">
                <a:latin typeface="Arial"/>
                <a:cs typeface="Arial"/>
              </a:rPr>
              <a:t>used</a:t>
            </a:r>
            <a:r>
              <a:rPr dirty="0" sz="1400" spc="-40" i="1">
                <a:latin typeface="Arial"/>
                <a:cs typeface="Arial"/>
              </a:rPr>
              <a:t> </a:t>
            </a:r>
            <a:r>
              <a:rPr dirty="0" sz="1400" i="1">
                <a:latin typeface="Arial"/>
                <a:cs typeface="Arial"/>
              </a:rPr>
              <a:t>freely</a:t>
            </a:r>
            <a:r>
              <a:rPr dirty="0" sz="1400" spc="-30" i="1">
                <a:latin typeface="Arial"/>
                <a:cs typeface="Arial"/>
              </a:rPr>
              <a:t> </a:t>
            </a:r>
            <a:r>
              <a:rPr dirty="0" sz="1400" spc="-75" i="1">
                <a:latin typeface="Arial"/>
                <a:cs typeface="Arial"/>
              </a:rPr>
              <a:t>as</a:t>
            </a:r>
            <a:r>
              <a:rPr dirty="0" sz="1400" spc="-40" i="1">
                <a:latin typeface="Arial"/>
                <a:cs typeface="Arial"/>
              </a:rPr>
              <a:t> </a:t>
            </a:r>
            <a:r>
              <a:rPr dirty="0" sz="1400" i="1">
                <a:latin typeface="Arial"/>
                <a:cs typeface="Arial"/>
              </a:rPr>
              <a:t>per</a:t>
            </a:r>
            <a:r>
              <a:rPr dirty="0" sz="1400" spc="-30" i="1">
                <a:latin typeface="Arial"/>
                <a:cs typeface="Arial"/>
              </a:rPr>
              <a:t> </a:t>
            </a:r>
            <a:r>
              <a:rPr dirty="0" sz="1400" spc="-110" i="1">
                <a:latin typeface="Arial"/>
                <a:cs typeface="Arial"/>
              </a:rPr>
              <a:t>GNU</a:t>
            </a:r>
            <a:r>
              <a:rPr dirty="0" sz="1400" spc="-35" i="1">
                <a:latin typeface="Arial"/>
                <a:cs typeface="Arial"/>
              </a:rPr>
              <a:t> </a:t>
            </a:r>
            <a:r>
              <a:rPr dirty="0" sz="1400" spc="-30" i="1">
                <a:latin typeface="Arial"/>
                <a:cs typeface="Arial"/>
              </a:rPr>
              <a:t>General</a:t>
            </a:r>
            <a:r>
              <a:rPr dirty="0" sz="1400" spc="-40" i="1">
                <a:latin typeface="Arial"/>
                <a:cs typeface="Arial"/>
              </a:rPr>
              <a:t> </a:t>
            </a:r>
            <a:r>
              <a:rPr dirty="0" sz="1400" spc="-20" i="1">
                <a:latin typeface="Arial"/>
                <a:cs typeface="Arial"/>
              </a:rPr>
              <a:t>Public</a:t>
            </a:r>
            <a:r>
              <a:rPr dirty="0" sz="1400" spc="-35" i="1">
                <a:latin typeface="Arial"/>
                <a:cs typeface="Arial"/>
              </a:rPr>
              <a:t> </a:t>
            </a:r>
            <a:r>
              <a:rPr dirty="0" sz="1400" spc="-10" i="1">
                <a:latin typeface="Arial"/>
                <a:cs typeface="Arial"/>
              </a:rPr>
              <a:t>License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 descr=""/>
          <p:cNvSpPr/>
          <p:nvPr/>
        </p:nvSpPr>
        <p:spPr>
          <a:xfrm>
            <a:off x="2843999" y="4176001"/>
            <a:ext cx="3384550" cy="1080135"/>
          </a:xfrm>
          <a:custGeom>
            <a:avLst/>
            <a:gdLst/>
            <a:ahLst/>
            <a:cxnLst/>
            <a:rect l="l" t="t" r="r" b="b"/>
            <a:pathLst>
              <a:path w="3384550" h="1080135">
                <a:moveTo>
                  <a:pt x="3384003" y="0"/>
                </a:moveTo>
                <a:lnTo>
                  <a:pt x="0" y="0"/>
                </a:lnTo>
                <a:lnTo>
                  <a:pt x="0" y="1079995"/>
                </a:lnTo>
                <a:lnTo>
                  <a:pt x="1691995" y="1079995"/>
                </a:lnTo>
                <a:lnTo>
                  <a:pt x="3384003" y="1079995"/>
                </a:lnTo>
                <a:lnTo>
                  <a:pt x="3384003" y="0"/>
                </a:lnTo>
                <a:close/>
              </a:path>
            </a:pathLst>
          </a:custGeom>
          <a:solidFill>
            <a:srgbClr val="99FF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 txBox="1"/>
          <p:nvPr/>
        </p:nvSpPr>
        <p:spPr>
          <a:xfrm>
            <a:off x="2843999" y="4176001"/>
            <a:ext cx="3384550" cy="1080135"/>
          </a:xfrm>
          <a:prstGeom prst="rect">
            <a:avLst/>
          </a:prstGeom>
          <a:ln w="3175">
            <a:solidFill>
              <a:srgbClr val="3364A3"/>
            </a:solidFill>
          </a:ln>
        </p:spPr>
        <p:txBody>
          <a:bodyPr wrap="square" lIns="0" tIns="128270" rIns="0" bIns="0" rtlCol="0" vert="horz">
            <a:spAutoFit/>
          </a:bodyPr>
          <a:lstStyle/>
          <a:p>
            <a:pPr algn="ctr" marL="537845" marR="532130" indent="635">
              <a:lnSpc>
                <a:spcPct val="100000"/>
              </a:lnSpc>
              <a:spcBef>
                <a:spcPts val="1010"/>
              </a:spcBef>
            </a:pPr>
            <a:r>
              <a:rPr dirty="0" sz="1800" b="1">
                <a:latin typeface="Arial"/>
                <a:cs typeface="Arial"/>
              </a:rPr>
              <a:t>Web</a:t>
            </a:r>
            <a:r>
              <a:rPr dirty="0" sz="1800" spc="-50" b="1">
                <a:latin typeface="Arial"/>
                <a:cs typeface="Arial"/>
              </a:rPr>
              <a:t> </a:t>
            </a:r>
            <a:r>
              <a:rPr dirty="0" sz="1800" spc="-10" b="1">
                <a:latin typeface="Arial"/>
                <a:cs typeface="Arial"/>
              </a:rPr>
              <a:t>Resources </a:t>
            </a:r>
            <a:r>
              <a:rPr dirty="0" sz="1800" spc="45">
                <a:latin typeface="Microsoft Sans Serif"/>
                <a:cs typeface="Microsoft Sans Serif"/>
              </a:rPr>
              <a:t>https://mitu.co.in </a:t>
            </a:r>
            <a:r>
              <a:rPr dirty="0" sz="1800" spc="45">
                <a:latin typeface="Microsoft Sans Serif"/>
                <a:cs typeface="Microsoft Sans Serif"/>
                <a:hlinkClick r:id="rId4"/>
              </a:rPr>
              <a:t>http://tusharkute.com</a:t>
            </a:r>
            <a:endParaRPr sz="1800">
              <a:latin typeface="Microsoft Sans Serif"/>
              <a:cs typeface="Microsoft Sans Serif"/>
            </a:endParaRPr>
          </a:p>
        </p:txBody>
      </p:sp>
      <p:pic>
        <p:nvPicPr>
          <p:cNvPr id="12" name="object 12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05282" y="3161157"/>
            <a:ext cx="1494713" cy="258483"/>
          </a:xfrm>
          <a:prstGeom prst="rect">
            <a:avLst/>
          </a:prstGeom>
        </p:spPr>
      </p:pic>
      <p:pic>
        <p:nvPicPr>
          <p:cNvPr id="13" name="object 13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61682" y="2225878"/>
            <a:ext cx="706323" cy="706323"/>
          </a:xfrm>
          <a:prstGeom prst="rect">
            <a:avLst/>
          </a:prstGeom>
        </p:spPr>
      </p:pic>
      <p:pic>
        <p:nvPicPr>
          <p:cNvPr id="14" name="object 14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519997" y="2231644"/>
            <a:ext cx="959764" cy="720001"/>
          </a:xfrm>
          <a:prstGeom prst="rect">
            <a:avLst/>
          </a:prstGeom>
        </p:spPr>
      </p:pic>
      <p:sp>
        <p:nvSpPr>
          <p:cNvPr id="15" name="object 15" descr=""/>
          <p:cNvSpPr txBox="1"/>
          <p:nvPr/>
        </p:nvSpPr>
        <p:spPr>
          <a:xfrm>
            <a:off x="2150186" y="3182657"/>
            <a:ext cx="154559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50">
                <a:solidFill>
                  <a:srgbClr val="3C5997"/>
                </a:solidFill>
                <a:latin typeface="Trebuchet MS"/>
                <a:cs typeface="Trebuchet MS"/>
              </a:rPr>
              <a:t>/mITuSkillologies</a:t>
            </a:r>
            <a:endParaRPr sz="1400">
              <a:latin typeface="Trebuchet MS"/>
              <a:cs typeface="Trebuchet MS"/>
            </a:endParaRPr>
          </a:p>
        </p:txBody>
      </p:sp>
      <p:pic>
        <p:nvPicPr>
          <p:cNvPr id="16" name="object 16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319994" y="2188806"/>
            <a:ext cx="791997" cy="793076"/>
          </a:xfrm>
          <a:prstGeom prst="rect">
            <a:avLst/>
          </a:prstGeom>
        </p:spPr>
      </p:pic>
      <p:sp>
        <p:nvSpPr>
          <p:cNvPr id="17" name="object 17" descr=""/>
          <p:cNvSpPr txBox="1"/>
          <p:nvPr/>
        </p:nvSpPr>
        <p:spPr>
          <a:xfrm>
            <a:off x="4060342" y="3129381"/>
            <a:ext cx="1257935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45">
                <a:solidFill>
                  <a:srgbClr val="2CA9E0"/>
                </a:solidFill>
                <a:latin typeface="Microsoft Sans Serif"/>
                <a:cs typeface="Microsoft Sans Serif"/>
              </a:rPr>
              <a:t>@mitu_group</a:t>
            </a:r>
            <a:endParaRPr sz="1500">
              <a:latin typeface="Microsoft Sans Serif"/>
              <a:cs typeface="Microsoft Sans Serif"/>
            </a:endParaRPr>
          </a:p>
        </p:txBody>
      </p:sp>
      <p:pic>
        <p:nvPicPr>
          <p:cNvPr id="18" name="object 18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120003" y="2294280"/>
            <a:ext cx="657364" cy="657364"/>
          </a:xfrm>
          <a:prstGeom prst="rect">
            <a:avLst/>
          </a:prstGeom>
        </p:spPr>
      </p:pic>
      <p:sp>
        <p:nvSpPr>
          <p:cNvPr id="19" name="object 19" descr=""/>
          <p:cNvSpPr txBox="1"/>
          <p:nvPr/>
        </p:nvSpPr>
        <p:spPr>
          <a:xfrm>
            <a:off x="5754496" y="3129381"/>
            <a:ext cx="1487170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4475" marR="5080" indent="-232410">
              <a:lnSpc>
                <a:spcPct val="100000"/>
              </a:lnSpc>
              <a:spcBef>
                <a:spcPts val="100"/>
              </a:spcBef>
            </a:pPr>
            <a:r>
              <a:rPr dirty="0" sz="1500" spc="70">
                <a:solidFill>
                  <a:srgbClr val="2CA9E0"/>
                </a:solidFill>
                <a:latin typeface="Microsoft Sans Serif"/>
                <a:cs typeface="Microsoft Sans Serif"/>
              </a:rPr>
              <a:t>/company/mitu- </a:t>
            </a:r>
            <a:r>
              <a:rPr dirty="0" sz="1500" spc="-10">
                <a:solidFill>
                  <a:srgbClr val="2CA9E0"/>
                </a:solidFill>
                <a:latin typeface="Microsoft Sans Serif"/>
                <a:cs typeface="Microsoft Sans Serif"/>
              </a:rPr>
              <a:t>skillologies</a:t>
            </a:r>
            <a:endParaRPr sz="1500">
              <a:latin typeface="Microsoft Sans Serif"/>
              <a:cs typeface="Microsoft Sans Serif"/>
            </a:endParaRPr>
          </a:p>
        </p:txBody>
      </p:sp>
      <p:pic>
        <p:nvPicPr>
          <p:cNvPr id="20" name="object 20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7632001" y="2268359"/>
            <a:ext cx="1120317" cy="611276"/>
          </a:xfrm>
          <a:prstGeom prst="rect">
            <a:avLst/>
          </a:prstGeom>
        </p:spPr>
      </p:pic>
      <p:sp>
        <p:nvSpPr>
          <p:cNvPr id="21" name="object 21" descr=""/>
          <p:cNvSpPr txBox="1"/>
          <p:nvPr/>
        </p:nvSpPr>
        <p:spPr>
          <a:xfrm>
            <a:off x="7452258" y="3119297"/>
            <a:ext cx="1506855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10">
                <a:solidFill>
                  <a:srgbClr val="FF3333"/>
                </a:solidFill>
                <a:latin typeface="Microsoft Sans Serif"/>
                <a:cs typeface="Microsoft Sans Serif"/>
              </a:rPr>
              <a:t>MITUSkillologies</a:t>
            </a:r>
            <a:endParaRPr sz="15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/>
              <a:t>Advantages</a:t>
            </a:r>
            <a:r>
              <a:rPr dirty="0" sz="3200" spc="-40"/>
              <a:t> </a:t>
            </a:r>
            <a:r>
              <a:rPr dirty="0" sz="3200" spc="220"/>
              <a:t>of</a:t>
            </a:r>
            <a:r>
              <a:rPr dirty="0" sz="3200" spc="-40"/>
              <a:t> </a:t>
            </a:r>
            <a:r>
              <a:rPr dirty="0" sz="3200" spc="95"/>
              <a:t>Artificial</a:t>
            </a:r>
            <a:r>
              <a:rPr dirty="0" sz="3200" spc="-45"/>
              <a:t> </a:t>
            </a:r>
            <a:r>
              <a:rPr dirty="0" sz="3200" spc="50"/>
              <a:t>Intelligence</a:t>
            </a:r>
            <a:endParaRPr sz="3200"/>
          </a:p>
        </p:txBody>
      </p:sp>
      <p:sp>
        <p:nvSpPr>
          <p:cNvPr id="3" name="object 3" descr=""/>
          <p:cNvSpPr txBox="1"/>
          <p:nvPr/>
        </p:nvSpPr>
        <p:spPr>
          <a:xfrm>
            <a:off x="535940" y="1430034"/>
            <a:ext cx="8107680" cy="4212590"/>
          </a:xfrm>
          <a:prstGeom prst="rect">
            <a:avLst/>
          </a:prstGeom>
        </p:spPr>
        <p:txBody>
          <a:bodyPr wrap="square" lIns="0" tIns="10033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90"/>
              </a:spcBef>
              <a:buClr>
                <a:srgbClr val="6697CC"/>
              </a:buClr>
              <a:buFont typeface="Arial MT"/>
              <a:buChar char="•"/>
              <a:tabLst>
                <a:tab pos="355600" algn="l"/>
              </a:tabLst>
            </a:pPr>
            <a:r>
              <a:rPr dirty="0" sz="2800">
                <a:latin typeface="Microsoft Sans Serif"/>
                <a:cs typeface="Microsoft Sans Serif"/>
              </a:rPr>
              <a:t>Reduction</a:t>
            </a:r>
            <a:r>
              <a:rPr dirty="0" sz="2800" spc="-5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in</a:t>
            </a:r>
            <a:r>
              <a:rPr dirty="0" sz="2800" spc="-5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Human</a:t>
            </a:r>
            <a:r>
              <a:rPr dirty="0" sz="2800" spc="-5">
                <a:latin typeface="Microsoft Sans Serif"/>
                <a:cs typeface="Microsoft Sans Serif"/>
              </a:rPr>
              <a:t> </a:t>
            </a:r>
            <a:r>
              <a:rPr dirty="0" sz="2800" spc="-10">
                <a:latin typeface="Microsoft Sans Serif"/>
                <a:cs typeface="Microsoft Sans Serif"/>
              </a:rPr>
              <a:t>Error</a:t>
            </a:r>
            <a:endParaRPr sz="2800">
              <a:latin typeface="Microsoft Sans Serif"/>
              <a:cs typeface="Microsoft Sans Serif"/>
            </a:endParaRPr>
          </a:p>
          <a:p>
            <a:pPr lvl="1" marL="754380" marR="186690" indent="-285115">
              <a:lnSpc>
                <a:spcPct val="99800"/>
              </a:lnSpc>
              <a:spcBef>
                <a:spcPts val="695"/>
              </a:spcBef>
              <a:buClr>
                <a:srgbClr val="6697CC"/>
              </a:buClr>
              <a:buFont typeface="Arial MT"/>
              <a:buChar char="–"/>
              <a:tabLst>
                <a:tab pos="755650" algn="l"/>
              </a:tabLst>
            </a:pPr>
            <a:r>
              <a:rPr dirty="0" sz="2800">
                <a:latin typeface="Microsoft Sans Serif"/>
                <a:cs typeface="Microsoft Sans Serif"/>
              </a:rPr>
              <a:t>One</a:t>
            </a:r>
            <a:r>
              <a:rPr dirty="0" sz="2800" spc="-105">
                <a:latin typeface="Microsoft Sans Serif"/>
                <a:cs typeface="Microsoft Sans Serif"/>
              </a:rPr>
              <a:t> </a:t>
            </a:r>
            <a:r>
              <a:rPr dirty="0" sz="2800" spc="185">
                <a:latin typeface="Microsoft Sans Serif"/>
                <a:cs typeface="Microsoft Sans Serif"/>
              </a:rPr>
              <a:t>of</a:t>
            </a:r>
            <a:r>
              <a:rPr dirty="0" sz="2800" spc="-95">
                <a:latin typeface="Microsoft Sans Serif"/>
                <a:cs typeface="Microsoft Sans Serif"/>
              </a:rPr>
              <a:t> </a:t>
            </a:r>
            <a:r>
              <a:rPr dirty="0" sz="2800" spc="120">
                <a:latin typeface="Microsoft Sans Serif"/>
                <a:cs typeface="Microsoft Sans Serif"/>
              </a:rPr>
              <a:t>the</a:t>
            </a:r>
            <a:r>
              <a:rPr dirty="0" sz="2800" spc="-100">
                <a:latin typeface="Microsoft Sans Serif"/>
                <a:cs typeface="Microsoft Sans Serif"/>
              </a:rPr>
              <a:t> </a:t>
            </a:r>
            <a:r>
              <a:rPr dirty="0" sz="2800" spc="55">
                <a:latin typeface="Microsoft Sans Serif"/>
                <a:cs typeface="Microsoft Sans Serif"/>
              </a:rPr>
              <a:t>biggest</a:t>
            </a:r>
            <a:r>
              <a:rPr dirty="0" sz="2800" spc="-90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advantages</a:t>
            </a:r>
            <a:r>
              <a:rPr dirty="0" sz="2800" spc="-90">
                <a:latin typeface="Microsoft Sans Serif"/>
                <a:cs typeface="Microsoft Sans Serif"/>
              </a:rPr>
              <a:t> </a:t>
            </a:r>
            <a:r>
              <a:rPr dirty="0" sz="2800" spc="180">
                <a:latin typeface="Microsoft Sans Serif"/>
                <a:cs typeface="Microsoft Sans Serif"/>
              </a:rPr>
              <a:t>of</a:t>
            </a:r>
            <a:r>
              <a:rPr dirty="0" sz="2800" spc="-95">
                <a:latin typeface="Microsoft Sans Serif"/>
                <a:cs typeface="Microsoft Sans Serif"/>
              </a:rPr>
              <a:t> </a:t>
            </a:r>
            <a:r>
              <a:rPr dirty="0" sz="2800" spc="75">
                <a:latin typeface="Microsoft Sans Serif"/>
                <a:cs typeface="Microsoft Sans Serif"/>
              </a:rPr>
              <a:t>Artificial </a:t>
            </a:r>
            <a:r>
              <a:rPr dirty="0" sz="2800" spc="75">
                <a:latin typeface="Microsoft Sans Serif"/>
                <a:cs typeface="Microsoft Sans Serif"/>
              </a:rPr>
              <a:t>	</a:t>
            </a:r>
            <a:r>
              <a:rPr dirty="0" sz="2800" spc="45">
                <a:latin typeface="Microsoft Sans Serif"/>
                <a:cs typeface="Microsoft Sans Serif"/>
              </a:rPr>
              <a:t>Intelligence</a:t>
            </a:r>
            <a:r>
              <a:rPr dirty="0" sz="2800" spc="-105">
                <a:latin typeface="Microsoft Sans Serif"/>
                <a:cs typeface="Microsoft Sans Serif"/>
              </a:rPr>
              <a:t> </a:t>
            </a:r>
            <a:r>
              <a:rPr dirty="0" sz="2800" spc="-10">
                <a:latin typeface="Microsoft Sans Serif"/>
                <a:cs typeface="Microsoft Sans Serif"/>
              </a:rPr>
              <a:t>is</a:t>
            </a:r>
            <a:r>
              <a:rPr dirty="0" sz="2800" spc="-95">
                <a:latin typeface="Microsoft Sans Serif"/>
                <a:cs typeface="Microsoft Sans Serif"/>
              </a:rPr>
              <a:t> </a:t>
            </a:r>
            <a:r>
              <a:rPr dirty="0" sz="2800" spc="150">
                <a:latin typeface="Microsoft Sans Serif"/>
                <a:cs typeface="Microsoft Sans Serif"/>
              </a:rPr>
              <a:t>that</a:t>
            </a:r>
            <a:r>
              <a:rPr dirty="0" sz="2800" spc="-100">
                <a:latin typeface="Microsoft Sans Serif"/>
                <a:cs typeface="Microsoft Sans Serif"/>
              </a:rPr>
              <a:t> </a:t>
            </a:r>
            <a:r>
              <a:rPr dirty="0" sz="2800" spc="200">
                <a:latin typeface="Microsoft Sans Serif"/>
                <a:cs typeface="Microsoft Sans Serif"/>
              </a:rPr>
              <a:t>it</a:t>
            </a:r>
            <a:r>
              <a:rPr dirty="0" sz="2800" spc="-90">
                <a:latin typeface="Microsoft Sans Serif"/>
                <a:cs typeface="Microsoft Sans Serif"/>
              </a:rPr>
              <a:t> </a:t>
            </a:r>
            <a:r>
              <a:rPr dirty="0" sz="2800" spc="-50">
                <a:latin typeface="Microsoft Sans Serif"/>
                <a:cs typeface="Microsoft Sans Serif"/>
              </a:rPr>
              <a:t>can</a:t>
            </a:r>
            <a:r>
              <a:rPr dirty="0" sz="2800" spc="-100">
                <a:latin typeface="Microsoft Sans Serif"/>
                <a:cs typeface="Microsoft Sans Serif"/>
              </a:rPr>
              <a:t> </a:t>
            </a:r>
            <a:r>
              <a:rPr dirty="0" sz="2800" spc="50">
                <a:latin typeface="Microsoft Sans Serif"/>
                <a:cs typeface="Microsoft Sans Serif"/>
              </a:rPr>
              <a:t>significantly</a:t>
            </a:r>
            <a:r>
              <a:rPr dirty="0" sz="2800" spc="-95">
                <a:latin typeface="Microsoft Sans Serif"/>
                <a:cs typeface="Microsoft Sans Serif"/>
              </a:rPr>
              <a:t> </a:t>
            </a:r>
            <a:r>
              <a:rPr dirty="0" sz="2800" spc="-10">
                <a:latin typeface="Microsoft Sans Serif"/>
                <a:cs typeface="Microsoft Sans Serif"/>
              </a:rPr>
              <a:t>reduce </a:t>
            </a:r>
            <a:r>
              <a:rPr dirty="0" sz="2800" spc="-10">
                <a:latin typeface="Microsoft Sans Serif"/>
                <a:cs typeface="Microsoft Sans Serif"/>
              </a:rPr>
              <a:t>	</a:t>
            </a:r>
            <a:r>
              <a:rPr dirty="0" sz="2800">
                <a:latin typeface="Microsoft Sans Serif"/>
                <a:cs typeface="Microsoft Sans Serif"/>
              </a:rPr>
              <a:t>errors</a:t>
            </a:r>
            <a:r>
              <a:rPr dirty="0" sz="2800" spc="-50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and</a:t>
            </a:r>
            <a:r>
              <a:rPr dirty="0" sz="2800" spc="-60">
                <a:latin typeface="Microsoft Sans Serif"/>
                <a:cs typeface="Microsoft Sans Serif"/>
              </a:rPr>
              <a:t> </a:t>
            </a:r>
            <a:r>
              <a:rPr dirty="0" sz="2800" spc="-20">
                <a:latin typeface="Microsoft Sans Serif"/>
                <a:cs typeface="Microsoft Sans Serif"/>
              </a:rPr>
              <a:t>increase</a:t>
            </a:r>
            <a:r>
              <a:rPr dirty="0" sz="2800" spc="-60">
                <a:latin typeface="Microsoft Sans Serif"/>
                <a:cs typeface="Microsoft Sans Serif"/>
              </a:rPr>
              <a:t> </a:t>
            </a:r>
            <a:r>
              <a:rPr dirty="0" sz="2800" spc="-40">
                <a:latin typeface="Microsoft Sans Serif"/>
                <a:cs typeface="Microsoft Sans Serif"/>
              </a:rPr>
              <a:t>accuracy</a:t>
            </a:r>
            <a:r>
              <a:rPr dirty="0" sz="2800" spc="-50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and</a:t>
            </a:r>
            <a:r>
              <a:rPr dirty="0" sz="2800" spc="-60">
                <a:latin typeface="Microsoft Sans Serif"/>
                <a:cs typeface="Microsoft Sans Serif"/>
              </a:rPr>
              <a:t> </a:t>
            </a:r>
            <a:r>
              <a:rPr dirty="0" sz="2800" spc="-10">
                <a:latin typeface="Microsoft Sans Serif"/>
                <a:cs typeface="Microsoft Sans Serif"/>
              </a:rPr>
              <a:t>precision.</a:t>
            </a:r>
            <a:endParaRPr sz="2800">
              <a:latin typeface="Microsoft Sans Serif"/>
              <a:cs typeface="Microsoft Sans Serif"/>
            </a:endParaRPr>
          </a:p>
          <a:p>
            <a:pPr lvl="1" marL="754380" marR="299720" indent="-285115">
              <a:lnSpc>
                <a:spcPct val="100000"/>
              </a:lnSpc>
              <a:spcBef>
                <a:spcPts val="690"/>
              </a:spcBef>
              <a:buClr>
                <a:srgbClr val="6697CC"/>
              </a:buClr>
              <a:buFont typeface="Arial MT"/>
              <a:buChar char="–"/>
              <a:tabLst>
                <a:tab pos="755650" algn="l"/>
              </a:tabLst>
            </a:pPr>
            <a:r>
              <a:rPr dirty="0" sz="2800" spc="-20">
                <a:latin typeface="Microsoft Sans Serif"/>
                <a:cs typeface="Microsoft Sans Serif"/>
              </a:rPr>
              <a:t>The</a:t>
            </a:r>
            <a:r>
              <a:rPr dirty="0" sz="2800" spc="-95">
                <a:latin typeface="Microsoft Sans Serif"/>
                <a:cs typeface="Microsoft Sans Serif"/>
              </a:rPr>
              <a:t> </a:t>
            </a:r>
            <a:r>
              <a:rPr dirty="0" sz="2800" spc="-10">
                <a:latin typeface="Microsoft Sans Serif"/>
                <a:cs typeface="Microsoft Sans Serif"/>
              </a:rPr>
              <a:t>decisions</a:t>
            </a:r>
            <a:r>
              <a:rPr dirty="0" sz="2800" spc="-85">
                <a:latin typeface="Microsoft Sans Serif"/>
                <a:cs typeface="Microsoft Sans Serif"/>
              </a:rPr>
              <a:t> </a:t>
            </a:r>
            <a:r>
              <a:rPr dirty="0" sz="2800" spc="60">
                <a:latin typeface="Microsoft Sans Serif"/>
                <a:cs typeface="Microsoft Sans Serif"/>
              </a:rPr>
              <a:t>taken</a:t>
            </a:r>
            <a:r>
              <a:rPr dirty="0" sz="2800" spc="-85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by</a:t>
            </a:r>
            <a:r>
              <a:rPr dirty="0" sz="2800" spc="-85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AI</a:t>
            </a:r>
            <a:r>
              <a:rPr dirty="0" sz="2800" spc="-80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in</a:t>
            </a:r>
            <a:r>
              <a:rPr dirty="0" sz="2800" spc="-90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every</a:t>
            </a:r>
            <a:r>
              <a:rPr dirty="0" sz="2800" spc="-85">
                <a:latin typeface="Microsoft Sans Serif"/>
                <a:cs typeface="Microsoft Sans Serif"/>
              </a:rPr>
              <a:t> </a:t>
            </a:r>
            <a:r>
              <a:rPr dirty="0" sz="2800" spc="65">
                <a:latin typeface="Microsoft Sans Serif"/>
                <a:cs typeface="Microsoft Sans Serif"/>
              </a:rPr>
              <a:t>step</a:t>
            </a:r>
            <a:r>
              <a:rPr dirty="0" sz="2800" spc="-95">
                <a:latin typeface="Microsoft Sans Serif"/>
                <a:cs typeface="Microsoft Sans Serif"/>
              </a:rPr>
              <a:t> </a:t>
            </a:r>
            <a:r>
              <a:rPr dirty="0" sz="2800" spc="-35">
                <a:latin typeface="Microsoft Sans Serif"/>
                <a:cs typeface="Microsoft Sans Serif"/>
              </a:rPr>
              <a:t>is </a:t>
            </a:r>
            <a:r>
              <a:rPr dirty="0" sz="2800" spc="-35">
                <a:latin typeface="Microsoft Sans Serif"/>
                <a:cs typeface="Microsoft Sans Serif"/>
              </a:rPr>
              <a:t>	</a:t>
            </a:r>
            <a:r>
              <a:rPr dirty="0" sz="2800">
                <a:latin typeface="Microsoft Sans Serif"/>
                <a:cs typeface="Microsoft Sans Serif"/>
              </a:rPr>
              <a:t>decided</a:t>
            </a:r>
            <a:r>
              <a:rPr dirty="0" sz="2800" spc="30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by</a:t>
            </a:r>
            <a:r>
              <a:rPr dirty="0" sz="2800" spc="40">
                <a:latin typeface="Microsoft Sans Serif"/>
                <a:cs typeface="Microsoft Sans Serif"/>
              </a:rPr>
              <a:t> </a:t>
            </a:r>
            <a:r>
              <a:rPr dirty="0" sz="2800" spc="95">
                <a:latin typeface="Microsoft Sans Serif"/>
                <a:cs typeface="Microsoft Sans Serif"/>
              </a:rPr>
              <a:t>information</a:t>
            </a:r>
            <a:r>
              <a:rPr dirty="0" sz="2800" spc="40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previously</a:t>
            </a:r>
            <a:r>
              <a:rPr dirty="0" sz="2800" spc="35">
                <a:latin typeface="Microsoft Sans Serif"/>
                <a:cs typeface="Microsoft Sans Serif"/>
              </a:rPr>
              <a:t> </a:t>
            </a:r>
            <a:r>
              <a:rPr dirty="0" sz="2800" spc="50">
                <a:latin typeface="Microsoft Sans Serif"/>
                <a:cs typeface="Microsoft Sans Serif"/>
              </a:rPr>
              <a:t>gathered </a:t>
            </a:r>
            <a:r>
              <a:rPr dirty="0" sz="2800" spc="50">
                <a:latin typeface="Microsoft Sans Serif"/>
                <a:cs typeface="Microsoft Sans Serif"/>
              </a:rPr>
              <a:t>	</a:t>
            </a:r>
            <a:r>
              <a:rPr dirty="0" sz="2800">
                <a:latin typeface="Microsoft Sans Serif"/>
                <a:cs typeface="Microsoft Sans Serif"/>
              </a:rPr>
              <a:t>and</a:t>
            </a:r>
            <a:r>
              <a:rPr dirty="0" sz="2800" spc="-105">
                <a:latin typeface="Microsoft Sans Serif"/>
                <a:cs typeface="Microsoft Sans Serif"/>
              </a:rPr>
              <a:t> </a:t>
            </a:r>
            <a:r>
              <a:rPr dirty="0" sz="2800" spc="-110">
                <a:latin typeface="Microsoft Sans Serif"/>
                <a:cs typeface="Microsoft Sans Serif"/>
              </a:rPr>
              <a:t>a</a:t>
            </a:r>
            <a:r>
              <a:rPr dirty="0" sz="2800" spc="-95">
                <a:latin typeface="Microsoft Sans Serif"/>
                <a:cs typeface="Microsoft Sans Serif"/>
              </a:rPr>
              <a:t> </a:t>
            </a:r>
            <a:r>
              <a:rPr dirty="0" sz="2800" spc="50">
                <a:latin typeface="Microsoft Sans Serif"/>
                <a:cs typeface="Microsoft Sans Serif"/>
              </a:rPr>
              <a:t>certain</a:t>
            </a:r>
            <a:r>
              <a:rPr dirty="0" sz="2800" spc="-90">
                <a:latin typeface="Microsoft Sans Serif"/>
                <a:cs typeface="Microsoft Sans Serif"/>
              </a:rPr>
              <a:t> </a:t>
            </a:r>
            <a:r>
              <a:rPr dirty="0" sz="2800" spc="60">
                <a:latin typeface="Microsoft Sans Serif"/>
                <a:cs typeface="Microsoft Sans Serif"/>
              </a:rPr>
              <a:t>set</a:t>
            </a:r>
            <a:r>
              <a:rPr dirty="0" sz="2800" spc="-100">
                <a:latin typeface="Microsoft Sans Serif"/>
                <a:cs typeface="Microsoft Sans Serif"/>
              </a:rPr>
              <a:t> </a:t>
            </a:r>
            <a:r>
              <a:rPr dirty="0" sz="2800" spc="180">
                <a:latin typeface="Microsoft Sans Serif"/>
                <a:cs typeface="Microsoft Sans Serif"/>
              </a:rPr>
              <a:t>of</a:t>
            </a:r>
            <a:r>
              <a:rPr dirty="0" sz="2800" spc="-95">
                <a:latin typeface="Microsoft Sans Serif"/>
                <a:cs typeface="Microsoft Sans Serif"/>
              </a:rPr>
              <a:t> </a:t>
            </a:r>
            <a:r>
              <a:rPr dirty="0" sz="2800" spc="-10">
                <a:latin typeface="Microsoft Sans Serif"/>
                <a:cs typeface="Microsoft Sans Serif"/>
              </a:rPr>
              <a:t>algorithms.</a:t>
            </a:r>
            <a:endParaRPr sz="2800">
              <a:latin typeface="Microsoft Sans Serif"/>
              <a:cs typeface="Microsoft Sans Serif"/>
            </a:endParaRPr>
          </a:p>
          <a:p>
            <a:pPr lvl="1" marL="754380" marR="5080" indent="-285115">
              <a:lnSpc>
                <a:spcPct val="100000"/>
              </a:lnSpc>
              <a:spcBef>
                <a:spcPts val="670"/>
              </a:spcBef>
              <a:buClr>
                <a:srgbClr val="6697CC"/>
              </a:buClr>
              <a:buFont typeface="Arial MT"/>
              <a:buChar char="–"/>
              <a:tabLst>
                <a:tab pos="755650" algn="l"/>
              </a:tabLst>
            </a:pPr>
            <a:r>
              <a:rPr dirty="0" sz="2800">
                <a:latin typeface="Microsoft Sans Serif"/>
                <a:cs typeface="Microsoft Sans Serif"/>
              </a:rPr>
              <a:t>When</a:t>
            </a:r>
            <a:r>
              <a:rPr dirty="0" sz="2800" spc="-75">
                <a:latin typeface="Microsoft Sans Serif"/>
                <a:cs typeface="Microsoft Sans Serif"/>
              </a:rPr>
              <a:t> </a:t>
            </a:r>
            <a:r>
              <a:rPr dirty="0" sz="2800" spc="55">
                <a:latin typeface="Microsoft Sans Serif"/>
                <a:cs typeface="Microsoft Sans Serif"/>
              </a:rPr>
              <a:t>programmed</a:t>
            </a:r>
            <a:r>
              <a:rPr dirty="0" sz="2800" spc="-70">
                <a:latin typeface="Microsoft Sans Serif"/>
                <a:cs typeface="Microsoft Sans Serif"/>
              </a:rPr>
              <a:t> </a:t>
            </a:r>
            <a:r>
              <a:rPr dirty="0" sz="2800" spc="55">
                <a:latin typeface="Microsoft Sans Serif"/>
                <a:cs typeface="Microsoft Sans Serif"/>
              </a:rPr>
              <a:t>properly,</a:t>
            </a:r>
            <a:r>
              <a:rPr dirty="0" sz="2800" spc="-65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these</a:t>
            </a:r>
            <a:r>
              <a:rPr dirty="0" sz="2800" spc="-75">
                <a:latin typeface="Microsoft Sans Serif"/>
                <a:cs typeface="Microsoft Sans Serif"/>
              </a:rPr>
              <a:t> </a:t>
            </a:r>
            <a:r>
              <a:rPr dirty="0" sz="2800" spc="50">
                <a:latin typeface="Microsoft Sans Serif"/>
                <a:cs typeface="Microsoft Sans Serif"/>
              </a:rPr>
              <a:t>errors</a:t>
            </a:r>
            <a:r>
              <a:rPr dirty="0" sz="2800" spc="-70">
                <a:latin typeface="Microsoft Sans Serif"/>
                <a:cs typeface="Microsoft Sans Serif"/>
              </a:rPr>
              <a:t> </a:t>
            </a:r>
            <a:r>
              <a:rPr dirty="0" sz="2800" spc="-25">
                <a:latin typeface="Microsoft Sans Serif"/>
                <a:cs typeface="Microsoft Sans Serif"/>
              </a:rPr>
              <a:t>can </a:t>
            </a:r>
            <a:r>
              <a:rPr dirty="0" sz="2800" spc="-25">
                <a:latin typeface="Microsoft Sans Serif"/>
                <a:cs typeface="Microsoft Sans Serif"/>
              </a:rPr>
              <a:t>	</a:t>
            </a:r>
            <a:r>
              <a:rPr dirty="0" sz="2800">
                <a:latin typeface="Microsoft Sans Serif"/>
                <a:cs typeface="Microsoft Sans Serif"/>
              </a:rPr>
              <a:t>be</a:t>
            </a:r>
            <a:r>
              <a:rPr dirty="0" sz="2800" spc="-20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reduced</a:t>
            </a:r>
            <a:r>
              <a:rPr dirty="0" sz="2800" spc="-25">
                <a:latin typeface="Microsoft Sans Serif"/>
                <a:cs typeface="Microsoft Sans Serif"/>
              </a:rPr>
              <a:t> </a:t>
            </a:r>
            <a:r>
              <a:rPr dirty="0" sz="2800" spc="210">
                <a:latin typeface="Microsoft Sans Serif"/>
                <a:cs typeface="Microsoft Sans Serif"/>
              </a:rPr>
              <a:t>to</a:t>
            </a:r>
            <a:r>
              <a:rPr dirty="0" sz="2800" spc="-20">
                <a:latin typeface="Microsoft Sans Serif"/>
                <a:cs typeface="Microsoft Sans Serif"/>
              </a:rPr>
              <a:t> null.</a:t>
            </a:r>
            <a:endParaRPr sz="2800">
              <a:latin typeface="Microsoft Sans Serif"/>
              <a:cs typeface="Microsoft Sans Serif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51597" y="70916"/>
            <a:ext cx="1184757" cy="64800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/>
              <a:t>Advantages</a:t>
            </a:r>
            <a:r>
              <a:rPr dirty="0" sz="3200" spc="-40"/>
              <a:t> </a:t>
            </a:r>
            <a:r>
              <a:rPr dirty="0" sz="3200" spc="220"/>
              <a:t>of</a:t>
            </a:r>
            <a:r>
              <a:rPr dirty="0" sz="3200" spc="-40"/>
              <a:t> </a:t>
            </a:r>
            <a:r>
              <a:rPr dirty="0" sz="3200" spc="95"/>
              <a:t>Artificial</a:t>
            </a:r>
            <a:r>
              <a:rPr dirty="0" sz="3200" spc="-45"/>
              <a:t> </a:t>
            </a:r>
            <a:r>
              <a:rPr dirty="0" sz="3200" spc="50"/>
              <a:t>Intelligence</a:t>
            </a:r>
            <a:endParaRPr sz="3200"/>
          </a:p>
        </p:txBody>
      </p:sp>
      <p:sp>
        <p:nvSpPr>
          <p:cNvPr id="3" name="object 3" descr=""/>
          <p:cNvSpPr txBox="1"/>
          <p:nvPr/>
        </p:nvSpPr>
        <p:spPr>
          <a:xfrm>
            <a:off x="535940" y="1431901"/>
            <a:ext cx="8037830" cy="4453255"/>
          </a:xfrm>
          <a:prstGeom prst="rect">
            <a:avLst/>
          </a:prstGeom>
        </p:spPr>
        <p:txBody>
          <a:bodyPr wrap="square" lIns="0" tIns="95250" rIns="0" bIns="0" rtlCol="0" vert="horz">
            <a:spAutoFit/>
          </a:bodyPr>
          <a:lstStyle/>
          <a:p>
            <a:pPr marL="341630" indent="-328930">
              <a:lnSpc>
                <a:spcPct val="100000"/>
              </a:lnSpc>
              <a:spcBef>
                <a:spcPts val="750"/>
              </a:spcBef>
              <a:buClr>
                <a:srgbClr val="6697CC"/>
              </a:buClr>
              <a:buFont typeface="Arial MT"/>
              <a:buChar char="•"/>
              <a:tabLst>
                <a:tab pos="341630" algn="l"/>
              </a:tabLst>
            </a:pPr>
            <a:r>
              <a:rPr dirty="0" sz="2700">
                <a:latin typeface="Microsoft Sans Serif"/>
                <a:cs typeface="Microsoft Sans Serif"/>
              </a:rPr>
              <a:t>Zero</a:t>
            </a:r>
            <a:r>
              <a:rPr dirty="0" sz="2700" spc="-30">
                <a:latin typeface="Microsoft Sans Serif"/>
                <a:cs typeface="Microsoft Sans Serif"/>
              </a:rPr>
              <a:t> </a:t>
            </a:r>
            <a:r>
              <a:rPr dirty="0" sz="2700" spc="-20">
                <a:latin typeface="Microsoft Sans Serif"/>
                <a:cs typeface="Microsoft Sans Serif"/>
              </a:rPr>
              <a:t>Risks</a:t>
            </a:r>
            <a:endParaRPr sz="2700">
              <a:latin typeface="Microsoft Sans Serif"/>
              <a:cs typeface="Microsoft Sans Serif"/>
            </a:endParaRPr>
          </a:p>
          <a:p>
            <a:pPr lvl="1" marL="724535" marR="32384" indent="-273050">
              <a:lnSpc>
                <a:spcPts val="3220"/>
              </a:lnSpc>
              <a:spcBef>
                <a:spcPts val="780"/>
              </a:spcBef>
              <a:buClr>
                <a:srgbClr val="6697CC"/>
              </a:buClr>
              <a:buFont typeface="Arial MT"/>
              <a:buChar char="–"/>
              <a:tabLst>
                <a:tab pos="724535" algn="l"/>
              </a:tabLst>
            </a:pPr>
            <a:r>
              <a:rPr dirty="0" sz="2700" spc="75">
                <a:latin typeface="Microsoft Sans Serif"/>
                <a:cs typeface="Microsoft Sans Serif"/>
              </a:rPr>
              <a:t>Another</a:t>
            </a:r>
            <a:r>
              <a:rPr dirty="0" sz="2700" spc="-105">
                <a:latin typeface="Microsoft Sans Serif"/>
                <a:cs typeface="Microsoft Sans Serif"/>
              </a:rPr>
              <a:t> </a:t>
            </a:r>
            <a:r>
              <a:rPr dirty="0" sz="2700" spc="50">
                <a:latin typeface="Microsoft Sans Serif"/>
                <a:cs typeface="Microsoft Sans Serif"/>
              </a:rPr>
              <a:t>big</a:t>
            </a:r>
            <a:r>
              <a:rPr dirty="0" sz="2700" spc="-105">
                <a:latin typeface="Microsoft Sans Serif"/>
                <a:cs typeface="Microsoft Sans Serif"/>
              </a:rPr>
              <a:t> </a:t>
            </a:r>
            <a:r>
              <a:rPr dirty="0" sz="2700">
                <a:latin typeface="Microsoft Sans Serif"/>
                <a:cs typeface="Microsoft Sans Serif"/>
              </a:rPr>
              <a:t>advantage</a:t>
            </a:r>
            <a:r>
              <a:rPr dirty="0" sz="2700" spc="-110">
                <a:latin typeface="Microsoft Sans Serif"/>
                <a:cs typeface="Microsoft Sans Serif"/>
              </a:rPr>
              <a:t> </a:t>
            </a:r>
            <a:r>
              <a:rPr dirty="0" sz="2700" spc="180">
                <a:latin typeface="Microsoft Sans Serif"/>
                <a:cs typeface="Microsoft Sans Serif"/>
              </a:rPr>
              <a:t>of</a:t>
            </a:r>
            <a:r>
              <a:rPr dirty="0" sz="2700" spc="-110">
                <a:latin typeface="Microsoft Sans Serif"/>
                <a:cs typeface="Microsoft Sans Serif"/>
              </a:rPr>
              <a:t> </a:t>
            </a:r>
            <a:r>
              <a:rPr dirty="0" sz="2700">
                <a:latin typeface="Microsoft Sans Serif"/>
                <a:cs typeface="Microsoft Sans Serif"/>
              </a:rPr>
              <a:t>AI</a:t>
            </a:r>
            <a:r>
              <a:rPr dirty="0" sz="2700" spc="-110">
                <a:latin typeface="Microsoft Sans Serif"/>
                <a:cs typeface="Microsoft Sans Serif"/>
              </a:rPr>
              <a:t> </a:t>
            </a:r>
            <a:r>
              <a:rPr dirty="0" sz="2700" spc="-35">
                <a:latin typeface="Microsoft Sans Serif"/>
                <a:cs typeface="Microsoft Sans Serif"/>
              </a:rPr>
              <a:t>is</a:t>
            </a:r>
            <a:r>
              <a:rPr dirty="0" sz="2700" spc="-110">
                <a:latin typeface="Microsoft Sans Serif"/>
                <a:cs typeface="Microsoft Sans Serif"/>
              </a:rPr>
              <a:t> </a:t>
            </a:r>
            <a:r>
              <a:rPr dirty="0" sz="2700" spc="135">
                <a:latin typeface="Microsoft Sans Serif"/>
                <a:cs typeface="Microsoft Sans Serif"/>
              </a:rPr>
              <a:t>that</a:t>
            </a:r>
            <a:r>
              <a:rPr dirty="0" sz="2700" spc="-100">
                <a:latin typeface="Microsoft Sans Serif"/>
                <a:cs typeface="Microsoft Sans Serif"/>
              </a:rPr>
              <a:t> </a:t>
            </a:r>
            <a:r>
              <a:rPr dirty="0" sz="2700" spc="-30">
                <a:latin typeface="Microsoft Sans Serif"/>
                <a:cs typeface="Microsoft Sans Serif"/>
              </a:rPr>
              <a:t>humans</a:t>
            </a:r>
            <a:r>
              <a:rPr dirty="0" sz="2700" spc="-110">
                <a:latin typeface="Microsoft Sans Serif"/>
                <a:cs typeface="Microsoft Sans Serif"/>
              </a:rPr>
              <a:t> </a:t>
            </a:r>
            <a:r>
              <a:rPr dirty="0" sz="2700" spc="-25">
                <a:latin typeface="Microsoft Sans Serif"/>
                <a:cs typeface="Microsoft Sans Serif"/>
              </a:rPr>
              <a:t>can </a:t>
            </a:r>
            <a:r>
              <a:rPr dirty="0" sz="2700">
                <a:latin typeface="Microsoft Sans Serif"/>
                <a:cs typeface="Microsoft Sans Serif"/>
              </a:rPr>
              <a:t>overcome</a:t>
            </a:r>
            <a:r>
              <a:rPr dirty="0" sz="2700" spc="-90">
                <a:latin typeface="Microsoft Sans Serif"/>
                <a:cs typeface="Microsoft Sans Serif"/>
              </a:rPr>
              <a:t> </a:t>
            </a:r>
            <a:r>
              <a:rPr dirty="0" sz="2700" spc="-10">
                <a:latin typeface="Microsoft Sans Serif"/>
                <a:cs typeface="Microsoft Sans Serif"/>
              </a:rPr>
              <a:t>many</a:t>
            </a:r>
            <a:r>
              <a:rPr dirty="0" sz="2700" spc="-85">
                <a:latin typeface="Microsoft Sans Serif"/>
                <a:cs typeface="Microsoft Sans Serif"/>
              </a:rPr>
              <a:t> </a:t>
            </a:r>
            <a:r>
              <a:rPr dirty="0" sz="2700" spc="-20">
                <a:latin typeface="Microsoft Sans Serif"/>
                <a:cs typeface="Microsoft Sans Serif"/>
              </a:rPr>
              <a:t>risks</a:t>
            </a:r>
            <a:r>
              <a:rPr dirty="0" sz="2700" spc="-90">
                <a:latin typeface="Microsoft Sans Serif"/>
                <a:cs typeface="Microsoft Sans Serif"/>
              </a:rPr>
              <a:t> </a:t>
            </a:r>
            <a:r>
              <a:rPr dirty="0" sz="2700">
                <a:latin typeface="Microsoft Sans Serif"/>
                <a:cs typeface="Microsoft Sans Serif"/>
              </a:rPr>
              <a:t>by</a:t>
            </a:r>
            <a:r>
              <a:rPr dirty="0" sz="2700" spc="-90">
                <a:latin typeface="Microsoft Sans Serif"/>
                <a:cs typeface="Microsoft Sans Serif"/>
              </a:rPr>
              <a:t> </a:t>
            </a:r>
            <a:r>
              <a:rPr dirty="0" sz="2700" spc="125">
                <a:latin typeface="Microsoft Sans Serif"/>
                <a:cs typeface="Microsoft Sans Serif"/>
              </a:rPr>
              <a:t>letting</a:t>
            </a:r>
            <a:r>
              <a:rPr dirty="0" sz="2700" spc="-95">
                <a:latin typeface="Microsoft Sans Serif"/>
                <a:cs typeface="Microsoft Sans Serif"/>
              </a:rPr>
              <a:t> </a:t>
            </a:r>
            <a:r>
              <a:rPr dirty="0" sz="2700">
                <a:latin typeface="Microsoft Sans Serif"/>
                <a:cs typeface="Microsoft Sans Serif"/>
              </a:rPr>
              <a:t>AI</a:t>
            </a:r>
            <a:r>
              <a:rPr dirty="0" sz="2700" spc="-80">
                <a:latin typeface="Microsoft Sans Serif"/>
                <a:cs typeface="Microsoft Sans Serif"/>
              </a:rPr>
              <a:t> </a:t>
            </a:r>
            <a:r>
              <a:rPr dirty="0" sz="2700" spc="80">
                <a:latin typeface="Microsoft Sans Serif"/>
                <a:cs typeface="Microsoft Sans Serif"/>
              </a:rPr>
              <a:t>robots</a:t>
            </a:r>
            <a:r>
              <a:rPr dirty="0" sz="2700" spc="-90">
                <a:latin typeface="Microsoft Sans Serif"/>
                <a:cs typeface="Microsoft Sans Serif"/>
              </a:rPr>
              <a:t> </a:t>
            </a:r>
            <a:r>
              <a:rPr dirty="0" sz="2700" spc="40">
                <a:latin typeface="Microsoft Sans Serif"/>
                <a:cs typeface="Microsoft Sans Serif"/>
              </a:rPr>
              <a:t>do </a:t>
            </a:r>
            <a:r>
              <a:rPr dirty="0" sz="2700" spc="95">
                <a:latin typeface="Microsoft Sans Serif"/>
                <a:cs typeface="Microsoft Sans Serif"/>
              </a:rPr>
              <a:t>them</a:t>
            </a:r>
            <a:r>
              <a:rPr dirty="0" sz="2700" spc="-105">
                <a:latin typeface="Microsoft Sans Serif"/>
                <a:cs typeface="Microsoft Sans Serif"/>
              </a:rPr>
              <a:t> </a:t>
            </a:r>
            <a:r>
              <a:rPr dirty="0" sz="2700" spc="155">
                <a:latin typeface="Microsoft Sans Serif"/>
                <a:cs typeface="Microsoft Sans Serif"/>
              </a:rPr>
              <a:t>for</a:t>
            </a:r>
            <a:r>
              <a:rPr dirty="0" sz="2700" spc="-90">
                <a:latin typeface="Microsoft Sans Serif"/>
                <a:cs typeface="Microsoft Sans Serif"/>
              </a:rPr>
              <a:t> </a:t>
            </a:r>
            <a:r>
              <a:rPr dirty="0" sz="2700" spc="-25">
                <a:latin typeface="Microsoft Sans Serif"/>
                <a:cs typeface="Microsoft Sans Serif"/>
              </a:rPr>
              <a:t>us.</a:t>
            </a:r>
            <a:endParaRPr sz="2700">
              <a:latin typeface="Microsoft Sans Serif"/>
              <a:cs typeface="Microsoft Sans Serif"/>
            </a:endParaRPr>
          </a:p>
          <a:p>
            <a:pPr lvl="1" marL="724535" marR="5080" indent="-273050">
              <a:lnSpc>
                <a:spcPct val="99300"/>
              </a:lnSpc>
              <a:spcBef>
                <a:spcPts val="555"/>
              </a:spcBef>
              <a:buClr>
                <a:srgbClr val="6697CC"/>
              </a:buClr>
              <a:buFont typeface="Arial MT"/>
              <a:buChar char="–"/>
              <a:tabLst>
                <a:tab pos="724535" algn="l"/>
              </a:tabLst>
            </a:pPr>
            <a:r>
              <a:rPr dirty="0" sz="2700" spc="55">
                <a:latin typeface="Microsoft Sans Serif"/>
                <a:cs typeface="Microsoft Sans Serif"/>
              </a:rPr>
              <a:t>Whether</a:t>
            </a:r>
            <a:r>
              <a:rPr dirty="0" sz="2700" spc="-10">
                <a:latin typeface="Microsoft Sans Serif"/>
                <a:cs typeface="Microsoft Sans Serif"/>
              </a:rPr>
              <a:t> </a:t>
            </a:r>
            <a:r>
              <a:rPr dirty="0" sz="2700" spc="190">
                <a:latin typeface="Microsoft Sans Serif"/>
                <a:cs typeface="Microsoft Sans Serif"/>
              </a:rPr>
              <a:t>it</a:t>
            </a:r>
            <a:r>
              <a:rPr dirty="0" sz="2700">
                <a:latin typeface="Microsoft Sans Serif"/>
                <a:cs typeface="Microsoft Sans Serif"/>
              </a:rPr>
              <a:t> be</a:t>
            </a:r>
            <a:r>
              <a:rPr dirty="0" sz="2700" spc="-15">
                <a:latin typeface="Microsoft Sans Serif"/>
                <a:cs typeface="Microsoft Sans Serif"/>
              </a:rPr>
              <a:t> </a:t>
            </a:r>
            <a:r>
              <a:rPr dirty="0" sz="2700">
                <a:latin typeface="Microsoft Sans Serif"/>
                <a:cs typeface="Microsoft Sans Serif"/>
              </a:rPr>
              <a:t>defusing</a:t>
            </a:r>
            <a:r>
              <a:rPr dirty="0" sz="2700" spc="-10">
                <a:latin typeface="Microsoft Sans Serif"/>
                <a:cs typeface="Microsoft Sans Serif"/>
              </a:rPr>
              <a:t> </a:t>
            </a:r>
            <a:r>
              <a:rPr dirty="0" sz="2700" spc="-105">
                <a:latin typeface="Microsoft Sans Serif"/>
                <a:cs typeface="Microsoft Sans Serif"/>
              </a:rPr>
              <a:t>a</a:t>
            </a:r>
            <a:r>
              <a:rPr dirty="0" sz="2700" spc="-15">
                <a:latin typeface="Microsoft Sans Serif"/>
                <a:cs typeface="Microsoft Sans Serif"/>
              </a:rPr>
              <a:t> </a:t>
            </a:r>
            <a:r>
              <a:rPr dirty="0" sz="2700">
                <a:latin typeface="Microsoft Sans Serif"/>
                <a:cs typeface="Microsoft Sans Serif"/>
              </a:rPr>
              <a:t>bomb,</a:t>
            </a:r>
            <a:r>
              <a:rPr dirty="0" sz="2700" spc="-10">
                <a:latin typeface="Microsoft Sans Serif"/>
                <a:cs typeface="Microsoft Sans Serif"/>
              </a:rPr>
              <a:t> </a:t>
            </a:r>
            <a:r>
              <a:rPr dirty="0" sz="2700">
                <a:latin typeface="Microsoft Sans Serif"/>
                <a:cs typeface="Microsoft Sans Serif"/>
              </a:rPr>
              <a:t>going</a:t>
            </a:r>
            <a:r>
              <a:rPr dirty="0" sz="2700" spc="-15">
                <a:latin typeface="Microsoft Sans Serif"/>
                <a:cs typeface="Microsoft Sans Serif"/>
              </a:rPr>
              <a:t> </a:t>
            </a:r>
            <a:r>
              <a:rPr dirty="0" sz="2700" spc="200">
                <a:latin typeface="Microsoft Sans Serif"/>
                <a:cs typeface="Microsoft Sans Serif"/>
              </a:rPr>
              <a:t>to</a:t>
            </a:r>
            <a:r>
              <a:rPr dirty="0" sz="2700" spc="-5">
                <a:latin typeface="Microsoft Sans Serif"/>
                <a:cs typeface="Microsoft Sans Serif"/>
              </a:rPr>
              <a:t> </a:t>
            </a:r>
            <a:r>
              <a:rPr dirty="0" sz="2700" spc="-10">
                <a:latin typeface="Microsoft Sans Serif"/>
                <a:cs typeface="Microsoft Sans Serif"/>
              </a:rPr>
              <a:t>space, </a:t>
            </a:r>
            <a:r>
              <a:rPr dirty="0" sz="2700" spc="50">
                <a:latin typeface="Microsoft Sans Serif"/>
                <a:cs typeface="Microsoft Sans Serif"/>
              </a:rPr>
              <a:t>exploring</a:t>
            </a:r>
            <a:r>
              <a:rPr dirty="0" sz="2700">
                <a:latin typeface="Microsoft Sans Serif"/>
                <a:cs typeface="Microsoft Sans Serif"/>
              </a:rPr>
              <a:t> </a:t>
            </a:r>
            <a:r>
              <a:rPr dirty="0" sz="2700" spc="110">
                <a:latin typeface="Microsoft Sans Serif"/>
                <a:cs typeface="Microsoft Sans Serif"/>
              </a:rPr>
              <a:t>the</a:t>
            </a:r>
            <a:r>
              <a:rPr dirty="0" sz="2700" spc="10">
                <a:latin typeface="Microsoft Sans Serif"/>
                <a:cs typeface="Microsoft Sans Serif"/>
              </a:rPr>
              <a:t> </a:t>
            </a:r>
            <a:r>
              <a:rPr dirty="0" sz="2700">
                <a:latin typeface="Microsoft Sans Serif"/>
                <a:cs typeface="Microsoft Sans Serif"/>
              </a:rPr>
              <a:t>deepest parts</a:t>
            </a:r>
            <a:r>
              <a:rPr dirty="0" sz="2700" spc="-5">
                <a:latin typeface="Microsoft Sans Serif"/>
                <a:cs typeface="Microsoft Sans Serif"/>
              </a:rPr>
              <a:t> </a:t>
            </a:r>
            <a:r>
              <a:rPr dirty="0" sz="2700" spc="180">
                <a:latin typeface="Microsoft Sans Serif"/>
                <a:cs typeface="Microsoft Sans Serif"/>
              </a:rPr>
              <a:t>of</a:t>
            </a:r>
            <a:r>
              <a:rPr dirty="0" sz="2700" spc="-5">
                <a:latin typeface="Microsoft Sans Serif"/>
                <a:cs typeface="Microsoft Sans Serif"/>
              </a:rPr>
              <a:t> </a:t>
            </a:r>
            <a:r>
              <a:rPr dirty="0" sz="2700" spc="-10">
                <a:latin typeface="Microsoft Sans Serif"/>
                <a:cs typeface="Microsoft Sans Serif"/>
              </a:rPr>
              <a:t>oceans, </a:t>
            </a:r>
            <a:r>
              <a:rPr dirty="0" sz="2700" spc="-35">
                <a:latin typeface="Microsoft Sans Serif"/>
                <a:cs typeface="Microsoft Sans Serif"/>
              </a:rPr>
              <a:t>machines </a:t>
            </a:r>
            <a:r>
              <a:rPr dirty="0" sz="2700" spc="130">
                <a:latin typeface="Microsoft Sans Serif"/>
                <a:cs typeface="Microsoft Sans Serif"/>
              </a:rPr>
              <a:t>with</a:t>
            </a:r>
            <a:r>
              <a:rPr dirty="0" sz="2700" spc="-30">
                <a:latin typeface="Microsoft Sans Serif"/>
                <a:cs typeface="Microsoft Sans Serif"/>
              </a:rPr>
              <a:t> </a:t>
            </a:r>
            <a:r>
              <a:rPr dirty="0" sz="2700" spc="65">
                <a:latin typeface="Microsoft Sans Serif"/>
                <a:cs typeface="Microsoft Sans Serif"/>
              </a:rPr>
              <a:t>metal</a:t>
            </a:r>
            <a:r>
              <a:rPr dirty="0" sz="2700" spc="-20">
                <a:latin typeface="Microsoft Sans Serif"/>
                <a:cs typeface="Microsoft Sans Serif"/>
              </a:rPr>
              <a:t> </a:t>
            </a:r>
            <a:r>
              <a:rPr dirty="0" sz="2700">
                <a:latin typeface="Microsoft Sans Serif"/>
                <a:cs typeface="Microsoft Sans Serif"/>
              </a:rPr>
              <a:t>bodies</a:t>
            </a:r>
            <a:r>
              <a:rPr dirty="0" sz="2700" spc="-35">
                <a:latin typeface="Microsoft Sans Serif"/>
                <a:cs typeface="Microsoft Sans Serif"/>
              </a:rPr>
              <a:t> </a:t>
            </a:r>
            <a:r>
              <a:rPr dirty="0" sz="2700">
                <a:latin typeface="Microsoft Sans Serif"/>
                <a:cs typeface="Microsoft Sans Serif"/>
              </a:rPr>
              <a:t>are</a:t>
            </a:r>
            <a:r>
              <a:rPr dirty="0" sz="2700" spc="-15">
                <a:latin typeface="Microsoft Sans Serif"/>
                <a:cs typeface="Microsoft Sans Serif"/>
              </a:rPr>
              <a:t> </a:t>
            </a:r>
            <a:r>
              <a:rPr dirty="0" sz="2700">
                <a:latin typeface="Microsoft Sans Serif"/>
                <a:cs typeface="Microsoft Sans Serif"/>
              </a:rPr>
              <a:t>resistant</a:t>
            </a:r>
            <a:r>
              <a:rPr dirty="0" sz="2700" spc="-25">
                <a:latin typeface="Microsoft Sans Serif"/>
                <a:cs typeface="Microsoft Sans Serif"/>
              </a:rPr>
              <a:t> in </a:t>
            </a:r>
            <a:r>
              <a:rPr dirty="0" sz="2700" spc="60">
                <a:latin typeface="Microsoft Sans Serif"/>
                <a:cs typeface="Microsoft Sans Serif"/>
              </a:rPr>
              <a:t>nature</a:t>
            </a:r>
            <a:r>
              <a:rPr dirty="0" sz="2700" spc="-110">
                <a:latin typeface="Microsoft Sans Serif"/>
                <a:cs typeface="Microsoft Sans Serif"/>
              </a:rPr>
              <a:t> </a:t>
            </a:r>
            <a:r>
              <a:rPr dirty="0" sz="2700">
                <a:latin typeface="Microsoft Sans Serif"/>
                <a:cs typeface="Microsoft Sans Serif"/>
              </a:rPr>
              <a:t>and</a:t>
            </a:r>
            <a:r>
              <a:rPr dirty="0" sz="2700" spc="-105">
                <a:latin typeface="Microsoft Sans Serif"/>
                <a:cs typeface="Microsoft Sans Serif"/>
              </a:rPr>
              <a:t> </a:t>
            </a:r>
            <a:r>
              <a:rPr dirty="0" sz="2700" spc="-70">
                <a:latin typeface="Microsoft Sans Serif"/>
                <a:cs typeface="Microsoft Sans Serif"/>
              </a:rPr>
              <a:t>can</a:t>
            </a:r>
            <a:r>
              <a:rPr dirty="0" sz="2700" spc="-105">
                <a:latin typeface="Microsoft Sans Serif"/>
                <a:cs typeface="Microsoft Sans Serif"/>
              </a:rPr>
              <a:t> </a:t>
            </a:r>
            <a:r>
              <a:rPr dirty="0" sz="2700">
                <a:latin typeface="Microsoft Sans Serif"/>
                <a:cs typeface="Microsoft Sans Serif"/>
              </a:rPr>
              <a:t>survive</a:t>
            </a:r>
            <a:r>
              <a:rPr dirty="0" sz="2700" spc="-95">
                <a:latin typeface="Microsoft Sans Serif"/>
                <a:cs typeface="Microsoft Sans Serif"/>
              </a:rPr>
              <a:t> </a:t>
            </a:r>
            <a:r>
              <a:rPr dirty="0" sz="2700" spc="65">
                <a:latin typeface="Microsoft Sans Serif"/>
                <a:cs typeface="Microsoft Sans Serif"/>
              </a:rPr>
              <a:t>unfriendly</a:t>
            </a:r>
            <a:r>
              <a:rPr dirty="0" sz="2700" spc="-110">
                <a:latin typeface="Microsoft Sans Serif"/>
                <a:cs typeface="Microsoft Sans Serif"/>
              </a:rPr>
              <a:t> </a:t>
            </a:r>
            <a:r>
              <a:rPr dirty="0" sz="2700" spc="-10">
                <a:latin typeface="Microsoft Sans Serif"/>
                <a:cs typeface="Microsoft Sans Serif"/>
              </a:rPr>
              <a:t>atmospheres.</a:t>
            </a:r>
            <a:endParaRPr sz="2700">
              <a:latin typeface="Microsoft Sans Serif"/>
              <a:cs typeface="Microsoft Sans Serif"/>
            </a:endParaRPr>
          </a:p>
          <a:p>
            <a:pPr lvl="1" marL="724535" marR="58419" indent="-273050">
              <a:lnSpc>
                <a:spcPts val="3220"/>
              </a:lnSpc>
              <a:spcBef>
                <a:spcPts val="770"/>
              </a:spcBef>
              <a:buClr>
                <a:srgbClr val="6697CC"/>
              </a:buClr>
              <a:buFont typeface="Arial MT"/>
              <a:buChar char="–"/>
              <a:tabLst>
                <a:tab pos="724535" algn="l"/>
              </a:tabLst>
            </a:pPr>
            <a:r>
              <a:rPr dirty="0" sz="2700">
                <a:latin typeface="Microsoft Sans Serif"/>
                <a:cs typeface="Microsoft Sans Serif"/>
              </a:rPr>
              <a:t>Moreover,</a:t>
            </a:r>
            <a:r>
              <a:rPr dirty="0" sz="2700" spc="-35">
                <a:latin typeface="Microsoft Sans Serif"/>
                <a:cs typeface="Microsoft Sans Serif"/>
              </a:rPr>
              <a:t> </a:t>
            </a:r>
            <a:r>
              <a:rPr dirty="0" sz="2700" spc="75">
                <a:latin typeface="Microsoft Sans Serif"/>
                <a:cs typeface="Microsoft Sans Serif"/>
              </a:rPr>
              <a:t>they</a:t>
            </a:r>
            <a:r>
              <a:rPr dirty="0" sz="2700" spc="-25">
                <a:latin typeface="Microsoft Sans Serif"/>
                <a:cs typeface="Microsoft Sans Serif"/>
              </a:rPr>
              <a:t> </a:t>
            </a:r>
            <a:r>
              <a:rPr dirty="0" sz="2700" spc="-65">
                <a:latin typeface="Microsoft Sans Serif"/>
                <a:cs typeface="Microsoft Sans Serif"/>
              </a:rPr>
              <a:t>can</a:t>
            </a:r>
            <a:r>
              <a:rPr dirty="0" sz="2700" spc="-35">
                <a:latin typeface="Microsoft Sans Serif"/>
                <a:cs typeface="Microsoft Sans Serif"/>
              </a:rPr>
              <a:t> </a:t>
            </a:r>
            <a:r>
              <a:rPr dirty="0" sz="2700" spc="50">
                <a:latin typeface="Microsoft Sans Serif"/>
                <a:cs typeface="Microsoft Sans Serif"/>
              </a:rPr>
              <a:t>provide</a:t>
            </a:r>
            <a:r>
              <a:rPr dirty="0" sz="2700" spc="-30">
                <a:latin typeface="Microsoft Sans Serif"/>
                <a:cs typeface="Microsoft Sans Serif"/>
              </a:rPr>
              <a:t> </a:t>
            </a:r>
            <a:r>
              <a:rPr dirty="0" sz="2700">
                <a:latin typeface="Microsoft Sans Serif"/>
                <a:cs typeface="Microsoft Sans Serif"/>
              </a:rPr>
              <a:t>accurate</a:t>
            </a:r>
            <a:r>
              <a:rPr dirty="0" sz="2700" spc="-35">
                <a:latin typeface="Microsoft Sans Serif"/>
                <a:cs typeface="Microsoft Sans Serif"/>
              </a:rPr>
              <a:t> </a:t>
            </a:r>
            <a:r>
              <a:rPr dirty="0" sz="2700" spc="90">
                <a:latin typeface="Microsoft Sans Serif"/>
                <a:cs typeface="Microsoft Sans Serif"/>
              </a:rPr>
              <a:t>work</a:t>
            </a:r>
            <a:r>
              <a:rPr dirty="0" sz="2700" spc="-30">
                <a:latin typeface="Microsoft Sans Serif"/>
                <a:cs typeface="Microsoft Sans Serif"/>
              </a:rPr>
              <a:t> </a:t>
            </a:r>
            <a:r>
              <a:rPr dirty="0" sz="2700" spc="110">
                <a:latin typeface="Microsoft Sans Serif"/>
                <a:cs typeface="Microsoft Sans Serif"/>
              </a:rPr>
              <a:t>with </a:t>
            </a:r>
            <a:r>
              <a:rPr dirty="0" sz="2700" spc="70">
                <a:latin typeface="Microsoft Sans Serif"/>
                <a:cs typeface="Microsoft Sans Serif"/>
              </a:rPr>
              <a:t>greater</a:t>
            </a:r>
            <a:r>
              <a:rPr dirty="0" sz="2700" spc="5">
                <a:latin typeface="Microsoft Sans Serif"/>
                <a:cs typeface="Microsoft Sans Serif"/>
              </a:rPr>
              <a:t> </a:t>
            </a:r>
            <a:r>
              <a:rPr dirty="0" sz="2700">
                <a:latin typeface="Microsoft Sans Serif"/>
                <a:cs typeface="Microsoft Sans Serif"/>
              </a:rPr>
              <a:t>responsibility</a:t>
            </a:r>
            <a:r>
              <a:rPr dirty="0" sz="2700" spc="20">
                <a:latin typeface="Microsoft Sans Serif"/>
                <a:cs typeface="Microsoft Sans Serif"/>
              </a:rPr>
              <a:t> </a:t>
            </a:r>
            <a:r>
              <a:rPr dirty="0" sz="2700">
                <a:latin typeface="Microsoft Sans Serif"/>
                <a:cs typeface="Microsoft Sans Serif"/>
              </a:rPr>
              <a:t>and</a:t>
            </a:r>
            <a:r>
              <a:rPr dirty="0" sz="2700" spc="10">
                <a:latin typeface="Microsoft Sans Serif"/>
                <a:cs typeface="Microsoft Sans Serif"/>
              </a:rPr>
              <a:t> </a:t>
            </a:r>
            <a:r>
              <a:rPr dirty="0" sz="2700" spc="135">
                <a:latin typeface="Microsoft Sans Serif"/>
                <a:cs typeface="Microsoft Sans Serif"/>
              </a:rPr>
              <a:t>not</a:t>
            </a:r>
            <a:r>
              <a:rPr dirty="0" sz="2700" spc="15">
                <a:latin typeface="Microsoft Sans Serif"/>
                <a:cs typeface="Microsoft Sans Serif"/>
              </a:rPr>
              <a:t> </a:t>
            </a:r>
            <a:r>
              <a:rPr dirty="0" sz="2700">
                <a:latin typeface="Microsoft Sans Serif"/>
                <a:cs typeface="Microsoft Sans Serif"/>
              </a:rPr>
              <a:t>wear</a:t>
            </a:r>
            <a:r>
              <a:rPr dirty="0" sz="2700" spc="15">
                <a:latin typeface="Microsoft Sans Serif"/>
                <a:cs typeface="Microsoft Sans Serif"/>
              </a:rPr>
              <a:t> </a:t>
            </a:r>
            <a:r>
              <a:rPr dirty="0" sz="2700" spc="135">
                <a:latin typeface="Microsoft Sans Serif"/>
                <a:cs typeface="Microsoft Sans Serif"/>
              </a:rPr>
              <a:t>out</a:t>
            </a:r>
            <a:r>
              <a:rPr dirty="0" sz="2700" spc="15">
                <a:latin typeface="Microsoft Sans Serif"/>
                <a:cs typeface="Microsoft Sans Serif"/>
              </a:rPr>
              <a:t> </a:t>
            </a:r>
            <a:r>
              <a:rPr dirty="0" sz="2700" spc="-10">
                <a:latin typeface="Microsoft Sans Serif"/>
                <a:cs typeface="Microsoft Sans Serif"/>
              </a:rPr>
              <a:t>easily.</a:t>
            </a:r>
            <a:endParaRPr sz="2700">
              <a:latin typeface="Microsoft Sans Serif"/>
              <a:cs typeface="Microsoft Sans Serif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51597" y="70916"/>
            <a:ext cx="1184757" cy="64800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/>
              <a:t>Advantages</a:t>
            </a:r>
            <a:r>
              <a:rPr dirty="0" sz="3200" spc="-40"/>
              <a:t> </a:t>
            </a:r>
            <a:r>
              <a:rPr dirty="0" sz="3200" spc="220"/>
              <a:t>of</a:t>
            </a:r>
            <a:r>
              <a:rPr dirty="0" sz="3200" spc="-40"/>
              <a:t> </a:t>
            </a:r>
            <a:r>
              <a:rPr dirty="0" sz="3200" spc="95"/>
              <a:t>Artificial</a:t>
            </a:r>
            <a:r>
              <a:rPr dirty="0" sz="3200" spc="-45"/>
              <a:t> </a:t>
            </a:r>
            <a:r>
              <a:rPr dirty="0" sz="3200" spc="50"/>
              <a:t>Intelligence</a:t>
            </a:r>
            <a:endParaRPr sz="3200"/>
          </a:p>
        </p:txBody>
      </p:sp>
      <p:sp>
        <p:nvSpPr>
          <p:cNvPr id="3" name="object 3" descr=""/>
          <p:cNvSpPr txBox="1"/>
          <p:nvPr/>
        </p:nvSpPr>
        <p:spPr>
          <a:xfrm>
            <a:off x="535940" y="1436075"/>
            <a:ext cx="8071484" cy="4392295"/>
          </a:xfrm>
          <a:prstGeom prst="rect">
            <a:avLst/>
          </a:prstGeom>
        </p:spPr>
        <p:txBody>
          <a:bodyPr wrap="square" lIns="0" tIns="93980" rIns="0" bIns="0" rtlCol="0" vert="horz">
            <a:spAutoFit/>
          </a:bodyPr>
          <a:lstStyle/>
          <a:p>
            <a:pPr marL="330835" indent="-318135">
              <a:lnSpc>
                <a:spcPct val="100000"/>
              </a:lnSpc>
              <a:spcBef>
                <a:spcPts val="740"/>
              </a:spcBef>
              <a:buClr>
                <a:srgbClr val="6697CC"/>
              </a:buClr>
              <a:buFont typeface="Arial MT"/>
              <a:buChar char="•"/>
              <a:tabLst>
                <a:tab pos="330835" algn="l"/>
              </a:tabLst>
            </a:pPr>
            <a:r>
              <a:rPr dirty="0" sz="2600">
                <a:latin typeface="Microsoft Sans Serif"/>
                <a:cs typeface="Microsoft Sans Serif"/>
              </a:rPr>
              <a:t>24x7</a:t>
            </a:r>
            <a:r>
              <a:rPr dirty="0" sz="2600" spc="-65">
                <a:latin typeface="Microsoft Sans Serif"/>
                <a:cs typeface="Microsoft Sans Serif"/>
              </a:rPr>
              <a:t> </a:t>
            </a:r>
            <a:r>
              <a:rPr dirty="0" sz="2600" spc="-10">
                <a:latin typeface="Microsoft Sans Serif"/>
                <a:cs typeface="Microsoft Sans Serif"/>
              </a:rPr>
              <a:t>Availability</a:t>
            </a:r>
            <a:endParaRPr sz="2600">
              <a:latin typeface="Microsoft Sans Serif"/>
              <a:cs typeface="Microsoft Sans Serif"/>
            </a:endParaRPr>
          </a:p>
          <a:p>
            <a:pPr lvl="1" marL="702945" marR="535940" indent="-265430">
              <a:lnSpc>
                <a:spcPct val="100000"/>
              </a:lnSpc>
              <a:spcBef>
                <a:spcPts val="640"/>
              </a:spcBef>
              <a:buClr>
                <a:srgbClr val="6697CC"/>
              </a:buClr>
              <a:buFont typeface="Arial MT"/>
              <a:buChar char="–"/>
              <a:tabLst>
                <a:tab pos="702945" algn="l"/>
              </a:tabLst>
            </a:pPr>
            <a:r>
              <a:rPr dirty="0" sz="2600">
                <a:latin typeface="Microsoft Sans Serif"/>
                <a:cs typeface="Microsoft Sans Serif"/>
              </a:rPr>
              <a:t>There</a:t>
            </a:r>
            <a:r>
              <a:rPr dirty="0" sz="2600" spc="-65">
                <a:latin typeface="Microsoft Sans Serif"/>
                <a:cs typeface="Microsoft Sans Serif"/>
              </a:rPr>
              <a:t> </a:t>
            </a:r>
            <a:r>
              <a:rPr dirty="0" sz="2600">
                <a:latin typeface="Microsoft Sans Serif"/>
                <a:cs typeface="Microsoft Sans Serif"/>
              </a:rPr>
              <a:t>are</a:t>
            </a:r>
            <a:r>
              <a:rPr dirty="0" sz="2600" spc="-65">
                <a:latin typeface="Microsoft Sans Serif"/>
                <a:cs typeface="Microsoft Sans Serif"/>
              </a:rPr>
              <a:t> </a:t>
            </a:r>
            <a:r>
              <a:rPr dirty="0" sz="2600">
                <a:latin typeface="Microsoft Sans Serif"/>
                <a:cs typeface="Microsoft Sans Serif"/>
              </a:rPr>
              <a:t>many</a:t>
            </a:r>
            <a:r>
              <a:rPr dirty="0" sz="2600" spc="-75">
                <a:latin typeface="Microsoft Sans Serif"/>
                <a:cs typeface="Microsoft Sans Serif"/>
              </a:rPr>
              <a:t> </a:t>
            </a:r>
            <a:r>
              <a:rPr dirty="0" sz="2600">
                <a:latin typeface="Microsoft Sans Serif"/>
                <a:cs typeface="Microsoft Sans Serif"/>
              </a:rPr>
              <a:t>studies</a:t>
            </a:r>
            <a:r>
              <a:rPr dirty="0" sz="2600" spc="-75">
                <a:latin typeface="Microsoft Sans Serif"/>
                <a:cs typeface="Microsoft Sans Serif"/>
              </a:rPr>
              <a:t> </a:t>
            </a:r>
            <a:r>
              <a:rPr dirty="0" sz="2600" spc="135">
                <a:latin typeface="Microsoft Sans Serif"/>
                <a:cs typeface="Microsoft Sans Serif"/>
              </a:rPr>
              <a:t>that</a:t>
            </a:r>
            <a:r>
              <a:rPr dirty="0" sz="2600" spc="-65">
                <a:latin typeface="Microsoft Sans Serif"/>
                <a:cs typeface="Microsoft Sans Serif"/>
              </a:rPr>
              <a:t> </a:t>
            </a:r>
            <a:r>
              <a:rPr dirty="0" sz="2600">
                <a:latin typeface="Microsoft Sans Serif"/>
                <a:cs typeface="Microsoft Sans Serif"/>
              </a:rPr>
              <a:t>show</a:t>
            </a:r>
            <a:r>
              <a:rPr dirty="0" sz="2600" spc="-65">
                <a:latin typeface="Microsoft Sans Serif"/>
                <a:cs typeface="Microsoft Sans Serif"/>
              </a:rPr>
              <a:t> </a:t>
            </a:r>
            <a:r>
              <a:rPr dirty="0" sz="2600" spc="-20">
                <a:latin typeface="Microsoft Sans Serif"/>
                <a:cs typeface="Microsoft Sans Serif"/>
              </a:rPr>
              <a:t>humans</a:t>
            </a:r>
            <a:r>
              <a:rPr dirty="0" sz="2600" spc="-75">
                <a:latin typeface="Microsoft Sans Serif"/>
                <a:cs typeface="Microsoft Sans Serif"/>
              </a:rPr>
              <a:t> </a:t>
            </a:r>
            <a:r>
              <a:rPr dirty="0" sz="2600" spc="-25">
                <a:latin typeface="Microsoft Sans Serif"/>
                <a:cs typeface="Microsoft Sans Serif"/>
              </a:rPr>
              <a:t>are </a:t>
            </a:r>
            <a:r>
              <a:rPr dirty="0" sz="2600" spc="60">
                <a:latin typeface="Microsoft Sans Serif"/>
                <a:cs typeface="Microsoft Sans Serif"/>
              </a:rPr>
              <a:t>productive</a:t>
            </a:r>
            <a:r>
              <a:rPr dirty="0" sz="2600" spc="-50">
                <a:latin typeface="Microsoft Sans Serif"/>
                <a:cs typeface="Microsoft Sans Serif"/>
              </a:rPr>
              <a:t> </a:t>
            </a:r>
            <a:r>
              <a:rPr dirty="0" sz="2600">
                <a:latin typeface="Microsoft Sans Serif"/>
                <a:cs typeface="Microsoft Sans Serif"/>
              </a:rPr>
              <a:t>only</a:t>
            </a:r>
            <a:r>
              <a:rPr dirty="0" sz="2600" spc="-60">
                <a:latin typeface="Microsoft Sans Serif"/>
                <a:cs typeface="Microsoft Sans Serif"/>
              </a:rPr>
              <a:t> </a:t>
            </a:r>
            <a:r>
              <a:rPr dirty="0" sz="2600" spc="70">
                <a:latin typeface="Microsoft Sans Serif"/>
                <a:cs typeface="Microsoft Sans Serif"/>
              </a:rPr>
              <a:t>about</a:t>
            </a:r>
            <a:r>
              <a:rPr dirty="0" sz="2600" spc="-70">
                <a:latin typeface="Microsoft Sans Serif"/>
                <a:cs typeface="Microsoft Sans Serif"/>
              </a:rPr>
              <a:t> </a:t>
            </a:r>
            <a:r>
              <a:rPr dirty="0" sz="2600">
                <a:latin typeface="Microsoft Sans Serif"/>
                <a:cs typeface="Microsoft Sans Serif"/>
              </a:rPr>
              <a:t>3</a:t>
            </a:r>
            <a:r>
              <a:rPr dirty="0" sz="2600" spc="-60">
                <a:latin typeface="Microsoft Sans Serif"/>
                <a:cs typeface="Microsoft Sans Serif"/>
              </a:rPr>
              <a:t> </a:t>
            </a:r>
            <a:r>
              <a:rPr dirty="0" sz="2600" spc="190">
                <a:latin typeface="Microsoft Sans Serif"/>
                <a:cs typeface="Microsoft Sans Serif"/>
              </a:rPr>
              <a:t>to</a:t>
            </a:r>
            <a:r>
              <a:rPr dirty="0" sz="2600" spc="-65">
                <a:latin typeface="Microsoft Sans Serif"/>
                <a:cs typeface="Microsoft Sans Serif"/>
              </a:rPr>
              <a:t> </a:t>
            </a:r>
            <a:r>
              <a:rPr dirty="0" sz="2600">
                <a:latin typeface="Microsoft Sans Serif"/>
                <a:cs typeface="Microsoft Sans Serif"/>
              </a:rPr>
              <a:t>4</a:t>
            </a:r>
            <a:r>
              <a:rPr dirty="0" sz="2600" spc="-65">
                <a:latin typeface="Microsoft Sans Serif"/>
                <a:cs typeface="Microsoft Sans Serif"/>
              </a:rPr>
              <a:t> </a:t>
            </a:r>
            <a:r>
              <a:rPr dirty="0" sz="2600">
                <a:latin typeface="Microsoft Sans Serif"/>
                <a:cs typeface="Microsoft Sans Serif"/>
              </a:rPr>
              <a:t>hours</a:t>
            </a:r>
            <a:r>
              <a:rPr dirty="0" sz="2600" spc="-70">
                <a:latin typeface="Microsoft Sans Serif"/>
                <a:cs typeface="Microsoft Sans Serif"/>
              </a:rPr>
              <a:t> </a:t>
            </a:r>
            <a:r>
              <a:rPr dirty="0" sz="2600" spc="50">
                <a:latin typeface="Microsoft Sans Serif"/>
                <a:cs typeface="Microsoft Sans Serif"/>
              </a:rPr>
              <a:t>in</a:t>
            </a:r>
            <a:r>
              <a:rPr dirty="0" sz="2600" spc="-70">
                <a:latin typeface="Microsoft Sans Serif"/>
                <a:cs typeface="Microsoft Sans Serif"/>
              </a:rPr>
              <a:t> </a:t>
            </a:r>
            <a:r>
              <a:rPr dirty="0" sz="2600" spc="-110">
                <a:latin typeface="Microsoft Sans Serif"/>
                <a:cs typeface="Microsoft Sans Serif"/>
              </a:rPr>
              <a:t>a</a:t>
            </a:r>
            <a:r>
              <a:rPr dirty="0" sz="2600" spc="-60">
                <a:latin typeface="Microsoft Sans Serif"/>
                <a:cs typeface="Microsoft Sans Serif"/>
              </a:rPr>
              <a:t> </a:t>
            </a:r>
            <a:r>
              <a:rPr dirty="0" sz="2600" spc="-20">
                <a:latin typeface="Microsoft Sans Serif"/>
                <a:cs typeface="Microsoft Sans Serif"/>
              </a:rPr>
              <a:t>day.</a:t>
            </a:r>
            <a:endParaRPr sz="2600">
              <a:latin typeface="Microsoft Sans Serif"/>
              <a:cs typeface="Microsoft Sans Serif"/>
            </a:endParaRPr>
          </a:p>
          <a:p>
            <a:pPr lvl="1" marL="702945" marR="396240" indent="-265430">
              <a:lnSpc>
                <a:spcPct val="99800"/>
              </a:lnSpc>
              <a:spcBef>
                <a:spcPts val="650"/>
              </a:spcBef>
              <a:buClr>
                <a:srgbClr val="6697CC"/>
              </a:buClr>
              <a:buFont typeface="Arial MT"/>
              <a:buChar char="–"/>
              <a:tabLst>
                <a:tab pos="702945" algn="l"/>
              </a:tabLst>
            </a:pPr>
            <a:r>
              <a:rPr dirty="0" sz="2600" spc="-30">
                <a:latin typeface="Microsoft Sans Serif"/>
                <a:cs typeface="Microsoft Sans Serif"/>
              </a:rPr>
              <a:t>Humans</a:t>
            </a:r>
            <a:r>
              <a:rPr dirty="0" sz="2600" spc="-95">
                <a:latin typeface="Microsoft Sans Serif"/>
                <a:cs typeface="Microsoft Sans Serif"/>
              </a:rPr>
              <a:t> </a:t>
            </a:r>
            <a:r>
              <a:rPr dirty="0" sz="2600" spc="-10">
                <a:latin typeface="Microsoft Sans Serif"/>
                <a:cs typeface="Microsoft Sans Serif"/>
              </a:rPr>
              <a:t>also</a:t>
            </a:r>
            <a:r>
              <a:rPr dirty="0" sz="2600" spc="-100">
                <a:latin typeface="Microsoft Sans Serif"/>
                <a:cs typeface="Microsoft Sans Serif"/>
              </a:rPr>
              <a:t> </a:t>
            </a:r>
            <a:r>
              <a:rPr dirty="0" sz="2600">
                <a:latin typeface="Microsoft Sans Serif"/>
                <a:cs typeface="Microsoft Sans Serif"/>
              </a:rPr>
              <a:t>need</a:t>
            </a:r>
            <a:r>
              <a:rPr dirty="0" sz="2600" spc="-100">
                <a:latin typeface="Microsoft Sans Serif"/>
                <a:cs typeface="Microsoft Sans Serif"/>
              </a:rPr>
              <a:t> </a:t>
            </a:r>
            <a:r>
              <a:rPr dirty="0" sz="2600">
                <a:latin typeface="Microsoft Sans Serif"/>
                <a:cs typeface="Microsoft Sans Serif"/>
              </a:rPr>
              <a:t>breaks</a:t>
            </a:r>
            <a:r>
              <a:rPr dirty="0" sz="2600" spc="-105">
                <a:latin typeface="Microsoft Sans Serif"/>
                <a:cs typeface="Microsoft Sans Serif"/>
              </a:rPr>
              <a:t> </a:t>
            </a:r>
            <a:r>
              <a:rPr dirty="0" sz="2600">
                <a:latin typeface="Microsoft Sans Serif"/>
                <a:cs typeface="Microsoft Sans Serif"/>
              </a:rPr>
              <a:t>and</a:t>
            </a:r>
            <a:r>
              <a:rPr dirty="0" sz="2600" spc="-90">
                <a:latin typeface="Microsoft Sans Serif"/>
                <a:cs typeface="Microsoft Sans Serif"/>
              </a:rPr>
              <a:t> </a:t>
            </a:r>
            <a:r>
              <a:rPr dirty="0" sz="2600" spc="105">
                <a:latin typeface="Microsoft Sans Serif"/>
                <a:cs typeface="Microsoft Sans Serif"/>
              </a:rPr>
              <a:t>time</a:t>
            </a:r>
            <a:r>
              <a:rPr dirty="0" sz="2600" spc="-85">
                <a:latin typeface="Microsoft Sans Serif"/>
                <a:cs typeface="Microsoft Sans Serif"/>
              </a:rPr>
              <a:t> </a:t>
            </a:r>
            <a:r>
              <a:rPr dirty="0" sz="2600" spc="114">
                <a:latin typeface="Microsoft Sans Serif"/>
                <a:cs typeface="Microsoft Sans Serif"/>
              </a:rPr>
              <a:t>offs</a:t>
            </a:r>
            <a:r>
              <a:rPr dirty="0" sz="2600" spc="-100">
                <a:latin typeface="Microsoft Sans Serif"/>
                <a:cs typeface="Microsoft Sans Serif"/>
              </a:rPr>
              <a:t> </a:t>
            </a:r>
            <a:r>
              <a:rPr dirty="0" sz="2600" spc="165">
                <a:latin typeface="Microsoft Sans Serif"/>
                <a:cs typeface="Microsoft Sans Serif"/>
              </a:rPr>
              <a:t>to </a:t>
            </a:r>
            <a:r>
              <a:rPr dirty="0" sz="2600" spc="-10">
                <a:latin typeface="Microsoft Sans Serif"/>
                <a:cs typeface="Microsoft Sans Serif"/>
              </a:rPr>
              <a:t>balance</a:t>
            </a:r>
            <a:r>
              <a:rPr dirty="0" sz="2600" spc="-80">
                <a:latin typeface="Microsoft Sans Serif"/>
                <a:cs typeface="Microsoft Sans Serif"/>
              </a:rPr>
              <a:t> </a:t>
            </a:r>
            <a:r>
              <a:rPr dirty="0" sz="2600" spc="105">
                <a:latin typeface="Microsoft Sans Serif"/>
                <a:cs typeface="Microsoft Sans Serif"/>
              </a:rPr>
              <a:t>their</a:t>
            </a:r>
            <a:r>
              <a:rPr dirty="0" sz="2600" spc="-80">
                <a:latin typeface="Microsoft Sans Serif"/>
                <a:cs typeface="Microsoft Sans Serif"/>
              </a:rPr>
              <a:t> </a:t>
            </a:r>
            <a:r>
              <a:rPr dirty="0" sz="2600" spc="90">
                <a:latin typeface="Microsoft Sans Serif"/>
                <a:cs typeface="Microsoft Sans Serif"/>
              </a:rPr>
              <a:t>work</a:t>
            </a:r>
            <a:r>
              <a:rPr dirty="0" sz="2600" spc="-85">
                <a:latin typeface="Microsoft Sans Serif"/>
                <a:cs typeface="Microsoft Sans Serif"/>
              </a:rPr>
              <a:t> </a:t>
            </a:r>
            <a:r>
              <a:rPr dirty="0" sz="2600" spc="110">
                <a:latin typeface="Microsoft Sans Serif"/>
                <a:cs typeface="Microsoft Sans Serif"/>
              </a:rPr>
              <a:t>life</a:t>
            </a:r>
            <a:r>
              <a:rPr dirty="0" sz="2600" spc="-80">
                <a:latin typeface="Microsoft Sans Serif"/>
                <a:cs typeface="Microsoft Sans Serif"/>
              </a:rPr>
              <a:t> </a:t>
            </a:r>
            <a:r>
              <a:rPr dirty="0" sz="2600">
                <a:latin typeface="Microsoft Sans Serif"/>
                <a:cs typeface="Microsoft Sans Serif"/>
              </a:rPr>
              <a:t>and</a:t>
            </a:r>
            <a:r>
              <a:rPr dirty="0" sz="2600" spc="-85">
                <a:latin typeface="Microsoft Sans Serif"/>
                <a:cs typeface="Microsoft Sans Serif"/>
              </a:rPr>
              <a:t> </a:t>
            </a:r>
            <a:r>
              <a:rPr dirty="0" sz="2600">
                <a:latin typeface="Microsoft Sans Serif"/>
                <a:cs typeface="Microsoft Sans Serif"/>
              </a:rPr>
              <a:t>personal</a:t>
            </a:r>
            <a:r>
              <a:rPr dirty="0" sz="2600" spc="-90">
                <a:latin typeface="Microsoft Sans Serif"/>
                <a:cs typeface="Microsoft Sans Serif"/>
              </a:rPr>
              <a:t> </a:t>
            </a:r>
            <a:r>
              <a:rPr dirty="0" sz="2600" spc="70">
                <a:latin typeface="Microsoft Sans Serif"/>
                <a:cs typeface="Microsoft Sans Serif"/>
              </a:rPr>
              <a:t>life.</a:t>
            </a:r>
            <a:r>
              <a:rPr dirty="0" sz="2600" spc="-80">
                <a:latin typeface="Microsoft Sans Serif"/>
                <a:cs typeface="Microsoft Sans Serif"/>
              </a:rPr>
              <a:t> </a:t>
            </a:r>
            <a:r>
              <a:rPr dirty="0" sz="2600" spc="85">
                <a:latin typeface="Microsoft Sans Serif"/>
                <a:cs typeface="Microsoft Sans Serif"/>
              </a:rPr>
              <a:t>But</a:t>
            </a:r>
            <a:r>
              <a:rPr dirty="0" sz="2600" spc="-75">
                <a:latin typeface="Microsoft Sans Serif"/>
                <a:cs typeface="Microsoft Sans Serif"/>
              </a:rPr>
              <a:t> </a:t>
            </a:r>
            <a:r>
              <a:rPr dirty="0" sz="2600" spc="-25">
                <a:latin typeface="Microsoft Sans Serif"/>
                <a:cs typeface="Microsoft Sans Serif"/>
              </a:rPr>
              <a:t>AI </a:t>
            </a:r>
            <a:r>
              <a:rPr dirty="0" sz="2600" spc="-55">
                <a:latin typeface="Microsoft Sans Serif"/>
                <a:cs typeface="Microsoft Sans Serif"/>
              </a:rPr>
              <a:t>can</a:t>
            </a:r>
            <a:r>
              <a:rPr dirty="0" sz="2600" spc="-100">
                <a:latin typeface="Microsoft Sans Serif"/>
                <a:cs typeface="Microsoft Sans Serif"/>
              </a:rPr>
              <a:t> </a:t>
            </a:r>
            <a:r>
              <a:rPr dirty="0" sz="2600" spc="90">
                <a:latin typeface="Microsoft Sans Serif"/>
                <a:cs typeface="Microsoft Sans Serif"/>
              </a:rPr>
              <a:t>work</a:t>
            </a:r>
            <a:r>
              <a:rPr dirty="0" sz="2600" spc="-100">
                <a:latin typeface="Microsoft Sans Serif"/>
                <a:cs typeface="Microsoft Sans Serif"/>
              </a:rPr>
              <a:t> </a:t>
            </a:r>
            <a:r>
              <a:rPr dirty="0" sz="2600">
                <a:latin typeface="Microsoft Sans Serif"/>
                <a:cs typeface="Microsoft Sans Serif"/>
              </a:rPr>
              <a:t>endlessly</a:t>
            </a:r>
            <a:r>
              <a:rPr dirty="0" sz="2600" spc="-110">
                <a:latin typeface="Microsoft Sans Serif"/>
                <a:cs typeface="Microsoft Sans Serif"/>
              </a:rPr>
              <a:t> </a:t>
            </a:r>
            <a:r>
              <a:rPr dirty="0" sz="2600" spc="130">
                <a:latin typeface="Microsoft Sans Serif"/>
                <a:cs typeface="Microsoft Sans Serif"/>
              </a:rPr>
              <a:t>without</a:t>
            </a:r>
            <a:r>
              <a:rPr dirty="0" sz="2600" spc="-100">
                <a:latin typeface="Microsoft Sans Serif"/>
                <a:cs typeface="Microsoft Sans Serif"/>
              </a:rPr>
              <a:t> </a:t>
            </a:r>
            <a:r>
              <a:rPr dirty="0" sz="2600" spc="-10">
                <a:latin typeface="Microsoft Sans Serif"/>
                <a:cs typeface="Microsoft Sans Serif"/>
              </a:rPr>
              <a:t>breaks.</a:t>
            </a:r>
            <a:endParaRPr sz="2600">
              <a:latin typeface="Microsoft Sans Serif"/>
              <a:cs typeface="Microsoft Sans Serif"/>
            </a:endParaRPr>
          </a:p>
          <a:p>
            <a:pPr lvl="1" marL="702945" marR="5080" indent="-265430">
              <a:lnSpc>
                <a:spcPct val="100000"/>
              </a:lnSpc>
              <a:spcBef>
                <a:spcPts val="635"/>
              </a:spcBef>
              <a:buClr>
                <a:srgbClr val="6697CC"/>
              </a:buClr>
              <a:buFont typeface="Arial MT"/>
              <a:buChar char="–"/>
              <a:tabLst>
                <a:tab pos="702945" algn="l"/>
              </a:tabLst>
            </a:pPr>
            <a:r>
              <a:rPr dirty="0" sz="2600" spc="-25">
                <a:latin typeface="Microsoft Sans Serif"/>
                <a:cs typeface="Microsoft Sans Serif"/>
              </a:rPr>
              <a:t>They</a:t>
            </a:r>
            <a:r>
              <a:rPr dirty="0" sz="2600" spc="-120">
                <a:latin typeface="Microsoft Sans Serif"/>
                <a:cs typeface="Microsoft Sans Serif"/>
              </a:rPr>
              <a:t> </a:t>
            </a:r>
            <a:r>
              <a:rPr dirty="0" sz="2600" spc="95">
                <a:latin typeface="Microsoft Sans Serif"/>
                <a:cs typeface="Microsoft Sans Serif"/>
              </a:rPr>
              <a:t>think</a:t>
            </a:r>
            <a:r>
              <a:rPr dirty="0" sz="2600" spc="-110">
                <a:latin typeface="Microsoft Sans Serif"/>
                <a:cs typeface="Microsoft Sans Serif"/>
              </a:rPr>
              <a:t> </a:t>
            </a:r>
            <a:r>
              <a:rPr dirty="0" sz="2600">
                <a:latin typeface="Microsoft Sans Serif"/>
                <a:cs typeface="Microsoft Sans Serif"/>
              </a:rPr>
              <a:t>much</a:t>
            </a:r>
            <a:r>
              <a:rPr dirty="0" sz="2600" spc="-120">
                <a:latin typeface="Microsoft Sans Serif"/>
                <a:cs typeface="Microsoft Sans Serif"/>
              </a:rPr>
              <a:t> </a:t>
            </a:r>
            <a:r>
              <a:rPr dirty="0" sz="2600" spc="75">
                <a:latin typeface="Microsoft Sans Serif"/>
                <a:cs typeface="Microsoft Sans Serif"/>
              </a:rPr>
              <a:t>faster</a:t>
            </a:r>
            <a:r>
              <a:rPr dirty="0" sz="2600" spc="-110">
                <a:latin typeface="Microsoft Sans Serif"/>
                <a:cs typeface="Microsoft Sans Serif"/>
              </a:rPr>
              <a:t> </a:t>
            </a:r>
            <a:r>
              <a:rPr dirty="0" sz="2600" spc="65">
                <a:latin typeface="Microsoft Sans Serif"/>
                <a:cs typeface="Microsoft Sans Serif"/>
              </a:rPr>
              <a:t>than</a:t>
            </a:r>
            <a:r>
              <a:rPr dirty="0" sz="2600" spc="-114">
                <a:latin typeface="Microsoft Sans Serif"/>
                <a:cs typeface="Microsoft Sans Serif"/>
              </a:rPr>
              <a:t> </a:t>
            </a:r>
            <a:r>
              <a:rPr dirty="0" sz="2600" spc="-10">
                <a:latin typeface="Microsoft Sans Serif"/>
                <a:cs typeface="Microsoft Sans Serif"/>
              </a:rPr>
              <a:t>humans</a:t>
            </a:r>
            <a:r>
              <a:rPr dirty="0" sz="2600" spc="-110">
                <a:latin typeface="Microsoft Sans Serif"/>
                <a:cs typeface="Microsoft Sans Serif"/>
              </a:rPr>
              <a:t> </a:t>
            </a:r>
            <a:r>
              <a:rPr dirty="0" sz="2600">
                <a:latin typeface="Microsoft Sans Serif"/>
                <a:cs typeface="Microsoft Sans Serif"/>
              </a:rPr>
              <a:t>and</a:t>
            </a:r>
            <a:r>
              <a:rPr dirty="0" sz="2600" spc="-120">
                <a:latin typeface="Microsoft Sans Serif"/>
                <a:cs typeface="Microsoft Sans Serif"/>
              </a:rPr>
              <a:t> </a:t>
            </a:r>
            <a:r>
              <a:rPr dirty="0" sz="2600" spc="90">
                <a:latin typeface="Microsoft Sans Serif"/>
                <a:cs typeface="Microsoft Sans Serif"/>
              </a:rPr>
              <a:t>perform multiple</a:t>
            </a:r>
            <a:r>
              <a:rPr dirty="0" sz="2600" spc="-90">
                <a:latin typeface="Microsoft Sans Serif"/>
                <a:cs typeface="Microsoft Sans Serif"/>
              </a:rPr>
              <a:t> </a:t>
            </a:r>
            <a:r>
              <a:rPr dirty="0" sz="2600">
                <a:latin typeface="Microsoft Sans Serif"/>
                <a:cs typeface="Microsoft Sans Serif"/>
              </a:rPr>
              <a:t>tasks</a:t>
            </a:r>
            <a:r>
              <a:rPr dirty="0" sz="2600" spc="-95">
                <a:latin typeface="Microsoft Sans Serif"/>
                <a:cs typeface="Microsoft Sans Serif"/>
              </a:rPr>
              <a:t> </a:t>
            </a:r>
            <a:r>
              <a:rPr dirty="0" sz="2600" spc="105">
                <a:latin typeface="Microsoft Sans Serif"/>
                <a:cs typeface="Microsoft Sans Serif"/>
              </a:rPr>
              <a:t>at</a:t>
            </a:r>
            <a:r>
              <a:rPr dirty="0" sz="2600" spc="-90">
                <a:latin typeface="Microsoft Sans Serif"/>
                <a:cs typeface="Microsoft Sans Serif"/>
              </a:rPr>
              <a:t> </a:t>
            </a:r>
            <a:r>
              <a:rPr dirty="0" sz="2600" spc="-110">
                <a:latin typeface="Microsoft Sans Serif"/>
                <a:cs typeface="Microsoft Sans Serif"/>
              </a:rPr>
              <a:t>a</a:t>
            </a:r>
            <a:r>
              <a:rPr dirty="0" sz="2600" spc="-85">
                <a:latin typeface="Microsoft Sans Serif"/>
                <a:cs typeface="Microsoft Sans Serif"/>
              </a:rPr>
              <a:t> </a:t>
            </a:r>
            <a:r>
              <a:rPr dirty="0" sz="2600" spc="105">
                <a:latin typeface="Microsoft Sans Serif"/>
                <a:cs typeface="Microsoft Sans Serif"/>
              </a:rPr>
              <a:t>time</a:t>
            </a:r>
            <a:r>
              <a:rPr dirty="0" sz="2600" spc="-85">
                <a:latin typeface="Microsoft Sans Serif"/>
                <a:cs typeface="Microsoft Sans Serif"/>
              </a:rPr>
              <a:t> </a:t>
            </a:r>
            <a:r>
              <a:rPr dirty="0" sz="2600" spc="130">
                <a:latin typeface="Microsoft Sans Serif"/>
                <a:cs typeface="Microsoft Sans Serif"/>
              </a:rPr>
              <a:t>with</a:t>
            </a:r>
            <a:r>
              <a:rPr dirty="0" sz="2600" spc="-100">
                <a:latin typeface="Microsoft Sans Serif"/>
                <a:cs typeface="Microsoft Sans Serif"/>
              </a:rPr>
              <a:t> </a:t>
            </a:r>
            <a:r>
              <a:rPr dirty="0" sz="2600">
                <a:latin typeface="Microsoft Sans Serif"/>
                <a:cs typeface="Microsoft Sans Serif"/>
              </a:rPr>
              <a:t>accurate</a:t>
            </a:r>
            <a:r>
              <a:rPr dirty="0" sz="2600" spc="-90">
                <a:latin typeface="Microsoft Sans Serif"/>
                <a:cs typeface="Microsoft Sans Serif"/>
              </a:rPr>
              <a:t> </a:t>
            </a:r>
            <a:r>
              <a:rPr dirty="0" sz="2600" spc="-10">
                <a:latin typeface="Microsoft Sans Serif"/>
                <a:cs typeface="Microsoft Sans Serif"/>
              </a:rPr>
              <a:t>results.</a:t>
            </a:r>
            <a:endParaRPr sz="2600">
              <a:latin typeface="Microsoft Sans Serif"/>
              <a:cs typeface="Microsoft Sans Serif"/>
            </a:endParaRPr>
          </a:p>
          <a:p>
            <a:pPr lvl="1" marL="702945" marR="720090" indent="-265430">
              <a:lnSpc>
                <a:spcPts val="3110"/>
              </a:lnSpc>
              <a:spcBef>
                <a:spcPts val="750"/>
              </a:spcBef>
              <a:buClr>
                <a:srgbClr val="6697CC"/>
              </a:buClr>
              <a:buFont typeface="Arial MT"/>
              <a:buChar char="–"/>
              <a:tabLst>
                <a:tab pos="702945" algn="l"/>
              </a:tabLst>
            </a:pPr>
            <a:r>
              <a:rPr dirty="0" sz="2600" spc="-25">
                <a:latin typeface="Microsoft Sans Serif"/>
                <a:cs typeface="Microsoft Sans Serif"/>
              </a:rPr>
              <a:t>They</a:t>
            </a:r>
            <a:r>
              <a:rPr dirty="0" sz="2600" spc="-85">
                <a:latin typeface="Microsoft Sans Serif"/>
                <a:cs typeface="Microsoft Sans Serif"/>
              </a:rPr>
              <a:t> </a:t>
            </a:r>
            <a:r>
              <a:rPr dirty="0" sz="2600" spc="-45">
                <a:latin typeface="Microsoft Sans Serif"/>
                <a:cs typeface="Microsoft Sans Serif"/>
              </a:rPr>
              <a:t>can</a:t>
            </a:r>
            <a:r>
              <a:rPr dirty="0" sz="2600" spc="-70">
                <a:latin typeface="Microsoft Sans Serif"/>
                <a:cs typeface="Microsoft Sans Serif"/>
              </a:rPr>
              <a:t> </a:t>
            </a:r>
            <a:r>
              <a:rPr dirty="0" sz="2600">
                <a:latin typeface="Microsoft Sans Serif"/>
                <a:cs typeface="Microsoft Sans Serif"/>
              </a:rPr>
              <a:t>even</a:t>
            </a:r>
            <a:r>
              <a:rPr dirty="0" sz="2600" spc="-70">
                <a:latin typeface="Microsoft Sans Serif"/>
                <a:cs typeface="Microsoft Sans Serif"/>
              </a:rPr>
              <a:t> </a:t>
            </a:r>
            <a:r>
              <a:rPr dirty="0" sz="2600">
                <a:latin typeface="Microsoft Sans Serif"/>
                <a:cs typeface="Microsoft Sans Serif"/>
              </a:rPr>
              <a:t>handle</a:t>
            </a:r>
            <a:r>
              <a:rPr dirty="0" sz="2600" spc="-75">
                <a:latin typeface="Microsoft Sans Serif"/>
                <a:cs typeface="Microsoft Sans Serif"/>
              </a:rPr>
              <a:t> </a:t>
            </a:r>
            <a:r>
              <a:rPr dirty="0" sz="2600" spc="50">
                <a:latin typeface="Microsoft Sans Serif"/>
                <a:cs typeface="Microsoft Sans Serif"/>
              </a:rPr>
              <a:t>tedious</a:t>
            </a:r>
            <a:r>
              <a:rPr dirty="0" sz="2600" spc="-80">
                <a:latin typeface="Microsoft Sans Serif"/>
                <a:cs typeface="Microsoft Sans Serif"/>
              </a:rPr>
              <a:t> </a:t>
            </a:r>
            <a:r>
              <a:rPr dirty="0" sz="2600" spc="90">
                <a:latin typeface="Microsoft Sans Serif"/>
                <a:cs typeface="Microsoft Sans Serif"/>
              </a:rPr>
              <a:t>repetitive</a:t>
            </a:r>
            <a:r>
              <a:rPr dirty="0" sz="2600" spc="-70">
                <a:latin typeface="Microsoft Sans Serif"/>
                <a:cs typeface="Microsoft Sans Serif"/>
              </a:rPr>
              <a:t> </a:t>
            </a:r>
            <a:r>
              <a:rPr dirty="0" sz="2600" spc="-20">
                <a:latin typeface="Microsoft Sans Serif"/>
                <a:cs typeface="Microsoft Sans Serif"/>
              </a:rPr>
              <a:t>jobs </a:t>
            </a:r>
            <a:r>
              <a:rPr dirty="0" sz="2600" spc="-10">
                <a:latin typeface="Microsoft Sans Serif"/>
                <a:cs typeface="Microsoft Sans Serif"/>
              </a:rPr>
              <a:t>easily</a:t>
            </a:r>
            <a:r>
              <a:rPr dirty="0" sz="2600" spc="-90">
                <a:latin typeface="Microsoft Sans Serif"/>
                <a:cs typeface="Microsoft Sans Serif"/>
              </a:rPr>
              <a:t> </a:t>
            </a:r>
            <a:r>
              <a:rPr dirty="0" sz="2600" spc="130">
                <a:latin typeface="Microsoft Sans Serif"/>
                <a:cs typeface="Microsoft Sans Serif"/>
              </a:rPr>
              <a:t>with</a:t>
            </a:r>
            <a:r>
              <a:rPr dirty="0" sz="2600" spc="-80">
                <a:latin typeface="Microsoft Sans Serif"/>
                <a:cs typeface="Microsoft Sans Serif"/>
              </a:rPr>
              <a:t> </a:t>
            </a:r>
            <a:r>
              <a:rPr dirty="0" sz="2600" spc="105">
                <a:latin typeface="Microsoft Sans Serif"/>
                <a:cs typeface="Microsoft Sans Serif"/>
              </a:rPr>
              <a:t>the</a:t>
            </a:r>
            <a:r>
              <a:rPr dirty="0" sz="2600" spc="-75">
                <a:latin typeface="Microsoft Sans Serif"/>
                <a:cs typeface="Microsoft Sans Serif"/>
              </a:rPr>
              <a:t> </a:t>
            </a:r>
            <a:r>
              <a:rPr dirty="0" sz="2600">
                <a:latin typeface="Microsoft Sans Serif"/>
                <a:cs typeface="Microsoft Sans Serif"/>
              </a:rPr>
              <a:t>help</a:t>
            </a:r>
            <a:r>
              <a:rPr dirty="0" sz="2600" spc="-75">
                <a:latin typeface="Microsoft Sans Serif"/>
                <a:cs typeface="Microsoft Sans Serif"/>
              </a:rPr>
              <a:t> </a:t>
            </a:r>
            <a:r>
              <a:rPr dirty="0" sz="2600" spc="165">
                <a:latin typeface="Microsoft Sans Serif"/>
                <a:cs typeface="Microsoft Sans Serif"/>
              </a:rPr>
              <a:t>of</a:t>
            </a:r>
            <a:r>
              <a:rPr dirty="0" sz="2600" spc="-75">
                <a:latin typeface="Microsoft Sans Serif"/>
                <a:cs typeface="Microsoft Sans Serif"/>
              </a:rPr>
              <a:t> </a:t>
            </a:r>
            <a:r>
              <a:rPr dirty="0" sz="2600">
                <a:latin typeface="Microsoft Sans Serif"/>
                <a:cs typeface="Microsoft Sans Serif"/>
              </a:rPr>
              <a:t>AI</a:t>
            </a:r>
            <a:r>
              <a:rPr dirty="0" sz="2600" spc="-75">
                <a:latin typeface="Microsoft Sans Serif"/>
                <a:cs typeface="Microsoft Sans Serif"/>
              </a:rPr>
              <a:t> </a:t>
            </a:r>
            <a:r>
              <a:rPr dirty="0" sz="2600" spc="-10">
                <a:latin typeface="Microsoft Sans Serif"/>
                <a:cs typeface="Microsoft Sans Serif"/>
              </a:rPr>
              <a:t>algorithms.</a:t>
            </a:r>
            <a:endParaRPr sz="2600">
              <a:latin typeface="Microsoft Sans Serif"/>
              <a:cs typeface="Microsoft Sans Serif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51597" y="70916"/>
            <a:ext cx="1184757" cy="64800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/>
              <a:t>Advantages</a:t>
            </a:r>
            <a:r>
              <a:rPr dirty="0" sz="3200" spc="-40"/>
              <a:t> </a:t>
            </a:r>
            <a:r>
              <a:rPr dirty="0" sz="3200" spc="220"/>
              <a:t>of</a:t>
            </a:r>
            <a:r>
              <a:rPr dirty="0" sz="3200" spc="-40"/>
              <a:t> </a:t>
            </a:r>
            <a:r>
              <a:rPr dirty="0" sz="3200" spc="95"/>
              <a:t>Artificial</a:t>
            </a:r>
            <a:r>
              <a:rPr dirty="0" sz="3200" spc="-45"/>
              <a:t> </a:t>
            </a:r>
            <a:r>
              <a:rPr dirty="0" sz="3200" spc="50"/>
              <a:t>Intelligence</a:t>
            </a:r>
            <a:endParaRPr sz="3200"/>
          </a:p>
        </p:txBody>
      </p:sp>
      <p:sp>
        <p:nvSpPr>
          <p:cNvPr id="3" name="object 3" descr=""/>
          <p:cNvSpPr txBox="1"/>
          <p:nvPr/>
        </p:nvSpPr>
        <p:spPr>
          <a:xfrm>
            <a:off x="535940" y="1439194"/>
            <a:ext cx="7922259" cy="4606290"/>
          </a:xfrm>
          <a:prstGeom prst="rect">
            <a:avLst/>
          </a:prstGeom>
        </p:spPr>
        <p:txBody>
          <a:bodyPr wrap="square" lIns="0" tIns="91440" rIns="0" bIns="0" rtlCol="0" vert="horz">
            <a:spAutoFit/>
          </a:bodyPr>
          <a:lstStyle/>
          <a:p>
            <a:pPr marL="323215" indent="-310515">
              <a:lnSpc>
                <a:spcPct val="100000"/>
              </a:lnSpc>
              <a:spcBef>
                <a:spcPts val="720"/>
              </a:spcBef>
              <a:buClr>
                <a:srgbClr val="6697CC"/>
              </a:buClr>
              <a:buFont typeface="Arial MT"/>
              <a:buChar char="•"/>
              <a:tabLst>
                <a:tab pos="323215" algn="l"/>
              </a:tabLst>
            </a:pPr>
            <a:r>
              <a:rPr dirty="0" sz="2550" spc="60">
                <a:latin typeface="Microsoft Sans Serif"/>
                <a:cs typeface="Microsoft Sans Serif"/>
              </a:rPr>
              <a:t>Digital</a:t>
            </a:r>
            <a:r>
              <a:rPr dirty="0" sz="2550" spc="-70">
                <a:latin typeface="Microsoft Sans Serif"/>
                <a:cs typeface="Microsoft Sans Serif"/>
              </a:rPr>
              <a:t> </a:t>
            </a:r>
            <a:r>
              <a:rPr dirty="0" sz="2550" spc="-10">
                <a:latin typeface="Microsoft Sans Serif"/>
                <a:cs typeface="Microsoft Sans Serif"/>
              </a:rPr>
              <a:t>Assistance</a:t>
            </a:r>
            <a:endParaRPr sz="2550">
              <a:latin typeface="Microsoft Sans Serif"/>
              <a:cs typeface="Microsoft Sans Serif"/>
            </a:endParaRPr>
          </a:p>
          <a:p>
            <a:pPr lvl="1" marL="688340" marR="5080" indent="-260350">
              <a:lnSpc>
                <a:spcPct val="100000"/>
              </a:lnSpc>
              <a:spcBef>
                <a:spcPts val="615"/>
              </a:spcBef>
              <a:buClr>
                <a:srgbClr val="6697CC"/>
              </a:buClr>
              <a:buFont typeface="Arial MT"/>
              <a:buChar char="–"/>
              <a:tabLst>
                <a:tab pos="688340" algn="l"/>
              </a:tabLst>
            </a:pPr>
            <a:r>
              <a:rPr dirty="0" sz="2550" spc="60">
                <a:latin typeface="Microsoft Sans Serif"/>
                <a:cs typeface="Microsoft Sans Serif"/>
              </a:rPr>
              <a:t>Almost</a:t>
            </a:r>
            <a:r>
              <a:rPr dirty="0" sz="2550" spc="10">
                <a:latin typeface="Microsoft Sans Serif"/>
                <a:cs typeface="Microsoft Sans Serif"/>
              </a:rPr>
              <a:t> </a:t>
            </a:r>
            <a:r>
              <a:rPr dirty="0" sz="2550">
                <a:latin typeface="Microsoft Sans Serif"/>
                <a:cs typeface="Microsoft Sans Serif"/>
              </a:rPr>
              <a:t>all</a:t>
            </a:r>
            <a:r>
              <a:rPr dirty="0" sz="2550" spc="5">
                <a:latin typeface="Microsoft Sans Serif"/>
                <a:cs typeface="Microsoft Sans Serif"/>
              </a:rPr>
              <a:t> </a:t>
            </a:r>
            <a:r>
              <a:rPr dirty="0" sz="2550" spc="110">
                <a:latin typeface="Microsoft Sans Serif"/>
                <a:cs typeface="Microsoft Sans Serif"/>
              </a:rPr>
              <a:t>the</a:t>
            </a:r>
            <a:r>
              <a:rPr dirty="0" sz="2550" spc="10">
                <a:latin typeface="Microsoft Sans Serif"/>
                <a:cs typeface="Microsoft Sans Serif"/>
              </a:rPr>
              <a:t> </a:t>
            </a:r>
            <a:r>
              <a:rPr dirty="0" sz="2550" spc="60">
                <a:latin typeface="Microsoft Sans Serif"/>
                <a:cs typeface="Microsoft Sans Serif"/>
              </a:rPr>
              <a:t>big</a:t>
            </a:r>
            <a:r>
              <a:rPr dirty="0" sz="2550" spc="5">
                <a:latin typeface="Microsoft Sans Serif"/>
                <a:cs typeface="Microsoft Sans Serif"/>
              </a:rPr>
              <a:t> </a:t>
            </a:r>
            <a:r>
              <a:rPr dirty="0" sz="2550">
                <a:latin typeface="Microsoft Sans Serif"/>
                <a:cs typeface="Microsoft Sans Serif"/>
              </a:rPr>
              <a:t>organizations</a:t>
            </a:r>
            <a:r>
              <a:rPr dirty="0" sz="2550" spc="20">
                <a:latin typeface="Microsoft Sans Serif"/>
                <a:cs typeface="Microsoft Sans Serif"/>
              </a:rPr>
              <a:t> </a:t>
            </a:r>
            <a:r>
              <a:rPr dirty="0" sz="2550">
                <a:latin typeface="Microsoft Sans Serif"/>
                <a:cs typeface="Microsoft Sans Serif"/>
              </a:rPr>
              <a:t>these</a:t>
            </a:r>
            <a:r>
              <a:rPr dirty="0" sz="2550" spc="20">
                <a:latin typeface="Microsoft Sans Serif"/>
                <a:cs typeface="Microsoft Sans Serif"/>
              </a:rPr>
              <a:t> </a:t>
            </a:r>
            <a:r>
              <a:rPr dirty="0" sz="2550" spc="-40">
                <a:latin typeface="Microsoft Sans Serif"/>
                <a:cs typeface="Microsoft Sans Serif"/>
              </a:rPr>
              <a:t>days</a:t>
            </a:r>
            <a:r>
              <a:rPr dirty="0" sz="2550" spc="15">
                <a:latin typeface="Microsoft Sans Serif"/>
                <a:cs typeface="Microsoft Sans Serif"/>
              </a:rPr>
              <a:t> </a:t>
            </a:r>
            <a:r>
              <a:rPr dirty="0" sz="2550" spc="-25">
                <a:latin typeface="Microsoft Sans Serif"/>
                <a:cs typeface="Microsoft Sans Serif"/>
              </a:rPr>
              <a:t>use </a:t>
            </a:r>
            <a:r>
              <a:rPr dirty="0" sz="2550" spc="75">
                <a:latin typeface="Microsoft Sans Serif"/>
                <a:cs typeface="Microsoft Sans Serif"/>
              </a:rPr>
              <a:t>digital</a:t>
            </a:r>
            <a:r>
              <a:rPr dirty="0" sz="2550" spc="-95">
                <a:latin typeface="Microsoft Sans Serif"/>
                <a:cs typeface="Microsoft Sans Serif"/>
              </a:rPr>
              <a:t> </a:t>
            </a:r>
            <a:r>
              <a:rPr dirty="0" sz="2550">
                <a:latin typeface="Microsoft Sans Serif"/>
                <a:cs typeface="Microsoft Sans Serif"/>
              </a:rPr>
              <a:t>assistants</a:t>
            </a:r>
            <a:r>
              <a:rPr dirty="0" sz="2550" spc="-95">
                <a:latin typeface="Microsoft Sans Serif"/>
                <a:cs typeface="Microsoft Sans Serif"/>
              </a:rPr>
              <a:t> </a:t>
            </a:r>
            <a:r>
              <a:rPr dirty="0" sz="2550" spc="190">
                <a:latin typeface="Microsoft Sans Serif"/>
                <a:cs typeface="Microsoft Sans Serif"/>
              </a:rPr>
              <a:t>to</a:t>
            </a:r>
            <a:r>
              <a:rPr dirty="0" sz="2550" spc="-90">
                <a:latin typeface="Microsoft Sans Serif"/>
                <a:cs typeface="Microsoft Sans Serif"/>
              </a:rPr>
              <a:t> </a:t>
            </a:r>
            <a:r>
              <a:rPr dirty="0" sz="2550" spc="75">
                <a:latin typeface="Microsoft Sans Serif"/>
                <a:cs typeface="Microsoft Sans Serif"/>
              </a:rPr>
              <a:t>interact</a:t>
            </a:r>
            <a:r>
              <a:rPr dirty="0" sz="2550" spc="-105">
                <a:latin typeface="Microsoft Sans Serif"/>
                <a:cs typeface="Microsoft Sans Serif"/>
              </a:rPr>
              <a:t> </a:t>
            </a:r>
            <a:r>
              <a:rPr dirty="0" sz="2550" spc="125">
                <a:latin typeface="Microsoft Sans Serif"/>
                <a:cs typeface="Microsoft Sans Serif"/>
              </a:rPr>
              <a:t>with</a:t>
            </a:r>
            <a:r>
              <a:rPr dirty="0" sz="2550" spc="-90">
                <a:latin typeface="Microsoft Sans Serif"/>
                <a:cs typeface="Microsoft Sans Serif"/>
              </a:rPr>
              <a:t> </a:t>
            </a:r>
            <a:r>
              <a:rPr dirty="0" sz="2550" spc="100">
                <a:latin typeface="Microsoft Sans Serif"/>
                <a:cs typeface="Microsoft Sans Serif"/>
              </a:rPr>
              <a:t>their</a:t>
            </a:r>
            <a:r>
              <a:rPr dirty="0" sz="2550" spc="-90">
                <a:latin typeface="Microsoft Sans Serif"/>
                <a:cs typeface="Microsoft Sans Serif"/>
              </a:rPr>
              <a:t> </a:t>
            </a:r>
            <a:r>
              <a:rPr dirty="0" sz="2550" spc="-10">
                <a:latin typeface="Microsoft Sans Serif"/>
                <a:cs typeface="Microsoft Sans Serif"/>
              </a:rPr>
              <a:t>customers </a:t>
            </a:r>
            <a:r>
              <a:rPr dirty="0" sz="2550">
                <a:latin typeface="Microsoft Sans Serif"/>
                <a:cs typeface="Microsoft Sans Serif"/>
              </a:rPr>
              <a:t>which</a:t>
            </a:r>
            <a:r>
              <a:rPr dirty="0" sz="2550" spc="-25">
                <a:latin typeface="Microsoft Sans Serif"/>
                <a:cs typeface="Microsoft Sans Serif"/>
              </a:rPr>
              <a:t> </a:t>
            </a:r>
            <a:r>
              <a:rPr dirty="0" sz="2550" spc="45">
                <a:latin typeface="Microsoft Sans Serif"/>
                <a:cs typeface="Microsoft Sans Serif"/>
              </a:rPr>
              <a:t>significantly</a:t>
            </a:r>
            <a:r>
              <a:rPr dirty="0" sz="2550" spc="-40">
                <a:latin typeface="Microsoft Sans Serif"/>
                <a:cs typeface="Microsoft Sans Serif"/>
              </a:rPr>
              <a:t> </a:t>
            </a:r>
            <a:r>
              <a:rPr dirty="0" sz="2550">
                <a:latin typeface="Microsoft Sans Serif"/>
                <a:cs typeface="Microsoft Sans Serif"/>
              </a:rPr>
              <a:t>minimizes</a:t>
            </a:r>
            <a:r>
              <a:rPr dirty="0" sz="2550" spc="-15">
                <a:latin typeface="Microsoft Sans Serif"/>
                <a:cs typeface="Microsoft Sans Serif"/>
              </a:rPr>
              <a:t> </a:t>
            </a:r>
            <a:r>
              <a:rPr dirty="0" sz="2550" spc="105">
                <a:latin typeface="Microsoft Sans Serif"/>
                <a:cs typeface="Microsoft Sans Serif"/>
              </a:rPr>
              <a:t>the</a:t>
            </a:r>
            <a:r>
              <a:rPr dirty="0" sz="2550" spc="-15">
                <a:latin typeface="Microsoft Sans Serif"/>
                <a:cs typeface="Microsoft Sans Serif"/>
              </a:rPr>
              <a:t> </a:t>
            </a:r>
            <a:r>
              <a:rPr dirty="0" sz="2550">
                <a:latin typeface="Microsoft Sans Serif"/>
                <a:cs typeface="Microsoft Sans Serif"/>
              </a:rPr>
              <a:t>need</a:t>
            </a:r>
            <a:r>
              <a:rPr dirty="0" sz="2550" spc="-25">
                <a:latin typeface="Microsoft Sans Serif"/>
                <a:cs typeface="Microsoft Sans Serif"/>
              </a:rPr>
              <a:t> </a:t>
            </a:r>
            <a:r>
              <a:rPr dirty="0" sz="2550" spc="150">
                <a:latin typeface="Microsoft Sans Serif"/>
                <a:cs typeface="Microsoft Sans Serif"/>
              </a:rPr>
              <a:t>for</a:t>
            </a:r>
            <a:r>
              <a:rPr dirty="0" sz="2550" spc="-25">
                <a:latin typeface="Microsoft Sans Serif"/>
                <a:cs typeface="Microsoft Sans Serif"/>
              </a:rPr>
              <a:t> </a:t>
            </a:r>
            <a:r>
              <a:rPr dirty="0" sz="2550" spc="-10">
                <a:latin typeface="Microsoft Sans Serif"/>
                <a:cs typeface="Microsoft Sans Serif"/>
              </a:rPr>
              <a:t>human resources.</a:t>
            </a:r>
            <a:endParaRPr sz="2550">
              <a:latin typeface="Microsoft Sans Serif"/>
              <a:cs typeface="Microsoft Sans Serif"/>
            </a:endParaRPr>
          </a:p>
          <a:p>
            <a:pPr lvl="1" marL="688340" marR="33655" indent="-260350">
              <a:lnSpc>
                <a:spcPct val="100000"/>
              </a:lnSpc>
              <a:spcBef>
                <a:spcPts val="590"/>
              </a:spcBef>
              <a:buClr>
                <a:srgbClr val="6697CC"/>
              </a:buClr>
              <a:buFont typeface="Arial MT"/>
              <a:buChar char="–"/>
              <a:tabLst>
                <a:tab pos="688340" algn="l"/>
              </a:tabLst>
            </a:pPr>
            <a:r>
              <a:rPr dirty="0" sz="2550">
                <a:latin typeface="Microsoft Sans Serif"/>
                <a:cs typeface="Microsoft Sans Serif"/>
              </a:rPr>
              <a:t>You</a:t>
            </a:r>
            <a:r>
              <a:rPr dirty="0" sz="2550" spc="-80">
                <a:latin typeface="Microsoft Sans Serif"/>
                <a:cs typeface="Microsoft Sans Serif"/>
              </a:rPr>
              <a:t> </a:t>
            </a:r>
            <a:r>
              <a:rPr dirty="0" sz="2550" spc="-40">
                <a:latin typeface="Microsoft Sans Serif"/>
                <a:cs typeface="Microsoft Sans Serif"/>
              </a:rPr>
              <a:t>can</a:t>
            </a:r>
            <a:r>
              <a:rPr dirty="0" sz="2550" spc="-80">
                <a:latin typeface="Microsoft Sans Serif"/>
                <a:cs typeface="Microsoft Sans Serif"/>
              </a:rPr>
              <a:t> </a:t>
            </a:r>
            <a:r>
              <a:rPr dirty="0" sz="2550">
                <a:latin typeface="Microsoft Sans Serif"/>
                <a:cs typeface="Microsoft Sans Serif"/>
              </a:rPr>
              <a:t>chat</a:t>
            </a:r>
            <a:r>
              <a:rPr dirty="0" sz="2550" spc="-80">
                <a:latin typeface="Microsoft Sans Serif"/>
                <a:cs typeface="Microsoft Sans Serif"/>
              </a:rPr>
              <a:t> </a:t>
            </a:r>
            <a:r>
              <a:rPr dirty="0" sz="2550" spc="125">
                <a:latin typeface="Microsoft Sans Serif"/>
                <a:cs typeface="Microsoft Sans Serif"/>
              </a:rPr>
              <a:t>with</a:t>
            </a:r>
            <a:r>
              <a:rPr dirty="0" sz="2550" spc="-80">
                <a:latin typeface="Microsoft Sans Serif"/>
                <a:cs typeface="Microsoft Sans Serif"/>
              </a:rPr>
              <a:t> </a:t>
            </a:r>
            <a:r>
              <a:rPr dirty="0" sz="2550" spc="-90">
                <a:latin typeface="Microsoft Sans Serif"/>
                <a:cs typeface="Microsoft Sans Serif"/>
              </a:rPr>
              <a:t>a</a:t>
            </a:r>
            <a:r>
              <a:rPr dirty="0" sz="2550" spc="-75">
                <a:latin typeface="Microsoft Sans Serif"/>
                <a:cs typeface="Microsoft Sans Serif"/>
              </a:rPr>
              <a:t> </a:t>
            </a:r>
            <a:r>
              <a:rPr dirty="0" sz="2550" spc="85">
                <a:latin typeface="Microsoft Sans Serif"/>
                <a:cs typeface="Microsoft Sans Serif"/>
              </a:rPr>
              <a:t>chatbot</a:t>
            </a:r>
            <a:r>
              <a:rPr dirty="0" sz="2550" spc="-80">
                <a:latin typeface="Microsoft Sans Serif"/>
                <a:cs typeface="Microsoft Sans Serif"/>
              </a:rPr>
              <a:t> </a:t>
            </a:r>
            <a:r>
              <a:rPr dirty="0" sz="2550">
                <a:latin typeface="Microsoft Sans Serif"/>
                <a:cs typeface="Microsoft Sans Serif"/>
              </a:rPr>
              <a:t>and</a:t>
            </a:r>
            <a:r>
              <a:rPr dirty="0" sz="2550" spc="-80">
                <a:latin typeface="Microsoft Sans Serif"/>
                <a:cs typeface="Microsoft Sans Serif"/>
              </a:rPr>
              <a:t> </a:t>
            </a:r>
            <a:r>
              <a:rPr dirty="0" sz="2550" spc="-70">
                <a:latin typeface="Microsoft Sans Serif"/>
                <a:cs typeface="Microsoft Sans Serif"/>
              </a:rPr>
              <a:t>ask</a:t>
            </a:r>
            <a:r>
              <a:rPr dirty="0" sz="2550" spc="-80">
                <a:latin typeface="Microsoft Sans Serif"/>
                <a:cs typeface="Microsoft Sans Serif"/>
              </a:rPr>
              <a:t> </a:t>
            </a:r>
            <a:r>
              <a:rPr dirty="0" sz="2550" spc="95">
                <a:latin typeface="Microsoft Sans Serif"/>
                <a:cs typeface="Microsoft Sans Serif"/>
              </a:rPr>
              <a:t>them</a:t>
            </a:r>
            <a:r>
              <a:rPr dirty="0" sz="2550" spc="-75">
                <a:latin typeface="Microsoft Sans Serif"/>
                <a:cs typeface="Microsoft Sans Serif"/>
              </a:rPr>
              <a:t> </a:t>
            </a:r>
            <a:r>
              <a:rPr dirty="0" sz="2550" spc="-10">
                <a:latin typeface="Microsoft Sans Serif"/>
                <a:cs typeface="Microsoft Sans Serif"/>
              </a:rPr>
              <a:t>exactly </a:t>
            </a:r>
            <a:r>
              <a:rPr dirty="0" sz="2550" spc="95">
                <a:latin typeface="Microsoft Sans Serif"/>
                <a:cs typeface="Microsoft Sans Serif"/>
              </a:rPr>
              <a:t>what</a:t>
            </a:r>
            <a:r>
              <a:rPr dirty="0" sz="2550" spc="-60">
                <a:latin typeface="Microsoft Sans Serif"/>
                <a:cs typeface="Microsoft Sans Serif"/>
              </a:rPr>
              <a:t> </a:t>
            </a:r>
            <a:r>
              <a:rPr dirty="0" sz="2550">
                <a:latin typeface="Microsoft Sans Serif"/>
                <a:cs typeface="Microsoft Sans Serif"/>
              </a:rPr>
              <a:t>you</a:t>
            </a:r>
            <a:r>
              <a:rPr dirty="0" sz="2550" spc="-50">
                <a:latin typeface="Microsoft Sans Serif"/>
                <a:cs typeface="Microsoft Sans Serif"/>
              </a:rPr>
              <a:t> </a:t>
            </a:r>
            <a:r>
              <a:rPr dirty="0" sz="2550" spc="-10">
                <a:latin typeface="Microsoft Sans Serif"/>
                <a:cs typeface="Microsoft Sans Serif"/>
              </a:rPr>
              <a:t>need.</a:t>
            </a:r>
            <a:endParaRPr sz="2550">
              <a:latin typeface="Microsoft Sans Serif"/>
              <a:cs typeface="Microsoft Sans Serif"/>
            </a:endParaRPr>
          </a:p>
          <a:p>
            <a:pPr lvl="1" marL="688340" marR="118110" indent="-260350">
              <a:lnSpc>
                <a:spcPct val="100000"/>
              </a:lnSpc>
              <a:spcBef>
                <a:spcPts val="610"/>
              </a:spcBef>
              <a:buClr>
                <a:srgbClr val="6697CC"/>
              </a:buClr>
              <a:buFont typeface="Arial MT"/>
              <a:buChar char="–"/>
              <a:tabLst>
                <a:tab pos="688340" algn="l"/>
              </a:tabLst>
            </a:pPr>
            <a:r>
              <a:rPr dirty="0" sz="2550" spc="-55">
                <a:latin typeface="Microsoft Sans Serif"/>
                <a:cs typeface="Microsoft Sans Serif"/>
              </a:rPr>
              <a:t>Some</a:t>
            </a:r>
            <a:r>
              <a:rPr dirty="0" sz="2550" spc="-85">
                <a:latin typeface="Microsoft Sans Serif"/>
                <a:cs typeface="Microsoft Sans Serif"/>
              </a:rPr>
              <a:t> </a:t>
            </a:r>
            <a:r>
              <a:rPr dirty="0" sz="2550" spc="55">
                <a:latin typeface="Microsoft Sans Serif"/>
                <a:cs typeface="Microsoft Sans Serif"/>
              </a:rPr>
              <a:t>chatbots</a:t>
            </a:r>
            <a:r>
              <a:rPr dirty="0" sz="2550" spc="-85">
                <a:latin typeface="Microsoft Sans Serif"/>
                <a:cs typeface="Microsoft Sans Serif"/>
              </a:rPr>
              <a:t> </a:t>
            </a:r>
            <a:r>
              <a:rPr dirty="0" sz="2550">
                <a:latin typeface="Microsoft Sans Serif"/>
                <a:cs typeface="Microsoft Sans Serif"/>
              </a:rPr>
              <a:t>have</a:t>
            </a:r>
            <a:r>
              <a:rPr dirty="0" sz="2550" spc="-80">
                <a:latin typeface="Microsoft Sans Serif"/>
                <a:cs typeface="Microsoft Sans Serif"/>
              </a:rPr>
              <a:t> </a:t>
            </a:r>
            <a:r>
              <a:rPr dirty="0" sz="2550">
                <a:latin typeface="Microsoft Sans Serif"/>
                <a:cs typeface="Microsoft Sans Serif"/>
              </a:rPr>
              <a:t>become</a:t>
            </a:r>
            <a:r>
              <a:rPr dirty="0" sz="2550" spc="-85">
                <a:latin typeface="Microsoft Sans Serif"/>
                <a:cs typeface="Microsoft Sans Serif"/>
              </a:rPr>
              <a:t> </a:t>
            </a:r>
            <a:r>
              <a:rPr dirty="0" sz="2550">
                <a:latin typeface="Microsoft Sans Serif"/>
                <a:cs typeface="Microsoft Sans Serif"/>
              </a:rPr>
              <a:t>so</a:t>
            </a:r>
            <a:r>
              <a:rPr dirty="0" sz="2550" spc="-85">
                <a:latin typeface="Microsoft Sans Serif"/>
                <a:cs typeface="Microsoft Sans Serif"/>
              </a:rPr>
              <a:t> </a:t>
            </a:r>
            <a:r>
              <a:rPr dirty="0" sz="2550" spc="90">
                <a:latin typeface="Microsoft Sans Serif"/>
                <a:cs typeface="Microsoft Sans Serif"/>
              </a:rPr>
              <a:t>intelligent</a:t>
            </a:r>
            <a:r>
              <a:rPr dirty="0" sz="2550" spc="-90">
                <a:latin typeface="Microsoft Sans Serif"/>
                <a:cs typeface="Microsoft Sans Serif"/>
              </a:rPr>
              <a:t> </a:t>
            </a:r>
            <a:r>
              <a:rPr dirty="0" sz="2550" spc="-10">
                <a:latin typeface="Microsoft Sans Serif"/>
                <a:cs typeface="Microsoft Sans Serif"/>
              </a:rPr>
              <a:t>these </a:t>
            </a:r>
            <a:r>
              <a:rPr dirty="0" sz="2550" spc="-40">
                <a:latin typeface="Microsoft Sans Serif"/>
                <a:cs typeface="Microsoft Sans Serif"/>
              </a:rPr>
              <a:t>days</a:t>
            </a:r>
            <a:r>
              <a:rPr dirty="0" sz="2550" spc="-55">
                <a:latin typeface="Microsoft Sans Serif"/>
                <a:cs typeface="Microsoft Sans Serif"/>
              </a:rPr>
              <a:t> </a:t>
            </a:r>
            <a:r>
              <a:rPr dirty="0" sz="2550" spc="135">
                <a:latin typeface="Microsoft Sans Serif"/>
                <a:cs typeface="Microsoft Sans Serif"/>
              </a:rPr>
              <a:t>that</a:t>
            </a:r>
            <a:r>
              <a:rPr dirty="0" sz="2550" spc="-55">
                <a:latin typeface="Microsoft Sans Serif"/>
                <a:cs typeface="Microsoft Sans Serif"/>
              </a:rPr>
              <a:t> </a:t>
            </a:r>
            <a:r>
              <a:rPr dirty="0" sz="2550">
                <a:latin typeface="Microsoft Sans Serif"/>
                <a:cs typeface="Microsoft Sans Serif"/>
              </a:rPr>
              <a:t>you</a:t>
            </a:r>
            <a:r>
              <a:rPr dirty="0" sz="2550" spc="-60">
                <a:latin typeface="Microsoft Sans Serif"/>
                <a:cs typeface="Microsoft Sans Serif"/>
              </a:rPr>
              <a:t> </a:t>
            </a:r>
            <a:r>
              <a:rPr dirty="0" sz="2550" spc="100">
                <a:latin typeface="Microsoft Sans Serif"/>
                <a:cs typeface="Microsoft Sans Serif"/>
              </a:rPr>
              <a:t>wouldn’t</a:t>
            </a:r>
            <a:r>
              <a:rPr dirty="0" sz="2550" spc="-55">
                <a:latin typeface="Microsoft Sans Serif"/>
                <a:cs typeface="Microsoft Sans Serif"/>
              </a:rPr>
              <a:t> </a:t>
            </a:r>
            <a:r>
              <a:rPr dirty="0" sz="2550">
                <a:latin typeface="Microsoft Sans Serif"/>
                <a:cs typeface="Microsoft Sans Serif"/>
              </a:rPr>
              <a:t>be</a:t>
            </a:r>
            <a:r>
              <a:rPr dirty="0" sz="2550" spc="-60">
                <a:latin typeface="Microsoft Sans Serif"/>
                <a:cs typeface="Microsoft Sans Serif"/>
              </a:rPr>
              <a:t> </a:t>
            </a:r>
            <a:r>
              <a:rPr dirty="0" sz="2550">
                <a:latin typeface="Microsoft Sans Serif"/>
                <a:cs typeface="Microsoft Sans Serif"/>
              </a:rPr>
              <a:t>able</a:t>
            </a:r>
            <a:r>
              <a:rPr dirty="0" sz="2550" spc="-50">
                <a:latin typeface="Microsoft Sans Serif"/>
                <a:cs typeface="Microsoft Sans Serif"/>
              </a:rPr>
              <a:t> </a:t>
            </a:r>
            <a:r>
              <a:rPr dirty="0" sz="2550" spc="190">
                <a:latin typeface="Microsoft Sans Serif"/>
                <a:cs typeface="Microsoft Sans Serif"/>
              </a:rPr>
              <a:t>to</a:t>
            </a:r>
            <a:r>
              <a:rPr dirty="0" sz="2550" spc="-55">
                <a:latin typeface="Microsoft Sans Serif"/>
                <a:cs typeface="Microsoft Sans Serif"/>
              </a:rPr>
              <a:t> </a:t>
            </a:r>
            <a:r>
              <a:rPr dirty="0" sz="2550" spc="60">
                <a:latin typeface="Microsoft Sans Serif"/>
                <a:cs typeface="Microsoft Sans Serif"/>
              </a:rPr>
              <a:t>determine </a:t>
            </a:r>
            <a:r>
              <a:rPr dirty="0" sz="2550" spc="85">
                <a:latin typeface="Microsoft Sans Serif"/>
                <a:cs typeface="Microsoft Sans Serif"/>
              </a:rPr>
              <a:t>whether</a:t>
            </a:r>
            <a:r>
              <a:rPr dirty="0" sz="2550" spc="-70">
                <a:latin typeface="Microsoft Sans Serif"/>
                <a:cs typeface="Microsoft Sans Serif"/>
              </a:rPr>
              <a:t> </a:t>
            </a:r>
            <a:r>
              <a:rPr dirty="0" sz="2550">
                <a:latin typeface="Microsoft Sans Serif"/>
                <a:cs typeface="Microsoft Sans Serif"/>
              </a:rPr>
              <a:t>you</a:t>
            </a:r>
            <a:r>
              <a:rPr dirty="0" sz="2550" spc="-75">
                <a:latin typeface="Microsoft Sans Serif"/>
                <a:cs typeface="Microsoft Sans Serif"/>
              </a:rPr>
              <a:t> </a:t>
            </a:r>
            <a:r>
              <a:rPr dirty="0" sz="2550">
                <a:latin typeface="Microsoft Sans Serif"/>
                <a:cs typeface="Microsoft Sans Serif"/>
              </a:rPr>
              <a:t>are</a:t>
            </a:r>
            <a:r>
              <a:rPr dirty="0" sz="2550" spc="-65">
                <a:latin typeface="Microsoft Sans Serif"/>
                <a:cs typeface="Microsoft Sans Serif"/>
              </a:rPr>
              <a:t> </a:t>
            </a:r>
            <a:r>
              <a:rPr dirty="0" sz="2550" spc="70">
                <a:latin typeface="Microsoft Sans Serif"/>
                <a:cs typeface="Microsoft Sans Serif"/>
              </a:rPr>
              <a:t>chatting</a:t>
            </a:r>
            <a:r>
              <a:rPr dirty="0" sz="2550" spc="-65">
                <a:latin typeface="Microsoft Sans Serif"/>
                <a:cs typeface="Microsoft Sans Serif"/>
              </a:rPr>
              <a:t> </a:t>
            </a:r>
            <a:r>
              <a:rPr dirty="0" sz="2550" spc="125">
                <a:latin typeface="Microsoft Sans Serif"/>
                <a:cs typeface="Microsoft Sans Serif"/>
              </a:rPr>
              <a:t>with</a:t>
            </a:r>
            <a:r>
              <a:rPr dirty="0" sz="2550" spc="-70">
                <a:latin typeface="Microsoft Sans Serif"/>
                <a:cs typeface="Microsoft Sans Serif"/>
              </a:rPr>
              <a:t> </a:t>
            </a:r>
            <a:r>
              <a:rPr dirty="0" sz="2550" spc="-90">
                <a:latin typeface="Microsoft Sans Serif"/>
                <a:cs typeface="Microsoft Sans Serif"/>
              </a:rPr>
              <a:t>a</a:t>
            </a:r>
            <a:r>
              <a:rPr dirty="0" sz="2550" spc="-65">
                <a:latin typeface="Microsoft Sans Serif"/>
                <a:cs typeface="Microsoft Sans Serif"/>
              </a:rPr>
              <a:t> </a:t>
            </a:r>
            <a:r>
              <a:rPr dirty="0" sz="2550" spc="85">
                <a:latin typeface="Microsoft Sans Serif"/>
                <a:cs typeface="Microsoft Sans Serif"/>
              </a:rPr>
              <a:t>chatbot</a:t>
            </a:r>
            <a:r>
              <a:rPr dirty="0" sz="2550" spc="-70">
                <a:latin typeface="Microsoft Sans Serif"/>
                <a:cs typeface="Microsoft Sans Serif"/>
              </a:rPr>
              <a:t> </a:t>
            </a:r>
            <a:r>
              <a:rPr dirty="0" sz="2550" spc="100">
                <a:latin typeface="Microsoft Sans Serif"/>
                <a:cs typeface="Microsoft Sans Serif"/>
              </a:rPr>
              <a:t>or</a:t>
            </a:r>
            <a:r>
              <a:rPr dirty="0" sz="2550" spc="-75">
                <a:latin typeface="Microsoft Sans Serif"/>
                <a:cs typeface="Microsoft Sans Serif"/>
              </a:rPr>
              <a:t> </a:t>
            </a:r>
            <a:r>
              <a:rPr dirty="0" sz="2550" spc="-50">
                <a:latin typeface="Microsoft Sans Serif"/>
                <a:cs typeface="Microsoft Sans Serif"/>
              </a:rPr>
              <a:t>a </a:t>
            </a:r>
            <a:r>
              <a:rPr dirty="0" sz="2550">
                <a:latin typeface="Microsoft Sans Serif"/>
                <a:cs typeface="Microsoft Sans Serif"/>
              </a:rPr>
              <a:t>human</a:t>
            </a:r>
            <a:r>
              <a:rPr dirty="0" sz="2550" spc="-20">
                <a:latin typeface="Microsoft Sans Serif"/>
                <a:cs typeface="Microsoft Sans Serif"/>
              </a:rPr>
              <a:t> </a:t>
            </a:r>
            <a:r>
              <a:rPr dirty="0" sz="2550" spc="-10">
                <a:latin typeface="Microsoft Sans Serif"/>
                <a:cs typeface="Microsoft Sans Serif"/>
              </a:rPr>
              <a:t>being.</a:t>
            </a:r>
            <a:endParaRPr sz="2550">
              <a:latin typeface="Microsoft Sans Serif"/>
              <a:cs typeface="Microsoft Sans Serif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51597" y="70916"/>
            <a:ext cx="1184757" cy="64800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/>
              <a:t>Advantages</a:t>
            </a:r>
            <a:r>
              <a:rPr dirty="0" sz="3200" spc="-40"/>
              <a:t> </a:t>
            </a:r>
            <a:r>
              <a:rPr dirty="0" sz="3200" spc="220"/>
              <a:t>of</a:t>
            </a:r>
            <a:r>
              <a:rPr dirty="0" sz="3200" spc="-40"/>
              <a:t> </a:t>
            </a:r>
            <a:r>
              <a:rPr dirty="0" sz="3200" spc="95"/>
              <a:t>Artificial</a:t>
            </a:r>
            <a:r>
              <a:rPr dirty="0" sz="3200" spc="-45"/>
              <a:t> </a:t>
            </a:r>
            <a:r>
              <a:rPr dirty="0" sz="3200" spc="50"/>
              <a:t>Intelligence</a:t>
            </a:r>
            <a:endParaRPr sz="3200"/>
          </a:p>
        </p:txBody>
      </p:sp>
      <p:sp>
        <p:nvSpPr>
          <p:cNvPr id="3" name="object 3" descr=""/>
          <p:cNvSpPr txBox="1"/>
          <p:nvPr/>
        </p:nvSpPr>
        <p:spPr>
          <a:xfrm>
            <a:off x="535940" y="1430034"/>
            <a:ext cx="7618095" cy="3698240"/>
          </a:xfrm>
          <a:prstGeom prst="rect">
            <a:avLst/>
          </a:prstGeom>
        </p:spPr>
        <p:txBody>
          <a:bodyPr wrap="square" lIns="0" tIns="10033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90"/>
              </a:spcBef>
              <a:buClr>
                <a:srgbClr val="6697CC"/>
              </a:buClr>
              <a:buFont typeface="Arial MT"/>
              <a:buChar char="•"/>
              <a:tabLst>
                <a:tab pos="355600" algn="l"/>
              </a:tabLst>
            </a:pPr>
            <a:r>
              <a:rPr dirty="0" sz="2800">
                <a:latin typeface="Microsoft Sans Serif"/>
                <a:cs typeface="Microsoft Sans Serif"/>
              </a:rPr>
              <a:t>New</a:t>
            </a:r>
            <a:r>
              <a:rPr dirty="0" sz="2800" spc="25">
                <a:latin typeface="Microsoft Sans Serif"/>
                <a:cs typeface="Microsoft Sans Serif"/>
              </a:rPr>
              <a:t> </a:t>
            </a:r>
            <a:r>
              <a:rPr dirty="0" sz="2800" spc="-10">
                <a:latin typeface="Microsoft Sans Serif"/>
                <a:cs typeface="Microsoft Sans Serif"/>
              </a:rPr>
              <a:t>Inventions</a:t>
            </a:r>
            <a:endParaRPr sz="2800">
              <a:latin typeface="Microsoft Sans Serif"/>
              <a:cs typeface="Microsoft Sans Serif"/>
            </a:endParaRPr>
          </a:p>
          <a:p>
            <a:pPr lvl="1" marL="754380" marR="5080" indent="-285115">
              <a:lnSpc>
                <a:spcPct val="99800"/>
              </a:lnSpc>
              <a:spcBef>
                <a:spcPts val="695"/>
              </a:spcBef>
              <a:buClr>
                <a:srgbClr val="6697CC"/>
              </a:buClr>
              <a:buFont typeface="Arial MT"/>
              <a:buChar char="–"/>
              <a:tabLst>
                <a:tab pos="755650" algn="l"/>
              </a:tabLst>
            </a:pPr>
            <a:r>
              <a:rPr dirty="0" sz="2800">
                <a:latin typeface="Microsoft Sans Serif"/>
                <a:cs typeface="Microsoft Sans Serif"/>
              </a:rPr>
              <a:t>AI</a:t>
            </a:r>
            <a:r>
              <a:rPr dirty="0" sz="2800" spc="-25">
                <a:latin typeface="Microsoft Sans Serif"/>
                <a:cs typeface="Microsoft Sans Serif"/>
              </a:rPr>
              <a:t> </a:t>
            </a:r>
            <a:r>
              <a:rPr dirty="0" sz="2800" spc="-90">
                <a:latin typeface="Microsoft Sans Serif"/>
                <a:cs typeface="Microsoft Sans Serif"/>
              </a:rPr>
              <a:t>has</a:t>
            </a:r>
            <a:r>
              <a:rPr dirty="0" sz="2800" spc="-25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helped</a:t>
            </a:r>
            <a:r>
              <a:rPr dirty="0" sz="2800" spc="-20">
                <a:latin typeface="Microsoft Sans Serif"/>
                <a:cs typeface="Microsoft Sans Serif"/>
              </a:rPr>
              <a:t> </a:t>
            </a:r>
            <a:r>
              <a:rPr dirty="0" sz="2800" spc="55">
                <a:latin typeface="Microsoft Sans Serif"/>
                <a:cs typeface="Microsoft Sans Serif"/>
              </a:rPr>
              <a:t>in</a:t>
            </a:r>
            <a:r>
              <a:rPr dirty="0" sz="2800" spc="-35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coming</a:t>
            </a:r>
            <a:r>
              <a:rPr dirty="0" sz="2800" spc="-20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up</a:t>
            </a:r>
            <a:r>
              <a:rPr dirty="0" sz="2800" spc="-30">
                <a:latin typeface="Microsoft Sans Serif"/>
                <a:cs typeface="Microsoft Sans Serif"/>
              </a:rPr>
              <a:t> </a:t>
            </a:r>
            <a:r>
              <a:rPr dirty="0" sz="2800" spc="145">
                <a:latin typeface="Microsoft Sans Serif"/>
                <a:cs typeface="Microsoft Sans Serif"/>
              </a:rPr>
              <a:t>with</a:t>
            </a:r>
            <a:r>
              <a:rPr dirty="0" sz="2800" spc="-25">
                <a:latin typeface="Microsoft Sans Serif"/>
                <a:cs typeface="Microsoft Sans Serif"/>
              </a:rPr>
              <a:t> </a:t>
            </a:r>
            <a:r>
              <a:rPr dirty="0" sz="2800" spc="25">
                <a:latin typeface="Microsoft Sans Serif"/>
                <a:cs typeface="Microsoft Sans Serif"/>
              </a:rPr>
              <a:t>new </a:t>
            </a:r>
            <a:r>
              <a:rPr dirty="0" sz="2800" spc="25">
                <a:latin typeface="Microsoft Sans Serif"/>
                <a:cs typeface="Microsoft Sans Serif"/>
              </a:rPr>
              <a:t>	</a:t>
            </a:r>
            <a:r>
              <a:rPr dirty="0" sz="2800" spc="45">
                <a:latin typeface="Microsoft Sans Serif"/>
                <a:cs typeface="Microsoft Sans Serif"/>
              </a:rPr>
              <a:t>inventions</a:t>
            </a:r>
            <a:r>
              <a:rPr dirty="0" sz="2800" spc="-45">
                <a:latin typeface="Microsoft Sans Serif"/>
                <a:cs typeface="Microsoft Sans Serif"/>
              </a:rPr>
              <a:t> </a:t>
            </a:r>
            <a:r>
              <a:rPr dirty="0" sz="2800" spc="55">
                <a:latin typeface="Microsoft Sans Serif"/>
                <a:cs typeface="Microsoft Sans Serif"/>
              </a:rPr>
              <a:t>in</a:t>
            </a:r>
            <a:r>
              <a:rPr dirty="0" sz="2800" spc="-45">
                <a:latin typeface="Microsoft Sans Serif"/>
                <a:cs typeface="Microsoft Sans Serif"/>
              </a:rPr>
              <a:t> </a:t>
            </a:r>
            <a:r>
              <a:rPr dirty="0" sz="2800" spc="55">
                <a:latin typeface="Microsoft Sans Serif"/>
                <a:cs typeface="Microsoft Sans Serif"/>
              </a:rPr>
              <a:t>almost</a:t>
            </a:r>
            <a:r>
              <a:rPr dirty="0" sz="2800" spc="-40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every</a:t>
            </a:r>
            <a:r>
              <a:rPr dirty="0" sz="2800" spc="-40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domain</a:t>
            </a:r>
            <a:r>
              <a:rPr dirty="0" sz="2800" spc="-40">
                <a:latin typeface="Microsoft Sans Serif"/>
                <a:cs typeface="Microsoft Sans Serif"/>
              </a:rPr>
              <a:t> </a:t>
            </a:r>
            <a:r>
              <a:rPr dirty="0" sz="2800" spc="210">
                <a:latin typeface="Microsoft Sans Serif"/>
                <a:cs typeface="Microsoft Sans Serif"/>
              </a:rPr>
              <a:t>to</a:t>
            </a:r>
            <a:r>
              <a:rPr dirty="0" sz="2800" spc="-55">
                <a:latin typeface="Microsoft Sans Serif"/>
                <a:cs typeface="Microsoft Sans Serif"/>
              </a:rPr>
              <a:t> </a:t>
            </a:r>
            <a:r>
              <a:rPr dirty="0" sz="2800" spc="-10">
                <a:latin typeface="Microsoft Sans Serif"/>
                <a:cs typeface="Microsoft Sans Serif"/>
              </a:rPr>
              <a:t>solve </a:t>
            </a:r>
            <a:r>
              <a:rPr dirty="0" sz="2800" spc="-10">
                <a:latin typeface="Microsoft Sans Serif"/>
                <a:cs typeface="Microsoft Sans Serif"/>
              </a:rPr>
              <a:t>	</a:t>
            </a:r>
            <a:r>
              <a:rPr dirty="0" sz="2800">
                <a:latin typeface="Microsoft Sans Serif"/>
                <a:cs typeface="Microsoft Sans Serif"/>
              </a:rPr>
              <a:t>complex</a:t>
            </a:r>
            <a:r>
              <a:rPr dirty="0" sz="2800" spc="145">
                <a:latin typeface="Microsoft Sans Serif"/>
                <a:cs typeface="Microsoft Sans Serif"/>
              </a:rPr>
              <a:t> </a:t>
            </a:r>
            <a:r>
              <a:rPr dirty="0" sz="2800" spc="-10">
                <a:latin typeface="Microsoft Sans Serif"/>
                <a:cs typeface="Microsoft Sans Serif"/>
              </a:rPr>
              <a:t>problems.</a:t>
            </a:r>
            <a:endParaRPr sz="2800">
              <a:latin typeface="Microsoft Sans Serif"/>
              <a:cs typeface="Microsoft Sans Serif"/>
            </a:endParaRPr>
          </a:p>
          <a:p>
            <a:pPr lvl="1" marL="754380" marR="318770" indent="-285115">
              <a:lnSpc>
                <a:spcPct val="100000"/>
              </a:lnSpc>
              <a:spcBef>
                <a:spcPts val="690"/>
              </a:spcBef>
              <a:buClr>
                <a:srgbClr val="6697CC"/>
              </a:buClr>
              <a:buFont typeface="Arial MT"/>
              <a:buChar char="–"/>
              <a:tabLst>
                <a:tab pos="755650" algn="l"/>
              </a:tabLst>
            </a:pPr>
            <a:r>
              <a:rPr dirty="0" sz="2800">
                <a:latin typeface="Microsoft Sans Serif"/>
                <a:cs typeface="Microsoft Sans Serif"/>
              </a:rPr>
              <a:t>A</a:t>
            </a:r>
            <a:r>
              <a:rPr dirty="0" sz="2800" spc="-55">
                <a:latin typeface="Microsoft Sans Serif"/>
                <a:cs typeface="Microsoft Sans Serif"/>
              </a:rPr>
              <a:t> </a:t>
            </a:r>
            <a:r>
              <a:rPr dirty="0" sz="2800" spc="60">
                <a:latin typeface="Microsoft Sans Serif"/>
                <a:cs typeface="Microsoft Sans Serif"/>
              </a:rPr>
              <a:t>recent</a:t>
            </a:r>
            <a:r>
              <a:rPr dirty="0" sz="2800" spc="-50">
                <a:latin typeface="Microsoft Sans Serif"/>
                <a:cs typeface="Microsoft Sans Serif"/>
              </a:rPr>
              <a:t> </a:t>
            </a:r>
            <a:r>
              <a:rPr dirty="0" sz="2800" spc="70">
                <a:latin typeface="Microsoft Sans Serif"/>
                <a:cs typeface="Microsoft Sans Serif"/>
              </a:rPr>
              <a:t>invention</a:t>
            </a:r>
            <a:r>
              <a:rPr dirty="0" sz="2800" spc="-50">
                <a:latin typeface="Microsoft Sans Serif"/>
                <a:cs typeface="Microsoft Sans Serif"/>
              </a:rPr>
              <a:t> </a:t>
            </a:r>
            <a:r>
              <a:rPr dirty="0" sz="2800" spc="-85">
                <a:latin typeface="Microsoft Sans Serif"/>
                <a:cs typeface="Microsoft Sans Serif"/>
              </a:rPr>
              <a:t>has</a:t>
            </a:r>
            <a:r>
              <a:rPr dirty="0" sz="2800" spc="-60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helped</a:t>
            </a:r>
            <a:r>
              <a:rPr dirty="0" sz="2800" spc="-55">
                <a:latin typeface="Microsoft Sans Serif"/>
                <a:cs typeface="Microsoft Sans Serif"/>
              </a:rPr>
              <a:t> </a:t>
            </a:r>
            <a:r>
              <a:rPr dirty="0" sz="2800" spc="60">
                <a:latin typeface="Microsoft Sans Serif"/>
                <a:cs typeface="Microsoft Sans Serif"/>
              </a:rPr>
              <a:t>doctors</a:t>
            </a:r>
            <a:r>
              <a:rPr dirty="0" sz="2800" spc="-50">
                <a:latin typeface="Microsoft Sans Serif"/>
                <a:cs typeface="Microsoft Sans Serif"/>
              </a:rPr>
              <a:t> </a:t>
            </a:r>
            <a:r>
              <a:rPr dirty="0" sz="2800" spc="180">
                <a:latin typeface="Microsoft Sans Serif"/>
                <a:cs typeface="Microsoft Sans Serif"/>
              </a:rPr>
              <a:t>to </a:t>
            </a:r>
            <a:r>
              <a:rPr dirty="0" sz="2800" spc="180">
                <a:latin typeface="Microsoft Sans Serif"/>
                <a:cs typeface="Microsoft Sans Serif"/>
              </a:rPr>
              <a:t>	</a:t>
            </a:r>
            <a:r>
              <a:rPr dirty="0" sz="2800" spc="80">
                <a:latin typeface="Microsoft Sans Serif"/>
                <a:cs typeface="Microsoft Sans Serif"/>
              </a:rPr>
              <a:t>predict</a:t>
            </a:r>
            <a:r>
              <a:rPr dirty="0" sz="2800" spc="-45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early</a:t>
            </a:r>
            <a:r>
              <a:rPr dirty="0" sz="2800" spc="-45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stages</a:t>
            </a:r>
            <a:r>
              <a:rPr dirty="0" sz="2800" spc="-50">
                <a:latin typeface="Microsoft Sans Serif"/>
                <a:cs typeface="Microsoft Sans Serif"/>
              </a:rPr>
              <a:t> </a:t>
            </a:r>
            <a:r>
              <a:rPr dirty="0" sz="2800" spc="180">
                <a:latin typeface="Microsoft Sans Serif"/>
                <a:cs typeface="Microsoft Sans Serif"/>
              </a:rPr>
              <a:t>of</a:t>
            </a:r>
            <a:r>
              <a:rPr dirty="0" sz="2800" spc="-45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breast</a:t>
            </a:r>
            <a:r>
              <a:rPr dirty="0" sz="2800" spc="-40">
                <a:latin typeface="Microsoft Sans Serif"/>
                <a:cs typeface="Microsoft Sans Serif"/>
              </a:rPr>
              <a:t> </a:t>
            </a:r>
            <a:r>
              <a:rPr dirty="0" sz="2800" spc="-20">
                <a:latin typeface="Microsoft Sans Serif"/>
                <a:cs typeface="Microsoft Sans Serif"/>
              </a:rPr>
              <a:t>cancer</a:t>
            </a:r>
            <a:r>
              <a:rPr dirty="0" sz="2800" spc="-50">
                <a:latin typeface="Microsoft Sans Serif"/>
                <a:cs typeface="Microsoft Sans Serif"/>
              </a:rPr>
              <a:t> </a:t>
            </a:r>
            <a:r>
              <a:rPr dirty="0" sz="2800" spc="30">
                <a:latin typeface="Microsoft Sans Serif"/>
                <a:cs typeface="Microsoft Sans Serif"/>
              </a:rPr>
              <a:t>in </a:t>
            </a:r>
            <a:r>
              <a:rPr dirty="0" sz="2800" spc="30">
                <a:latin typeface="Microsoft Sans Serif"/>
                <a:cs typeface="Microsoft Sans Serif"/>
              </a:rPr>
              <a:t>	</a:t>
            </a:r>
            <a:r>
              <a:rPr dirty="0" sz="2800" spc="55">
                <a:latin typeface="Microsoft Sans Serif"/>
                <a:cs typeface="Microsoft Sans Serif"/>
              </a:rPr>
              <a:t>women</a:t>
            </a:r>
            <a:r>
              <a:rPr dirty="0" sz="2800" spc="-105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using</a:t>
            </a:r>
            <a:r>
              <a:rPr dirty="0" sz="2800" spc="-100">
                <a:latin typeface="Microsoft Sans Serif"/>
                <a:cs typeface="Microsoft Sans Serif"/>
              </a:rPr>
              <a:t> </a:t>
            </a:r>
            <a:r>
              <a:rPr dirty="0" sz="2800" spc="-10">
                <a:latin typeface="Microsoft Sans Serif"/>
                <a:cs typeface="Microsoft Sans Serif"/>
              </a:rPr>
              <a:t>advanced</a:t>
            </a:r>
            <a:r>
              <a:rPr dirty="0" sz="2800" spc="-105">
                <a:latin typeface="Microsoft Sans Serif"/>
                <a:cs typeface="Microsoft Sans Serif"/>
              </a:rPr>
              <a:t> </a:t>
            </a:r>
            <a:r>
              <a:rPr dirty="0" sz="2800" spc="-30">
                <a:latin typeface="Microsoft Sans Serif"/>
                <a:cs typeface="Microsoft Sans Serif"/>
              </a:rPr>
              <a:t>AI-</a:t>
            </a:r>
            <a:r>
              <a:rPr dirty="0" sz="2800" spc="-10">
                <a:latin typeface="Microsoft Sans Serif"/>
                <a:cs typeface="Microsoft Sans Serif"/>
              </a:rPr>
              <a:t>based 	technologies.</a:t>
            </a:r>
            <a:endParaRPr sz="2800">
              <a:latin typeface="Microsoft Sans Serif"/>
              <a:cs typeface="Microsoft Sans Serif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51597" y="70916"/>
            <a:ext cx="1184757" cy="64800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/>
              <a:t>Advantages</a:t>
            </a:r>
            <a:r>
              <a:rPr dirty="0" sz="3200" spc="-40"/>
              <a:t> </a:t>
            </a:r>
            <a:r>
              <a:rPr dirty="0" sz="3200" spc="220"/>
              <a:t>of</a:t>
            </a:r>
            <a:r>
              <a:rPr dirty="0" sz="3200" spc="-40"/>
              <a:t> </a:t>
            </a:r>
            <a:r>
              <a:rPr dirty="0" sz="3200" spc="95"/>
              <a:t>Artificial</a:t>
            </a:r>
            <a:r>
              <a:rPr dirty="0" sz="3200" spc="-45"/>
              <a:t> </a:t>
            </a:r>
            <a:r>
              <a:rPr dirty="0" sz="3200" spc="50"/>
              <a:t>Intelligence</a:t>
            </a:r>
            <a:endParaRPr sz="3200"/>
          </a:p>
        </p:txBody>
      </p:sp>
      <p:sp>
        <p:nvSpPr>
          <p:cNvPr id="3" name="object 3" descr=""/>
          <p:cNvSpPr txBox="1"/>
          <p:nvPr/>
        </p:nvSpPr>
        <p:spPr>
          <a:xfrm>
            <a:off x="535940" y="1430034"/>
            <a:ext cx="7862570" cy="4212590"/>
          </a:xfrm>
          <a:prstGeom prst="rect">
            <a:avLst/>
          </a:prstGeom>
        </p:spPr>
        <p:txBody>
          <a:bodyPr wrap="square" lIns="0" tIns="10033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90"/>
              </a:spcBef>
              <a:buClr>
                <a:srgbClr val="6697CC"/>
              </a:buClr>
              <a:buFont typeface="Arial MT"/>
              <a:buChar char="•"/>
              <a:tabLst>
                <a:tab pos="355600" algn="l"/>
              </a:tabLst>
            </a:pPr>
            <a:r>
              <a:rPr dirty="0" sz="2800" spc="-20">
                <a:latin typeface="Microsoft Sans Serif"/>
                <a:cs typeface="Microsoft Sans Serif"/>
              </a:rPr>
              <a:t>Unbiased</a:t>
            </a:r>
            <a:r>
              <a:rPr dirty="0" sz="2800" spc="-105">
                <a:latin typeface="Microsoft Sans Serif"/>
                <a:cs typeface="Microsoft Sans Serif"/>
              </a:rPr>
              <a:t> </a:t>
            </a:r>
            <a:r>
              <a:rPr dirty="0" sz="2800" spc="-10">
                <a:latin typeface="Microsoft Sans Serif"/>
                <a:cs typeface="Microsoft Sans Serif"/>
              </a:rPr>
              <a:t>Decisions</a:t>
            </a:r>
            <a:endParaRPr sz="2800">
              <a:latin typeface="Microsoft Sans Serif"/>
              <a:cs typeface="Microsoft Sans Serif"/>
            </a:endParaRPr>
          </a:p>
          <a:p>
            <a:pPr lvl="1" marL="754380" marR="946785" indent="-285115">
              <a:lnSpc>
                <a:spcPts val="3350"/>
              </a:lnSpc>
              <a:spcBef>
                <a:spcPts val="810"/>
              </a:spcBef>
              <a:buClr>
                <a:srgbClr val="6697CC"/>
              </a:buClr>
              <a:buFont typeface="Arial MT"/>
              <a:buChar char="–"/>
              <a:tabLst>
                <a:tab pos="755650" algn="l"/>
              </a:tabLst>
            </a:pPr>
            <a:r>
              <a:rPr dirty="0" sz="2800">
                <a:latin typeface="Microsoft Sans Serif"/>
                <a:cs typeface="Microsoft Sans Serif"/>
              </a:rPr>
              <a:t>Human</a:t>
            </a:r>
            <a:r>
              <a:rPr dirty="0" sz="2800" spc="-25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beings</a:t>
            </a:r>
            <a:r>
              <a:rPr dirty="0" sz="2800" spc="-35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are</a:t>
            </a:r>
            <a:r>
              <a:rPr dirty="0" sz="2800" spc="-35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driven</a:t>
            </a:r>
            <a:r>
              <a:rPr dirty="0" sz="2800" spc="-25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by</a:t>
            </a:r>
            <a:r>
              <a:rPr dirty="0" sz="2800" spc="-25">
                <a:latin typeface="Microsoft Sans Serif"/>
                <a:cs typeface="Microsoft Sans Serif"/>
              </a:rPr>
              <a:t> </a:t>
            </a:r>
            <a:r>
              <a:rPr dirty="0" sz="2800" spc="35">
                <a:latin typeface="Microsoft Sans Serif"/>
                <a:cs typeface="Microsoft Sans Serif"/>
              </a:rPr>
              <a:t>emotions, </a:t>
            </a:r>
            <a:r>
              <a:rPr dirty="0" sz="2800" spc="35">
                <a:latin typeface="Microsoft Sans Serif"/>
                <a:cs typeface="Microsoft Sans Serif"/>
              </a:rPr>
              <a:t>	</a:t>
            </a:r>
            <a:r>
              <a:rPr dirty="0" sz="2800" spc="90">
                <a:latin typeface="Microsoft Sans Serif"/>
                <a:cs typeface="Microsoft Sans Serif"/>
              </a:rPr>
              <a:t>whether</a:t>
            </a:r>
            <a:r>
              <a:rPr dirty="0" sz="2800" spc="-95">
                <a:latin typeface="Microsoft Sans Serif"/>
                <a:cs typeface="Microsoft Sans Serif"/>
              </a:rPr>
              <a:t> </a:t>
            </a:r>
            <a:r>
              <a:rPr dirty="0" sz="2800" spc="65">
                <a:latin typeface="Microsoft Sans Serif"/>
                <a:cs typeface="Microsoft Sans Serif"/>
              </a:rPr>
              <a:t>we</a:t>
            </a:r>
            <a:r>
              <a:rPr dirty="0" sz="2800" spc="-95">
                <a:latin typeface="Microsoft Sans Serif"/>
                <a:cs typeface="Microsoft Sans Serif"/>
              </a:rPr>
              <a:t> </a:t>
            </a:r>
            <a:r>
              <a:rPr dirty="0" sz="2800" spc="60">
                <a:latin typeface="Microsoft Sans Serif"/>
                <a:cs typeface="Microsoft Sans Serif"/>
              </a:rPr>
              <a:t>like</a:t>
            </a:r>
            <a:r>
              <a:rPr dirty="0" sz="2800" spc="-100">
                <a:latin typeface="Microsoft Sans Serif"/>
                <a:cs typeface="Microsoft Sans Serif"/>
              </a:rPr>
              <a:t> </a:t>
            </a:r>
            <a:r>
              <a:rPr dirty="0" sz="2800" spc="200">
                <a:latin typeface="Microsoft Sans Serif"/>
                <a:cs typeface="Microsoft Sans Serif"/>
              </a:rPr>
              <a:t>it</a:t>
            </a:r>
            <a:r>
              <a:rPr dirty="0" sz="2800" spc="-95">
                <a:latin typeface="Microsoft Sans Serif"/>
                <a:cs typeface="Microsoft Sans Serif"/>
              </a:rPr>
              <a:t> </a:t>
            </a:r>
            <a:r>
              <a:rPr dirty="0" sz="2800" spc="100">
                <a:latin typeface="Microsoft Sans Serif"/>
                <a:cs typeface="Microsoft Sans Serif"/>
              </a:rPr>
              <a:t>or</a:t>
            </a:r>
            <a:r>
              <a:rPr dirty="0" sz="2800" spc="-90">
                <a:latin typeface="Microsoft Sans Serif"/>
                <a:cs typeface="Microsoft Sans Serif"/>
              </a:rPr>
              <a:t> </a:t>
            </a:r>
            <a:r>
              <a:rPr dirty="0" sz="2800" spc="70">
                <a:latin typeface="Microsoft Sans Serif"/>
                <a:cs typeface="Microsoft Sans Serif"/>
              </a:rPr>
              <a:t>not.</a:t>
            </a:r>
            <a:endParaRPr sz="2800">
              <a:latin typeface="Microsoft Sans Serif"/>
              <a:cs typeface="Microsoft Sans Serif"/>
            </a:endParaRPr>
          </a:p>
          <a:p>
            <a:pPr lvl="1" marL="754380" marR="173355" indent="-285115">
              <a:lnSpc>
                <a:spcPct val="100000"/>
              </a:lnSpc>
              <a:spcBef>
                <a:spcPts val="580"/>
              </a:spcBef>
              <a:buClr>
                <a:srgbClr val="6697CC"/>
              </a:buClr>
              <a:buFont typeface="Arial MT"/>
              <a:buChar char="–"/>
              <a:tabLst>
                <a:tab pos="755650" algn="l"/>
              </a:tabLst>
            </a:pPr>
            <a:r>
              <a:rPr dirty="0" sz="2800">
                <a:latin typeface="Microsoft Sans Serif"/>
                <a:cs typeface="Microsoft Sans Serif"/>
              </a:rPr>
              <a:t>AI</a:t>
            </a:r>
            <a:r>
              <a:rPr dirty="0" sz="2800" spc="-80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on</a:t>
            </a:r>
            <a:r>
              <a:rPr dirty="0" sz="2800" spc="-75">
                <a:latin typeface="Microsoft Sans Serif"/>
                <a:cs typeface="Microsoft Sans Serif"/>
              </a:rPr>
              <a:t> </a:t>
            </a:r>
            <a:r>
              <a:rPr dirty="0" sz="2800" spc="120">
                <a:latin typeface="Microsoft Sans Serif"/>
                <a:cs typeface="Microsoft Sans Serif"/>
              </a:rPr>
              <a:t>the</a:t>
            </a:r>
            <a:r>
              <a:rPr dirty="0" sz="2800" spc="-80">
                <a:latin typeface="Microsoft Sans Serif"/>
                <a:cs typeface="Microsoft Sans Serif"/>
              </a:rPr>
              <a:t> </a:t>
            </a:r>
            <a:r>
              <a:rPr dirty="0" sz="2800" spc="110">
                <a:latin typeface="Microsoft Sans Serif"/>
                <a:cs typeface="Microsoft Sans Serif"/>
              </a:rPr>
              <a:t>other</a:t>
            </a:r>
            <a:r>
              <a:rPr dirty="0" sz="2800" spc="-75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hand,</a:t>
            </a:r>
            <a:r>
              <a:rPr dirty="0" sz="2800" spc="-85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is</a:t>
            </a:r>
            <a:r>
              <a:rPr dirty="0" sz="2800" spc="-75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devoid</a:t>
            </a:r>
            <a:r>
              <a:rPr dirty="0" sz="2800" spc="-75">
                <a:latin typeface="Microsoft Sans Serif"/>
                <a:cs typeface="Microsoft Sans Serif"/>
              </a:rPr>
              <a:t> </a:t>
            </a:r>
            <a:r>
              <a:rPr dirty="0" sz="2800" spc="180">
                <a:latin typeface="Microsoft Sans Serif"/>
                <a:cs typeface="Microsoft Sans Serif"/>
              </a:rPr>
              <a:t>of</a:t>
            </a:r>
            <a:r>
              <a:rPr dirty="0" sz="2800" spc="-75">
                <a:latin typeface="Microsoft Sans Serif"/>
                <a:cs typeface="Microsoft Sans Serif"/>
              </a:rPr>
              <a:t> </a:t>
            </a:r>
            <a:r>
              <a:rPr dirty="0" sz="2800" spc="50">
                <a:latin typeface="Microsoft Sans Serif"/>
                <a:cs typeface="Microsoft Sans Serif"/>
              </a:rPr>
              <a:t>emotions </a:t>
            </a:r>
            <a:r>
              <a:rPr dirty="0" sz="2800" spc="50">
                <a:latin typeface="Microsoft Sans Serif"/>
                <a:cs typeface="Microsoft Sans Serif"/>
              </a:rPr>
              <a:t>	</a:t>
            </a:r>
            <a:r>
              <a:rPr dirty="0" sz="2800">
                <a:latin typeface="Microsoft Sans Serif"/>
                <a:cs typeface="Microsoft Sans Serif"/>
              </a:rPr>
              <a:t>and</a:t>
            </a:r>
            <a:r>
              <a:rPr dirty="0" sz="2800" spc="-15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highly</a:t>
            </a:r>
            <a:r>
              <a:rPr dirty="0" sz="2800" spc="-5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practical</a:t>
            </a:r>
            <a:r>
              <a:rPr dirty="0" sz="2800" spc="5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and</a:t>
            </a:r>
            <a:r>
              <a:rPr dirty="0" sz="2800" spc="-15">
                <a:latin typeface="Microsoft Sans Serif"/>
                <a:cs typeface="Microsoft Sans Serif"/>
              </a:rPr>
              <a:t> </a:t>
            </a:r>
            <a:r>
              <a:rPr dirty="0" sz="2800" spc="70">
                <a:latin typeface="Microsoft Sans Serif"/>
                <a:cs typeface="Microsoft Sans Serif"/>
              </a:rPr>
              <a:t>rational</a:t>
            </a:r>
            <a:r>
              <a:rPr dirty="0" sz="2800" spc="-5">
                <a:latin typeface="Microsoft Sans Serif"/>
                <a:cs typeface="Microsoft Sans Serif"/>
              </a:rPr>
              <a:t> </a:t>
            </a:r>
            <a:r>
              <a:rPr dirty="0" sz="2800" spc="55">
                <a:latin typeface="Microsoft Sans Serif"/>
                <a:cs typeface="Microsoft Sans Serif"/>
              </a:rPr>
              <a:t>in</a:t>
            </a:r>
            <a:r>
              <a:rPr dirty="0" sz="2800" spc="-5">
                <a:latin typeface="Microsoft Sans Serif"/>
                <a:cs typeface="Microsoft Sans Serif"/>
              </a:rPr>
              <a:t> </a:t>
            </a:r>
            <a:r>
              <a:rPr dirty="0" sz="2800" spc="60">
                <a:latin typeface="Microsoft Sans Serif"/>
                <a:cs typeface="Microsoft Sans Serif"/>
              </a:rPr>
              <a:t>its </a:t>
            </a:r>
            <a:r>
              <a:rPr dirty="0" sz="2800" spc="60">
                <a:latin typeface="Microsoft Sans Serif"/>
                <a:cs typeface="Microsoft Sans Serif"/>
              </a:rPr>
              <a:t>	</a:t>
            </a:r>
            <a:r>
              <a:rPr dirty="0" sz="2800" spc="-10">
                <a:latin typeface="Microsoft Sans Serif"/>
                <a:cs typeface="Microsoft Sans Serif"/>
              </a:rPr>
              <a:t>approach.</a:t>
            </a:r>
            <a:endParaRPr sz="2800">
              <a:latin typeface="Microsoft Sans Serif"/>
              <a:cs typeface="Microsoft Sans Serif"/>
            </a:endParaRPr>
          </a:p>
          <a:p>
            <a:pPr algn="just" lvl="1" marL="754380" marR="5080" indent="-285115">
              <a:lnSpc>
                <a:spcPct val="100000"/>
              </a:lnSpc>
              <a:spcBef>
                <a:spcPts val="680"/>
              </a:spcBef>
              <a:buClr>
                <a:srgbClr val="6697CC"/>
              </a:buClr>
              <a:buFont typeface="Arial MT"/>
              <a:buChar char="–"/>
              <a:tabLst>
                <a:tab pos="755650" algn="l"/>
              </a:tabLst>
            </a:pPr>
            <a:r>
              <a:rPr dirty="0" sz="2800">
                <a:latin typeface="Microsoft Sans Serif"/>
                <a:cs typeface="Microsoft Sans Serif"/>
              </a:rPr>
              <a:t>A</a:t>
            </a:r>
            <a:r>
              <a:rPr dirty="0" sz="2800" spc="-65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huge</a:t>
            </a:r>
            <a:r>
              <a:rPr dirty="0" sz="2800" spc="-65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advantage</a:t>
            </a:r>
            <a:r>
              <a:rPr dirty="0" sz="2800" spc="-65">
                <a:latin typeface="Microsoft Sans Serif"/>
                <a:cs typeface="Microsoft Sans Serif"/>
              </a:rPr>
              <a:t> </a:t>
            </a:r>
            <a:r>
              <a:rPr dirty="0" sz="2800" spc="185">
                <a:latin typeface="Microsoft Sans Serif"/>
                <a:cs typeface="Microsoft Sans Serif"/>
              </a:rPr>
              <a:t>of</a:t>
            </a:r>
            <a:r>
              <a:rPr dirty="0" sz="2800" spc="-65">
                <a:latin typeface="Microsoft Sans Serif"/>
                <a:cs typeface="Microsoft Sans Serif"/>
              </a:rPr>
              <a:t> </a:t>
            </a:r>
            <a:r>
              <a:rPr dirty="0" sz="2800" spc="85">
                <a:latin typeface="Microsoft Sans Serif"/>
                <a:cs typeface="Microsoft Sans Serif"/>
              </a:rPr>
              <a:t>Artificial</a:t>
            </a:r>
            <a:r>
              <a:rPr dirty="0" sz="2800" spc="-50">
                <a:latin typeface="Microsoft Sans Serif"/>
                <a:cs typeface="Microsoft Sans Serif"/>
              </a:rPr>
              <a:t> </a:t>
            </a:r>
            <a:r>
              <a:rPr dirty="0" sz="2800" spc="50">
                <a:latin typeface="Microsoft Sans Serif"/>
                <a:cs typeface="Microsoft Sans Serif"/>
              </a:rPr>
              <a:t>Intelligence</a:t>
            </a:r>
            <a:r>
              <a:rPr dirty="0" sz="2800" spc="-65">
                <a:latin typeface="Microsoft Sans Serif"/>
                <a:cs typeface="Microsoft Sans Serif"/>
              </a:rPr>
              <a:t> </a:t>
            </a:r>
            <a:r>
              <a:rPr dirty="0" sz="2800" spc="-25">
                <a:latin typeface="Microsoft Sans Serif"/>
                <a:cs typeface="Microsoft Sans Serif"/>
              </a:rPr>
              <a:t>is </a:t>
            </a:r>
            <a:r>
              <a:rPr dirty="0" sz="2800" spc="-25">
                <a:latin typeface="Microsoft Sans Serif"/>
                <a:cs typeface="Microsoft Sans Serif"/>
              </a:rPr>
              <a:t>	</a:t>
            </a:r>
            <a:r>
              <a:rPr dirty="0" sz="2800" spc="150">
                <a:latin typeface="Microsoft Sans Serif"/>
                <a:cs typeface="Microsoft Sans Serif"/>
              </a:rPr>
              <a:t>that</a:t>
            </a:r>
            <a:r>
              <a:rPr dirty="0" sz="2800" spc="-135">
                <a:latin typeface="Microsoft Sans Serif"/>
                <a:cs typeface="Microsoft Sans Serif"/>
              </a:rPr>
              <a:t> </a:t>
            </a:r>
            <a:r>
              <a:rPr dirty="0" sz="2800" spc="200">
                <a:latin typeface="Microsoft Sans Serif"/>
                <a:cs typeface="Microsoft Sans Serif"/>
              </a:rPr>
              <a:t>it</a:t>
            </a:r>
            <a:r>
              <a:rPr dirty="0" sz="2800" spc="-130">
                <a:latin typeface="Microsoft Sans Serif"/>
                <a:cs typeface="Microsoft Sans Serif"/>
              </a:rPr>
              <a:t> </a:t>
            </a:r>
            <a:r>
              <a:rPr dirty="0" sz="2800" spc="65">
                <a:latin typeface="Microsoft Sans Serif"/>
                <a:cs typeface="Microsoft Sans Serif"/>
              </a:rPr>
              <a:t>doesn't</a:t>
            </a:r>
            <a:r>
              <a:rPr dirty="0" sz="2800" spc="-130">
                <a:latin typeface="Microsoft Sans Serif"/>
                <a:cs typeface="Microsoft Sans Serif"/>
              </a:rPr>
              <a:t> </a:t>
            </a:r>
            <a:r>
              <a:rPr dirty="0" sz="2800" spc="-10">
                <a:latin typeface="Microsoft Sans Serif"/>
                <a:cs typeface="Microsoft Sans Serif"/>
              </a:rPr>
              <a:t>have</a:t>
            </a:r>
            <a:r>
              <a:rPr dirty="0" sz="2800" spc="-135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any</a:t>
            </a:r>
            <a:r>
              <a:rPr dirty="0" sz="2800" spc="-135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biased</a:t>
            </a:r>
            <a:r>
              <a:rPr dirty="0" sz="2800" spc="-145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views,</a:t>
            </a:r>
            <a:r>
              <a:rPr dirty="0" sz="2800" spc="-145">
                <a:latin typeface="Microsoft Sans Serif"/>
                <a:cs typeface="Microsoft Sans Serif"/>
              </a:rPr>
              <a:t> </a:t>
            </a:r>
            <a:r>
              <a:rPr dirty="0" sz="2800" spc="-10">
                <a:latin typeface="Microsoft Sans Serif"/>
                <a:cs typeface="Microsoft Sans Serif"/>
              </a:rPr>
              <a:t>which 	ensures</a:t>
            </a:r>
            <a:r>
              <a:rPr dirty="0" sz="2800" spc="-75">
                <a:latin typeface="Microsoft Sans Serif"/>
                <a:cs typeface="Microsoft Sans Serif"/>
              </a:rPr>
              <a:t> </a:t>
            </a:r>
            <a:r>
              <a:rPr dirty="0" sz="2800" spc="65">
                <a:latin typeface="Microsoft Sans Serif"/>
                <a:cs typeface="Microsoft Sans Serif"/>
              </a:rPr>
              <a:t>more</a:t>
            </a:r>
            <a:r>
              <a:rPr dirty="0" sz="2800" spc="-75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accurate</a:t>
            </a:r>
            <a:r>
              <a:rPr dirty="0" sz="2800" spc="-75">
                <a:latin typeface="Microsoft Sans Serif"/>
                <a:cs typeface="Microsoft Sans Serif"/>
              </a:rPr>
              <a:t> </a:t>
            </a:r>
            <a:r>
              <a:rPr dirty="0" sz="2800" spc="-10">
                <a:latin typeface="Microsoft Sans Serif"/>
                <a:cs typeface="Microsoft Sans Serif"/>
              </a:rPr>
              <a:t>decision-making.</a:t>
            </a:r>
            <a:endParaRPr sz="2800">
              <a:latin typeface="Microsoft Sans Serif"/>
              <a:cs typeface="Microsoft Sans Serif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51597" y="70916"/>
            <a:ext cx="1184757" cy="64800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/>
              <a:t>Disadvantages</a:t>
            </a:r>
            <a:r>
              <a:rPr dirty="0" sz="3200" spc="-145"/>
              <a:t> </a:t>
            </a:r>
            <a:r>
              <a:rPr dirty="0" sz="3200" spc="225"/>
              <a:t>of</a:t>
            </a:r>
            <a:r>
              <a:rPr dirty="0" sz="3200" spc="-140"/>
              <a:t> </a:t>
            </a:r>
            <a:r>
              <a:rPr dirty="0" sz="3200" spc="95"/>
              <a:t>Artificial</a:t>
            </a:r>
            <a:r>
              <a:rPr dirty="0" sz="3200" spc="-140"/>
              <a:t> </a:t>
            </a:r>
            <a:r>
              <a:rPr dirty="0" sz="3200" spc="50"/>
              <a:t>Intelligence</a:t>
            </a:r>
            <a:endParaRPr sz="3200"/>
          </a:p>
        </p:txBody>
      </p:sp>
      <p:sp>
        <p:nvSpPr>
          <p:cNvPr id="3" name="object 3" descr=""/>
          <p:cNvSpPr txBox="1"/>
          <p:nvPr/>
        </p:nvSpPr>
        <p:spPr>
          <a:xfrm>
            <a:off x="535940" y="1430034"/>
            <a:ext cx="7964170" cy="4212590"/>
          </a:xfrm>
          <a:prstGeom prst="rect">
            <a:avLst/>
          </a:prstGeom>
        </p:spPr>
        <p:txBody>
          <a:bodyPr wrap="square" lIns="0" tIns="10033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90"/>
              </a:spcBef>
              <a:buClr>
                <a:srgbClr val="6697CC"/>
              </a:buClr>
              <a:buFont typeface="Arial MT"/>
              <a:buChar char="•"/>
              <a:tabLst>
                <a:tab pos="355600" algn="l"/>
              </a:tabLst>
            </a:pPr>
            <a:r>
              <a:rPr dirty="0" sz="2800">
                <a:latin typeface="Microsoft Sans Serif"/>
                <a:cs typeface="Microsoft Sans Serif"/>
              </a:rPr>
              <a:t>High</a:t>
            </a:r>
            <a:r>
              <a:rPr dirty="0" sz="2800" spc="-35">
                <a:latin typeface="Microsoft Sans Serif"/>
                <a:cs typeface="Microsoft Sans Serif"/>
              </a:rPr>
              <a:t> </a:t>
            </a:r>
            <a:r>
              <a:rPr dirty="0" sz="2800" spc="-10">
                <a:latin typeface="Microsoft Sans Serif"/>
                <a:cs typeface="Microsoft Sans Serif"/>
              </a:rPr>
              <a:t>Costs</a:t>
            </a:r>
            <a:endParaRPr sz="2800">
              <a:latin typeface="Microsoft Sans Serif"/>
              <a:cs typeface="Microsoft Sans Serif"/>
            </a:endParaRPr>
          </a:p>
          <a:p>
            <a:pPr lvl="1" marL="754380" marR="76200" indent="-285115">
              <a:lnSpc>
                <a:spcPts val="3350"/>
              </a:lnSpc>
              <a:spcBef>
                <a:spcPts val="810"/>
              </a:spcBef>
              <a:buClr>
                <a:srgbClr val="6697CC"/>
              </a:buClr>
              <a:buFont typeface="Arial MT"/>
              <a:buChar char="–"/>
              <a:tabLst>
                <a:tab pos="755650" algn="l"/>
              </a:tabLst>
            </a:pPr>
            <a:r>
              <a:rPr dirty="0" sz="2800" spc="-20">
                <a:latin typeface="Microsoft Sans Serif"/>
                <a:cs typeface="Microsoft Sans Serif"/>
              </a:rPr>
              <a:t>The</a:t>
            </a:r>
            <a:r>
              <a:rPr dirty="0" sz="2800" spc="-80">
                <a:latin typeface="Microsoft Sans Serif"/>
                <a:cs typeface="Microsoft Sans Serif"/>
              </a:rPr>
              <a:t> </a:t>
            </a:r>
            <a:r>
              <a:rPr dirty="0" sz="2800" spc="75">
                <a:latin typeface="Microsoft Sans Serif"/>
                <a:cs typeface="Microsoft Sans Serif"/>
              </a:rPr>
              <a:t>ability</a:t>
            </a:r>
            <a:r>
              <a:rPr dirty="0" sz="2800" spc="-70">
                <a:latin typeface="Microsoft Sans Serif"/>
                <a:cs typeface="Microsoft Sans Serif"/>
              </a:rPr>
              <a:t> </a:t>
            </a:r>
            <a:r>
              <a:rPr dirty="0" sz="2800" spc="204">
                <a:latin typeface="Microsoft Sans Serif"/>
                <a:cs typeface="Microsoft Sans Serif"/>
              </a:rPr>
              <a:t>to</a:t>
            </a:r>
            <a:r>
              <a:rPr dirty="0" sz="2800" spc="-70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create</a:t>
            </a:r>
            <a:r>
              <a:rPr dirty="0" sz="2800" spc="-75">
                <a:latin typeface="Microsoft Sans Serif"/>
                <a:cs typeface="Microsoft Sans Serif"/>
              </a:rPr>
              <a:t> </a:t>
            </a:r>
            <a:r>
              <a:rPr dirty="0" sz="2800" spc="-110">
                <a:latin typeface="Microsoft Sans Serif"/>
                <a:cs typeface="Microsoft Sans Serif"/>
              </a:rPr>
              <a:t>a</a:t>
            </a:r>
            <a:r>
              <a:rPr dirty="0" sz="2800" spc="-70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machine</a:t>
            </a:r>
            <a:r>
              <a:rPr dirty="0" sz="2800" spc="-75">
                <a:latin typeface="Microsoft Sans Serif"/>
                <a:cs typeface="Microsoft Sans Serif"/>
              </a:rPr>
              <a:t> </a:t>
            </a:r>
            <a:r>
              <a:rPr dirty="0" sz="2800" spc="145">
                <a:latin typeface="Microsoft Sans Serif"/>
                <a:cs typeface="Microsoft Sans Serif"/>
              </a:rPr>
              <a:t>that</a:t>
            </a:r>
            <a:r>
              <a:rPr dirty="0" sz="2800" spc="-65">
                <a:latin typeface="Microsoft Sans Serif"/>
                <a:cs typeface="Microsoft Sans Serif"/>
              </a:rPr>
              <a:t> </a:t>
            </a:r>
            <a:r>
              <a:rPr dirty="0" sz="2800" spc="-25">
                <a:latin typeface="Microsoft Sans Serif"/>
                <a:cs typeface="Microsoft Sans Serif"/>
              </a:rPr>
              <a:t>can </a:t>
            </a:r>
            <a:r>
              <a:rPr dirty="0" sz="2800" spc="-25">
                <a:latin typeface="Microsoft Sans Serif"/>
                <a:cs typeface="Microsoft Sans Serif"/>
              </a:rPr>
              <a:t>	</a:t>
            </a:r>
            <a:r>
              <a:rPr dirty="0" sz="2800" spc="45">
                <a:latin typeface="Microsoft Sans Serif"/>
                <a:cs typeface="Microsoft Sans Serif"/>
              </a:rPr>
              <a:t>simulate</a:t>
            </a:r>
            <a:r>
              <a:rPr dirty="0" sz="2800" spc="-110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human</a:t>
            </a:r>
            <a:r>
              <a:rPr dirty="0" sz="2800" spc="-95">
                <a:latin typeface="Microsoft Sans Serif"/>
                <a:cs typeface="Microsoft Sans Serif"/>
              </a:rPr>
              <a:t> </a:t>
            </a:r>
            <a:r>
              <a:rPr dirty="0" sz="2800" spc="55">
                <a:latin typeface="Microsoft Sans Serif"/>
                <a:cs typeface="Microsoft Sans Serif"/>
              </a:rPr>
              <a:t>intelligence</a:t>
            </a:r>
            <a:r>
              <a:rPr dirty="0" sz="2800" spc="-95">
                <a:latin typeface="Microsoft Sans Serif"/>
                <a:cs typeface="Microsoft Sans Serif"/>
              </a:rPr>
              <a:t> </a:t>
            </a:r>
            <a:r>
              <a:rPr dirty="0" sz="2800" spc="-10">
                <a:latin typeface="Microsoft Sans Serif"/>
                <a:cs typeface="Microsoft Sans Serif"/>
              </a:rPr>
              <a:t>is</a:t>
            </a:r>
            <a:r>
              <a:rPr dirty="0" sz="2800" spc="-105">
                <a:latin typeface="Microsoft Sans Serif"/>
                <a:cs typeface="Microsoft Sans Serif"/>
              </a:rPr>
              <a:t> </a:t>
            </a:r>
            <a:r>
              <a:rPr dirty="0" sz="2800" spc="60">
                <a:latin typeface="Microsoft Sans Serif"/>
                <a:cs typeface="Microsoft Sans Serif"/>
              </a:rPr>
              <a:t>no</a:t>
            </a:r>
            <a:r>
              <a:rPr dirty="0" sz="2800" spc="-100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small</a:t>
            </a:r>
            <a:r>
              <a:rPr dirty="0" sz="2800" spc="-90">
                <a:latin typeface="Microsoft Sans Serif"/>
                <a:cs typeface="Microsoft Sans Serif"/>
              </a:rPr>
              <a:t> </a:t>
            </a:r>
            <a:r>
              <a:rPr dirty="0" sz="2800" spc="75">
                <a:latin typeface="Microsoft Sans Serif"/>
                <a:cs typeface="Microsoft Sans Serif"/>
              </a:rPr>
              <a:t>feat.</a:t>
            </a:r>
            <a:endParaRPr sz="2800">
              <a:latin typeface="Microsoft Sans Serif"/>
              <a:cs typeface="Microsoft Sans Serif"/>
            </a:endParaRPr>
          </a:p>
          <a:p>
            <a:pPr lvl="1" marL="754380" marR="180975" indent="-285115">
              <a:lnSpc>
                <a:spcPct val="100000"/>
              </a:lnSpc>
              <a:spcBef>
                <a:spcPts val="580"/>
              </a:spcBef>
              <a:buClr>
                <a:srgbClr val="6697CC"/>
              </a:buClr>
              <a:buFont typeface="Arial MT"/>
              <a:buChar char="–"/>
              <a:tabLst>
                <a:tab pos="755650" algn="l"/>
              </a:tabLst>
            </a:pPr>
            <a:r>
              <a:rPr dirty="0" sz="2800" spc="160">
                <a:latin typeface="Microsoft Sans Serif"/>
                <a:cs typeface="Microsoft Sans Serif"/>
              </a:rPr>
              <a:t>It</a:t>
            </a:r>
            <a:r>
              <a:rPr dirty="0" sz="2800" spc="-65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requires</a:t>
            </a:r>
            <a:r>
              <a:rPr dirty="0" sz="2800" spc="-70">
                <a:latin typeface="Microsoft Sans Serif"/>
                <a:cs typeface="Microsoft Sans Serif"/>
              </a:rPr>
              <a:t> </a:t>
            </a:r>
            <a:r>
              <a:rPr dirty="0" sz="2800" spc="85">
                <a:latin typeface="Microsoft Sans Serif"/>
                <a:cs typeface="Microsoft Sans Serif"/>
              </a:rPr>
              <a:t>plenty</a:t>
            </a:r>
            <a:r>
              <a:rPr dirty="0" sz="2800" spc="-70">
                <a:latin typeface="Microsoft Sans Serif"/>
                <a:cs typeface="Microsoft Sans Serif"/>
              </a:rPr>
              <a:t> </a:t>
            </a:r>
            <a:r>
              <a:rPr dirty="0" sz="2800" spc="185">
                <a:latin typeface="Microsoft Sans Serif"/>
                <a:cs typeface="Microsoft Sans Serif"/>
              </a:rPr>
              <a:t>of</a:t>
            </a:r>
            <a:r>
              <a:rPr dirty="0" sz="2800" spc="-75">
                <a:latin typeface="Microsoft Sans Serif"/>
                <a:cs typeface="Microsoft Sans Serif"/>
              </a:rPr>
              <a:t> </a:t>
            </a:r>
            <a:r>
              <a:rPr dirty="0" sz="2800" spc="120">
                <a:latin typeface="Microsoft Sans Serif"/>
                <a:cs typeface="Microsoft Sans Serif"/>
              </a:rPr>
              <a:t>time</a:t>
            </a:r>
            <a:r>
              <a:rPr dirty="0" sz="2800" spc="-70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and</a:t>
            </a:r>
            <a:r>
              <a:rPr dirty="0" sz="2800" spc="-70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resources</a:t>
            </a:r>
            <a:r>
              <a:rPr dirty="0" sz="2800" spc="-70">
                <a:latin typeface="Microsoft Sans Serif"/>
                <a:cs typeface="Microsoft Sans Serif"/>
              </a:rPr>
              <a:t> </a:t>
            </a:r>
            <a:r>
              <a:rPr dirty="0" sz="2800" spc="-25">
                <a:latin typeface="Microsoft Sans Serif"/>
                <a:cs typeface="Microsoft Sans Serif"/>
              </a:rPr>
              <a:t>and </a:t>
            </a:r>
            <a:r>
              <a:rPr dirty="0" sz="2800" spc="-25">
                <a:latin typeface="Microsoft Sans Serif"/>
                <a:cs typeface="Microsoft Sans Serif"/>
              </a:rPr>
              <a:t>	</a:t>
            </a:r>
            <a:r>
              <a:rPr dirty="0" sz="2800" spc="-50">
                <a:latin typeface="Microsoft Sans Serif"/>
                <a:cs typeface="Microsoft Sans Serif"/>
              </a:rPr>
              <a:t>can</a:t>
            </a:r>
            <a:r>
              <a:rPr dirty="0" sz="2800" spc="-60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cost</a:t>
            </a:r>
            <a:r>
              <a:rPr dirty="0" sz="2800" spc="-50">
                <a:latin typeface="Microsoft Sans Serif"/>
                <a:cs typeface="Microsoft Sans Serif"/>
              </a:rPr>
              <a:t> </a:t>
            </a:r>
            <a:r>
              <a:rPr dirty="0" sz="2800" spc="-110">
                <a:latin typeface="Microsoft Sans Serif"/>
                <a:cs typeface="Microsoft Sans Serif"/>
              </a:rPr>
              <a:t>a</a:t>
            </a:r>
            <a:r>
              <a:rPr dirty="0" sz="2800" spc="-60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huge</a:t>
            </a:r>
            <a:r>
              <a:rPr dirty="0" sz="2800" spc="-60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deal</a:t>
            </a:r>
            <a:r>
              <a:rPr dirty="0" sz="2800" spc="-50">
                <a:latin typeface="Microsoft Sans Serif"/>
                <a:cs typeface="Microsoft Sans Serif"/>
              </a:rPr>
              <a:t> </a:t>
            </a:r>
            <a:r>
              <a:rPr dirty="0" sz="2800" spc="180">
                <a:latin typeface="Microsoft Sans Serif"/>
                <a:cs typeface="Microsoft Sans Serif"/>
              </a:rPr>
              <a:t>of</a:t>
            </a:r>
            <a:r>
              <a:rPr dirty="0" sz="2800" spc="-60">
                <a:latin typeface="Microsoft Sans Serif"/>
                <a:cs typeface="Microsoft Sans Serif"/>
              </a:rPr>
              <a:t> </a:t>
            </a:r>
            <a:r>
              <a:rPr dirty="0" sz="2800" spc="-10">
                <a:latin typeface="Microsoft Sans Serif"/>
                <a:cs typeface="Microsoft Sans Serif"/>
              </a:rPr>
              <a:t>money.</a:t>
            </a:r>
            <a:endParaRPr sz="2800">
              <a:latin typeface="Microsoft Sans Serif"/>
              <a:cs typeface="Microsoft Sans Serif"/>
            </a:endParaRPr>
          </a:p>
          <a:p>
            <a:pPr lvl="1" marL="754380" marR="5080" indent="-285115">
              <a:lnSpc>
                <a:spcPct val="100000"/>
              </a:lnSpc>
              <a:spcBef>
                <a:spcPts val="690"/>
              </a:spcBef>
              <a:buClr>
                <a:srgbClr val="6697CC"/>
              </a:buClr>
              <a:buFont typeface="Arial MT"/>
              <a:buChar char="–"/>
              <a:tabLst>
                <a:tab pos="755650" algn="l"/>
              </a:tabLst>
            </a:pPr>
            <a:r>
              <a:rPr dirty="0" sz="2800">
                <a:latin typeface="Microsoft Sans Serif"/>
                <a:cs typeface="Microsoft Sans Serif"/>
              </a:rPr>
              <a:t>AI</a:t>
            </a:r>
            <a:r>
              <a:rPr dirty="0" sz="2800" spc="-105">
                <a:latin typeface="Microsoft Sans Serif"/>
                <a:cs typeface="Microsoft Sans Serif"/>
              </a:rPr>
              <a:t> </a:t>
            </a:r>
            <a:r>
              <a:rPr dirty="0" sz="2800" spc="-10">
                <a:latin typeface="Microsoft Sans Serif"/>
                <a:cs typeface="Microsoft Sans Serif"/>
              </a:rPr>
              <a:t>also</a:t>
            </a:r>
            <a:r>
              <a:rPr dirty="0" sz="2800" spc="-114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needs</a:t>
            </a:r>
            <a:r>
              <a:rPr dirty="0" sz="2800" spc="-105">
                <a:latin typeface="Microsoft Sans Serif"/>
                <a:cs typeface="Microsoft Sans Serif"/>
              </a:rPr>
              <a:t> </a:t>
            </a:r>
            <a:r>
              <a:rPr dirty="0" sz="2800" spc="210">
                <a:latin typeface="Microsoft Sans Serif"/>
                <a:cs typeface="Microsoft Sans Serif"/>
              </a:rPr>
              <a:t>to</a:t>
            </a:r>
            <a:r>
              <a:rPr dirty="0" sz="2800" spc="-114">
                <a:latin typeface="Microsoft Sans Serif"/>
                <a:cs typeface="Microsoft Sans Serif"/>
              </a:rPr>
              <a:t> </a:t>
            </a:r>
            <a:r>
              <a:rPr dirty="0" sz="2800" spc="65">
                <a:latin typeface="Microsoft Sans Serif"/>
                <a:cs typeface="Microsoft Sans Serif"/>
              </a:rPr>
              <a:t>operate</a:t>
            </a:r>
            <a:r>
              <a:rPr dirty="0" sz="2800" spc="-105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on</a:t>
            </a:r>
            <a:r>
              <a:rPr dirty="0" sz="2800" spc="-105">
                <a:latin typeface="Microsoft Sans Serif"/>
                <a:cs typeface="Microsoft Sans Serif"/>
              </a:rPr>
              <a:t> </a:t>
            </a:r>
            <a:r>
              <a:rPr dirty="0" sz="2800" spc="120">
                <a:latin typeface="Microsoft Sans Serif"/>
                <a:cs typeface="Microsoft Sans Serif"/>
              </a:rPr>
              <a:t>the</a:t>
            </a:r>
            <a:r>
              <a:rPr dirty="0" sz="2800" spc="-110">
                <a:latin typeface="Microsoft Sans Serif"/>
                <a:cs typeface="Microsoft Sans Serif"/>
              </a:rPr>
              <a:t> </a:t>
            </a:r>
            <a:r>
              <a:rPr dirty="0" sz="2800" spc="80">
                <a:latin typeface="Microsoft Sans Serif"/>
                <a:cs typeface="Microsoft Sans Serif"/>
              </a:rPr>
              <a:t>latest </a:t>
            </a:r>
            <a:r>
              <a:rPr dirty="0" sz="2800" spc="80">
                <a:latin typeface="Microsoft Sans Serif"/>
                <a:cs typeface="Microsoft Sans Serif"/>
              </a:rPr>
              <a:t>	</a:t>
            </a:r>
            <a:r>
              <a:rPr dirty="0" sz="2800">
                <a:latin typeface="Microsoft Sans Serif"/>
                <a:cs typeface="Microsoft Sans Serif"/>
              </a:rPr>
              <a:t>hardware</a:t>
            </a:r>
            <a:r>
              <a:rPr dirty="0" sz="2800" spc="-40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and</a:t>
            </a:r>
            <a:r>
              <a:rPr dirty="0" sz="2800" spc="-40">
                <a:latin typeface="Microsoft Sans Serif"/>
                <a:cs typeface="Microsoft Sans Serif"/>
              </a:rPr>
              <a:t> </a:t>
            </a:r>
            <a:r>
              <a:rPr dirty="0" sz="2800" spc="85">
                <a:latin typeface="Microsoft Sans Serif"/>
                <a:cs typeface="Microsoft Sans Serif"/>
              </a:rPr>
              <a:t>software</a:t>
            </a:r>
            <a:r>
              <a:rPr dirty="0" sz="2800" spc="-40">
                <a:latin typeface="Microsoft Sans Serif"/>
                <a:cs typeface="Microsoft Sans Serif"/>
              </a:rPr>
              <a:t> </a:t>
            </a:r>
            <a:r>
              <a:rPr dirty="0" sz="2800" spc="210">
                <a:latin typeface="Microsoft Sans Serif"/>
                <a:cs typeface="Microsoft Sans Serif"/>
              </a:rPr>
              <a:t>to</a:t>
            </a:r>
            <a:r>
              <a:rPr dirty="0" sz="2800" spc="-45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stay</a:t>
            </a:r>
            <a:r>
              <a:rPr dirty="0" sz="2800" spc="-30">
                <a:latin typeface="Microsoft Sans Serif"/>
                <a:cs typeface="Microsoft Sans Serif"/>
              </a:rPr>
              <a:t> </a:t>
            </a:r>
            <a:r>
              <a:rPr dirty="0" sz="2800" spc="65">
                <a:latin typeface="Microsoft Sans Serif"/>
                <a:cs typeface="Microsoft Sans Serif"/>
              </a:rPr>
              <a:t>updated</a:t>
            </a:r>
            <a:r>
              <a:rPr dirty="0" sz="2800" spc="-30">
                <a:latin typeface="Microsoft Sans Serif"/>
                <a:cs typeface="Microsoft Sans Serif"/>
              </a:rPr>
              <a:t> </a:t>
            </a:r>
            <a:r>
              <a:rPr dirty="0" sz="2800" spc="-25">
                <a:latin typeface="Microsoft Sans Serif"/>
                <a:cs typeface="Microsoft Sans Serif"/>
              </a:rPr>
              <a:t>and </a:t>
            </a:r>
            <a:r>
              <a:rPr dirty="0" sz="2800" spc="-25">
                <a:latin typeface="Microsoft Sans Serif"/>
                <a:cs typeface="Microsoft Sans Serif"/>
              </a:rPr>
              <a:t>	</a:t>
            </a:r>
            <a:r>
              <a:rPr dirty="0" sz="2800" spc="90">
                <a:latin typeface="Microsoft Sans Serif"/>
                <a:cs typeface="Microsoft Sans Serif"/>
              </a:rPr>
              <a:t>meet</a:t>
            </a:r>
            <a:r>
              <a:rPr dirty="0" sz="2800" spc="35">
                <a:latin typeface="Microsoft Sans Serif"/>
                <a:cs typeface="Microsoft Sans Serif"/>
              </a:rPr>
              <a:t> </a:t>
            </a:r>
            <a:r>
              <a:rPr dirty="0" sz="2800" spc="120">
                <a:latin typeface="Microsoft Sans Serif"/>
                <a:cs typeface="Microsoft Sans Serif"/>
              </a:rPr>
              <a:t>the</a:t>
            </a:r>
            <a:r>
              <a:rPr dirty="0" sz="2800" spc="20">
                <a:latin typeface="Microsoft Sans Serif"/>
                <a:cs typeface="Microsoft Sans Serif"/>
              </a:rPr>
              <a:t> </a:t>
            </a:r>
            <a:r>
              <a:rPr dirty="0" sz="2800" spc="90">
                <a:latin typeface="Microsoft Sans Serif"/>
                <a:cs typeface="Microsoft Sans Serif"/>
              </a:rPr>
              <a:t>latest</a:t>
            </a:r>
            <a:r>
              <a:rPr dirty="0" sz="2800" spc="25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requirements,</a:t>
            </a:r>
            <a:r>
              <a:rPr dirty="0" sz="2800" spc="15">
                <a:latin typeface="Microsoft Sans Serif"/>
                <a:cs typeface="Microsoft Sans Serif"/>
              </a:rPr>
              <a:t> </a:t>
            </a:r>
            <a:r>
              <a:rPr dirty="0" sz="2800" spc="60">
                <a:latin typeface="Microsoft Sans Serif"/>
                <a:cs typeface="Microsoft Sans Serif"/>
              </a:rPr>
              <a:t>thus</a:t>
            </a:r>
            <a:r>
              <a:rPr dirty="0" sz="2800" spc="30">
                <a:latin typeface="Microsoft Sans Serif"/>
                <a:cs typeface="Microsoft Sans Serif"/>
              </a:rPr>
              <a:t> </a:t>
            </a:r>
            <a:r>
              <a:rPr dirty="0" sz="2800">
                <a:latin typeface="Microsoft Sans Serif"/>
                <a:cs typeface="Microsoft Sans Serif"/>
              </a:rPr>
              <a:t>making</a:t>
            </a:r>
            <a:r>
              <a:rPr dirty="0" sz="2800" spc="30">
                <a:latin typeface="Microsoft Sans Serif"/>
                <a:cs typeface="Microsoft Sans Serif"/>
              </a:rPr>
              <a:t> </a:t>
            </a:r>
            <a:r>
              <a:rPr dirty="0" sz="2800" spc="175">
                <a:latin typeface="Microsoft Sans Serif"/>
                <a:cs typeface="Microsoft Sans Serif"/>
              </a:rPr>
              <a:t>it </a:t>
            </a:r>
            <a:r>
              <a:rPr dirty="0" sz="2800" spc="175">
                <a:latin typeface="Microsoft Sans Serif"/>
                <a:cs typeface="Microsoft Sans Serif"/>
              </a:rPr>
              <a:t>	</a:t>
            </a:r>
            <a:r>
              <a:rPr dirty="0" sz="2800" spc="100">
                <a:latin typeface="Microsoft Sans Serif"/>
                <a:cs typeface="Microsoft Sans Serif"/>
              </a:rPr>
              <a:t>quite</a:t>
            </a:r>
            <a:r>
              <a:rPr dirty="0" sz="2800" spc="-100">
                <a:latin typeface="Microsoft Sans Serif"/>
                <a:cs typeface="Microsoft Sans Serif"/>
              </a:rPr>
              <a:t> </a:t>
            </a:r>
            <a:r>
              <a:rPr dirty="0" sz="2800" spc="-10">
                <a:latin typeface="Microsoft Sans Serif"/>
                <a:cs typeface="Microsoft Sans Serif"/>
              </a:rPr>
              <a:t>costly.</a:t>
            </a:r>
            <a:endParaRPr sz="2800">
              <a:latin typeface="Microsoft Sans Serif"/>
              <a:cs typeface="Microsoft Sans Serif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51597" y="70916"/>
            <a:ext cx="1184757" cy="64800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/>
              <a:t>Disadvantages</a:t>
            </a:r>
            <a:r>
              <a:rPr dirty="0" sz="3200" spc="-145"/>
              <a:t> </a:t>
            </a:r>
            <a:r>
              <a:rPr dirty="0" sz="3200" spc="225"/>
              <a:t>of</a:t>
            </a:r>
            <a:r>
              <a:rPr dirty="0" sz="3200" spc="-140"/>
              <a:t> </a:t>
            </a:r>
            <a:r>
              <a:rPr dirty="0" sz="3200" spc="95"/>
              <a:t>Artificial</a:t>
            </a:r>
            <a:r>
              <a:rPr dirty="0" sz="3200" spc="-140"/>
              <a:t> </a:t>
            </a:r>
            <a:r>
              <a:rPr dirty="0" sz="3200" spc="50"/>
              <a:t>Intelligence</a:t>
            </a:r>
            <a:endParaRPr sz="3200"/>
          </a:p>
        </p:txBody>
      </p:sp>
      <p:sp>
        <p:nvSpPr>
          <p:cNvPr id="3" name="object 3" descr=""/>
          <p:cNvSpPr txBox="1"/>
          <p:nvPr/>
        </p:nvSpPr>
        <p:spPr>
          <a:xfrm>
            <a:off x="535940" y="1444070"/>
            <a:ext cx="8120380" cy="4277995"/>
          </a:xfrm>
          <a:prstGeom prst="rect">
            <a:avLst/>
          </a:prstGeom>
        </p:spPr>
        <p:txBody>
          <a:bodyPr wrap="square" lIns="0" tIns="88265" rIns="0" bIns="0" rtlCol="0" vert="horz">
            <a:spAutoFit/>
          </a:bodyPr>
          <a:lstStyle/>
          <a:p>
            <a:pPr marL="296545" indent="-283845">
              <a:lnSpc>
                <a:spcPct val="100000"/>
              </a:lnSpc>
              <a:spcBef>
                <a:spcPts val="695"/>
              </a:spcBef>
              <a:buClr>
                <a:srgbClr val="6697CC"/>
              </a:buClr>
              <a:buFont typeface="Arial MT"/>
              <a:buChar char="•"/>
              <a:tabLst>
                <a:tab pos="296545" algn="l"/>
              </a:tabLst>
            </a:pPr>
            <a:r>
              <a:rPr dirty="0" sz="2300" spc="55">
                <a:latin typeface="Microsoft Sans Serif"/>
                <a:cs typeface="Microsoft Sans Serif"/>
              </a:rPr>
              <a:t>No</a:t>
            </a:r>
            <a:r>
              <a:rPr dirty="0" sz="2300" spc="-70">
                <a:latin typeface="Microsoft Sans Serif"/>
                <a:cs typeface="Microsoft Sans Serif"/>
              </a:rPr>
              <a:t> </a:t>
            </a:r>
            <a:r>
              <a:rPr dirty="0" sz="2300" spc="55">
                <a:latin typeface="Microsoft Sans Serif"/>
                <a:cs typeface="Microsoft Sans Serif"/>
              </a:rPr>
              <a:t>creativity</a:t>
            </a:r>
            <a:endParaRPr sz="2300">
              <a:latin typeface="Microsoft Sans Serif"/>
              <a:cs typeface="Microsoft Sans Serif"/>
            </a:endParaRPr>
          </a:p>
          <a:p>
            <a:pPr lvl="1" marL="628650" marR="240665" indent="-236220">
              <a:lnSpc>
                <a:spcPct val="100699"/>
              </a:lnSpc>
              <a:spcBef>
                <a:spcPts val="585"/>
              </a:spcBef>
              <a:buClr>
                <a:srgbClr val="6697CC"/>
              </a:buClr>
              <a:buFont typeface="Arial MT"/>
              <a:buChar char="–"/>
              <a:tabLst>
                <a:tab pos="628650" algn="l"/>
              </a:tabLst>
            </a:pPr>
            <a:r>
              <a:rPr dirty="0" sz="2300">
                <a:latin typeface="Microsoft Sans Serif"/>
                <a:cs typeface="Microsoft Sans Serif"/>
              </a:rPr>
              <a:t>A</a:t>
            </a:r>
            <a:r>
              <a:rPr dirty="0" sz="2300" spc="-35">
                <a:latin typeface="Microsoft Sans Serif"/>
                <a:cs typeface="Microsoft Sans Serif"/>
              </a:rPr>
              <a:t> </a:t>
            </a:r>
            <a:r>
              <a:rPr dirty="0" sz="2300" spc="65">
                <a:latin typeface="Microsoft Sans Serif"/>
                <a:cs typeface="Microsoft Sans Serif"/>
              </a:rPr>
              <a:t>big</a:t>
            </a:r>
            <a:r>
              <a:rPr dirty="0" sz="2300" spc="-30">
                <a:latin typeface="Microsoft Sans Serif"/>
                <a:cs typeface="Microsoft Sans Serif"/>
              </a:rPr>
              <a:t> </a:t>
            </a:r>
            <a:r>
              <a:rPr dirty="0" sz="2300">
                <a:latin typeface="Microsoft Sans Serif"/>
                <a:cs typeface="Microsoft Sans Serif"/>
              </a:rPr>
              <a:t>disadvantage</a:t>
            </a:r>
            <a:r>
              <a:rPr dirty="0" sz="2300" spc="-35">
                <a:latin typeface="Microsoft Sans Serif"/>
                <a:cs typeface="Microsoft Sans Serif"/>
              </a:rPr>
              <a:t> </a:t>
            </a:r>
            <a:r>
              <a:rPr dirty="0" sz="2300" spc="170">
                <a:latin typeface="Microsoft Sans Serif"/>
                <a:cs typeface="Microsoft Sans Serif"/>
              </a:rPr>
              <a:t>of</a:t>
            </a:r>
            <a:r>
              <a:rPr dirty="0" sz="2300" spc="-40">
                <a:latin typeface="Microsoft Sans Serif"/>
                <a:cs typeface="Microsoft Sans Serif"/>
              </a:rPr>
              <a:t> </a:t>
            </a:r>
            <a:r>
              <a:rPr dirty="0" sz="2300">
                <a:latin typeface="Microsoft Sans Serif"/>
                <a:cs typeface="Microsoft Sans Serif"/>
              </a:rPr>
              <a:t>AI</a:t>
            </a:r>
            <a:r>
              <a:rPr dirty="0" sz="2300" spc="-30">
                <a:latin typeface="Microsoft Sans Serif"/>
                <a:cs typeface="Microsoft Sans Serif"/>
              </a:rPr>
              <a:t> </a:t>
            </a:r>
            <a:r>
              <a:rPr dirty="0" sz="2300">
                <a:latin typeface="Microsoft Sans Serif"/>
                <a:cs typeface="Microsoft Sans Serif"/>
              </a:rPr>
              <a:t>is</a:t>
            </a:r>
            <a:r>
              <a:rPr dirty="0" sz="2300" spc="-40">
                <a:latin typeface="Microsoft Sans Serif"/>
                <a:cs typeface="Microsoft Sans Serif"/>
              </a:rPr>
              <a:t> </a:t>
            </a:r>
            <a:r>
              <a:rPr dirty="0" sz="2300" spc="135">
                <a:latin typeface="Microsoft Sans Serif"/>
                <a:cs typeface="Microsoft Sans Serif"/>
              </a:rPr>
              <a:t>that</a:t>
            </a:r>
            <a:r>
              <a:rPr dirty="0" sz="2300" spc="-35">
                <a:latin typeface="Microsoft Sans Serif"/>
                <a:cs typeface="Microsoft Sans Serif"/>
              </a:rPr>
              <a:t> </a:t>
            </a:r>
            <a:r>
              <a:rPr dirty="0" sz="2300" spc="170">
                <a:latin typeface="Microsoft Sans Serif"/>
                <a:cs typeface="Microsoft Sans Serif"/>
              </a:rPr>
              <a:t>it</a:t>
            </a:r>
            <a:r>
              <a:rPr dirty="0" sz="2300" spc="-30">
                <a:latin typeface="Microsoft Sans Serif"/>
                <a:cs typeface="Microsoft Sans Serif"/>
              </a:rPr>
              <a:t> </a:t>
            </a:r>
            <a:r>
              <a:rPr dirty="0" sz="2300" spc="50">
                <a:latin typeface="Microsoft Sans Serif"/>
                <a:cs typeface="Microsoft Sans Serif"/>
              </a:rPr>
              <a:t>cannot</a:t>
            </a:r>
            <a:r>
              <a:rPr dirty="0" sz="2300" spc="-25">
                <a:latin typeface="Microsoft Sans Serif"/>
                <a:cs typeface="Microsoft Sans Serif"/>
              </a:rPr>
              <a:t> </a:t>
            </a:r>
            <a:r>
              <a:rPr dirty="0" sz="2300">
                <a:latin typeface="Microsoft Sans Serif"/>
                <a:cs typeface="Microsoft Sans Serif"/>
              </a:rPr>
              <a:t>learn</a:t>
            </a:r>
            <a:r>
              <a:rPr dirty="0" sz="2300" spc="-40">
                <a:latin typeface="Microsoft Sans Serif"/>
                <a:cs typeface="Microsoft Sans Serif"/>
              </a:rPr>
              <a:t> </a:t>
            </a:r>
            <a:r>
              <a:rPr dirty="0" sz="2300" spc="190">
                <a:latin typeface="Microsoft Sans Serif"/>
                <a:cs typeface="Microsoft Sans Serif"/>
              </a:rPr>
              <a:t>to</a:t>
            </a:r>
            <a:r>
              <a:rPr dirty="0" sz="2300" spc="-35">
                <a:latin typeface="Microsoft Sans Serif"/>
                <a:cs typeface="Microsoft Sans Serif"/>
              </a:rPr>
              <a:t> </a:t>
            </a:r>
            <a:r>
              <a:rPr dirty="0" sz="2300" spc="85">
                <a:latin typeface="Microsoft Sans Serif"/>
                <a:cs typeface="Microsoft Sans Serif"/>
              </a:rPr>
              <a:t>think </a:t>
            </a:r>
            <a:r>
              <a:rPr dirty="0" sz="2300" spc="60">
                <a:latin typeface="Microsoft Sans Serif"/>
                <a:cs typeface="Microsoft Sans Serif"/>
              </a:rPr>
              <a:t>outside</a:t>
            </a:r>
            <a:r>
              <a:rPr dirty="0" sz="2300" spc="-65">
                <a:latin typeface="Microsoft Sans Serif"/>
                <a:cs typeface="Microsoft Sans Serif"/>
              </a:rPr>
              <a:t> </a:t>
            </a:r>
            <a:r>
              <a:rPr dirty="0" sz="2300" spc="110">
                <a:latin typeface="Microsoft Sans Serif"/>
                <a:cs typeface="Microsoft Sans Serif"/>
              </a:rPr>
              <a:t>the</a:t>
            </a:r>
            <a:r>
              <a:rPr dirty="0" sz="2300" spc="-70">
                <a:latin typeface="Microsoft Sans Serif"/>
                <a:cs typeface="Microsoft Sans Serif"/>
              </a:rPr>
              <a:t> </a:t>
            </a:r>
            <a:r>
              <a:rPr dirty="0" sz="2300" spc="-20">
                <a:latin typeface="Microsoft Sans Serif"/>
                <a:cs typeface="Microsoft Sans Serif"/>
              </a:rPr>
              <a:t>box.</a:t>
            </a:r>
            <a:endParaRPr sz="2300">
              <a:latin typeface="Microsoft Sans Serif"/>
              <a:cs typeface="Microsoft Sans Serif"/>
            </a:endParaRPr>
          </a:p>
          <a:p>
            <a:pPr lvl="1" marL="628650" marR="5080" indent="-236220">
              <a:lnSpc>
                <a:spcPct val="100800"/>
              </a:lnSpc>
              <a:spcBef>
                <a:spcPts val="580"/>
              </a:spcBef>
              <a:buClr>
                <a:srgbClr val="6697CC"/>
              </a:buClr>
              <a:buFont typeface="Arial MT"/>
              <a:buChar char="–"/>
              <a:tabLst>
                <a:tab pos="628650" algn="l"/>
              </a:tabLst>
            </a:pPr>
            <a:r>
              <a:rPr dirty="0" sz="2300">
                <a:latin typeface="Microsoft Sans Serif"/>
                <a:cs typeface="Microsoft Sans Serif"/>
              </a:rPr>
              <a:t>AI</a:t>
            </a:r>
            <a:r>
              <a:rPr dirty="0" sz="2300" spc="-60">
                <a:latin typeface="Microsoft Sans Serif"/>
                <a:cs typeface="Microsoft Sans Serif"/>
              </a:rPr>
              <a:t> </a:t>
            </a:r>
            <a:r>
              <a:rPr dirty="0" sz="2300">
                <a:latin typeface="Microsoft Sans Serif"/>
                <a:cs typeface="Microsoft Sans Serif"/>
              </a:rPr>
              <a:t>is</a:t>
            </a:r>
            <a:r>
              <a:rPr dirty="0" sz="2300" spc="-60">
                <a:latin typeface="Microsoft Sans Serif"/>
                <a:cs typeface="Microsoft Sans Serif"/>
              </a:rPr>
              <a:t> </a:t>
            </a:r>
            <a:r>
              <a:rPr dirty="0" sz="2300">
                <a:latin typeface="Microsoft Sans Serif"/>
                <a:cs typeface="Microsoft Sans Serif"/>
              </a:rPr>
              <a:t>capable</a:t>
            </a:r>
            <a:r>
              <a:rPr dirty="0" sz="2300" spc="-55">
                <a:latin typeface="Microsoft Sans Serif"/>
                <a:cs typeface="Microsoft Sans Serif"/>
              </a:rPr>
              <a:t> </a:t>
            </a:r>
            <a:r>
              <a:rPr dirty="0" sz="2300" spc="165">
                <a:latin typeface="Microsoft Sans Serif"/>
                <a:cs typeface="Microsoft Sans Serif"/>
              </a:rPr>
              <a:t>of</a:t>
            </a:r>
            <a:r>
              <a:rPr dirty="0" sz="2300" spc="-60">
                <a:latin typeface="Microsoft Sans Serif"/>
                <a:cs typeface="Microsoft Sans Serif"/>
              </a:rPr>
              <a:t> </a:t>
            </a:r>
            <a:r>
              <a:rPr dirty="0" sz="2300" spc="45">
                <a:latin typeface="Microsoft Sans Serif"/>
                <a:cs typeface="Microsoft Sans Serif"/>
              </a:rPr>
              <a:t>learning</a:t>
            </a:r>
            <a:r>
              <a:rPr dirty="0" sz="2300" spc="-55">
                <a:latin typeface="Microsoft Sans Serif"/>
                <a:cs typeface="Microsoft Sans Serif"/>
              </a:rPr>
              <a:t> </a:t>
            </a:r>
            <a:r>
              <a:rPr dirty="0" sz="2300" spc="55">
                <a:latin typeface="Microsoft Sans Serif"/>
                <a:cs typeface="Microsoft Sans Serif"/>
              </a:rPr>
              <a:t>over</a:t>
            </a:r>
            <a:r>
              <a:rPr dirty="0" sz="2300" spc="-60">
                <a:latin typeface="Microsoft Sans Serif"/>
                <a:cs typeface="Microsoft Sans Serif"/>
              </a:rPr>
              <a:t> </a:t>
            </a:r>
            <a:r>
              <a:rPr dirty="0" sz="2300" spc="100">
                <a:latin typeface="Microsoft Sans Serif"/>
                <a:cs typeface="Microsoft Sans Serif"/>
              </a:rPr>
              <a:t>time</a:t>
            </a:r>
            <a:r>
              <a:rPr dirty="0" sz="2300" spc="-55">
                <a:latin typeface="Microsoft Sans Serif"/>
                <a:cs typeface="Microsoft Sans Serif"/>
              </a:rPr>
              <a:t> </a:t>
            </a:r>
            <a:r>
              <a:rPr dirty="0" sz="2300" spc="125">
                <a:latin typeface="Microsoft Sans Serif"/>
                <a:cs typeface="Microsoft Sans Serif"/>
              </a:rPr>
              <a:t>with</a:t>
            </a:r>
            <a:r>
              <a:rPr dirty="0" sz="2300" spc="-60">
                <a:latin typeface="Microsoft Sans Serif"/>
                <a:cs typeface="Microsoft Sans Serif"/>
              </a:rPr>
              <a:t> </a:t>
            </a:r>
            <a:r>
              <a:rPr dirty="0" sz="2300">
                <a:latin typeface="Microsoft Sans Serif"/>
                <a:cs typeface="Microsoft Sans Serif"/>
              </a:rPr>
              <a:t>pre-</a:t>
            </a:r>
            <a:r>
              <a:rPr dirty="0" sz="2300" spc="110">
                <a:latin typeface="Microsoft Sans Serif"/>
                <a:cs typeface="Microsoft Sans Serif"/>
              </a:rPr>
              <a:t>fed</a:t>
            </a:r>
            <a:r>
              <a:rPr dirty="0" sz="2300" spc="-55">
                <a:latin typeface="Microsoft Sans Serif"/>
                <a:cs typeface="Microsoft Sans Serif"/>
              </a:rPr>
              <a:t> </a:t>
            </a:r>
            <a:r>
              <a:rPr dirty="0" sz="2300" spc="60">
                <a:latin typeface="Microsoft Sans Serif"/>
                <a:cs typeface="Microsoft Sans Serif"/>
              </a:rPr>
              <a:t>data</a:t>
            </a:r>
            <a:r>
              <a:rPr dirty="0" sz="2300" spc="-55">
                <a:latin typeface="Microsoft Sans Serif"/>
                <a:cs typeface="Microsoft Sans Serif"/>
              </a:rPr>
              <a:t> </a:t>
            </a:r>
            <a:r>
              <a:rPr dirty="0" sz="2300" spc="-25">
                <a:latin typeface="Microsoft Sans Serif"/>
                <a:cs typeface="Microsoft Sans Serif"/>
              </a:rPr>
              <a:t>and </a:t>
            </a:r>
            <a:r>
              <a:rPr dirty="0" sz="2300">
                <a:latin typeface="Microsoft Sans Serif"/>
                <a:cs typeface="Microsoft Sans Serif"/>
              </a:rPr>
              <a:t>past</a:t>
            </a:r>
            <a:r>
              <a:rPr dirty="0" sz="2300" spc="25">
                <a:latin typeface="Microsoft Sans Serif"/>
                <a:cs typeface="Microsoft Sans Serif"/>
              </a:rPr>
              <a:t> </a:t>
            </a:r>
            <a:r>
              <a:rPr dirty="0" sz="2300">
                <a:latin typeface="Microsoft Sans Serif"/>
                <a:cs typeface="Microsoft Sans Serif"/>
              </a:rPr>
              <a:t>experiences,</a:t>
            </a:r>
            <a:r>
              <a:rPr dirty="0" sz="2300" spc="20">
                <a:latin typeface="Microsoft Sans Serif"/>
                <a:cs typeface="Microsoft Sans Serif"/>
              </a:rPr>
              <a:t> </a:t>
            </a:r>
            <a:r>
              <a:rPr dirty="0" sz="2300" spc="135">
                <a:latin typeface="Microsoft Sans Serif"/>
                <a:cs typeface="Microsoft Sans Serif"/>
              </a:rPr>
              <a:t>but</a:t>
            </a:r>
            <a:r>
              <a:rPr dirty="0" sz="2300" spc="25">
                <a:latin typeface="Microsoft Sans Serif"/>
                <a:cs typeface="Microsoft Sans Serif"/>
              </a:rPr>
              <a:t> </a:t>
            </a:r>
            <a:r>
              <a:rPr dirty="0" sz="2300" spc="50">
                <a:latin typeface="Microsoft Sans Serif"/>
                <a:cs typeface="Microsoft Sans Serif"/>
              </a:rPr>
              <a:t>cannot</a:t>
            </a:r>
            <a:r>
              <a:rPr dirty="0" sz="2300" spc="20">
                <a:latin typeface="Microsoft Sans Serif"/>
                <a:cs typeface="Microsoft Sans Serif"/>
              </a:rPr>
              <a:t> </a:t>
            </a:r>
            <a:r>
              <a:rPr dirty="0" sz="2300" spc="50">
                <a:latin typeface="Microsoft Sans Serif"/>
                <a:cs typeface="Microsoft Sans Serif"/>
              </a:rPr>
              <a:t>be</a:t>
            </a:r>
            <a:r>
              <a:rPr dirty="0" sz="2300" spc="20">
                <a:latin typeface="Microsoft Sans Serif"/>
                <a:cs typeface="Microsoft Sans Serif"/>
              </a:rPr>
              <a:t> </a:t>
            </a:r>
            <a:r>
              <a:rPr dirty="0" sz="2300">
                <a:latin typeface="Microsoft Sans Serif"/>
                <a:cs typeface="Microsoft Sans Serif"/>
              </a:rPr>
              <a:t>creative</a:t>
            </a:r>
            <a:r>
              <a:rPr dirty="0" sz="2300" spc="25">
                <a:latin typeface="Microsoft Sans Serif"/>
                <a:cs typeface="Microsoft Sans Serif"/>
              </a:rPr>
              <a:t> </a:t>
            </a:r>
            <a:r>
              <a:rPr dirty="0" sz="2300">
                <a:latin typeface="Microsoft Sans Serif"/>
                <a:cs typeface="Microsoft Sans Serif"/>
              </a:rPr>
              <a:t>in</a:t>
            </a:r>
            <a:r>
              <a:rPr dirty="0" sz="2300" spc="25">
                <a:latin typeface="Microsoft Sans Serif"/>
                <a:cs typeface="Microsoft Sans Serif"/>
              </a:rPr>
              <a:t> </a:t>
            </a:r>
            <a:r>
              <a:rPr dirty="0" sz="2300" spc="70">
                <a:latin typeface="Microsoft Sans Serif"/>
                <a:cs typeface="Microsoft Sans Serif"/>
              </a:rPr>
              <a:t>its</a:t>
            </a:r>
            <a:r>
              <a:rPr dirty="0" sz="2300" spc="20">
                <a:latin typeface="Microsoft Sans Serif"/>
                <a:cs typeface="Microsoft Sans Serif"/>
              </a:rPr>
              <a:t> </a:t>
            </a:r>
            <a:r>
              <a:rPr dirty="0" sz="2300" spc="-10">
                <a:latin typeface="Microsoft Sans Serif"/>
                <a:cs typeface="Microsoft Sans Serif"/>
              </a:rPr>
              <a:t>approach.</a:t>
            </a:r>
            <a:endParaRPr sz="2300">
              <a:latin typeface="Microsoft Sans Serif"/>
              <a:cs typeface="Microsoft Sans Serif"/>
            </a:endParaRPr>
          </a:p>
          <a:p>
            <a:pPr lvl="1" marL="628650" marR="224790" indent="-236220">
              <a:lnSpc>
                <a:spcPct val="100699"/>
              </a:lnSpc>
              <a:spcBef>
                <a:spcPts val="580"/>
              </a:spcBef>
              <a:buClr>
                <a:srgbClr val="6697CC"/>
              </a:buClr>
              <a:buFont typeface="Arial MT"/>
              <a:buChar char="–"/>
              <a:tabLst>
                <a:tab pos="628650" algn="l"/>
              </a:tabLst>
            </a:pPr>
            <a:r>
              <a:rPr dirty="0" sz="2300">
                <a:latin typeface="Microsoft Sans Serif"/>
                <a:cs typeface="Microsoft Sans Serif"/>
              </a:rPr>
              <a:t>A</a:t>
            </a:r>
            <a:r>
              <a:rPr dirty="0" sz="2300" spc="-65">
                <a:latin typeface="Microsoft Sans Serif"/>
                <a:cs typeface="Microsoft Sans Serif"/>
              </a:rPr>
              <a:t> </a:t>
            </a:r>
            <a:r>
              <a:rPr dirty="0" sz="2300" spc="-40">
                <a:latin typeface="Microsoft Sans Serif"/>
                <a:cs typeface="Microsoft Sans Serif"/>
              </a:rPr>
              <a:t>classic</a:t>
            </a:r>
            <a:r>
              <a:rPr dirty="0" sz="2300" spc="-60">
                <a:latin typeface="Microsoft Sans Serif"/>
                <a:cs typeface="Microsoft Sans Serif"/>
              </a:rPr>
              <a:t> </a:t>
            </a:r>
            <a:r>
              <a:rPr dirty="0" sz="2300">
                <a:latin typeface="Microsoft Sans Serif"/>
                <a:cs typeface="Microsoft Sans Serif"/>
              </a:rPr>
              <a:t>example</a:t>
            </a:r>
            <a:r>
              <a:rPr dirty="0" sz="2300" spc="-60">
                <a:latin typeface="Microsoft Sans Serif"/>
                <a:cs typeface="Microsoft Sans Serif"/>
              </a:rPr>
              <a:t> </a:t>
            </a:r>
            <a:r>
              <a:rPr dirty="0" sz="2300" spc="-10">
                <a:latin typeface="Microsoft Sans Serif"/>
                <a:cs typeface="Microsoft Sans Serif"/>
              </a:rPr>
              <a:t>is</a:t>
            </a:r>
            <a:r>
              <a:rPr dirty="0" sz="2300" spc="-60">
                <a:latin typeface="Microsoft Sans Serif"/>
                <a:cs typeface="Microsoft Sans Serif"/>
              </a:rPr>
              <a:t> </a:t>
            </a:r>
            <a:r>
              <a:rPr dirty="0" sz="2300" spc="110">
                <a:latin typeface="Microsoft Sans Serif"/>
                <a:cs typeface="Microsoft Sans Serif"/>
              </a:rPr>
              <a:t>the</a:t>
            </a:r>
            <a:r>
              <a:rPr dirty="0" sz="2300" spc="-60">
                <a:latin typeface="Microsoft Sans Serif"/>
                <a:cs typeface="Microsoft Sans Serif"/>
              </a:rPr>
              <a:t> </a:t>
            </a:r>
            <a:r>
              <a:rPr dirty="0" sz="2300" spc="150">
                <a:latin typeface="Microsoft Sans Serif"/>
                <a:cs typeface="Microsoft Sans Serif"/>
              </a:rPr>
              <a:t>bot</a:t>
            </a:r>
            <a:r>
              <a:rPr dirty="0" sz="2300" spc="-55">
                <a:latin typeface="Microsoft Sans Serif"/>
                <a:cs typeface="Microsoft Sans Serif"/>
              </a:rPr>
              <a:t> </a:t>
            </a:r>
            <a:r>
              <a:rPr dirty="0" sz="2300" spc="60">
                <a:latin typeface="Microsoft Sans Serif"/>
                <a:cs typeface="Microsoft Sans Serif"/>
              </a:rPr>
              <a:t>Quill</a:t>
            </a:r>
            <a:r>
              <a:rPr dirty="0" sz="2300" spc="-70">
                <a:latin typeface="Microsoft Sans Serif"/>
                <a:cs typeface="Microsoft Sans Serif"/>
              </a:rPr>
              <a:t> </a:t>
            </a:r>
            <a:r>
              <a:rPr dirty="0" sz="2300" spc="80">
                <a:latin typeface="Microsoft Sans Serif"/>
                <a:cs typeface="Microsoft Sans Serif"/>
              </a:rPr>
              <a:t>who</a:t>
            </a:r>
            <a:r>
              <a:rPr dirty="0" sz="2300" spc="-60">
                <a:latin typeface="Microsoft Sans Serif"/>
                <a:cs typeface="Microsoft Sans Serif"/>
              </a:rPr>
              <a:t> </a:t>
            </a:r>
            <a:r>
              <a:rPr dirty="0" sz="2300" spc="-20">
                <a:latin typeface="Microsoft Sans Serif"/>
                <a:cs typeface="Microsoft Sans Serif"/>
              </a:rPr>
              <a:t>can</a:t>
            </a:r>
            <a:r>
              <a:rPr dirty="0" sz="2300" spc="-65">
                <a:latin typeface="Microsoft Sans Serif"/>
                <a:cs typeface="Microsoft Sans Serif"/>
              </a:rPr>
              <a:t> </a:t>
            </a:r>
            <a:r>
              <a:rPr dirty="0" sz="2300" spc="120">
                <a:latin typeface="Microsoft Sans Serif"/>
                <a:cs typeface="Microsoft Sans Serif"/>
              </a:rPr>
              <a:t>write</a:t>
            </a:r>
            <a:r>
              <a:rPr dirty="0" sz="2300" spc="-65">
                <a:latin typeface="Microsoft Sans Serif"/>
                <a:cs typeface="Microsoft Sans Serif"/>
              </a:rPr>
              <a:t> </a:t>
            </a:r>
            <a:r>
              <a:rPr dirty="0" sz="2300" spc="-10">
                <a:latin typeface="Microsoft Sans Serif"/>
                <a:cs typeface="Microsoft Sans Serif"/>
              </a:rPr>
              <a:t>Forbes </a:t>
            </a:r>
            <a:r>
              <a:rPr dirty="0" sz="2300">
                <a:latin typeface="Microsoft Sans Serif"/>
                <a:cs typeface="Microsoft Sans Serif"/>
              </a:rPr>
              <a:t>earning</a:t>
            </a:r>
            <a:r>
              <a:rPr dirty="0" sz="2300" spc="-25">
                <a:latin typeface="Microsoft Sans Serif"/>
                <a:cs typeface="Microsoft Sans Serif"/>
              </a:rPr>
              <a:t> </a:t>
            </a:r>
            <a:r>
              <a:rPr dirty="0" sz="2300" spc="60">
                <a:latin typeface="Microsoft Sans Serif"/>
                <a:cs typeface="Microsoft Sans Serif"/>
              </a:rPr>
              <a:t>reports.</a:t>
            </a:r>
            <a:r>
              <a:rPr dirty="0" sz="2300" spc="-45">
                <a:latin typeface="Microsoft Sans Serif"/>
                <a:cs typeface="Microsoft Sans Serif"/>
              </a:rPr>
              <a:t> </a:t>
            </a:r>
            <a:r>
              <a:rPr dirty="0" sz="2300" spc="-25">
                <a:latin typeface="Microsoft Sans Serif"/>
                <a:cs typeface="Microsoft Sans Serif"/>
              </a:rPr>
              <a:t>These</a:t>
            </a:r>
            <a:r>
              <a:rPr dirty="0" sz="2300" spc="-35">
                <a:latin typeface="Microsoft Sans Serif"/>
                <a:cs typeface="Microsoft Sans Serif"/>
              </a:rPr>
              <a:t> </a:t>
            </a:r>
            <a:r>
              <a:rPr dirty="0" sz="2300" spc="85">
                <a:latin typeface="Microsoft Sans Serif"/>
                <a:cs typeface="Microsoft Sans Serif"/>
              </a:rPr>
              <a:t>reports</a:t>
            </a:r>
            <a:r>
              <a:rPr dirty="0" sz="2300" spc="-40">
                <a:latin typeface="Microsoft Sans Serif"/>
                <a:cs typeface="Microsoft Sans Serif"/>
              </a:rPr>
              <a:t> </a:t>
            </a:r>
            <a:r>
              <a:rPr dirty="0" sz="2300" spc="55">
                <a:latin typeface="Microsoft Sans Serif"/>
                <a:cs typeface="Microsoft Sans Serif"/>
              </a:rPr>
              <a:t>only</a:t>
            </a:r>
            <a:r>
              <a:rPr dirty="0" sz="2300" spc="-40">
                <a:latin typeface="Microsoft Sans Serif"/>
                <a:cs typeface="Microsoft Sans Serif"/>
              </a:rPr>
              <a:t> </a:t>
            </a:r>
            <a:r>
              <a:rPr dirty="0" sz="2300" spc="55">
                <a:latin typeface="Microsoft Sans Serif"/>
                <a:cs typeface="Microsoft Sans Serif"/>
              </a:rPr>
              <a:t>contain</a:t>
            </a:r>
            <a:r>
              <a:rPr dirty="0" sz="2300" spc="-40">
                <a:latin typeface="Microsoft Sans Serif"/>
                <a:cs typeface="Microsoft Sans Serif"/>
              </a:rPr>
              <a:t> </a:t>
            </a:r>
            <a:r>
              <a:rPr dirty="0" sz="2300" spc="60">
                <a:latin typeface="Microsoft Sans Serif"/>
                <a:cs typeface="Microsoft Sans Serif"/>
              </a:rPr>
              <a:t>data</a:t>
            </a:r>
            <a:r>
              <a:rPr dirty="0" sz="2300" spc="-35">
                <a:latin typeface="Microsoft Sans Serif"/>
                <a:cs typeface="Microsoft Sans Serif"/>
              </a:rPr>
              <a:t> </a:t>
            </a:r>
            <a:r>
              <a:rPr dirty="0" sz="2300" spc="-25">
                <a:latin typeface="Microsoft Sans Serif"/>
                <a:cs typeface="Microsoft Sans Serif"/>
              </a:rPr>
              <a:t>and </a:t>
            </a:r>
            <a:r>
              <a:rPr dirty="0" sz="2300" spc="55">
                <a:latin typeface="Microsoft Sans Serif"/>
                <a:cs typeface="Microsoft Sans Serif"/>
              </a:rPr>
              <a:t>facts</a:t>
            </a:r>
            <a:r>
              <a:rPr dirty="0" sz="2300" spc="-40">
                <a:latin typeface="Microsoft Sans Serif"/>
                <a:cs typeface="Microsoft Sans Serif"/>
              </a:rPr>
              <a:t> </a:t>
            </a:r>
            <a:r>
              <a:rPr dirty="0" sz="2300">
                <a:latin typeface="Microsoft Sans Serif"/>
                <a:cs typeface="Microsoft Sans Serif"/>
              </a:rPr>
              <a:t>already</a:t>
            </a:r>
            <a:r>
              <a:rPr dirty="0" sz="2300" spc="-40">
                <a:latin typeface="Microsoft Sans Serif"/>
                <a:cs typeface="Microsoft Sans Serif"/>
              </a:rPr>
              <a:t> </a:t>
            </a:r>
            <a:r>
              <a:rPr dirty="0" sz="2300" spc="65">
                <a:latin typeface="Microsoft Sans Serif"/>
                <a:cs typeface="Microsoft Sans Serif"/>
              </a:rPr>
              <a:t>provided</a:t>
            </a:r>
            <a:r>
              <a:rPr dirty="0" sz="2300" spc="-35">
                <a:latin typeface="Microsoft Sans Serif"/>
                <a:cs typeface="Microsoft Sans Serif"/>
              </a:rPr>
              <a:t> </a:t>
            </a:r>
            <a:r>
              <a:rPr dirty="0" sz="2300" spc="190">
                <a:latin typeface="Microsoft Sans Serif"/>
                <a:cs typeface="Microsoft Sans Serif"/>
              </a:rPr>
              <a:t>to</a:t>
            </a:r>
            <a:r>
              <a:rPr dirty="0" sz="2300" spc="-35">
                <a:latin typeface="Microsoft Sans Serif"/>
                <a:cs typeface="Microsoft Sans Serif"/>
              </a:rPr>
              <a:t> </a:t>
            </a:r>
            <a:r>
              <a:rPr dirty="0" sz="2300" spc="110">
                <a:latin typeface="Microsoft Sans Serif"/>
                <a:cs typeface="Microsoft Sans Serif"/>
              </a:rPr>
              <a:t>the</a:t>
            </a:r>
            <a:r>
              <a:rPr dirty="0" sz="2300" spc="-35">
                <a:latin typeface="Microsoft Sans Serif"/>
                <a:cs typeface="Microsoft Sans Serif"/>
              </a:rPr>
              <a:t> </a:t>
            </a:r>
            <a:r>
              <a:rPr dirty="0" sz="2300" spc="75">
                <a:latin typeface="Microsoft Sans Serif"/>
                <a:cs typeface="Microsoft Sans Serif"/>
              </a:rPr>
              <a:t>bot.</a:t>
            </a:r>
            <a:endParaRPr sz="2300">
              <a:latin typeface="Microsoft Sans Serif"/>
              <a:cs typeface="Microsoft Sans Serif"/>
            </a:endParaRPr>
          </a:p>
          <a:p>
            <a:pPr lvl="1" marL="628650" marR="232410" indent="-236220">
              <a:lnSpc>
                <a:spcPct val="100699"/>
              </a:lnSpc>
              <a:spcBef>
                <a:spcPts val="580"/>
              </a:spcBef>
              <a:buClr>
                <a:srgbClr val="6697CC"/>
              </a:buClr>
              <a:buFont typeface="Arial MT"/>
              <a:buChar char="–"/>
              <a:tabLst>
                <a:tab pos="628650" algn="l"/>
              </a:tabLst>
            </a:pPr>
            <a:r>
              <a:rPr dirty="0" sz="2300" spc="80">
                <a:latin typeface="Microsoft Sans Serif"/>
                <a:cs typeface="Microsoft Sans Serif"/>
              </a:rPr>
              <a:t>Although</a:t>
            </a:r>
            <a:r>
              <a:rPr dirty="0" sz="2300" spc="-85">
                <a:latin typeface="Microsoft Sans Serif"/>
                <a:cs typeface="Microsoft Sans Serif"/>
              </a:rPr>
              <a:t> </a:t>
            </a:r>
            <a:r>
              <a:rPr dirty="0" sz="2300" spc="170">
                <a:latin typeface="Microsoft Sans Serif"/>
                <a:cs typeface="Microsoft Sans Serif"/>
              </a:rPr>
              <a:t>it</a:t>
            </a:r>
            <a:r>
              <a:rPr dirty="0" sz="2300" spc="-70">
                <a:latin typeface="Microsoft Sans Serif"/>
                <a:cs typeface="Microsoft Sans Serif"/>
              </a:rPr>
              <a:t> </a:t>
            </a:r>
            <a:r>
              <a:rPr dirty="0" sz="2300">
                <a:latin typeface="Microsoft Sans Serif"/>
                <a:cs typeface="Microsoft Sans Serif"/>
              </a:rPr>
              <a:t>is</a:t>
            </a:r>
            <a:r>
              <a:rPr dirty="0" sz="2300" spc="-80">
                <a:latin typeface="Microsoft Sans Serif"/>
                <a:cs typeface="Microsoft Sans Serif"/>
              </a:rPr>
              <a:t> </a:t>
            </a:r>
            <a:r>
              <a:rPr dirty="0" sz="2300">
                <a:latin typeface="Microsoft Sans Serif"/>
                <a:cs typeface="Microsoft Sans Serif"/>
              </a:rPr>
              <a:t>impressive</a:t>
            </a:r>
            <a:r>
              <a:rPr dirty="0" sz="2300" spc="-80">
                <a:latin typeface="Microsoft Sans Serif"/>
                <a:cs typeface="Microsoft Sans Serif"/>
              </a:rPr>
              <a:t> </a:t>
            </a:r>
            <a:r>
              <a:rPr dirty="0" sz="2300" spc="135">
                <a:latin typeface="Microsoft Sans Serif"/>
                <a:cs typeface="Microsoft Sans Serif"/>
              </a:rPr>
              <a:t>that</a:t>
            </a:r>
            <a:r>
              <a:rPr dirty="0" sz="2300" spc="-75">
                <a:latin typeface="Microsoft Sans Serif"/>
                <a:cs typeface="Microsoft Sans Serif"/>
              </a:rPr>
              <a:t> </a:t>
            </a:r>
            <a:r>
              <a:rPr dirty="0" sz="2300">
                <a:latin typeface="Microsoft Sans Serif"/>
                <a:cs typeface="Microsoft Sans Serif"/>
              </a:rPr>
              <a:t>a</a:t>
            </a:r>
            <a:r>
              <a:rPr dirty="0" sz="2300" spc="-75">
                <a:latin typeface="Microsoft Sans Serif"/>
                <a:cs typeface="Microsoft Sans Serif"/>
              </a:rPr>
              <a:t> </a:t>
            </a:r>
            <a:r>
              <a:rPr dirty="0" sz="2300" spc="155">
                <a:latin typeface="Microsoft Sans Serif"/>
                <a:cs typeface="Microsoft Sans Serif"/>
              </a:rPr>
              <a:t>bot</a:t>
            </a:r>
            <a:r>
              <a:rPr dirty="0" sz="2300" spc="-80">
                <a:latin typeface="Microsoft Sans Serif"/>
                <a:cs typeface="Microsoft Sans Serif"/>
              </a:rPr>
              <a:t> </a:t>
            </a:r>
            <a:r>
              <a:rPr dirty="0" sz="2300" spc="-20">
                <a:latin typeface="Microsoft Sans Serif"/>
                <a:cs typeface="Microsoft Sans Serif"/>
              </a:rPr>
              <a:t>can</a:t>
            </a:r>
            <a:r>
              <a:rPr dirty="0" sz="2300" spc="-80">
                <a:latin typeface="Microsoft Sans Serif"/>
                <a:cs typeface="Microsoft Sans Serif"/>
              </a:rPr>
              <a:t> </a:t>
            </a:r>
            <a:r>
              <a:rPr dirty="0" sz="2300" spc="120">
                <a:latin typeface="Microsoft Sans Serif"/>
                <a:cs typeface="Microsoft Sans Serif"/>
              </a:rPr>
              <a:t>write</a:t>
            </a:r>
            <a:r>
              <a:rPr dirty="0" sz="2300" spc="-80">
                <a:latin typeface="Microsoft Sans Serif"/>
                <a:cs typeface="Microsoft Sans Serif"/>
              </a:rPr>
              <a:t> </a:t>
            </a:r>
            <a:r>
              <a:rPr dirty="0" sz="2300">
                <a:latin typeface="Microsoft Sans Serif"/>
                <a:cs typeface="Microsoft Sans Serif"/>
              </a:rPr>
              <a:t>an</a:t>
            </a:r>
            <a:r>
              <a:rPr dirty="0" sz="2300" spc="-75">
                <a:latin typeface="Microsoft Sans Serif"/>
                <a:cs typeface="Microsoft Sans Serif"/>
              </a:rPr>
              <a:t> </a:t>
            </a:r>
            <a:r>
              <a:rPr dirty="0" sz="2300" spc="50">
                <a:latin typeface="Microsoft Sans Serif"/>
                <a:cs typeface="Microsoft Sans Serif"/>
              </a:rPr>
              <a:t>article </a:t>
            </a:r>
            <a:r>
              <a:rPr dirty="0" sz="2300" spc="60">
                <a:latin typeface="Microsoft Sans Serif"/>
                <a:cs typeface="Microsoft Sans Serif"/>
              </a:rPr>
              <a:t>on</a:t>
            </a:r>
            <a:r>
              <a:rPr dirty="0" sz="2300" spc="-45">
                <a:latin typeface="Microsoft Sans Serif"/>
                <a:cs typeface="Microsoft Sans Serif"/>
              </a:rPr>
              <a:t> </a:t>
            </a:r>
            <a:r>
              <a:rPr dirty="0" sz="2300" spc="70">
                <a:latin typeface="Microsoft Sans Serif"/>
                <a:cs typeface="Microsoft Sans Serif"/>
              </a:rPr>
              <a:t>its</a:t>
            </a:r>
            <a:r>
              <a:rPr dirty="0" sz="2300" spc="-45">
                <a:latin typeface="Microsoft Sans Serif"/>
                <a:cs typeface="Microsoft Sans Serif"/>
              </a:rPr>
              <a:t> </a:t>
            </a:r>
            <a:r>
              <a:rPr dirty="0" sz="2300">
                <a:latin typeface="Microsoft Sans Serif"/>
                <a:cs typeface="Microsoft Sans Serif"/>
              </a:rPr>
              <a:t>own,</a:t>
            </a:r>
            <a:r>
              <a:rPr dirty="0" sz="2300" spc="-50">
                <a:latin typeface="Microsoft Sans Serif"/>
                <a:cs typeface="Microsoft Sans Serif"/>
              </a:rPr>
              <a:t> </a:t>
            </a:r>
            <a:r>
              <a:rPr dirty="0" sz="2300" spc="170">
                <a:latin typeface="Microsoft Sans Serif"/>
                <a:cs typeface="Microsoft Sans Serif"/>
              </a:rPr>
              <a:t>it</a:t>
            </a:r>
            <a:r>
              <a:rPr dirty="0" sz="2300" spc="-35">
                <a:latin typeface="Microsoft Sans Serif"/>
                <a:cs typeface="Microsoft Sans Serif"/>
              </a:rPr>
              <a:t> </a:t>
            </a:r>
            <a:r>
              <a:rPr dirty="0" sz="2300" spc="-20">
                <a:latin typeface="Microsoft Sans Serif"/>
                <a:cs typeface="Microsoft Sans Serif"/>
              </a:rPr>
              <a:t>lacks</a:t>
            </a:r>
            <a:r>
              <a:rPr dirty="0" sz="2300" spc="-45">
                <a:latin typeface="Microsoft Sans Serif"/>
                <a:cs typeface="Microsoft Sans Serif"/>
              </a:rPr>
              <a:t> </a:t>
            </a:r>
            <a:r>
              <a:rPr dirty="0" sz="2300" spc="105">
                <a:latin typeface="Microsoft Sans Serif"/>
                <a:cs typeface="Microsoft Sans Serif"/>
              </a:rPr>
              <a:t>the</a:t>
            </a:r>
            <a:r>
              <a:rPr dirty="0" sz="2300" spc="-40">
                <a:latin typeface="Microsoft Sans Serif"/>
                <a:cs typeface="Microsoft Sans Serif"/>
              </a:rPr>
              <a:t> </a:t>
            </a:r>
            <a:r>
              <a:rPr dirty="0" sz="2300">
                <a:latin typeface="Microsoft Sans Serif"/>
                <a:cs typeface="Microsoft Sans Serif"/>
              </a:rPr>
              <a:t>human</a:t>
            </a:r>
            <a:r>
              <a:rPr dirty="0" sz="2300" spc="-45">
                <a:latin typeface="Microsoft Sans Serif"/>
                <a:cs typeface="Microsoft Sans Serif"/>
              </a:rPr>
              <a:t> </a:t>
            </a:r>
            <a:r>
              <a:rPr dirty="0" sz="2300" spc="75">
                <a:latin typeface="Microsoft Sans Serif"/>
                <a:cs typeface="Microsoft Sans Serif"/>
              </a:rPr>
              <a:t>touch</a:t>
            </a:r>
            <a:r>
              <a:rPr dirty="0" sz="2300" spc="-55">
                <a:latin typeface="Microsoft Sans Serif"/>
                <a:cs typeface="Microsoft Sans Serif"/>
              </a:rPr>
              <a:t> </a:t>
            </a:r>
            <a:r>
              <a:rPr dirty="0" sz="2300" spc="65">
                <a:latin typeface="Microsoft Sans Serif"/>
                <a:cs typeface="Microsoft Sans Serif"/>
              </a:rPr>
              <a:t>present</a:t>
            </a:r>
            <a:r>
              <a:rPr dirty="0" sz="2300" spc="-45">
                <a:latin typeface="Microsoft Sans Serif"/>
                <a:cs typeface="Microsoft Sans Serif"/>
              </a:rPr>
              <a:t> </a:t>
            </a:r>
            <a:r>
              <a:rPr dirty="0" sz="2300" spc="50">
                <a:latin typeface="Microsoft Sans Serif"/>
                <a:cs typeface="Microsoft Sans Serif"/>
              </a:rPr>
              <a:t>in</a:t>
            </a:r>
            <a:r>
              <a:rPr dirty="0" sz="2300" spc="-45">
                <a:latin typeface="Microsoft Sans Serif"/>
                <a:cs typeface="Microsoft Sans Serif"/>
              </a:rPr>
              <a:t> </a:t>
            </a:r>
            <a:r>
              <a:rPr dirty="0" sz="2300" spc="85">
                <a:latin typeface="Microsoft Sans Serif"/>
                <a:cs typeface="Microsoft Sans Serif"/>
              </a:rPr>
              <a:t>other </a:t>
            </a:r>
            <a:r>
              <a:rPr dirty="0" sz="2300">
                <a:latin typeface="Microsoft Sans Serif"/>
                <a:cs typeface="Microsoft Sans Serif"/>
              </a:rPr>
              <a:t>Forbes</a:t>
            </a:r>
            <a:r>
              <a:rPr dirty="0" sz="2300" spc="-65">
                <a:latin typeface="Microsoft Sans Serif"/>
                <a:cs typeface="Microsoft Sans Serif"/>
              </a:rPr>
              <a:t> </a:t>
            </a:r>
            <a:r>
              <a:rPr dirty="0" sz="2300" spc="-10">
                <a:latin typeface="Microsoft Sans Serif"/>
                <a:cs typeface="Microsoft Sans Serif"/>
              </a:rPr>
              <a:t>articles.</a:t>
            </a:r>
            <a:endParaRPr sz="2300">
              <a:latin typeface="Microsoft Sans Serif"/>
              <a:cs typeface="Microsoft Sans Serif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51597" y="70916"/>
            <a:ext cx="1184757" cy="64800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Presentation Magazine</dc:creator>
  <dc:title>Formal Powerpoint presentation</dc:title>
  <dcterms:created xsi:type="dcterms:W3CDTF">2025-03-28T21:15:01Z</dcterms:created>
  <dcterms:modified xsi:type="dcterms:W3CDTF">2025-03-28T21:15:01Z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2022-01-04T00:00:00Z</vt:filetime>
  </property>
  <property fmtid="{D5CDD505-2E9C-101B-9397-08002B2CF9AE}" pid="3" name="Creator">
    <vt:lpwstr>Impress</vt:lpwstr>
  </property>
  <property fmtid="{D5CDD505-2E9C-101B-9397-08002B2CF9AE}" pid="4" name="Producer">
    <vt:lpwstr>LibreOffice 6.4</vt:lpwstr>
  </property>
  <property fmtid="{D5CDD505-2E9C-101B-9397-08002B2CF9AE}" pid="5" name="LastSaved">
    <vt:filetime>2022-01-04T00:00:00Z</vt:filetime>
  </property>
</Properties>
</file>