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</p:sld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/>
          <p:nvPr/>
        </p:nvPicPr>
        <p:blipFill>
          <a:blip r:embed="rId14"/>
          <a:stretch/>
        </p:blipFill>
        <p:spPr>
          <a:xfrm>
            <a:off x="205200" y="6493680"/>
            <a:ext cx="727200" cy="229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5"/>
          <p:cNvPicPr/>
          <p:nvPr/>
        </p:nvPicPr>
        <p:blipFill>
          <a:blip r:embed="rId14"/>
          <a:stretch/>
        </p:blipFill>
        <p:spPr>
          <a:xfrm>
            <a:off x="205200" y="6493680"/>
            <a:ext cx="727200" cy="2293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6CF40-E159-4D0D-F13F-7D946384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23837"/>
            <a:ext cx="1167765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CB4F0-ACE2-D22B-CD2C-DA8D16B5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2" y="0"/>
            <a:ext cx="903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11637-A3AE-7DF6-7D86-8698FEB5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8" y="0"/>
            <a:ext cx="10638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E9CBD-99AD-C6F1-A3CB-B23F8E82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81" y="0"/>
            <a:ext cx="10546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EF927-F7AB-EFBB-D7BC-771A41B3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15" y="0"/>
            <a:ext cx="9492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11AE0-1AD6-728B-A303-2B58C72D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09537"/>
            <a:ext cx="103536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9183</TotalTime>
  <Words>18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YUKO HAMASAKI</dc:creator>
  <dc:description/>
  <cp:lastModifiedBy>SIVAKUMAR SIRASALA</cp:lastModifiedBy>
  <cp:revision>84</cp:revision>
  <dcterms:created xsi:type="dcterms:W3CDTF">2021-02-16T19:23:36Z</dcterms:created>
  <dcterms:modified xsi:type="dcterms:W3CDTF">2024-08-02T16:09:34Z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0x010100A949EA88BF56DA4AAEB528D3E8CCB286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