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5" r:id="rId2"/>
    <p:sldId id="262" r:id="rId3"/>
    <p:sldId id="270" r:id="rId4"/>
    <p:sldId id="273" r:id="rId5"/>
    <p:sldId id="274" r:id="rId6"/>
    <p:sldId id="272" r:id="rId7"/>
    <p:sldId id="276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/>
          <p:nvPr/>
        </p:nvPicPr>
        <p:blipFill>
          <a:blip r:embed="rId14"/>
          <a:stretch/>
        </p:blipFill>
        <p:spPr>
          <a:xfrm>
            <a:off x="205200" y="6493680"/>
            <a:ext cx="727200" cy="229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56CF40-E159-4D0D-F13F-7D946384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23837"/>
            <a:ext cx="116776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4400" y="1858320"/>
            <a:ext cx="1460448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</a:t>
            </a:r>
            <a:endParaRPr lang="en-US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258480" y="6534360"/>
            <a:ext cx="2739960" cy="1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25057BE-07E1-40C2-BEC9-FCBED5DD678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9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CB4F0-ACE2-D22B-CD2C-DA8D16B5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2" y="0"/>
            <a:ext cx="9032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C5FA0E-D03B-0296-8E20-A559D059ACA3}"/>
              </a:ext>
            </a:extLst>
          </p:cNvPr>
          <p:cNvSpPr/>
          <p:nvPr/>
        </p:nvSpPr>
        <p:spPr>
          <a:xfrm>
            <a:off x="3554818" y="797442"/>
            <a:ext cx="4199861" cy="42104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EDC8DA-DFA4-15B2-00FA-EE34AF374FB6}"/>
              </a:ext>
            </a:extLst>
          </p:cNvPr>
          <p:cNvCxnSpPr>
            <a:cxnSpLocks/>
          </p:cNvCxnSpPr>
          <p:nvPr/>
        </p:nvCxnSpPr>
        <p:spPr>
          <a:xfrm>
            <a:off x="5562600" y="797442"/>
            <a:ext cx="0" cy="421049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536C3B-B972-E136-21C6-E3177EC0FD31}"/>
              </a:ext>
            </a:extLst>
          </p:cNvPr>
          <p:cNvSpPr txBox="1"/>
          <p:nvPr/>
        </p:nvSpPr>
        <p:spPr>
          <a:xfrm>
            <a:off x="3864931" y="1302489"/>
            <a:ext cx="1577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Control Plane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48AC1-5DA2-1348-CB85-1C21A843FF37}"/>
              </a:ext>
            </a:extLst>
          </p:cNvPr>
          <p:cNvSpPr txBox="1"/>
          <p:nvPr/>
        </p:nvSpPr>
        <p:spPr>
          <a:xfrm>
            <a:off x="5654749" y="1451620"/>
            <a:ext cx="1850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F4E28-B694-1F56-F0EE-87EEDC0CE966}"/>
              </a:ext>
            </a:extLst>
          </p:cNvPr>
          <p:cNvSpPr txBox="1"/>
          <p:nvPr/>
        </p:nvSpPr>
        <p:spPr>
          <a:xfrm>
            <a:off x="3906581" y="4040372"/>
            <a:ext cx="156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9F6BA-5090-B8B5-4C4C-3DDDA4E879F5}"/>
              </a:ext>
            </a:extLst>
          </p:cNvPr>
          <p:cNvSpPr txBox="1"/>
          <p:nvPr/>
        </p:nvSpPr>
        <p:spPr>
          <a:xfrm>
            <a:off x="5784112" y="4423144"/>
            <a:ext cx="172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Worker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A1675-BAEF-E301-10E0-E0859C58A044}"/>
              </a:ext>
            </a:extLst>
          </p:cNvPr>
          <p:cNvSpPr/>
          <p:nvPr/>
        </p:nvSpPr>
        <p:spPr>
          <a:xfrm>
            <a:off x="8333263" y="1584249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D36DA-1406-CDF0-535D-0BE2342831CD}"/>
              </a:ext>
            </a:extLst>
          </p:cNvPr>
          <p:cNvSpPr/>
          <p:nvPr/>
        </p:nvSpPr>
        <p:spPr>
          <a:xfrm>
            <a:off x="9659679" y="1584248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15D05-674F-FA93-EB8F-106D0DED06F0}"/>
              </a:ext>
            </a:extLst>
          </p:cNvPr>
          <p:cNvSpPr/>
          <p:nvPr/>
        </p:nvSpPr>
        <p:spPr>
          <a:xfrm>
            <a:off x="11008242" y="1584248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938A5-E4AB-DBBE-39DE-5EBCA2EE4C0D}"/>
              </a:ext>
            </a:extLst>
          </p:cNvPr>
          <p:cNvSpPr txBox="1"/>
          <p:nvPr/>
        </p:nvSpPr>
        <p:spPr>
          <a:xfrm>
            <a:off x="10132828" y="22434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1E2F2-4C15-3E98-25DB-5033918AC415}"/>
              </a:ext>
            </a:extLst>
          </p:cNvPr>
          <p:cNvSpPr/>
          <p:nvPr/>
        </p:nvSpPr>
        <p:spPr>
          <a:xfrm>
            <a:off x="837756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B25388-946B-A56E-5F64-6A013CD261DF}"/>
              </a:ext>
            </a:extLst>
          </p:cNvPr>
          <p:cNvSpPr/>
          <p:nvPr/>
        </p:nvSpPr>
        <p:spPr>
          <a:xfrm>
            <a:off x="965967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CCAD2-874B-B0B8-2A2C-CE8A1E0D6911}"/>
              </a:ext>
            </a:extLst>
          </p:cNvPr>
          <p:cNvSpPr/>
          <p:nvPr/>
        </p:nvSpPr>
        <p:spPr>
          <a:xfrm>
            <a:off x="1094178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4EE2D012-3FE8-8B36-9165-3285A1B600F0}"/>
              </a:ext>
            </a:extLst>
          </p:cNvPr>
          <p:cNvSpPr/>
          <p:nvPr/>
        </p:nvSpPr>
        <p:spPr>
          <a:xfrm>
            <a:off x="11954540" y="1998921"/>
            <a:ext cx="124046" cy="1828800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979028-9405-5391-D5E4-2E9BADF72D78}"/>
              </a:ext>
            </a:extLst>
          </p:cNvPr>
          <p:cNvCxnSpPr/>
          <p:nvPr/>
        </p:nvCxnSpPr>
        <p:spPr>
          <a:xfrm>
            <a:off x="8048847" y="2892056"/>
            <a:ext cx="383924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2F6CD7E-ED1A-4BC9-ED8B-D6B3D6114DB6}"/>
              </a:ext>
            </a:extLst>
          </p:cNvPr>
          <p:cNvSpPr/>
          <p:nvPr/>
        </p:nvSpPr>
        <p:spPr>
          <a:xfrm>
            <a:off x="8623004" y="4686702"/>
            <a:ext cx="552893" cy="2073349"/>
          </a:xfrm>
          <a:prstGeom prst="leftBracket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287DF0-E40F-15F4-12E9-71BE9F9544ED}"/>
              </a:ext>
            </a:extLst>
          </p:cNvPr>
          <p:cNvCxnSpPr/>
          <p:nvPr/>
        </p:nvCxnSpPr>
        <p:spPr>
          <a:xfrm flipV="1">
            <a:off x="8888819" y="6060558"/>
            <a:ext cx="0" cy="106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35947D-7DB9-EC9F-8D09-0D6AB34178A9}"/>
              </a:ext>
            </a:extLst>
          </p:cNvPr>
          <p:cNvSpPr txBox="1"/>
          <p:nvPr/>
        </p:nvSpPr>
        <p:spPr>
          <a:xfrm>
            <a:off x="9154635" y="4536552"/>
            <a:ext cx="185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12D9C5-BC5A-96C2-C53C-9C3C150FD07F}"/>
              </a:ext>
            </a:extLst>
          </p:cNvPr>
          <p:cNvCxnSpPr/>
          <p:nvPr/>
        </p:nvCxnSpPr>
        <p:spPr>
          <a:xfrm>
            <a:off x="8612372" y="5121327"/>
            <a:ext cx="55289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66AD8-3D86-DD14-9807-F3128321B199}"/>
              </a:ext>
            </a:extLst>
          </p:cNvPr>
          <p:cNvSpPr txBox="1"/>
          <p:nvPr/>
        </p:nvSpPr>
        <p:spPr>
          <a:xfrm>
            <a:off x="8984512" y="5007935"/>
            <a:ext cx="162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ETCD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734D90-EA36-5C65-EC4E-4B73D403B514}"/>
              </a:ext>
            </a:extLst>
          </p:cNvPr>
          <p:cNvCxnSpPr>
            <a:stCxn id="29" idx="1"/>
          </p:cNvCxnSpPr>
          <p:nvPr/>
        </p:nvCxnSpPr>
        <p:spPr>
          <a:xfrm>
            <a:off x="8623004" y="5723377"/>
            <a:ext cx="552893" cy="75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C67238-03E3-0EAC-66C4-5EEB9FC738A4}"/>
              </a:ext>
            </a:extLst>
          </p:cNvPr>
          <p:cNvSpPr txBox="1"/>
          <p:nvPr/>
        </p:nvSpPr>
        <p:spPr>
          <a:xfrm>
            <a:off x="9154636" y="5531155"/>
            <a:ext cx="224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 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D8EECB-D65B-441A-39D6-07DE293FC28E}"/>
              </a:ext>
            </a:extLst>
          </p:cNvPr>
          <p:cNvCxnSpPr/>
          <p:nvPr/>
        </p:nvCxnSpPr>
        <p:spPr>
          <a:xfrm>
            <a:off x="8623004" y="6241312"/>
            <a:ext cx="55289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80F78F-DD06-9D64-3242-8B82F596A606}"/>
              </a:ext>
            </a:extLst>
          </p:cNvPr>
          <p:cNvSpPr txBox="1"/>
          <p:nvPr/>
        </p:nvSpPr>
        <p:spPr>
          <a:xfrm>
            <a:off x="9154635" y="6054375"/>
            <a:ext cx="36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Control Manager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E8218A-25DB-E0CF-6F0B-ACBC73D24587}"/>
              </a:ext>
            </a:extLst>
          </p:cNvPr>
          <p:cNvSpPr txBox="1"/>
          <p:nvPr/>
        </p:nvSpPr>
        <p:spPr>
          <a:xfrm>
            <a:off x="9186529" y="6516040"/>
            <a:ext cx="270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Manager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AEBA6-FB94-5773-EDF5-0C3E2CA544B3}"/>
              </a:ext>
            </a:extLst>
          </p:cNvPr>
          <p:cNvSpPr txBox="1"/>
          <p:nvPr/>
        </p:nvSpPr>
        <p:spPr>
          <a:xfrm>
            <a:off x="2849526" y="180753"/>
            <a:ext cx="577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484810-22A8-886A-4298-3ED6C662CAB9}"/>
              </a:ext>
            </a:extLst>
          </p:cNvPr>
          <p:cNvSpPr txBox="1"/>
          <p:nvPr/>
        </p:nvSpPr>
        <p:spPr>
          <a:xfrm>
            <a:off x="9659679" y="648586"/>
            <a:ext cx="204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endParaRPr lang="en-IN" sz="2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478611-C2B6-7588-4556-4CDA12235297}"/>
              </a:ext>
            </a:extLst>
          </p:cNvPr>
          <p:cNvSpPr txBox="1"/>
          <p:nvPr/>
        </p:nvSpPr>
        <p:spPr>
          <a:xfrm>
            <a:off x="-19492" y="2054888"/>
            <a:ext cx="97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KOPS</a:t>
            </a:r>
            <a:endParaRPr lang="en-IN" sz="2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D4CABC-95CE-281D-532C-F5F22776CDEE}"/>
              </a:ext>
            </a:extLst>
          </p:cNvPr>
          <p:cNvSpPr/>
          <p:nvPr/>
        </p:nvSpPr>
        <p:spPr>
          <a:xfrm>
            <a:off x="212651" y="2651949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82DA65-5F27-033E-0CC0-64D110AF2C76}"/>
              </a:ext>
            </a:extLst>
          </p:cNvPr>
          <p:cNvSpPr/>
          <p:nvPr/>
        </p:nvSpPr>
        <p:spPr>
          <a:xfrm>
            <a:off x="955158" y="2651949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BCCC2B-5732-0471-42FA-DBD16DFEA2EB}"/>
              </a:ext>
            </a:extLst>
          </p:cNvPr>
          <p:cNvSpPr/>
          <p:nvPr/>
        </p:nvSpPr>
        <p:spPr>
          <a:xfrm>
            <a:off x="1769434" y="2630446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7BCD25-EAE2-8E34-FF92-28750850462E}"/>
              </a:ext>
            </a:extLst>
          </p:cNvPr>
          <p:cNvSpPr/>
          <p:nvPr/>
        </p:nvSpPr>
        <p:spPr>
          <a:xfrm>
            <a:off x="212651" y="3467326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889F36-6C8D-3E4C-4842-333D7860A599}"/>
              </a:ext>
            </a:extLst>
          </p:cNvPr>
          <p:cNvSpPr/>
          <p:nvPr/>
        </p:nvSpPr>
        <p:spPr>
          <a:xfrm>
            <a:off x="1022497" y="3421222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9ABAE8-9852-FEB5-5C56-9EB309CA9EC3}"/>
              </a:ext>
            </a:extLst>
          </p:cNvPr>
          <p:cNvSpPr/>
          <p:nvPr/>
        </p:nvSpPr>
        <p:spPr>
          <a:xfrm>
            <a:off x="1784319" y="3467326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4F680-D54A-CB1A-BD3D-3B56FEE628BF}"/>
              </a:ext>
            </a:extLst>
          </p:cNvPr>
          <p:cNvCxnSpPr>
            <a:cxnSpLocks/>
          </p:cNvCxnSpPr>
          <p:nvPr/>
        </p:nvCxnSpPr>
        <p:spPr>
          <a:xfrm>
            <a:off x="0" y="3291768"/>
            <a:ext cx="2656367" cy="18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D85E82D-01C9-FCBB-112A-B881527439F0}"/>
              </a:ext>
            </a:extLst>
          </p:cNvPr>
          <p:cNvSpPr txBox="1"/>
          <p:nvPr/>
        </p:nvSpPr>
        <p:spPr>
          <a:xfrm>
            <a:off x="4248592" y="4977157"/>
            <a:ext cx="121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</a:t>
            </a:r>
            <a:endParaRPr lang="en-IN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FE737D1A-25E0-7065-EC6E-11B3010F1C8F}"/>
              </a:ext>
            </a:extLst>
          </p:cNvPr>
          <p:cNvSpPr/>
          <p:nvPr/>
        </p:nvSpPr>
        <p:spPr>
          <a:xfrm>
            <a:off x="212651" y="4536553"/>
            <a:ext cx="515678" cy="1630330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4A9897-DAA3-AC14-DBC3-79BB52F65DAD}"/>
              </a:ext>
            </a:extLst>
          </p:cNvPr>
          <p:cNvSpPr txBox="1"/>
          <p:nvPr/>
        </p:nvSpPr>
        <p:spPr>
          <a:xfrm>
            <a:off x="738961" y="4377425"/>
            <a:ext cx="183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down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8794ED-F14B-A8D3-98E4-E1449F1B60D7}"/>
              </a:ext>
            </a:extLst>
          </p:cNvPr>
          <p:cNvCxnSpPr>
            <a:cxnSpLocks/>
          </p:cNvCxnSpPr>
          <p:nvPr/>
        </p:nvCxnSpPr>
        <p:spPr>
          <a:xfrm>
            <a:off x="212651" y="4998217"/>
            <a:ext cx="4465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273186B-DA79-5FA9-B2CD-CE484D5D882A}"/>
              </a:ext>
            </a:extLst>
          </p:cNvPr>
          <p:cNvSpPr txBox="1"/>
          <p:nvPr/>
        </p:nvSpPr>
        <p:spPr>
          <a:xfrm>
            <a:off x="728330" y="4746757"/>
            <a:ext cx="2203598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 Expired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7B3E917-D44D-4492-9DD0-6E146804663E}"/>
              </a:ext>
            </a:extLst>
          </p:cNvPr>
          <p:cNvCxnSpPr>
            <a:cxnSpLocks/>
            <a:stCxn id="75" idx="1"/>
          </p:cNvCxnSpPr>
          <p:nvPr/>
        </p:nvCxnSpPr>
        <p:spPr>
          <a:xfrm>
            <a:off x="212651" y="5351718"/>
            <a:ext cx="4465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1C7A6AD-2394-88B0-712C-D2E4C30B4CAA}"/>
              </a:ext>
            </a:extLst>
          </p:cNvPr>
          <p:cNvSpPr txBox="1"/>
          <p:nvPr/>
        </p:nvSpPr>
        <p:spPr>
          <a:xfrm>
            <a:off x="738961" y="5133635"/>
            <a:ext cx="2192966" cy="37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Server slow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DB75FC-6DC6-720F-A1FF-B96D01A7C66D}"/>
              </a:ext>
            </a:extLst>
          </p:cNvPr>
          <p:cNvCxnSpPr>
            <a:cxnSpLocks/>
          </p:cNvCxnSpPr>
          <p:nvPr/>
        </p:nvCxnSpPr>
        <p:spPr>
          <a:xfrm>
            <a:off x="212651" y="5730949"/>
            <a:ext cx="4465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DF9792A-D511-D85B-BB72-ECB08BC63F72}"/>
              </a:ext>
            </a:extLst>
          </p:cNvPr>
          <p:cNvSpPr txBox="1"/>
          <p:nvPr/>
        </p:nvSpPr>
        <p:spPr>
          <a:xfrm>
            <a:off x="709724" y="5577321"/>
            <a:ext cx="20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ETCD crashed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EDC2F6-E012-03D8-3B30-78F0BA106B0F}"/>
              </a:ext>
            </a:extLst>
          </p:cNvPr>
          <p:cNvSpPr txBox="1"/>
          <p:nvPr/>
        </p:nvSpPr>
        <p:spPr>
          <a:xfrm>
            <a:off x="709724" y="6044916"/>
            <a:ext cx="2845093" cy="37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 not working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Left Bracket 94">
            <a:extLst>
              <a:ext uri="{FF2B5EF4-FFF2-40B4-BE49-F238E27FC236}">
                <a16:creationId xmlns:a16="http://schemas.microsoft.com/office/drawing/2014/main" id="{A45B0BD3-4296-4B03-1A72-C29D11840398}"/>
              </a:ext>
            </a:extLst>
          </p:cNvPr>
          <p:cNvSpPr/>
          <p:nvPr/>
        </p:nvSpPr>
        <p:spPr>
          <a:xfrm>
            <a:off x="6315740" y="5469600"/>
            <a:ext cx="240116" cy="120764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80B284-2E4B-0576-F1B8-32E90715F05B}"/>
              </a:ext>
            </a:extLst>
          </p:cNvPr>
          <p:cNvSpPr txBox="1"/>
          <p:nvPr/>
        </p:nvSpPr>
        <p:spPr>
          <a:xfrm>
            <a:off x="6636489" y="5361854"/>
            <a:ext cx="103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CNI</a:t>
            </a: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C0211B-7F28-23C6-A7D0-0096B9CC5742}"/>
              </a:ext>
            </a:extLst>
          </p:cNvPr>
          <p:cNvSpPr txBox="1"/>
          <p:nvPr/>
        </p:nvSpPr>
        <p:spPr>
          <a:xfrm>
            <a:off x="6667056" y="5730949"/>
            <a:ext cx="78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4B2F25-1F4D-BB42-5D85-21A710670C19}"/>
              </a:ext>
            </a:extLst>
          </p:cNvPr>
          <p:cNvSpPr txBox="1"/>
          <p:nvPr/>
        </p:nvSpPr>
        <p:spPr>
          <a:xfrm>
            <a:off x="6663510" y="6054375"/>
            <a:ext cx="78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DNS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F68CD8-3505-733E-7558-54E34FE48BC2}"/>
              </a:ext>
            </a:extLst>
          </p:cNvPr>
          <p:cNvSpPr txBox="1"/>
          <p:nvPr/>
        </p:nvSpPr>
        <p:spPr>
          <a:xfrm>
            <a:off x="6674142" y="6423470"/>
            <a:ext cx="150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Kube Proxy</a:t>
            </a:r>
            <a:endParaRPr lang="en-IN" b="1" dirty="0">
              <a:solidFill>
                <a:srgbClr val="00B050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E14B408-3983-9DE5-FD80-BC51D1485B32}"/>
              </a:ext>
            </a:extLst>
          </p:cNvPr>
          <p:cNvCxnSpPr/>
          <p:nvPr/>
        </p:nvCxnSpPr>
        <p:spPr>
          <a:xfrm>
            <a:off x="6315740" y="5874938"/>
            <a:ext cx="2401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84EF1C-AE9D-BEBB-E225-8919FB2E3E60}"/>
              </a:ext>
            </a:extLst>
          </p:cNvPr>
          <p:cNvCxnSpPr>
            <a:cxnSpLocks/>
          </p:cNvCxnSpPr>
          <p:nvPr/>
        </p:nvCxnSpPr>
        <p:spPr>
          <a:xfrm>
            <a:off x="6315740" y="6229357"/>
            <a:ext cx="2401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3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DA1675-BAEF-E301-10E0-E0859C58A044}"/>
              </a:ext>
            </a:extLst>
          </p:cNvPr>
          <p:cNvSpPr/>
          <p:nvPr/>
        </p:nvSpPr>
        <p:spPr>
          <a:xfrm>
            <a:off x="8333263" y="1584249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D36DA-1406-CDF0-535D-0BE2342831CD}"/>
              </a:ext>
            </a:extLst>
          </p:cNvPr>
          <p:cNvSpPr/>
          <p:nvPr/>
        </p:nvSpPr>
        <p:spPr>
          <a:xfrm>
            <a:off x="9659679" y="1584248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15D05-674F-FA93-EB8F-106D0DED06F0}"/>
              </a:ext>
            </a:extLst>
          </p:cNvPr>
          <p:cNvSpPr/>
          <p:nvPr/>
        </p:nvSpPr>
        <p:spPr>
          <a:xfrm>
            <a:off x="11008242" y="1584248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938A5-E4AB-DBBE-39DE-5EBCA2EE4C0D}"/>
              </a:ext>
            </a:extLst>
          </p:cNvPr>
          <p:cNvSpPr txBox="1"/>
          <p:nvPr/>
        </p:nvSpPr>
        <p:spPr>
          <a:xfrm>
            <a:off x="10132828" y="22434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1E2F2-4C15-3E98-25DB-5033918AC415}"/>
              </a:ext>
            </a:extLst>
          </p:cNvPr>
          <p:cNvSpPr/>
          <p:nvPr/>
        </p:nvSpPr>
        <p:spPr>
          <a:xfrm>
            <a:off x="837756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B25388-946B-A56E-5F64-6A013CD261DF}"/>
              </a:ext>
            </a:extLst>
          </p:cNvPr>
          <p:cNvSpPr/>
          <p:nvPr/>
        </p:nvSpPr>
        <p:spPr>
          <a:xfrm>
            <a:off x="965967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CCAD2-874B-B0B8-2A2C-CE8A1E0D6911}"/>
              </a:ext>
            </a:extLst>
          </p:cNvPr>
          <p:cNvSpPr/>
          <p:nvPr/>
        </p:nvSpPr>
        <p:spPr>
          <a:xfrm>
            <a:off x="1094178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979028-9405-5391-D5E4-2E9BADF72D78}"/>
              </a:ext>
            </a:extLst>
          </p:cNvPr>
          <p:cNvCxnSpPr/>
          <p:nvPr/>
        </p:nvCxnSpPr>
        <p:spPr>
          <a:xfrm>
            <a:off x="8048847" y="2892056"/>
            <a:ext cx="383924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2F6CD7E-ED1A-4BC9-ED8B-D6B3D6114DB6}"/>
              </a:ext>
            </a:extLst>
          </p:cNvPr>
          <p:cNvSpPr/>
          <p:nvPr/>
        </p:nvSpPr>
        <p:spPr>
          <a:xfrm>
            <a:off x="8623004" y="4686702"/>
            <a:ext cx="552893" cy="2073349"/>
          </a:xfrm>
          <a:prstGeom prst="leftBracket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287DF0-E40F-15F4-12E9-71BE9F9544ED}"/>
              </a:ext>
            </a:extLst>
          </p:cNvPr>
          <p:cNvCxnSpPr/>
          <p:nvPr/>
        </p:nvCxnSpPr>
        <p:spPr>
          <a:xfrm flipV="1">
            <a:off x="8888819" y="6060558"/>
            <a:ext cx="0" cy="106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35947D-7DB9-EC9F-8D09-0D6AB34178A9}"/>
              </a:ext>
            </a:extLst>
          </p:cNvPr>
          <p:cNvSpPr txBox="1"/>
          <p:nvPr/>
        </p:nvSpPr>
        <p:spPr>
          <a:xfrm>
            <a:off x="9154635" y="4536552"/>
            <a:ext cx="185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12D9C5-BC5A-96C2-C53C-9C3C150FD07F}"/>
              </a:ext>
            </a:extLst>
          </p:cNvPr>
          <p:cNvCxnSpPr/>
          <p:nvPr/>
        </p:nvCxnSpPr>
        <p:spPr>
          <a:xfrm>
            <a:off x="8612372" y="5121327"/>
            <a:ext cx="55289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66AD8-3D86-DD14-9807-F3128321B199}"/>
              </a:ext>
            </a:extLst>
          </p:cNvPr>
          <p:cNvSpPr txBox="1"/>
          <p:nvPr/>
        </p:nvSpPr>
        <p:spPr>
          <a:xfrm>
            <a:off x="8984512" y="5007935"/>
            <a:ext cx="162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ETCD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734D90-EA36-5C65-EC4E-4B73D403B514}"/>
              </a:ext>
            </a:extLst>
          </p:cNvPr>
          <p:cNvCxnSpPr>
            <a:stCxn id="29" idx="1"/>
          </p:cNvCxnSpPr>
          <p:nvPr/>
        </p:nvCxnSpPr>
        <p:spPr>
          <a:xfrm>
            <a:off x="8623004" y="5723377"/>
            <a:ext cx="552893" cy="75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C67238-03E3-0EAC-66C4-5EEB9FC738A4}"/>
              </a:ext>
            </a:extLst>
          </p:cNvPr>
          <p:cNvSpPr txBox="1"/>
          <p:nvPr/>
        </p:nvSpPr>
        <p:spPr>
          <a:xfrm>
            <a:off x="9154636" y="5531155"/>
            <a:ext cx="224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 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D8EECB-D65B-441A-39D6-07DE293FC28E}"/>
              </a:ext>
            </a:extLst>
          </p:cNvPr>
          <p:cNvCxnSpPr/>
          <p:nvPr/>
        </p:nvCxnSpPr>
        <p:spPr>
          <a:xfrm>
            <a:off x="8623004" y="6241312"/>
            <a:ext cx="55289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80F78F-DD06-9D64-3242-8B82F596A606}"/>
              </a:ext>
            </a:extLst>
          </p:cNvPr>
          <p:cNvSpPr txBox="1"/>
          <p:nvPr/>
        </p:nvSpPr>
        <p:spPr>
          <a:xfrm>
            <a:off x="9154635" y="6054375"/>
            <a:ext cx="36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Control Manager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E8218A-25DB-E0CF-6F0B-ACBC73D24587}"/>
              </a:ext>
            </a:extLst>
          </p:cNvPr>
          <p:cNvSpPr txBox="1"/>
          <p:nvPr/>
        </p:nvSpPr>
        <p:spPr>
          <a:xfrm>
            <a:off x="9186529" y="6516040"/>
            <a:ext cx="270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Manager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AEBA6-FB94-5773-EDF5-0C3E2CA544B3}"/>
              </a:ext>
            </a:extLst>
          </p:cNvPr>
          <p:cNvSpPr txBox="1"/>
          <p:nvPr/>
        </p:nvSpPr>
        <p:spPr>
          <a:xfrm>
            <a:off x="2849526" y="180753"/>
            <a:ext cx="5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484810-22A8-886A-4298-3ED6C662CAB9}"/>
              </a:ext>
            </a:extLst>
          </p:cNvPr>
          <p:cNvSpPr txBox="1"/>
          <p:nvPr/>
        </p:nvSpPr>
        <p:spPr>
          <a:xfrm>
            <a:off x="9659679" y="648586"/>
            <a:ext cx="204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endParaRPr lang="en-IN" sz="2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7BCD25-EAE2-8E34-FF92-28750850462E}"/>
              </a:ext>
            </a:extLst>
          </p:cNvPr>
          <p:cNvSpPr/>
          <p:nvPr/>
        </p:nvSpPr>
        <p:spPr>
          <a:xfrm>
            <a:off x="259078" y="3766970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889F36-6C8D-3E4C-4842-333D7860A599}"/>
              </a:ext>
            </a:extLst>
          </p:cNvPr>
          <p:cNvSpPr/>
          <p:nvPr/>
        </p:nvSpPr>
        <p:spPr>
          <a:xfrm>
            <a:off x="999282" y="3758128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9ABAE8-9852-FEB5-5C56-9EB309CA9EC3}"/>
              </a:ext>
            </a:extLst>
          </p:cNvPr>
          <p:cNvSpPr/>
          <p:nvPr/>
        </p:nvSpPr>
        <p:spPr>
          <a:xfrm>
            <a:off x="1827823" y="3766504"/>
            <a:ext cx="56352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EDC2F6-E012-03D8-3B30-78F0BA106B0F}"/>
              </a:ext>
            </a:extLst>
          </p:cNvPr>
          <p:cNvSpPr txBox="1"/>
          <p:nvPr/>
        </p:nvSpPr>
        <p:spPr>
          <a:xfrm>
            <a:off x="709724" y="6044916"/>
            <a:ext cx="2845093" cy="37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1A1F66-A94E-7B64-EF81-06FD1EEF4048}"/>
              </a:ext>
            </a:extLst>
          </p:cNvPr>
          <p:cNvCxnSpPr>
            <a:endCxn id="52" idx="0"/>
          </p:cNvCxnSpPr>
          <p:nvPr/>
        </p:nvCxnSpPr>
        <p:spPr>
          <a:xfrm flipH="1">
            <a:off x="540841" y="2357344"/>
            <a:ext cx="1591429" cy="1409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1534CD-8F70-DA6F-2D00-174328F65BDA}"/>
              </a:ext>
            </a:extLst>
          </p:cNvPr>
          <p:cNvCxnSpPr>
            <a:endCxn id="53" idx="0"/>
          </p:cNvCxnSpPr>
          <p:nvPr/>
        </p:nvCxnSpPr>
        <p:spPr>
          <a:xfrm flipH="1">
            <a:off x="1281045" y="2357344"/>
            <a:ext cx="851225" cy="1400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1C59EC-4B12-5574-FF88-7C8E94C74987}"/>
              </a:ext>
            </a:extLst>
          </p:cNvPr>
          <p:cNvCxnSpPr>
            <a:endCxn id="54" idx="0"/>
          </p:cNvCxnSpPr>
          <p:nvPr/>
        </p:nvCxnSpPr>
        <p:spPr>
          <a:xfrm>
            <a:off x="2109586" y="2357344"/>
            <a:ext cx="0" cy="1409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D8D580-E399-BF59-31B8-51AAA7CC7D47}"/>
              </a:ext>
            </a:extLst>
          </p:cNvPr>
          <p:cNvSpPr txBox="1"/>
          <p:nvPr/>
        </p:nvSpPr>
        <p:spPr>
          <a:xfrm>
            <a:off x="74428" y="2796363"/>
            <a:ext cx="85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EC2</a:t>
            </a:r>
            <a:endParaRPr lang="en-IN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2E1E29-2C0C-0AF1-68CE-4B156020FEDB}"/>
              </a:ext>
            </a:extLst>
          </p:cNvPr>
          <p:cNvSpPr txBox="1"/>
          <p:nvPr/>
        </p:nvSpPr>
        <p:spPr>
          <a:xfrm>
            <a:off x="1562808" y="1998921"/>
            <a:ext cx="12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F33C3BA4-3730-3BA4-B060-6872FDD82B74}"/>
              </a:ext>
            </a:extLst>
          </p:cNvPr>
          <p:cNvSpPr/>
          <p:nvPr/>
        </p:nvSpPr>
        <p:spPr>
          <a:xfrm>
            <a:off x="7113622" y="1998921"/>
            <a:ext cx="669411" cy="1860698"/>
          </a:xfrm>
          <a:prstGeom prst="leftBracket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944144-6DBF-B643-A9C2-B6B2A024A670}"/>
              </a:ext>
            </a:extLst>
          </p:cNvPr>
          <p:cNvSpPr txBox="1"/>
          <p:nvPr/>
        </p:nvSpPr>
        <p:spPr>
          <a:xfrm>
            <a:off x="259078" y="5469600"/>
            <a:ext cx="1568745" cy="37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Fargate</a:t>
            </a:r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DA1675-BAEF-E301-10E0-E0859C58A044}"/>
              </a:ext>
            </a:extLst>
          </p:cNvPr>
          <p:cNvSpPr/>
          <p:nvPr/>
        </p:nvSpPr>
        <p:spPr>
          <a:xfrm>
            <a:off x="8333263" y="1584249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D36DA-1406-CDF0-535D-0BE2342831CD}"/>
              </a:ext>
            </a:extLst>
          </p:cNvPr>
          <p:cNvSpPr/>
          <p:nvPr/>
        </p:nvSpPr>
        <p:spPr>
          <a:xfrm>
            <a:off x="9659679" y="1584248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15D05-674F-FA93-EB8F-106D0DED06F0}"/>
              </a:ext>
            </a:extLst>
          </p:cNvPr>
          <p:cNvSpPr/>
          <p:nvPr/>
        </p:nvSpPr>
        <p:spPr>
          <a:xfrm>
            <a:off x="11008242" y="1584248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938A5-E4AB-DBBE-39DE-5EBCA2EE4C0D}"/>
              </a:ext>
            </a:extLst>
          </p:cNvPr>
          <p:cNvSpPr txBox="1"/>
          <p:nvPr/>
        </p:nvSpPr>
        <p:spPr>
          <a:xfrm>
            <a:off x="10132828" y="22434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1E2F2-4C15-3E98-25DB-5033918AC415}"/>
              </a:ext>
            </a:extLst>
          </p:cNvPr>
          <p:cNvSpPr/>
          <p:nvPr/>
        </p:nvSpPr>
        <p:spPr>
          <a:xfrm>
            <a:off x="837756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B25388-946B-A56E-5F64-6A013CD261DF}"/>
              </a:ext>
            </a:extLst>
          </p:cNvPr>
          <p:cNvSpPr/>
          <p:nvPr/>
        </p:nvSpPr>
        <p:spPr>
          <a:xfrm>
            <a:off x="965967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CCAD2-874B-B0B8-2A2C-CE8A1E0D6911}"/>
              </a:ext>
            </a:extLst>
          </p:cNvPr>
          <p:cNvSpPr/>
          <p:nvPr/>
        </p:nvSpPr>
        <p:spPr>
          <a:xfrm>
            <a:off x="10941789" y="3267737"/>
            <a:ext cx="946298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979028-9405-5391-D5E4-2E9BADF72D78}"/>
              </a:ext>
            </a:extLst>
          </p:cNvPr>
          <p:cNvCxnSpPr/>
          <p:nvPr/>
        </p:nvCxnSpPr>
        <p:spPr>
          <a:xfrm>
            <a:off x="8048847" y="2892056"/>
            <a:ext cx="383924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287DF0-E40F-15F4-12E9-71BE9F9544ED}"/>
              </a:ext>
            </a:extLst>
          </p:cNvPr>
          <p:cNvCxnSpPr/>
          <p:nvPr/>
        </p:nvCxnSpPr>
        <p:spPr>
          <a:xfrm flipV="1">
            <a:off x="8888819" y="6060558"/>
            <a:ext cx="0" cy="106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C67238-03E3-0EAC-66C4-5EEB9FC738A4}"/>
              </a:ext>
            </a:extLst>
          </p:cNvPr>
          <p:cNvSpPr txBox="1"/>
          <p:nvPr/>
        </p:nvSpPr>
        <p:spPr>
          <a:xfrm>
            <a:off x="9154636" y="5531155"/>
            <a:ext cx="224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80F78F-DD06-9D64-3242-8B82F596A606}"/>
              </a:ext>
            </a:extLst>
          </p:cNvPr>
          <p:cNvSpPr txBox="1"/>
          <p:nvPr/>
        </p:nvSpPr>
        <p:spPr>
          <a:xfrm>
            <a:off x="9154635" y="6054375"/>
            <a:ext cx="36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AEBA6-FB94-5773-EDF5-0C3E2CA544B3}"/>
              </a:ext>
            </a:extLst>
          </p:cNvPr>
          <p:cNvSpPr txBox="1"/>
          <p:nvPr/>
        </p:nvSpPr>
        <p:spPr>
          <a:xfrm>
            <a:off x="2849526" y="180753"/>
            <a:ext cx="5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484810-22A8-886A-4298-3ED6C662CAB9}"/>
              </a:ext>
            </a:extLst>
          </p:cNvPr>
          <p:cNvSpPr txBox="1"/>
          <p:nvPr/>
        </p:nvSpPr>
        <p:spPr>
          <a:xfrm>
            <a:off x="9659679" y="648586"/>
            <a:ext cx="204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EDC2F6-E012-03D8-3B30-78F0BA106B0F}"/>
              </a:ext>
            </a:extLst>
          </p:cNvPr>
          <p:cNvSpPr txBox="1"/>
          <p:nvPr/>
        </p:nvSpPr>
        <p:spPr>
          <a:xfrm>
            <a:off x="709724" y="6044916"/>
            <a:ext cx="2845093" cy="37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On-Premise Datacenter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8D580-E399-BF59-31B8-51AAA7CC7D47}"/>
              </a:ext>
            </a:extLst>
          </p:cNvPr>
          <p:cNvSpPr txBox="1"/>
          <p:nvPr/>
        </p:nvSpPr>
        <p:spPr>
          <a:xfrm>
            <a:off x="74428" y="2796363"/>
            <a:ext cx="85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2E1E29-2C0C-0AF1-68CE-4B156020FEDB}"/>
              </a:ext>
            </a:extLst>
          </p:cNvPr>
          <p:cNvSpPr txBox="1"/>
          <p:nvPr/>
        </p:nvSpPr>
        <p:spPr>
          <a:xfrm>
            <a:off x="1562808" y="1998921"/>
            <a:ext cx="12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BEFF1-2030-CB24-6B80-5BD1985B8C0B}"/>
              </a:ext>
            </a:extLst>
          </p:cNvPr>
          <p:cNvSpPr/>
          <p:nvPr/>
        </p:nvSpPr>
        <p:spPr>
          <a:xfrm>
            <a:off x="8333263" y="4816379"/>
            <a:ext cx="3435201" cy="550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EKS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4DAC06-FC61-33D3-2B8E-144D64CFEC9F}"/>
              </a:ext>
            </a:extLst>
          </p:cNvPr>
          <p:cNvCxnSpPr/>
          <p:nvPr/>
        </p:nvCxnSpPr>
        <p:spPr>
          <a:xfrm>
            <a:off x="4742121" y="1998921"/>
            <a:ext cx="272193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0C11B-7A6A-ABFD-62AE-70F6870A7F33}"/>
              </a:ext>
            </a:extLst>
          </p:cNvPr>
          <p:cNvCxnSpPr/>
          <p:nvPr/>
        </p:nvCxnSpPr>
        <p:spPr>
          <a:xfrm>
            <a:off x="4735032" y="6338294"/>
            <a:ext cx="272193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6FA4D9-47FE-6D11-46F9-2CBB35826237}"/>
              </a:ext>
            </a:extLst>
          </p:cNvPr>
          <p:cNvCxnSpPr/>
          <p:nvPr/>
        </p:nvCxnSpPr>
        <p:spPr>
          <a:xfrm>
            <a:off x="4742121" y="5117804"/>
            <a:ext cx="272193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2DE60A-6180-3133-A8B1-440E117D03CE}"/>
              </a:ext>
            </a:extLst>
          </p:cNvPr>
          <p:cNvSpPr/>
          <p:nvPr/>
        </p:nvSpPr>
        <p:spPr>
          <a:xfrm>
            <a:off x="8452884" y="6044916"/>
            <a:ext cx="3435201" cy="462207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BECAA-CDE5-161C-272C-7442364C6B36}"/>
              </a:ext>
            </a:extLst>
          </p:cNvPr>
          <p:cNvCxnSpPr/>
          <p:nvPr/>
        </p:nvCxnSpPr>
        <p:spPr>
          <a:xfrm>
            <a:off x="8888819" y="6043572"/>
            <a:ext cx="0" cy="46355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7DAC04-3EA8-CD61-2085-C783DD128657}"/>
              </a:ext>
            </a:extLst>
          </p:cNvPr>
          <p:cNvCxnSpPr/>
          <p:nvPr/>
        </p:nvCxnSpPr>
        <p:spPr>
          <a:xfrm>
            <a:off x="9402726" y="6054375"/>
            <a:ext cx="0" cy="4635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5CB72-24A6-0BB6-53F1-A031960E46A3}"/>
              </a:ext>
            </a:extLst>
          </p:cNvPr>
          <p:cNvCxnSpPr/>
          <p:nvPr/>
        </p:nvCxnSpPr>
        <p:spPr>
          <a:xfrm>
            <a:off x="9902456" y="6054375"/>
            <a:ext cx="0" cy="4635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9637E5-B31C-DBF9-5B88-2499A1CEFF17}"/>
              </a:ext>
            </a:extLst>
          </p:cNvPr>
          <p:cNvCxnSpPr/>
          <p:nvPr/>
        </p:nvCxnSpPr>
        <p:spPr>
          <a:xfrm>
            <a:off x="10434085" y="6043572"/>
            <a:ext cx="0" cy="4635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4E268E-0C07-710E-E1F3-0565011BA44A}"/>
              </a:ext>
            </a:extLst>
          </p:cNvPr>
          <p:cNvCxnSpPr/>
          <p:nvPr/>
        </p:nvCxnSpPr>
        <p:spPr>
          <a:xfrm>
            <a:off x="10941789" y="6054375"/>
            <a:ext cx="0" cy="4635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B06692-9500-1AA4-1D67-D01F6E07A3A4}"/>
              </a:ext>
            </a:extLst>
          </p:cNvPr>
          <p:cNvCxnSpPr/>
          <p:nvPr/>
        </p:nvCxnSpPr>
        <p:spPr>
          <a:xfrm>
            <a:off x="11398102" y="6054375"/>
            <a:ext cx="0" cy="4635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2BB46A-29A1-9EA9-D2F2-23DDD1EFA698}"/>
              </a:ext>
            </a:extLst>
          </p:cNvPr>
          <p:cNvSpPr txBox="1"/>
          <p:nvPr/>
        </p:nvSpPr>
        <p:spPr>
          <a:xfrm>
            <a:off x="746679" y="1997886"/>
            <a:ext cx="21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D74466-2FA9-3D36-51B6-A0727A47C85A}"/>
              </a:ext>
            </a:extLst>
          </p:cNvPr>
          <p:cNvSpPr txBox="1"/>
          <p:nvPr/>
        </p:nvSpPr>
        <p:spPr>
          <a:xfrm>
            <a:off x="851846" y="4737839"/>
            <a:ext cx="638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8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5025FDF-E958-A1C0-E04D-23A9DE5CC40E}"/>
              </a:ext>
            </a:extLst>
          </p:cNvPr>
          <p:cNvSpPr/>
          <p:nvPr/>
        </p:nvSpPr>
        <p:spPr>
          <a:xfrm>
            <a:off x="2355110" y="2121476"/>
            <a:ext cx="5635256" cy="3939083"/>
          </a:xfrm>
          <a:prstGeom prst="rect">
            <a:avLst/>
          </a:prstGeom>
          <a:ln w="571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995918-F628-00D0-6F90-4A57E7C49081}"/>
              </a:ext>
            </a:extLst>
          </p:cNvPr>
          <p:cNvCxnSpPr>
            <a:cxnSpLocks/>
          </p:cNvCxnSpPr>
          <p:nvPr/>
        </p:nvCxnSpPr>
        <p:spPr>
          <a:xfrm>
            <a:off x="2355110" y="4162928"/>
            <a:ext cx="56352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F1C6C8-4BF9-03BF-7DF2-051F77FC6478}"/>
              </a:ext>
            </a:extLst>
          </p:cNvPr>
          <p:cNvCxnSpPr>
            <a:cxnSpLocks/>
          </p:cNvCxnSpPr>
          <p:nvPr/>
        </p:nvCxnSpPr>
        <p:spPr>
          <a:xfrm>
            <a:off x="5273748" y="4184195"/>
            <a:ext cx="0" cy="187636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13D9DE-96FA-81C2-F1F0-C8D88B29FA5B}"/>
              </a:ext>
            </a:extLst>
          </p:cNvPr>
          <p:cNvCxnSpPr>
            <a:cxnSpLocks/>
          </p:cNvCxnSpPr>
          <p:nvPr/>
        </p:nvCxnSpPr>
        <p:spPr>
          <a:xfrm>
            <a:off x="6189922" y="2142744"/>
            <a:ext cx="0" cy="20414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189AFE-F33C-13F2-5596-772917D6AB35}"/>
              </a:ext>
            </a:extLst>
          </p:cNvPr>
          <p:cNvCxnSpPr>
            <a:cxnSpLocks/>
          </p:cNvCxnSpPr>
          <p:nvPr/>
        </p:nvCxnSpPr>
        <p:spPr>
          <a:xfrm>
            <a:off x="4362893" y="2121476"/>
            <a:ext cx="0" cy="20414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3FCAD1-4694-86CD-07C5-2218B4AF1348}"/>
              </a:ext>
            </a:extLst>
          </p:cNvPr>
          <p:cNvSpPr txBox="1"/>
          <p:nvPr/>
        </p:nvSpPr>
        <p:spPr>
          <a:xfrm>
            <a:off x="3118884" y="4450863"/>
            <a:ext cx="12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W1</a:t>
            </a:r>
            <a:endParaRPr lang="en-IN" sz="2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98119A-EFE4-5512-9194-D029CF26CA3B}"/>
              </a:ext>
            </a:extLst>
          </p:cNvPr>
          <p:cNvCxnSpPr>
            <a:cxnSpLocks/>
          </p:cNvCxnSpPr>
          <p:nvPr/>
        </p:nvCxnSpPr>
        <p:spPr>
          <a:xfrm>
            <a:off x="6826101" y="4805918"/>
            <a:ext cx="0" cy="1254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5E7DBD-68D3-BBD0-9E46-31C468E70F61}"/>
              </a:ext>
            </a:extLst>
          </p:cNvPr>
          <p:cNvCxnSpPr>
            <a:cxnSpLocks/>
          </p:cNvCxnSpPr>
          <p:nvPr/>
        </p:nvCxnSpPr>
        <p:spPr>
          <a:xfrm flipH="1">
            <a:off x="6826101" y="4805918"/>
            <a:ext cx="11642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BD0EEC6-2CEA-D27C-4D76-2C95ECBE85E7}"/>
              </a:ext>
            </a:extLst>
          </p:cNvPr>
          <p:cNvSpPr/>
          <p:nvPr/>
        </p:nvSpPr>
        <p:spPr>
          <a:xfrm rot="10800000" flipV="1">
            <a:off x="6990903" y="5071731"/>
            <a:ext cx="999462" cy="77801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POD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9402B0-B013-0BB0-0CEC-103B93B69B9A}"/>
              </a:ext>
            </a:extLst>
          </p:cNvPr>
          <p:cNvSpPr txBox="1"/>
          <p:nvPr/>
        </p:nvSpPr>
        <p:spPr>
          <a:xfrm>
            <a:off x="5528930" y="4667693"/>
            <a:ext cx="73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W2</a:t>
            </a:r>
            <a:endParaRPr lang="en-IN" sz="2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E5604-7763-59B2-49CB-82A6C44F86E6}"/>
              </a:ext>
            </a:extLst>
          </p:cNvPr>
          <p:cNvSpPr txBox="1"/>
          <p:nvPr/>
        </p:nvSpPr>
        <p:spPr>
          <a:xfrm>
            <a:off x="2870791" y="2844775"/>
            <a:ext cx="69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lang="en-IN" sz="2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A1BCF4-B1D0-BB0A-24F1-3BAEA7C97FFF}"/>
              </a:ext>
            </a:extLst>
          </p:cNvPr>
          <p:cNvSpPr txBox="1"/>
          <p:nvPr/>
        </p:nvSpPr>
        <p:spPr>
          <a:xfrm>
            <a:off x="4934395" y="2949701"/>
            <a:ext cx="8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lang="en-IN" sz="2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CD975C-3F18-FFB7-D38C-867252FEBD68}"/>
              </a:ext>
            </a:extLst>
          </p:cNvPr>
          <p:cNvSpPr txBox="1"/>
          <p:nvPr/>
        </p:nvSpPr>
        <p:spPr>
          <a:xfrm>
            <a:off x="6485860" y="2949701"/>
            <a:ext cx="115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M3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0177C3-F231-71FF-3A51-48A5EBCEF822}"/>
              </a:ext>
            </a:extLst>
          </p:cNvPr>
          <p:cNvSpPr/>
          <p:nvPr/>
        </p:nvSpPr>
        <p:spPr>
          <a:xfrm>
            <a:off x="2174358" y="2009553"/>
            <a:ext cx="361499" cy="2714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ECC9B2A-7ED8-3523-3025-92D8FA57C1F4}"/>
              </a:ext>
            </a:extLst>
          </p:cNvPr>
          <p:cNvSpPr/>
          <p:nvPr/>
        </p:nvSpPr>
        <p:spPr>
          <a:xfrm>
            <a:off x="4182135" y="2007040"/>
            <a:ext cx="361499" cy="2714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D7A935-2F3D-3CB6-6C94-99D0431A61FA}"/>
              </a:ext>
            </a:extLst>
          </p:cNvPr>
          <p:cNvSpPr/>
          <p:nvPr/>
        </p:nvSpPr>
        <p:spPr>
          <a:xfrm>
            <a:off x="6009171" y="2007040"/>
            <a:ext cx="361499" cy="2714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E5F160-65CE-EC00-B1E0-E040062B8C46}"/>
              </a:ext>
            </a:extLst>
          </p:cNvPr>
          <p:cNvSpPr/>
          <p:nvPr/>
        </p:nvSpPr>
        <p:spPr>
          <a:xfrm>
            <a:off x="2174358" y="3955313"/>
            <a:ext cx="361499" cy="2714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A767638-37EC-D86E-E769-F3632ADA00AE}"/>
              </a:ext>
            </a:extLst>
          </p:cNvPr>
          <p:cNvSpPr/>
          <p:nvPr/>
        </p:nvSpPr>
        <p:spPr>
          <a:xfrm>
            <a:off x="5095658" y="4091017"/>
            <a:ext cx="361499" cy="2714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DC3636-AFFA-C054-AB88-24ADD6E2FEDB}"/>
              </a:ext>
            </a:extLst>
          </p:cNvPr>
          <p:cNvCxnSpPr>
            <a:cxnSpLocks/>
          </p:cNvCxnSpPr>
          <p:nvPr/>
        </p:nvCxnSpPr>
        <p:spPr>
          <a:xfrm>
            <a:off x="618464" y="2142744"/>
            <a:ext cx="14548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02480A-C0F9-85BB-1DAD-C443EE9D5858}"/>
              </a:ext>
            </a:extLst>
          </p:cNvPr>
          <p:cNvCxnSpPr>
            <a:cxnSpLocks/>
          </p:cNvCxnSpPr>
          <p:nvPr/>
        </p:nvCxnSpPr>
        <p:spPr>
          <a:xfrm flipV="1">
            <a:off x="618464" y="2121476"/>
            <a:ext cx="0" cy="189707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Smiley Face 64">
            <a:extLst>
              <a:ext uri="{FF2B5EF4-FFF2-40B4-BE49-F238E27FC236}">
                <a16:creationId xmlns:a16="http://schemas.microsoft.com/office/drawing/2014/main" id="{2D98BF1C-349D-1075-757B-EF169771C737}"/>
              </a:ext>
            </a:extLst>
          </p:cNvPr>
          <p:cNvSpPr/>
          <p:nvPr/>
        </p:nvSpPr>
        <p:spPr>
          <a:xfrm>
            <a:off x="404926" y="4046798"/>
            <a:ext cx="361498" cy="359845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3606BF30-1B3A-FE9B-475A-2938AD271816}"/>
              </a:ext>
            </a:extLst>
          </p:cNvPr>
          <p:cNvSpPr/>
          <p:nvPr/>
        </p:nvSpPr>
        <p:spPr>
          <a:xfrm>
            <a:off x="1266206" y="0"/>
            <a:ext cx="7452511" cy="5140707"/>
          </a:xfrm>
          <a:prstGeom prst="arc">
            <a:avLst>
              <a:gd name="adj1" fmla="val 9858687"/>
              <a:gd name="adj2" fmla="val 46199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B3894A0-F501-F120-77BD-5408D1968418}"/>
              </a:ext>
            </a:extLst>
          </p:cNvPr>
          <p:cNvSpPr/>
          <p:nvPr/>
        </p:nvSpPr>
        <p:spPr>
          <a:xfrm flipV="1">
            <a:off x="1266206" y="1294935"/>
            <a:ext cx="7634127" cy="5778520"/>
          </a:xfrm>
          <a:prstGeom prst="arc">
            <a:avLst>
              <a:gd name="adj1" fmla="val 10737303"/>
              <a:gd name="adj2" fmla="val 1220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4F0259F-21B0-9B38-7391-CAF84F6E91C1}"/>
              </a:ext>
            </a:extLst>
          </p:cNvPr>
          <p:cNvCxnSpPr/>
          <p:nvPr/>
        </p:nvCxnSpPr>
        <p:spPr>
          <a:xfrm>
            <a:off x="1988288" y="1095153"/>
            <a:ext cx="60020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3EECCBD-0659-102A-D4B8-2FB09853C6F3}"/>
              </a:ext>
            </a:extLst>
          </p:cNvPr>
          <p:cNvSpPr txBox="1"/>
          <p:nvPr/>
        </p:nvSpPr>
        <p:spPr>
          <a:xfrm>
            <a:off x="3912781" y="350874"/>
            <a:ext cx="190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459532-D5B5-5788-A141-E03F4868176B}"/>
              </a:ext>
            </a:extLst>
          </p:cNvPr>
          <p:cNvSpPr txBox="1"/>
          <p:nvPr/>
        </p:nvSpPr>
        <p:spPr>
          <a:xfrm>
            <a:off x="4099282" y="1467293"/>
            <a:ext cx="144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endParaRPr lang="en-IN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ABE85B-AFDB-A877-001C-FAE605E63D86}"/>
              </a:ext>
            </a:extLst>
          </p:cNvPr>
          <p:cNvSpPr txBox="1"/>
          <p:nvPr/>
        </p:nvSpPr>
        <p:spPr>
          <a:xfrm>
            <a:off x="3912781" y="6337005"/>
            <a:ext cx="171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48B0D0-3C38-963A-067A-9B9A5E2571D0}"/>
              </a:ext>
            </a:extLst>
          </p:cNvPr>
          <p:cNvSpPr txBox="1"/>
          <p:nvPr/>
        </p:nvSpPr>
        <p:spPr>
          <a:xfrm>
            <a:off x="159488" y="1382233"/>
            <a:ext cx="120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IP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B46CE8-F248-D773-042F-612E5431750B}"/>
              </a:ext>
            </a:extLst>
          </p:cNvPr>
          <p:cNvSpPr txBox="1"/>
          <p:nvPr/>
        </p:nvSpPr>
        <p:spPr>
          <a:xfrm>
            <a:off x="9781953" y="1626781"/>
            <a:ext cx="195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Cluster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AB2D49-B2B4-47CD-8FC6-6541BDF5557A}"/>
              </a:ext>
            </a:extLst>
          </p:cNvPr>
          <p:cNvSpPr txBox="1"/>
          <p:nvPr/>
        </p:nvSpPr>
        <p:spPr>
          <a:xfrm>
            <a:off x="9888279" y="2583712"/>
            <a:ext cx="1685257" cy="36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2. Node port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36CA61-1F3E-DD25-CA77-96C216FF4A70}"/>
              </a:ext>
            </a:extLst>
          </p:cNvPr>
          <p:cNvSpPr txBox="1"/>
          <p:nvPr/>
        </p:nvSpPr>
        <p:spPr>
          <a:xfrm>
            <a:off x="9888278" y="3636335"/>
            <a:ext cx="215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3. Load Balancer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9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A3B8A5-F3DC-DBAD-5AF7-C7D9B282824D}"/>
              </a:ext>
            </a:extLst>
          </p:cNvPr>
          <p:cNvSpPr/>
          <p:nvPr/>
        </p:nvSpPr>
        <p:spPr>
          <a:xfrm>
            <a:off x="3763928" y="398720"/>
            <a:ext cx="3455580" cy="3976574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6F94FD-F18F-0DA8-C323-A786DF17279C}"/>
              </a:ext>
            </a:extLst>
          </p:cNvPr>
          <p:cNvCxnSpPr>
            <a:cxnSpLocks/>
          </p:cNvCxnSpPr>
          <p:nvPr/>
        </p:nvCxnSpPr>
        <p:spPr>
          <a:xfrm>
            <a:off x="6002079" y="3062174"/>
            <a:ext cx="0" cy="1254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DD2BB4-57E2-B698-88C4-0FC30EEF7F82}"/>
              </a:ext>
            </a:extLst>
          </p:cNvPr>
          <p:cNvCxnSpPr>
            <a:cxnSpLocks/>
          </p:cNvCxnSpPr>
          <p:nvPr/>
        </p:nvCxnSpPr>
        <p:spPr>
          <a:xfrm flipH="1">
            <a:off x="6002079" y="3094074"/>
            <a:ext cx="11642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A4D641E-161C-3C21-6BD4-152DC7F1CFCA}"/>
              </a:ext>
            </a:extLst>
          </p:cNvPr>
          <p:cNvSpPr/>
          <p:nvPr/>
        </p:nvSpPr>
        <p:spPr>
          <a:xfrm>
            <a:off x="6189922" y="3561907"/>
            <a:ext cx="820470" cy="75490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0442B-6FA0-65B3-1B6D-3E18689B2FA9}"/>
              </a:ext>
            </a:extLst>
          </p:cNvPr>
          <p:cNvSpPr txBox="1"/>
          <p:nvPr/>
        </p:nvSpPr>
        <p:spPr>
          <a:xfrm>
            <a:off x="6189922" y="3793596"/>
            <a:ext cx="82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430E8-B329-407F-8C2A-7A5175E560CD}"/>
              </a:ext>
            </a:extLst>
          </p:cNvPr>
          <p:cNvSpPr/>
          <p:nvPr/>
        </p:nvSpPr>
        <p:spPr>
          <a:xfrm>
            <a:off x="1318436" y="398720"/>
            <a:ext cx="1733110" cy="406695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C854AB-5B36-D112-BCA9-15DF1E774330}"/>
              </a:ext>
            </a:extLst>
          </p:cNvPr>
          <p:cNvSpPr/>
          <p:nvPr/>
        </p:nvSpPr>
        <p:spPr>
          <a:xfrm>
            <a:off x="1318436" y="398720"/>
            <a:ext cx="1169581" cy="1174901"/>
          </a:xfrm>
          <a:prstGeom prst="ellips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21D373-B78C-CBC1-444B-E5D1FFFC84E2}"/>
              </a:ext>
            </a:extLst>
          </p:cNvPr>
          <p:cNvSpPr txBox="1"/>
          <p:nvPr/>
        </p:nvSpPr>
        <p:spPr>
          <a:xfrm>
            <a:off x="1031358" y="839972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API Server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Arrow: U-Turn 27">
            <a:extLst>
              <a:ext uri="{FF2B5EF4-FFF2-40B4-BE49-F238E27FC236}">
                <a16:creationId xmlns:a16="http://schemas.microsoft.com/office/drawing/2014/main" id="{243386B6-A801-A27C-8ECC-BB421890236D}"/>
              </a:ext>
            </a:extLst>
          </p:cNvPr>
          <p:cNvSpPr/>
          <p:nvPr/>
        </p:nvSpPr>
        <p:spPr>
          <a:xfrm>
            <a:off x="765546" y="58478"/>
            <a:ext cx="3274827" cy="648584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9F4FD881-365A-AFEA-10EF-E3C178FE13BF}"/>
              </a:ext>
            </a:extLst>
          </p:cNvPr>
          <p:cNvSpPr/>
          <p:nvPr/>
        </p:nvSpPr>
        <p:spPr>
          <a:xfrm>
            <a:off x="558211" y="850606"/>
            <a:ext cx="446564" cy="369332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75B393-7525-705C-C931-896257317AFB}"/>
              </a:ext>
            </a:extLst>
          </p:cNvPr>
          <p:cNvCxnSpPr>
            <a:cxnSpLocks/>
          </p:cNvCxnSpPr>
          <p:nvPr/>
        </p:nvCxnSpPr>
        <p:spPr>
          <a:xfrm flipV="1">
            <a:off x="3763928" y="398721"/>
            <a:ext cx="2743198" cy="23125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1C4602-6268-6540-22A2-5E6BBC1CA53A}"/>
              </a:ext>
            </a:extLst>
          </p:cNvPr>
          <p:cNvSpPr txBox="1"/>
          <p:nvPr/>
        </p:nvSpPr>
        <p:spPr>
          <a:xfrm>
            <a:off x="5284381" y="1573621"/>
            <a:ext cx="143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21023-89DB-D50D-879F-8E688B558205}"/>
              </a:ext>
            </a:extLst>
          </p:cNvPr>
          <p:cNvSpPr txBox="1"/>
          <p:nvPr/>
        </p:nvSpPr>
        <p:spPr>
          <a:xfrm>
            <a:off x="3710762" y="1573621"/>
            <a:ext cx="79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ALB</a:t>
            </a:r>
            <a:endParaRPr lang="en-IN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E5498676-FCEE-4F9F-D4BC-4B877EB8E87F}"/>
              </a:ext>
            </a:extLst>
          </p:cNvPr>
          <p:cNvSpPr/>
          <p:nvPr/>
        </p:nvSpPr>
        <p:spPr>
          <a:xfrm>
            <a:off x="4816549" y="1942953"/>
            <a:ext cx="2519915" cy="2671577"/>
          </a:xfrm>
          <a:prstGeom prst="arc">
            <a:avLst>
              <a:gd name="adj1" fmla="val 7501235"/>
              <a:gd name="adj2" fmla="val 1986802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A345A9-9425-A1A9-F6A6-1302385CF3CE}"/>
              </a:ext>
            </a:extLst>
          </p:cNvPr>
          <p:cNvSpPr txBox="1"/>
          <p:nvPr/>
        </p:nvSpPr>
        <p:spPr>
          <a:xfrm>
            <a:off x="5018566" y="2490530"/>
            <a:ext cx="20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Ingress resource</a:t>
            </a:r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ECEA3E55-7837-A340-F900-EE12D5C0D5C7}"/>
              </a:ext>
            </a:extLst>
          </p:cNvPr>
          <p:cNvSpPr/>
          <p:nvPr/>
        </p:nvSpPr>
        <p:spPr>
          <a:xfrm>
            <a:off x="6321055" y="826538"/>
            <a:ext cx="3588489" cy="959740"/>
          </a:xfrm>
          <a:prstGeom prst="flowChartDecision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Ingress Controller for ALB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233E9D-D707-E0D0-0826-FBC7BA16C112}"/>
              </a:ext>
            </a:extLst>
          </p:cNvPr>
          <p:cNvSpPr txBox="1"/>
          <p:nvPr/>
        </p:nvSpPr>
        <p:spPr>
          <a:xfrm>
            <a:off x="1509825" y="3429000"/>
            <a:ext cx="135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2E37C6-9B85-4186-01E3-9F411ED4BC54}"/>
              </a:ext>
            </a:extLst>
          </p:cNvPr>
          <p:cNvSpPr txBox="1"/>
          <p:nvPr/>
        </p:nvSpPr>
        <p:spPr>
          <a:xfrm>
            <a:off x="3646972" y="3561907"/>
            <a:ext cx="124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Worker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CA42B8-125A-5C61-243B-7FF12727326E}"/>
              </a:ext>
            </a:extLst>
          </p:cNvPr>
          <p:cNvSpPr txBox="1"/>
          <p:nvPr/>
        </p:nvSpPr>
        <p:spPr>
          <a:xfrm>
            <a:off x="8367823" y="318977"/>
            <a:ext cx="202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HELM</a:t>
            </a:r>
            <a:endParaRPr lang="en-IN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1EE6EE-A0E9-248F-4571-3CCC5F216F1A}"/>
              </a:ext>
            </a:extLst>
          </p:cNvPr>
          <p:cNvSpPr txBox="1"/>
          <p:nvPr/>
        </p:nvSpPr>
        <p:spPr>
          <a:xfrm>
            <a:off x="3902149" y="707062"/>
            <a:ext cx="111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BAEDF54-B4AB-02D5-9531-9EA59CBD1CBB}"/>
              </a:ext>
            </a:extLst>
          </p:cNvPr>
          <p:cNvSpPr/>
          <p:nvPr/>
        </p:nvSpPr>
        <p:spPr>
          <a:xfrm>
            <a:off x="4143153" y="159484"/>
            <a:ext cx="3884428" cy="1629280"/>
          </a:xfrm>
          <a:custGeom>
            <a:avLst/>
            <a:gdLst>
              <a:gd name="connsiteX0" fmla="*/ 4157458 w 4157458"/>
              <a:gd name="connsiteY0" fmla="*/ 820228 h 1897781"/>
              <a:gd name="connsiteX1" fmla="*/ 3753420 w 4157458"/>
              <a:gd name="connsiteY1" fmla="*/ 118479 h 1897781"/>
              <a:gd name="connsiteX2" fmla="*/ 3572667 w 4157458"/>
              <a:gd name="connsiteY2" fmla="*/ 44051 h 1897781"/>
              <a:gd name="connsiteX3" fmla="*/ 1276034 w 4157458"/>
              <a:gd name="connsiteY3" fmla="*/ 161009 h 1897781"/>
              <a:gd name="connsiteX4" fmla="*/ 159616 w 4157458"/>
              <a:gd name="connsiteY4" fmla="*/ 1713363 h 1897781"/>
              <a:gd name="connsiteX5" fmla="*/ 32025 w 4157458"/>
              <a:gd name="connsiteY5" fmla="*/ 1809056 h 189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7458" h="1897781">
                <a:moveTo>
                  <a:pt x="4157458" y="820228"/>
                </a:moveTo>
                <a:cubicBezTo>
                  <a:pt x="4004171" y="534035"/>
                  <a:pt x="3850885" y="247842"/>
                  <a:pt x="3753420" y="118479"/>
                </a:cubicBezTo>
                <a:cubicBezTo>
                  <a:pt x="3655955" y="-10884"/>
                  <a:pt x="3985565" y="36963"/>
                  <a:pt x="3572667" y="44051"/>
                </a:cubicBezTo>
                <a:cubicBezTo>
                  <a:pt x="3159769" y="51139"/>
                  <a:pt x="1844876" y="-117210"/>
                  <a:pt x="1276034" y="161009"/>
                </a:cubicBezTo>
                <a:cubicBezTo>
                  <a:pt x="707192" y="439228"/>
                  <a:pt x="366951" y="1438689"/>
                  <a:pt x="159616" y="1713363"/>
                </a:cubicBezTo>
                <a:cubicBezTo>
                  <a:pt x="-47719" y="1988038"/>
                  <a:pt x="-7847" y="1898547"/>
                  <a:pt x="32025" y="1809056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3D7C90-5E43-C872-1BC0-0C776EEF68A9}"/>
              </a:ext>
            </a:extLst>
          </p:cNvPr>
          <p:cNvSpPr txBox="1"/>
          <p:nvPr/>
        </p:nvSpPr>
        <p:spPr>
          <a:xfrm>
            <a:off x="8931349" y="3952220"/>
            <a:ext cx="286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example.com/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31E901-6D5A-1A47-F821-EB0C5315CF05}"/>
              </a:ext>
            </a:extLst>
          </p:cNvPr>
          <p:cNvCxnSpPr>
            <a:cxnSpLocks/>
          </p:cNvCxnSpPr>
          <p:nvPr/>
        </p:nvCxnSpPr>
        <p:spPr>
          <a:xfrm>
            <a:off x="10090298" y="4475440"/>
            <a:ext cx="0" cy="904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925BC5-AABC-1C51-E6FD-C5F397B1764C}"/>
              </a:ext>
            </a:extLst>
          </p:cNvPr>
          <p:cNvSpPr txBox="1"/>
          <p:nvPr/>
        </p:nvSpPr>
        <p:spPr>
          <a:xfrm>
            <a:off x="9186530" y="5380074"/>
            <a:ext cx="196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A859DB-C907-B11E-A3D0-8CA78CA4232E}"/>
              </a:ext>
            </a:extLst>
          </p:cNvPr>
          <p:cNvCxnSpPr>
            <a:cxnSpLocks/>
          </p:cNvCxnSpPr>
          <p:nvPr/>
        </p:nvCxnSpPr>
        <p:spPr>
          <a:xfrm>
            <a:off x="10115108" y="5903294"/>
            <a:ext cx="0" cy="338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FD5106F-61FB-0395-F988-0C6CE2E216F0}"/>
              </a:ext>
            </a:extLst>
          </p:cNvPr>
          <p:cNvSpPr txBox="1"/>
          <p:nvPr/>
        </p:nvSpPr>
        <p:spPr>
          <a:xfrm>
            <a:off x="9750056" y="6390167"/>
            <a:ext cx="105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6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2315"/>
      </a:dk2>
      <a:lt2>
        <a:srgbClr val="2A494C"/>
      </a:lt2>
      <a:accent1>
        <a:srgbClr val="FF452D"/>
      </a:accent1>
      <a:accent2>
        <a:srgbClr val="A0948A"/>
      </a:accent2>
      <a:accent3>
        <a:srgbClr val="4CDD83"/>
      </a:accent3>
      <a:accent4>
        <a:srgbClr val="D7D4CE"/>
      </a:accent4>
      <a:accent5>
        <a:srgbClr val="8E968B"/>
      </a:accent5>
      <a:accent6>
        <a:srgbClr val="B9B9B9"/>
      </a:accent6>
      <a:hlink>
        <a:srgbClr val="8E978C"/>
      </a:hlink>
      <a:folHlink>
        <a:srgbClr val="BABAB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9895</TotalTime>
  <Words>154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YUKO HAMASAKI</dc:creator>
  <dc:description/>
  <cp:lastModifiedBy>SIVAKUMAR SIRASALA</cp:lastModifiedBy>
  <cp:revision>107</cp:revision>
  <dcterms:created xsi:type="dcterms:W3CDTF">2021-02-16T19:23:36Z</dcterms:created>
  <dcterms:modified xsi:type="dcterms:W3CDTF">2024-08-13T17:12:07Z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0x010100A949EA88BF56DA4AAEB528D3E8CCB286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