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247b4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7247b4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7247b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7247b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247b4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247b4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7247b4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7247b4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7247b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7247b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247b4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247b4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7247b4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7247b4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7247b4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7247b4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7247b4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7247b4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7247b4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7247b4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8b92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8b92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247b4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247b4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7247b4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7247b4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7247b4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7247b4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8be1c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8be1c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7247b49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7247b49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7247b4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7247b4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be1c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be1c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7247b49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7247b4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7247b4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7247b4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b9247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b9247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7247b49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7247b49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7247b49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7247b49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7247b49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7247b49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7247b49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7247b49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7247b49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7247b49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7247b49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7247b49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7247b4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7247b4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7247b49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7247b49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7247b49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7247b49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7247b49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d7247b49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b9247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b9247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7247b49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7247b49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7247b49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7247b49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7247b49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d7247b49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8be1c9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8be1c9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b9247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b9247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b924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b924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247b4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247b4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247b4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7247b4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247b49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247b4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clustering problems have no 100% correct approach or answer, that is the nature of unsupervised learning!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K-means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457200" y="1392825"/>
            <a:ext cx="83766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Chapter 10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Introduction to Statistical Learning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Gareth James, et al.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 Assignment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6" name="Google Shape;196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 Means Clustering is an unsupervised learning algorithm that will attempt to group similar clusters together in your data.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 what does a typical clustering problem look like?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Similar Documents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Customers based on Features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Market Segmentation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Identify similar physical groups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7" name="Google Shape;2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overall goal is to divide data into distinct groups such that observations within each group are similar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00" y="2101330"/>
            <a:ext cx="5251624" cy="24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5" name="Google Shape;21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7" name="Google Shape;2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K Means Algorithm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Choose a number of Clusters “K”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Randomly assign each point to a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Until clusters stop changing, repeat the following: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each cluster, compute the cluster centroid by taking the mean vector of points in the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Assign each data point to the cluster for which the centroid is the closest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4" name="Google Shape;22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6" name="Google Shape;22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855" y="953250"/>
            <a:ext cx="4464284" cy="41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3" name="Google Shape;23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5" name="Google Shape;2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425" y="1108174"/>
            <a:ext cx="6927275" cy="3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2" name="Google Shape;2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is no easy answer for choosing a “best” K value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One way is the elbow method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First of all, compute the sum of squared error (SSE) for some values of k (for example 2, 4, 6, 8, etc.).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SSE is defined as the sum of the squared distance between each member of the cluster and its centroid. 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3" name="Google Shape;2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plot k against the SSE, you will see that </a:t>
            </a:r>
            <a:r>
              <a:rPr i="1"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error decreases as k gets larger</a:t>
            </a: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; this is because when the number of clusters increases, they should be smaller, so distortion is also smaller.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The idea of the elbow method is to choose the k at which the SSE decreases abruptly.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produces an "elbow effect" in the graph, as you can see in the following picture: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60" name="Google Shape;26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2" name="Google Shape;2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015" y="886050"/>
            <a:ext cx="4554635" cy="41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to deal with labeled data, but what about unlabeled data?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you’ll find yourself trying to create groups from data, instead of trying to predict classes or values.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0" name="Google Shape;27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2" name="Google Shape;2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Pyspark by itself doesn’t support a plotting mechanism, but you could use collect() and then plot the results with matplotlib or other visualization libraries.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9" name="Google Shape;2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81" name="Google Shape;28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But don’t take this as a strict rule when choosing a K value!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lot of depends more on the context of the exact situation (domain knowledge)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We’ll try our best to get a feel for this with the examples and consulting projects!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ctrTitle"/>
          </p:nvPr>
        </p:nvSpPr>
        <p:spPr>
          <a:xfrm>
            <a:off x="195075" y="744575"/>
            <a:ext cx="880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Documentation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90" name="Google Shape;29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the documentation example for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Pay close attention to how we don’t need the label column (which makes sense given clustering)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documentation’s example is a bit peculiar in its choice of data set, but we’ll explain it along the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our own custom code along will clarify things further!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4" name="Google Shape;3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work through a real data set containing some data on three distinct seed types.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Notebook: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Clustering Code Along.ipynb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certain Machine Learning algorithms, it is a good idea to scale your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Drops in model performance can occur with highly dimensional data, so we’ll practice scaling features using PySpark!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Remember, there won’t be any confusion matrix or classification test results.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Meaning we don’t have the original labels to actually perform some sort of test against!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common point of confusion for beginners, you can’t easily check to see how well your clustering algorithm performed, this is the difficulty of all unsupervised tasks!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sort of problem is known as clustering, you can think of it as an attempt to create labels.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input some unlabeled data, and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algorithm returns back possible clusters of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You’re becoming world famous due to your machine learning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technology start-up in California needs your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go to San Francisco to help out a tech startup!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50" y="1233425"/>
            <a:ext cx="5489149" cy="3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They’ve been recently hacked and need your help finding out about the hackers!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1187263"/>
            <a:ext cx="5020200" cy="3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their forensic engineers have grabbed valuable data about the hacks, including information like session time,locations, wpm typing speed, etc.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8" name="Google Shape;38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9" name="Google Shape;38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forensic engineer relates to you what she has been able to figure out so far, she has been able to grab meta-data of each session that the hackers used to connect to their servers.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are the features of the data...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'Session_Connection_Time': How long the session lasted in minutes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'Bytes Transferred': Number of MB transferred during session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'Kali_Trace_Used': Indicates if the hacker was using Kali Linux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'Servers_Corrupted': Number of server corrupted during the attack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'Pages_Corrupted': Number of pages illegally accessed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'Location': Location attack came from (Probably useless because the hackers used VPNs)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'WPM_Typing_Speed': Their estimated typing speed based on session logs.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technology firm has 3 potential hackers that perpetrated the attack.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are certain of the first two hackers but they aren't very sure if the third hacker was involved or not.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have requested your help!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you help figure out whether or not the third suspect had anything to do with the attacks, or was it just two hackers?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It's probably not possible to know for sure, but maybe what you've just learned about Clustering can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last key fact, the forensic engineer knows that the hackers trade off attacks.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Meaning they should each have roughly the same amount of attacks.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data that only contains features and you want to see if  there are patterns in the data that would allow you to create groups or clusters.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example if there were 100 total attacks, then in a 2 hacker situation each should have about 50 hacks, in a three hacker situation each would have about 33 hacks.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engineer believes this is the key element to solving this, but doesn't know how to distinguish this unlabeled data into groups of hackers.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Best of luck with this project, it should be a fun one!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you get stuck, feel free to go straight to the solution lecture.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Enjoy!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2" name="Google Shape;45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3" name="Google Shape;45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key distinction from our previous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tasks, where we had historical labeled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have unlabeled data, and attempt to “discover” possible labels, through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the nature of this problem, it can be difficult to evaluate the groups or clusters for “correctness”.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large part of being able to interpret the clusters assigned comes down to domain knowledge!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Maybe you have some customer data, and then cluster them into distinct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be up to you to decide what the groups actually represent.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this is easy, sometimes it’s really hard!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you could cluster tumors into two groups, hoping to separate between benign and malignant.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there is no guarantee that the clusters will fall along those lines, it will just split into the two most separable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depending on the clustering algorithm, it may be up to you to decide beforehand how many clusters you expect to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