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60" r:id="rId4"/>
    <p:sldId id="261" r:id="rId5"/>
    <p:sldId id="262" r:id="rId6"/>
    <p:sldId id="281" r:id="rId7"/>
    <p:sldId id="258" r:id="rId8"/>
    <p:sldId id="263" r:id="rId9"/>
    <p:sldId id="498" r:id="rId10"/>
    <p:sldId id="499" r:id="rId11"/>
    <p:sldId id="289" r:id="rId12"/>
    <p:sldId id="367" r:id="rId13"/>
    <p:sldId id="368" r:id="rId14"/>
    <p:sldId id="264" r:id="rId15"/>
    <p:sldId id="502" r:id="rId16"/>
    <p:sldId id="265" r:id="rId17"/>
    <p:sldId id="266" r:id="rId18"/>
    <p:sldId id="483" r:id="rId19"/>
    <p:sldId id="430" r:id="rId20"/>
    <p:sldId id="450" r:id="rId21"/>
    <p:sldId id="428" r:id="rId22"/>
    <p:sldId id="488" r:id="rId23"/>
    <p:sldId id="269" r:id="rId24"/>
    <p:sldId id="270" r:id="rId25"/>
    <p:sldId id="271" r:id="rId26"/>
    <p:sldId id="272" r:id="rId27"/>
    <p:sldId id="274" r:id="rId28"/>
    <p:sldId id="282" r:id="rId29"/>
    <p:sldId id="273" r:id="rId30"/>
    <p:sldId id="503" r:id="rId31"/>
    <p:sldId id="504" r:id="rId32"/>
    <p:sldId id="505" r:id="rId33"/>
    <p:sldId id="267" r:id="rId34"/>
    <p:sldId id="506" r:id="rId35"/>
    <p:sldId id="507" r:id="rId36"/>
    <p:sldId id="508" r:id="rId37"/>
    <p:sldId id="509" r:id="rId38"/>
    <p:sldId id="276" r:id="rId39"/>
    <p:sldId id="275" r:id="rId40"/>
    <p:sldId id="318" r:id="rId41"/>
    <p:sldId id="317" r:id="rId42"/>
    <p:sldId id="308" r:id="rId43"/>
    <p:sldId id="319" r:id="rId44"/>
    <p:sldId id="320" r:id="rId45"/>
    <p:sldId id="482" r:id="rId46"/>
    <p:sldId id="322" r:id="rId47"/>
    <p:sldId id="323" r:id="rId48"/>
    <p:sldId id="324" r:id="rId49"/>
    <p:sldId id="325" r:id="rId50"/>
    <p:sldId id="326" r:id="rId51"/>
    <p:sldId id="327" r:id="rId52"/>
    <p:sldId id="328" r:id="rId53"/>
    <p:sldId id="395" r:id="rId54"/>
    <p:sldId id="397" r:id="rId55"/>
    <p:sldId id="396" r:id="rId56"/>
    <p:sldId id="399" r:id="rId57"/>
    <p:sldId id="400" r:id="rId58"/>
    <p:sldId id="401" r:id="rId59"/>
    <p:sldId id="402" r:id="rId60"/>
    <p:sldId id="497" r:id="rId61"/>
    <p:sldId id="403" r:id="rId62"/>
    <p:sldId id="300" r:id="rId63"/>
    <p:sldId id="306" r:id="rId64"/>
    <p:sldId id="299" r:id="rId65"/>
    <p:sldId id="295" r:id="rId66"/>
    <p:sldId id="298" r:id="rId67"/>
    <p:sldId id="290" r:id="rId68"/>
    <p:sldId id="291" r:id="rId69"/>
    <p:sldId id="292" r:id="rId70"/>
    <p:sldId id="293" r:id="rId71"/>
    <p:sldId id="294" r:id="rId72"/>
    <p:sldId id="348" r:id="rId73"/>
    <p:sldId id="349" r:id="rId74"/>
    <p:sldId id="350" r:id="rId75"/>
    <p:sldId id="351" r:id="rId76"/>
    <p:sldId id="352" r:id="rId77"/>
    <p:sldId id="347" r:id="rId78"/>
    <p:sldId id="353" r:id="rId79"/>
    <p:sldId id="354" r:id="rId80"/>
    <p:sldId id="355" r:id="rId81"/>
    <p:sldId id="356" r:id="rId82"/>
    <p:sldId id="357" r:id="rId83"/>
    <p:sldId id="358" r:id="rId84"/>
    <p:sldId id="359" r:id="rId85"/>
    <p:sldId id="360" r:id="rId86"/>
    <p:sldId id="361" r:id="rId87"/>
    <p:sldId id="365" r:id="rId88"/>
    <p:sldId id="366" r:id="rId89"/>
    <p:sldId id="500" r:id="rId90"/>
    <p:sldId id="501" r:id="rId91"/>
    <p:sldId id="369" r:id="rId92"/>
    <p:sldId id="370" r:id="rId93"/>
    <p:sldId id="371" r:id="rId94"/>
    <p:sldId id="372" r:id="rId95"/>
    <p:sldId id="373" r:id="rId96"/>
    <p:sldId id="374" r:id="rId97"/>
    <p:sldId id="375" r:id="rId98"/>
    <p:sldId id="376" r:id="rId99"/>
    <p:sldId id="377" r:id="rId100"/>
    <p:sldId id="378" r:id="rId101"/>
    <p:sldId id="379" r:id="rId102"/>
    <p:sldId id="380" r:id="rId103"/>
    <p:sldId id="381" r:id="rId104"/>
    <p:sldId id="382" r:id="rId105"/>
    <p:sldId id="383"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A303E-5092-4AC2-B2E9-8A8C1C54C828}" v="1191" dt="2019-05-15T12:19:52.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088" autoAdjust="0"/>
    <p:restoredTop sz="94660"/>
  </p:normalViewPr>
  <p:slideViewPr>
    <p:cSldViewPr snapToGrid="0">
      <p:cViewPr varScale="1">
        <p:scale>
          <a:sx n="59" d="100"/>
          <a:sy n="59" d="100"/>
        </p:scale>
        <p:origin x="80"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Sumit" userId="bbfe65b6-a941-444a-89fd-7ad6a5414d76" providerId="ADAL" clId="{C66A303E-5092-4AC2-B2E9-8A8C1C54C828}"/>
    <pc:docChg chg="undo custSel addSld delSld modSld sldOrd">
      <pc:chgData name="Kumar, Sumit" userId="bbfe65b6-a941-444a-89fd-7ad6a5414d76" providerId="ADAL" clId="{C66A303E-5092-4AC2-B2E9-8A8C1C54C828}" dt="2019-05-15T12:19:52.499" v="1163" actId="14100"/>
      <pc:docMkLst>
        <pc:docMk/>
      </pc:docMkLst>
      <pc:sldChg chg="addSp modSp">
        <pc:chgData name="Kumar, Sumit" userId="bbfe65b6-a941-444a-89fd-7ad6a5414d76" providerId="ADAL" clId="{C66A303E-5092-4AC2-B2E9-8A8C1C54C828}" dt="2019-05-06T09:45:04.343" v="731"/>
        <pc:sldMkLst>
          <pc:docMk/>
          <pc:sldMk cId="3772497982" sldId="257"/>
        </pc:sldMkLst>
        <pc:spChg chg="add mod">
          <ac:chgData name="Kumar, Sumit" userId="bbfe65b6-a941-444a-89fd-7ad6a5414d76" providerId="ADAL" clId="{C66A303E-5092-4AC2-B2E9-8A8C1C54C828}" dt="2019-05-06T09:45:04.343" v="731"/>
          <ac:spMkLst>
            <pc:docMk/>
            <pc:sldMk cId="3772497982" sldId="257"/>
            <ac:spMk id="2" creationId="{F3061DEF-4B32-436E-B2CB-ACD231C89D94}"/>
          </ac:spMkLst>
        </pc:spChg>
      </pc:sldChg>
      <pc:sldChg chg="delSp delAnim modAnim">
        <pc:chgData name="Kumar, Sumit" userId="bbfe65b6-a941-444a-89fd-7ad6a5414d76" providerId="ADAL" clId="{C66A303E-5092-4AC2-B2E9-8A8C1C54C828}" dt="2019-04-30T07:00:38.595" v="48"/>
        <pc:sldMkLst>
          <pc:docMk/>
          <pc:sldMk cId="0" sldId="258"/>
        </pc:sldMkLst>
        <pc:spChg chg="del">
          <ac:chgData name="Kumar, Sumit" userId="bbfe65b6-a941-444a-89fd-7ad6a5414d76" providerId="ADAL" clId="{C66A303E-5092-4AC2-B2E9-8A8C1C54C828}" dt="2019-04-30T07:00:19.696" v="47" actId="478"/>
          <ac:spMkLst>
            <pc:docMk/>
            <pc:sldMk cId="0" sldId="258"/>
            <ac:spMk id="10244" creationId="{CF6B4836-F9B6-4CF2-A5EC-9FEFE41C7EEA}"/>
          </ac:spMkLst>
        </pc:spChg>
        <pc:spChg chg="del">
          <ac:chgData name="Kumar, Sumit" userId="bbfe65b6-a941-444a-89fd-7ad6a5414d76" providerId="ADAL" clId="{C66A303E-5092-4AC2-B2E9-8A8C1C54C828}" dt="2019-04-30T07:00:38.595" v="48"/>
          <ac:spMkLst>
            <pc:docMk/>
            <pc:sldMk cId="0" sldId="258"/>
            <ac:spMk id="10245" creationId="{ED9B307E-0839-4456-830D-A14A4CF7219F}"/>
          </ac:spMkLst>
        </pc:spChg>
      </pc:sldChg>
      <pc:sldChg chg="delSp modSp">
        <pc:chgData name="Kumar, Sumit" userId="bbfe65b6-a941-444a-89fd-7ad6a5414d76" providerId="ADAL" clId="{C66A303E-5092-4AC2-B2E9-8A8C1C54C828}" dt="2019-05-15T07:14:20.209" v="1158"/>
        <pc:sldMkLst>
          <pc:docMk/>
          <pc:sldMk cId="0" sldId="260"/>
        </pc:sldMkLst>
        <pc:spChg chg="del">
          <ac:chgData name="Kumar, Sumit" userId="bbfe65b6-a941-444a-89fd-7ad6a5414d76" providerId="ADAL" clId="{C66A303E-5092-4AC2-B2E9-8A8C1C54C828}" dt="2019-05-15T07:14:15.265" v="1157"/>
          <ac:spMkLst>
            <pc:docMk/>
            <pc:sldMk cId="0" sldId="260"/>
            <ac:spMk id="5" creationId="{D84219F8-5804-4F59-9B75-C4C0AE4D1D37}"/>
          </ac:spMkLst>
        </pc:spChg>
        <pc:spChg chg="del">
          <ac:chgData name="Kumar, Sumit" userId="bbfe65b6-a941-444a-89fd-7ad6a5414d76" providerId="ADAL" clId="{C66A303E-5092-4AC2-B2E9-8A8C1C54C828}" dt="2019-05-15T07:14:20.209" v="1158"/>
          <ac:spMkLst>
            <pc:docMk/>
            <pc:sldMk cId="0" sldId="260"/>
            <ac:spMk id="6" creationId="{D05073A9-F078-4D5A-AA30-5C9DC5120471}"/>
          </ac:spMkLst>
        </pc:spChg>
        <pc:spChg chg="del">
          <ac:chgData name="Kumar, Sumit" userId="bbfe65b6-a941-444a-89fd-7ad6a5414d76" providerId="ADAL" clId="{C66A303E-5092-4AC2-B2E9-8A8C1C54C828}" dt="2019-05-15T07:14:08.307" v="1156"/>
          <ac:spMkLst>
            <pc:docMk/>
            <pc:sldMk cId="0" sldId="260"/>
            <ac:spMk id="7" creationId="{D04CC169-8C7B-43E0-B3E2-B29ED7E78B78}"/>
          </ac:spMkLst>
        </pc:spChg>
        <pc:spChg chg="mod">
          <ac:chgData name="Kumar, Sumit" userId="bbfe65b6-a941-444a-89fd-7ad6a5414d76" providerId="ADAL" clId="{C66A303E-5092-4AC2-B2E9-8A8C1C54C828}" dt="2019-05-13T06:42:52.419" v="1017" actId="20577"/>
          <ac:spMkLst>
            <pc:docMk/>
            <pc:sldMk cId="0" sldId="260"/>
            <ac:spMk id="5124" creationId="{F384F8D8-5A50-4582-8898-F0507FA466F5}"/>
          </ac:spMkLst>
        </pc:spChg>
      </pc:sldChg>
      <pc:sldChg chg="delSp modTransition">
        <pc:chgData name="Kumar, Sumit" userId="bbfe65b6-a941-444a-89fd-7ad6a5414d76" providerId="ADAL" clId="{C66A303E-5092-4AC2-B2E9-8A8C1C54C828}" dt="2019-05-15T07:14:38.551" v="1161"/>
        <pc:sldMkLst>
          <pc:docMk/>
          <pc:sldMk cId="0" sldId="261"/>
        </pc:sldMkLst>
        <pc:spChg chg="del">
          <ac:chgData name="Kumar, Sumit" userId="bbfe65b6-a941-444a-89fd-7ad6a5414d76" providerId="ADAL" clId="{C66A303E-5092-4AC2-B2E9-8A8C1C54C828}" dt="2019-05-15T07:14:28.745" v="1159"/>
          <ac:spMkLst>
            <pc:docMk/>
            <pc:sldMk cId="0" sldId="261"/>
            <ac:spMk id="5" creationId="{C9170547-B83A-4EF5-9A78-354ADE10C9DF}"/>
          </ac:spMkLst>
        </pc:spChg>
        <pc:spChg chg="del">
          <ac:chgData name="Kumar, Sumit" userId="bbfe65b6-a941-444a-89fd-7ad6a5414d76" providerId="ADAL" clId="{C66A303E-5092-4AC2-B2E9-8A8C1C54C828}" dt="2019-05-15T07:14:38.551" v="1161"/>
          <ac:spMkLst>
            <pc:docMk/>
            <pc:sldMk cId="0" sldId="261"/>
            <ac:spMk id="6" creationId="{B7191B14-3515-42A0-96EC-46C86BCAE131}"/>
          </ac:spMkLst>
        </pc:spChg>
        <pc:spChg chg="del">
          <ac:chgData name="Kumar, Sumit" userId="bbfe65b6-a941-444a-89fd-7ad6a5414d76" providerId="ADAL" clId="{C66A303E-5092-4AC2-B2E9-8A8C1C54C828}" dt="2019-05-15T07:14:32.776" v="1160"/>
          <ac:spMkLst>
            <pc:docMk/>
            <pc:sldMk cId="0" sldId="261"/>
            <ac:spMk id="7" creationId="{5AD09B85-6C68-4A8F-BE1E-ADFA6160B1FB}"/>
          </ac:spMkLst>
        </pc:spChg>
      </pc:sldChg>
      <pc:sldChg chg="add">
        <pc:chgData name="Kumar, Sumit" userId="bbfe65b6-a941-444a-89fd-7ad6a5414d76" providerId="ADAL" clId="{C66A303E-5092-4AC2-B2E9-8A8C1C54C828}" dt="2019-04-25T11:35:44.228" v="0"/>
        <pc:sldMkLst>
          <pc:docMk/>
          <pc:sldMk cId="0" sldId="264"/>
        </pc:sldMkLst>
      </pc:sldChg>
      <pc:sldChg chg="add">
        <pc:chgData name="Kumar, Sumit" userId="bbfe65b6-a941-444a-89fd-7ad6a5414d76" providerId="ADAL" clId="{C66A303E-5092-4AC2-B2E9-8A8C1C54C828}" dt="2019-04-25T11:35:44.228" v="0"/>
        <pc:sldMkLst>
          <pc:docMk/>
          <pc:sldMk cId="0" sldId="265"/>
        </pc:sldMkLst>
      </pc:sldChg>
      <pc:sldChg chg="add">
        <pc:chgData name="Kumar, Sumit" userId="bbfe65b6-a941-444a-89fd-7ad6a5414d76" providerId="ADAL" clId="{C66A303E-5092-4AC2-B2E9-8A8C1C54C828}" dt="2019-04-25T11:35:44.228" v="0"/>
        <pc:sldMkLst>
          <pc:docMk/>
          <pc:sldMk cId="0" sldId="266"/>
        </pc:sldMkLst>
      </pc:sldChg>
      <pc:sldChg chg="add">
        <pc:chgData name="Kumar, Sumit" userId="bbfe65b6-a941-444a-89fd-7ad6a5414d76" providerId="ADAL" clId="{C66A303E-5092-4AC2-B2E9-8A8C1C54C828}" dt="2019-05-07T13:33:23.274" v="743"/>
        <pc:sldMkLst>
          <pc:docMk/>
          <pc:sldMk cId="3675434527" sldId="267"/>
        </pc:sldMkLst>
      </pc:sldChg>
      <pc:sldChg chg="add">
        <pc:chgData name="Kumar, Sumit" userId="bbfe65b6-a941-444a-89fd-7ad6a5414d76" providerId="ADAL" clId="{C66A303E-5092-4AC2-B2E9-8A8C1C54C828}" dt="2019-04-25T11:56:17.997" v="22"/>
        <pc:sldMkLst>
          <pc:docMk/>
          <pc:sldMk cId="0" sldId="269"/>
        </pc:sldMkLst>
      </pc:sldChg>
      <pc:sldChg chg="add">
        <pc:chgData name="Kumar, Sumit" userId="bbfe65b6-a941-444a-89fd-7ad6a5414d76" providerId="ADAL" clId="{C66A303E-5092-4AC2-B2E9-8A8C1C54C828}" dt="2019-04-25T12:06:53.286" v="23"/>
        <pc:sldMkLst>
          <pc:docMk/>
          <pc:sldMk cId="0" sldId="270"/>
        </pc:sldMkLst>
      </pc:sldChg>
      <pc:sldChg chg="modSp add">
        <pc:chgData name="Kumar, Sumit" userId="bbfe65b6-a941-444a-89fd-7ad6a5414d76" providerId="ADAL" clId="{C66A303E-5092-4AC2-B2E9-8A8C1C54C828}" dt="2019-04-25T12:06:53.491" v="24" actId="27636"/>
        <pc:sldMkLst>
          <pc:docMk/>
          <pc:sldMk cId="0" sldId="271"/>
        </pc:sldMkLst>
        <pc:spChg chg="mod">
          <ac:chgData name="Kumar, Sumit" userId="bbfe65b6-a941-444a-89fd-7ad6a5414d76" providerId="ADAL" clId="{C66A303E-5092-4AC2-B2E9-8A8C1C54C828}" dt="2019-04-25T12:06:53.491" v="24" actId="27636"/>
          <ac:spMkLst>
            <pc:docMk/>
            <pc:sldMk cId="0" sldId="271"/>
            <ac:spMk id="18434" creationId="{351955CD-5DE5-48BB-AD45-2EB4FB5FC160}"/>
          </ac:spMkLst>
        </pc:spChg>
      </pc:sldChg>
      <pc:sldChg chg="modSp add">
        <pc:chgData name="Kumar, Sumit" userId="bbfe65b6-a941-444a-89fd-7ad6a5414d76" providerId="ADAL" clId="{C66A303E-5092-4AC2-B2E9-8A8C1C54C828}" dt="2019-05-02T12:01:04.079" v="124" actId="20577"/>
        <pc:sldMkLst>
          <pc:docMk/>
          <pc:sldMk cId="0" sldId="272"/>
        </pc:sldMkLst>
        <pc:spChg chg="mod">
          <ac:chgData name="Kumar, Sumit" userId="bbfe65b6-a941-444a-89fd-7ad6a5414d76" providerId="ADAL" clId="{C66A303E-5092-4AC2-B2E9-8A8C1C54C828}" dt="2019-05-02T12:01:04.079" v="124" actId="20577"/>
          <ac:spMkLst>
            <pc:docMk/>
            <pc:sldMk cId="0" sldId="272"/>
            <ac:spMk id="19458" creationId="{97238303-D4FA-447C-A5FE-B1A86BB83D6B}"/>
          </ac:spMkLst>
        </pc:spChg>
      </pc:sldChg>
      <pc:sldChg chg="add">
        <pc:chgData name="Kumar, Sumit" userId="bbfe65b6-a941-444a-89fd-7ad6a5414d76" providerId="ADAL" clId="{C66A303E-5092-4AC2-B2E9-8A8C1C54C828}" dt="2019-04-25T12:06:53.286" v="23"/>
        <pc:sldMkLst>
          <pc:docMk/>
          <pc:sldMk cId="0" sldId="273"/>
        </pc:sldMkLst>
      </pc:sldChg>
      <pc:sldChg chg="add ord">
        <pc:chgData name="Kumar, Sumit" userId="bbfe65b6-a941-444a-89fd-7ad6a5414d76" providerId="ADAL" clId="{C66A303E-5092-4AC2-B2E9-8A8C1C54C828}" dt="2019-04-30T08:38:59.823" v="63"/>
        <pc:sldMkLst>
          <pc:docMk/>
          <pc:sldMk cId="0" sldId="274"/>
        </pc:sldMkLst>
      </pc:sldChg>
      <pc:sldChg chg="add">
        <pc:chgData name="Kumar, Sumit" userId="bbfe65b6-a941-444a-89fd-7ad6a5414d76" providerId="ADAL" clId="{C66A303E-5092-4AC2-B2E9-8A8C1C54C828}" dt="2019-04-25T12:06:53.286" v="23"/>
        <pc:sldMkLst>
          <pc:docMk/>
          <pc:sldMk cId="0" sldId="275"/>
        </pc:sldMkLst>
      </pc:sldChg>
      <pc:sldChg chg="add">
        <pc:chgData name="Kumar, Sumit" userId="bbfe65b6-a941-444a-89fd-7ad6a5414d76" providerId="ADAL" clId="{C66A303E-5092-4AC2-B2E9-8A8C1C54C828}" dt="2019-05-07T13:33:23.274" v="743"/>
        <pc:sldMkLst>
          <pc:docMk/>
          <pc:sldMk cId="98322932" sldId="276"/>
        </pc:sldMkLst>
      </pc:sldChg>
      <pc:sldChg chg="delSp modSp ord">
        <pc:chgData name="Kumar, Sumit" userId="bbfe65b6-a941-444a-89fd-7ad6a5414d76" providerId="ADAL" clId="{C66A303E-5092-4AC2-B2E9-8A8C1C54C828}" dt="2019-05-13T06:44:24.007" v="1019"/>
        <pc:sldMkLst>
          <pc:docMk/>
          <pc:sldMk cId="0" sldId="281"/>
        </pc:sldMkLst>
        <pc:spChg chg="del">
          <ac:chgData name="Kumar, Sumit" userId="bbfe65b6-a941-444a-89fd-7ad6a5414d76" providerId="ADAL" clId="{C66A303E-5092-4AC2-B2E9-8A8C1C54C828}" dt="2019-04-30T07:00:54.377" v="50"/>
          <ac:spMkLst>
            <pc:docMk/>
            <pc:sldMk cId="0" sldId="281"/>
            <ac:spMk id="6" creationId="{356AAC30-D883-4CE3-9F6D-F7AC91653078}"/>
          </ac:spMkLst>
        </pc:spChg>
        <pc:spChg chg="del">
          <ac:chgData name="Kumar, Sumit" userId="bbfe65b6-a941-444a-89fd-7ad6a5414d76" providerId="ADAL" clId="{C66A303E-5092-4AC2-B2E9-8A8C1C54C828}" dt="2019-04-30T07:01:00.039" v="51"/>
          <ac:spMkLst>
            <pc:docMk/>
            <pc:sldMk cId="0" sldId="281"/>
            <ac:spMk id="7" creationId="{B80DCA93-C83B-4DEB-AE06-FDD5F165D1AA}"/>
          </ac:spMkLst>
        </pc:spChg>
        <pc:spChg chg="del">
          <ac:chgData name="Kumar, Sumit" userId="bbfe65b6-a941-444a-89fd-7ad6a5414d76" providerId="ADAL" clId="{C66A303E-5092-4AC2-B2E9-8A8C1C54C828}" dt="2019-04-30T07:00:49.253" v="49"/>
          <ac:spMkLst>
            <pc:docMk/>
            <pc:sldMk cId="0" sldId="281"/>
            <ac:spMk id="8" creationId="{98BB6CE8-C148-4116-92EE-BA5240548BCA}"/>
          </ac:spMkLst>
        </pc:spChg>
        <pc:spChg chg="mod">
          <ac:chgData name="Kumar, Sumit" userId="bbfe65b6-a941-444a-89fd-7ad6a5414d76" providerId="ADAL" clId="{C66A303E-5092-4AC2-B2E9-8A8C1C54C828}" dt="2019-05-06T21:09:40.492" v="742"/>
          <ac:spMkLst>
            <pc:docMk/>
            <pc:sldMk cId="0" sldId="281"/>
            <ac:spMk id="24579" creationId="{0598710A-E078-41AB-8F29-9895687D7C52}"/>
          </ac:spMkLst>
        </pc:spChg>
      </pc:sldChg>
      <pc:sldChg chg="add ord">
        <pc:chgData name="Kumar, Sumit" userId="bbfe65b6-a941-444a-89fd-7ad6a5414d76" providerId="ADAL" clId="{C66A303E-5092-4AC2-B2E9-8A8C1C54C828}" dt="2019-04-30T08:39:07.172" v="64"/>
        <pc:sldMkLst>
          <pc:docMk/>
          <pc:sldMk cId="2569707336" sldId="282"/>
        </pc:sldMkLst>
      </pc:sldChg>
      <pc:sldChg chg="add">
        <pc:chgData name="Kumar, Sumit" userId="bbfe65b6-a941-444a-89fd-7ad6a5414d76" providerId="ADAL" clId="{C66A303E-5092-4AC2-B2E9-8A8C1C54C828}" dt="2019-04-25T11:35:44.228" v="0"/>
        <pc:sldMkLst>
          <pc:docMk/>
          <pc:sldMk cId="0" sldId="289"/>
        </pc:sldMkLst>
      </pc:sldChg>
      <pc:sldChg chg="modSp add">
        <pc:chgData name="Kumar, Sumit" userId="bbfe65b6-a941-444a-89fd-7ad6a5414d76" providerId="ADAL" clId="{C66A303E-5092-4AC2-B2E9-8A8C1C54C828}" dt="2019-04-25T12:12:16.617" v="29" actId="27636"/>
        <pc:sldMkLst>
          <pc:docMk/>
          <pc:sldMk cId="0" sldId="290"/>
        </pc:sldMkLst>
        <pc:spChg chg="mod">
          <ac:chgData name="Kumar, Sumit" userId="bbfe65b6-a941-444a-89fd-7ad6a5414d76" providerId="ADAL" clId="{C66A303E-5092-4AC2-B2E9-8A8C1C54C828}" dt="2019-04-25T12:12:16.617" v="29" actId="27636"/>
          <ac:spMkLst>
            <pc:docMk/>
            <pc:sldMk cId="0" sldId="290"/>
            <ac:spMk id="37890" creationId="{E68CF760-718C-40F3-BD90-F0F84C6A9C86}"/>
          </ac:spMkLst>
        </pc:spChg>
      </pc:sldChg>
      <pc:sldChg chg="add">
        <pc:chgData name="Kumar, Sumit" userId="bbfe65b6-a941-444a-89fd-7ad6a5414d76" providerId="ADAL" clId="{C66A303E-5092-4AC2-B2E9-8A8C1C54C828}" dt="2019-04-25T12:12:16.555" v="28"/>
        <pc:sldMkLst>
          <pc:docMk/>
          <pc:sldMk cId="0" sldId="291"/>
        </pc:sldMkLst>
      </pc:sldChg>
      <pc:sldChg chg="add">
        <pc:chgData name="Kumar, Sumit" userId="bbfe65b6-a941-444a-89fd-7ad6a5414d76" providerId="ADAL" clId="{C66A303E-5092-4AC2-B2E9-8A8C1C54C828}" dt="2019-04-25T12:12:16.555" v="28"/>
        <pc:sldMkLst>
          <pc:docMk/>
          <pc:sldMk cId="0" sldId="292"/>
        </pc:sldMkLst>
      </pc:sldChg>
      <pc:sldChg chg="add">
        <pc:chgData name="Kumar, Sumit" userId="bbfe65b6-a941-444a-89fd-7ad6a5414d76" providerId="ADAL" clId="{C66A303E-5092-4AC2-B2E9-8A8C1C54C828}" dt="2019-04-25T12:12:16.555" v="28"/>
        <pc:sldMkLst>
          <pc:docMk/>
          <pc:sldMk cId="0" sldId="293"/>
        </pc:sldMkLst>
      </pc:sldChg>
      <pc:sldChg chg="modSp add">
        <pc:chgData name="Kumar, Sumit" userId="bbfe65b6-a941-444a-89fd-7ad6a5414d76" providerId="ADAL" clId="{C66A303E-5092-4AC2-B2E9-8A8C1C54C828}" dt="2019-04-25T12:12:16.731" v="30" actId="27636"/>
        <pc:sldMkLst>
          <pc:docMk/>
          <pc:sldMk cId="0" sldId="294"/>
        </pc:sldMkLst>
        <pc:spChg chg="mod">
          <ac:chgData name="Kumar, Sumit" userId="bbfe65b6-a941-444a-89fd-7ad6a5414d76" providerId="ADAL" clId="{C66A303E-5092-4AC2-B2E9-8A8C1C54C828}" dt="2019-04-25T12:12:16.731" v="30" actId="27636"/>
          <ac:spMkLst>
            <pc:docMk/>
            <pc:sldMk cId="0" sldId="294"/>
            <ac:spMk id="41986" creationId="{81357AD1-C800-4219-B0E5-C8420178B83E}"/>
          </ac:spMkLst>
        </pc:spChg>
      </pc:sldChg>
      <pc:sldChg chg="add ord">
        <pc:chgData name="Kumar, Sumit" userId="bbfe65b6-a941-444a-89fd-7ad6a5414d76" providerId="ADAL" clId="{C66A303E-5092-4AC2-B2E9-8A8C1C54C828}" dt="2019-04-30T08:51:17.063" v="65"/>
        <pc:sldMkLst>
          <pc:docMk/>
          <pc:sldMk cId="0" sldId="295"/>
        </pc:sldMkLst>
      </pc:sldChg>
      <pc:sldChg chg="add">
        <pc:chgData name="Kumar, Sumit" userId="bbfe65b6-a941-444a-89fd-7ad6a5414d76" providerId="ADAL" clId="{C66A303E-5092-4AC2-B2E9-8A8C1C54C828}" dt="2019-04-25T12:14:41.013" v="33"/>
        <pc:sldMkLst>
          <pc:docMk/>
          <pc:sldMk cId="0" sldId="298"/>
        </pc:sldMkLst>
      </pc:sldChg>
      <pc:sldChg chg="add">
        <pc:chgData name="Kumar, Sumit" userId="bbfe65b6-a941-444a-89fd-7ad6a5414d76" providerId="ADAL" clId="{C66A303E-5092-4AC2-B2E9-8A8C1C54C828}" dt="2019-04-25T12:13:41.874" v="31"/>
        <pc:sldMkLst>
          <pc:docMk/>
          <pc:sldMk cId="0" sldId="299"/>
        </pc:sldMkLst>
      </pc:sldChg>
      <pc:sldChg chg="add">
        <pc:chgData name="Kumar, Sumit" userId="bbfe65b6-a941-444a-89fd-7ad6a5414d76" providerId="ADAL" clId="{C66A303E-5092-4AC2-B2E9-8A8C1C54C828}" dt="2019-04-25T12:15:23.672" v="34"/>
        <pc:sldMkLst>
          <pc:docMk/>
          <pc:sldMk cId="0" sldId="300"/>
        </pc:sldMkLst>
      </pc:sldChg>
      <pc:sldChg chg="add">
        <pc:chgData name="Kumar, Sumit" userId="bbfe65b6-a941-444a-89fd-7ad6a5414d76" providerId="ADAL" clId="{C66A303E-5092-4AC2-B2E9-8A8C1C54C828}" dt="2019-04-25T12:16:12.777" v="35"/>
        <pc:sldMkLst>
          <pc:docMk/>
          <pc:sldMk cId="0" sldId="306"/>
        </pc:sldMkLst>
      </pc:sldChg>
      <pc:sldChg chg="add">
        <pc:chgData name="Kumar, Sumit" userId="bbfe65b6-a941-444a-89fd-7ad6a5414d76" providerId="ADAL" clId="{C66A303E-5092-4AC2-B2E9-8A8C1C54C828}" dt="2019-04-25T12:20:04.234" v="40"/>
        <pc:sldMkLst>
          <pc:docMk/>
          <pc:sldMk cId="0" sldId="308"/>
        </pc:sldMkLst>
      </pc:sldChg>
      <pc:sldChg chg="modSp add">
        <pc:chgData name="Kumar, Sumit" userId="bbfe65b6-a941-444a-89fd-7ad6a5414d76" providerId="ADAL" clId="{C66A303E-5092-4AC2-B2E9-8A8C1C54C828}" dt="2019-04-25T12:18:35.590" v="39" actId="27636"/>
        <pc:sldMkLst>
          <pc:docMk/>
          <pc:sldMk cId="0" sldId="317"/>
        </pc:sldMkLst>
        <pc:spChg chg="mod">
          <ac:chgData name="Kumar, Sumit" userId="bbfe65b6-a941-444a-89fd-7ad6a5414d76" providerId="ADAL" clId="{C66A303E-5092-4AC2-B2E9-8A8C1C54C828}" dt="2019-04-25T12:18:35.590" v="39" actId="27636"/>
          <ac:spMkLst>
            <pc:docMk/>
            <pc:sldMk cId="0" sldId="317"/>
            <ac:spMk id="68611" creationId="{9CB28AC6-A3B9-4897-BDB8-6A077C41A3DF}"/>
          </ac:spMkLst>
        </pc:spChg>
      </pc:sldChg>
      <pc:sldChg chg="add">
        <pc:chgData name="Kumar, Sumit" userId="bbfe65b6-a941-444a-89fd-7ad6a5414d76" providerId="ADAL" clId="{C66A303E-5092-4AC2-B2E9-8A8C1C54C828}" dt="2019-04-25T11:42:24.533" v="5"/>
        <pc:sldMkLst>
          <pc:docMk/>
          <pc:sldMk cId="0" sldId="318"/>
        </pc:sldMkLst>
      </pc:sldChg>
      <pc:sldChg chg="modSp add">
        <pc:chgData name="Kumar, Sumit" userId="bbfe65b6-a941-444a-89fd-7ad6a5414d76" providerId="ADAL" clId="{C66A303E-5092-4AC2-B2E9-8A8C1C54C828}" dt="2019-04-25T11:42:24.637" v="6" actId="27636"/>
        <pc:sldMkLst>
          <pc:docMk/>
          <pc:sldMk cId="0" sldId="319"/>
        </pc:sldMkLst>
        <pc:spChg chg="mod">
          <ac:chgData name="Kumar, Sumit" userId="bbfe65b6-a941-444a-89fd-7ad6a5414d76" providerId="ADAL" clId="{C66A303E-5092-4AC2-B2E9-8A8C1C54C828}" dt="2019-04-25T11:42:24.637" v="6" actId="27636"/>
          <ac:spMkLst>
            <pc:docMk/>
            <pc:sldMk cId="0" sldId="319"/>
            <ac:spMk id="70659" creationId="{65EEA1C3-0025-4C8E-9A2F-59F1919E0758}"/>
          </ac:spMkLst>
        </pc:spChg>
      </pc:sldChg>
      <pc:sldChg chg="add">
        <pc:chgData name="Kumar, Sumit" userId="bbfe65b6-a941-444a-89fd-7ad6a5414d76" providerId="ADAL" clId="{C66A303E-5092-4AC2-B2E9-8A8C1C54C828}" dt="2019-04-25T11:42:24.533" v="5"/>
        <pc:sldMkLst>
          <pc:docMk/>
          <pc:sldMk cId="0" sldId="320"/>
        </pc:sldMkLst>
      </pc:sldChg>
      <pc:sldChg chg="add">
        <pc:chgData name="Kumar, Sumit" userId="bbfe65b6-a941-444a-89fd-7ad6a5414d76" providerId="ADAL" clId="{C66A303E-5092-4AC2-B2E9-8A8C1C54C828}" dt="2019-04-25T11:42:24.533" v="5"/>
        <pc:sldMkLst>
          <pc:docMk/>
          <pc:sldMk cId="0" sldId="322"/>
        </pc:sldMkLst>
      </pc:sldChg>
      <pc:sldChg chg="add">
        <pc:chgData name="Kumar, Sumit" userId="bbfe65b6-a941-444a-89fd-7ad6a5414d76" providerId="ADAL" clId="{C66A303E-5092-4AC2-B2E9-8A8C1C54C828}" dt="2019-04-25T11:42:24.533" v="5"/>
        <pc:sldMkLst>
          <pc:docMk/>
          <pc:sldMk cId="0" sldId="323"/>
        </pc:sldMkLst>
      </pc:sldChg>
      <pc:sldChg chg="modSp add">
        <pc:chgData name="Kumar, Sumit" userId="bbfe65b6-a941-444a-89fd-7ad6a5414d76" providerId="ADAL" clId="{C66A303E-5092-4AC2-B2E9-8A8C1C54C828}" dt="2019-04-25T11:42:24.668" v="8" actId="27636"/>
        <pc:sldMkLst>
          <pc:docMk/>
          <pc:sldMk cId="0" sldId="324"/>
        </pc:sldMkLst>
        <pc:spChg chg="mod">
          <ac:chgData name="Kumar, Sumit" userId="bbfe65b6-a941-444a-89fd-7ad6a5414d76" providerId="ADAL" clId="{C66A303E-5092-4AC2-B2E9-8A8C1C54C828}" dt="2019-04-25T11:42:24.668" v="8" actId="27636"/>
          <ac:spMkLst>
            <pc:docMk/>
            <pc:sldMk cId="0" sldId="324"/>
            <ac:spMk id="80899" creationId="{D107266C-5DD7-40EA-8635-98CFD7BEE2D7}"/>
          </ac:spMkLst>
        </pc:spChg>
      </pc:sldChg>
      <pc:sldChg chg="modSp add">
        <pc:chgData name="Kumar, Sumit" userId="bbfe65b6-a941-444a-89fd-7ad6a5414d76" providerId="ADAL" clId="{C66A303E-5092-4AC2-B2E9-8A8C1C54C828}" dt="2019-04-25T11:42:24.684" v="9" actId="27636"/>
        <pc:sldMkLst>
          <pc:docMk/>
          <pc:sldMk cId="0" sldId="325"/>
        </pc:sldMkLst>
        <pc:spChg chg="mod">
          <ac:chgData name="Kumar, Sumit" userId="bbfe65b6-a941-444a-89fd-7ad6a5414d76" providerId="ADAL" clId="{C66A303E-5092-4AC2-B2E9-8A8C1C54C828}" dt="2019-04-25T11:42:24.684" v="9" actId="27636"/>
          <ac:spMkLst>
            <pc:docMk/>
            <pc:sldMk cId="0" sldId="325"/>
            <ac:spMk id="82947" creationId="{4FF1E239-D8D1-469D-8F38-F0388EBA582A}"/>
          </ac:spMkLst>
        </pc:spChg>
      </pc:sldChg>
      <pc:sldChg chg="modSp add">
        <pc:chgData name="Kumar, Sumit" userId="bbfe65b6-a941-444a-89fd-7ad6a5414d76" providerId="ADAL" clId="{C66A303E-5092-4AC2-B2E9-8A8C1C54C828}" dt="2019-04-25T11:42:24.700" v="10" actId="27636"/>
        <pc:sldMkLst>
          <pc:docMk/>
          <pc:sldMk cId="0" sldId="326"/>
        </pc:sldMkLst>
        <pc:spChg chg="mod">
          <ac:chgData name="Kumar, Sumit" userId="bbfe65b6-a941-444a-89fd-7ad6a5414d76" providerId="ADAL" clId="{C66A303E-5092-4AC2-B2E9-8A8C1C54C828}" dt="2019-04-25T11:42:24.700" v="10" actId="27636"/>
          <ac:spMkLst>
            <pc:docMk/>
            <pc:sldMk cId="0" sldId="326"/>
            <ac:spMk id="84995" creationId="{E6AE7B4C-BC89-4C7A-9035-3D876E1EA37E}"/>
          </ac:spMkLst>
        </pc:spChg>
      </pc:sldChg>
      <pc:sldChg chg="modSp add">
        <pc:chgData name="Kumar, Sumit" userId="bbfe65b6-a941-444a-89fd-7ad6a5414d76" providerId="ADAL" clId="{C66A303E-5092-4AC2-B2E9-8A8C1C54C828}" dt="2019-04-25T11:42:24.706" v="11" actId="27636"/>
        <pc:sldMkLst>
          <pc:docMk/>
          <pc:sldMk cId="0" sldId="327"/>
        </pc:sldMkLst>
        <pc:spChg chg="mod">
          <ac:chgData name="Kumar, Sumit" userId="bbfe65b6-a941-444a-89fd-7ad6a5414d76" providerId="ADAL" clId="{C66A303E-5092-4AC2-B2E9-8A8C1C54C828}" dt="2019-04-25T11:42:24.706" v="11" actId="27636"/>
          <ac:spMkLst>
            <pc:docMk/>
            <pc:sldMk cId="0" sldId="327"/>
            <ac:spMk id="84995" creationId="{3AF301D2-ECAD-4060-8236-31DE22932405}"/>
          </ac:spMkLst>
        </pc:spChg>
      </pc:sldChg>
      <pc:sldChg chg="modSp add">
        <pc:chgData name="Kumar, Sumit" userId="bbfe65b6-a941-444a-89fd-7ad6a5414d76" providerId="ADAL" clId="{C66A303E-5092-4AC2-B2E9-8A8C1C54C828}" dt="2019-04-25T11:42:24.722" v="12" actId="27636"/>
        <pc:sldMkLst>
          <pc:docMk/>
          <pc:sldMk cId="0" sldId="328"/>
        </pc:sldMkLst>
        <pc:spChg chg="mod">
          <ac:chgData name="Kumar, Sumit" userId="bbfe65b6-a941-444a-89fd-7ad6a5414d76" providerId="ADAL" clId="{C66A303E-5092-4AC2-B2E9-8A8C1C54C828}" dt="2019-04-25T11:42:24.722" v="12" actId="27636"/>
          <ac:spMkLst>
            <pc:docMk/>
            <pc:sldMk cId="0" sldId="328"/>
            <ac:spMk id="89091" creationId="{24DE0974-AE41-4855-B10D-A50AF700F63E}"/>
          </ac:spMkLst>
        </pc:spChg>
      </pc:sldChg>
      <pc:sldChg chg="modSp add">
        <pc:chgData name="Kumar, Sumit" userId="bbfe65b6-a941-444a-89fd-7ad6a5414d76" providerId="ADAL" clId="{C66A303E-5092-4AC2-B2E9-8A8C1C54C828}" dt="2019-04-30T08:55:11.019" v="119" actId="6549"/>
        <pc:sldMkLst>
          <pc:docMk/>
          <pc:sldMk cId="0" sldId="347"/>
        </pc:sldMkLst>
        <pc:spChg chg="mod">
          <ac:chgData name="Kumar, Sumit" userId="bbfe65b6-a941-444a-89fd-7ad6a5414d76" providerId="ADAL" clId="{C66A303E-5092-4AC2-B2E9-8A8C1C54C828}" dt="2019-04-30T08:55:11.019" v="119" actId="6549"/>
          <ac:spMkLst>
            <pc:docMk/>
            <pc:sldMk cId="0" sldId="347"/>
            <ac:spMk id="96258" creationId="{8EEA395E-A344-4856-8977-AAB335478110}"/>
          </ac:spMkLst>
        </pc:spChg>
      </pc:sldChg>
      <pc:sldChg chg="add ord">
        <pc:chgData name="Kumar, Sumit" userId="bbfe65b6-a941-444a-89fd-7ad6a5414d76" providerId="ADAL" clId="{C66A303E-5092-4AC2-B2E9-8A8C1C54C828}" dt="2019-04-30T08:54:45.025" v="66"/>
        <pc:sldMkLst>
          <pc:docMk/>
          <pc:sldMk cId="0" sldId="348"/>
        </pc:sldMkLst>
      </pc:sldChg>
      <pc:sldChg chg="add ord">
        <pc:chgData name="Kumar, Sumit" userId="bbfe65b6-a941-444a-89fd-7ad6a5414d76" providerId="ADAL" clId="{C66A303E-5092-4AC2-B2E9-8A8C1C54C828}" dt="2019-04-30T08:54:45.025" v="66"/>
        <pc:sldMkLst>
          <pc:docMk/>
          <pc:sldMk cId="0" sldId="349"/>
        </pc:sldMkLst>
      </pc:sldChg>
      <pc:sldChg chg="add ord">
        <pc:chgData name="Kumar, Sumit" userId="bbfe65b6-a941-444a-89fd-7ad6a5414d76" providerId="ADAL" clId="{C66A303E-5092-4AC2-B2E9-8A8C1C54C828}" dt="2019-04-30T08:54:45.025" v="66"/>
        <pc:sldMkLst>
          <pc:docMk/>
          <pc:sldMk cId="0" sldId="350"/>
        </pc:sldMkLst>
      </pc:sldChg>
      <pc:sldChg chg="add ord">
        <pc:chgData name="Kumar, Sumit" userId="bbfe65b6-a941-444a-89fd-7ad6a5414d76" providerId="ADAL" clId="{C66A303E-5092-4AC2-B2E9-8A8C1C54C828}" dt="2019-04-30T08:54:45.025" v="66"/>
        <pc:sldMkLst>
          <pc:docMk/>
          <pc:sldMk cId="0" sldId="351"/>
        </pc:sldMkLst>
      </pc:sldChg>
      <pc:sldChg chg="add ord">
        <pc:chgData name="Kumar, Sumit" userId="bbfe65b6-a941-444a-89fd-7ad6a5414d76" providerId="ADAL" clId="{C66A303E-5092-4AC2-B2E9-8A8C1C54C828}" dt="2019-04-30T08:54:45.025" v="66"/>
        <pc:sldMkLst>
          <pc:docMk/>
          <pc:sldMk cId="0" sldId="352"/>
        </pc:sldMkLst>
      </pc:sldChg>
      <pc:sldChg chg="add">
        <pc:chgData name="Kumar, Sumit" userId="bbfe65b6-a941-444a-89fd-7ad6a5414d76" providerId="ADAL" clId="{C66A303E-5092-4AC2-B2E9-8A8C1C54C828}" dt="2019-04-30T06:54:13.325" v="41"/>
        <pc:sldMkLst>
          <pc:docMk/>
          <pc:sldMk cId="0" sldId="353"/>
        </pc:sldMkLst>
      </pc:sldChg>
      <pc:sldChg chg="add">
        <pc:chgData name="Kumar, Sumit" userId="bbfe65b6-a941-444a-89fd-7ad6a5414d76" providerId="ADAL" clId="{C66A303E-5092-4AC2-B2E9-8A8C1C54C828}" dt="2019-04-30T06:54:13.325" v="41"/>
        <pc:sldMkLst>
          <pc:docMk/>
          <pc:sldMk cId="0" sldId="354"/>
        </pc:sldMkLst>
      </pc:sldChg>
      <pc:sldChg chg="add">
        <pc:chgData name="Kumar, Sumit" userId="bbfe65b6-a941-444a-89fd-7ad6a5414d76" providerId="ADAL" clId="{C66A303E-5092-4AC2-B2E9-8A8C1C54C828}" dt="2019-04-30T06:54:13.325" v="41"/>
        <pc:sldMkLst>
          <pc:docMk/>
          <pc:sldMk cId="0" sldId="355"/>
        </pc:sldMkLst>
      </pc:sldChg>
      <pc:sldChg chg="add">
        <pc:chgData name="Kumar, Sumit" userId="bbfe65b6-a941-444a-89fd-7ad6a5414d76" providerId="ADAL" clId="{C66A303E-5092-4AC2-B2E9-8A8C1C54C828}" dt="2019-04-30T06:54:13.325" v="41"/>
        <pc:sldMkLst>
          <pc:docMk/>
          <pc:sldMk cId="0" sldId="356"/>
        </pc:sldMkLst>
      </pc:sldChg>
      <pc:sldChg chg="add">
        <pc:chgData name="Kumar, Sumit" userId="bbfe65b6-a941-444a-89fd-7ad6a5414d76" providerId="ADAL" clId="{C66A303E-5092-4AC2-B2E9-8A8C1C54C828}" dt="2019-04-30T06:54:13.325" v="41"/>
        <pc:sldMkLst>
          <pc:docMk/>
          <pc:sldMk cId="0" sldId="357"/>
        </pc:sldMkLst>
      </pc:sldChg>
      <pc:sldChg chg="add">
        <pc:chgData name="Kumar, Sumit" userId="bbfe65b6-a941-444a-89fd-7ad6a5414d76" providerId="ADAL" clId="{C66A303E-5092-4AC2-B2E9-8A8C1C54C828}" dt="2019-04-30T06:54:13.325" v="41"/>
        <pc:sldMkLst>
          <pc:docMk/>
          <pc:sldMk cId="0" sldId="358"/>
        </pc:sldMkLst>
      </pc:sldChg>
      <pc:sldChg chg="add">
        <pc:chgData name="Kumar, Sumit" userId="bbfe65b6-a941-444a-89fd-7ad6a5414d76" providerId="ADAL" clId="{C66A303E-5092-4AC2-B2E9-8A8C1C54C828}" dt="2019-04-30T06:54:13.325" v="41"/>
        <pc:sldMkLst>
          <pc:docMk/>
          <pc:sldMk cId="0" sldId="359"/>
        </pc:sldMkLst>
      </pc:sldChg>
      <pc:sldChg chg="add">
        <pc:chgData name="Kumar, Sumit" userId="bbfe65b6-a941-444a-89fd-7ad6a5414d76" providerId="ADAL" clId="{C66A303E-5092-4AC2-B2E9-8A8C1C54C828}" dt="2019-04-30T06:54:13.325" v="41"/>
        <pc:sldMkLst>
          <pc:docMk/>
          <pc:sldMk cId="0" sldId="360"/>
        </pc:sldMkLst>
      </pc:sldChg>
      <pc:sldChg chg="add">
        <pc:chgData name="Kumar, Sumit" userId="bbfe65b6-a941-444a-89fd-7ad6a5414d76" providerId="ADAL" clId="{C66A303E-5092-4AC2-B2E9-8A8C1C54C828}" dt="2019-04-30T06:54:13.325" v="41"/>
        <pc:sldMkLst>
          <pc:docMk/>
          <pc:sldMk cId="0" sldId="361"/>
        </pc:sldMkLst>
      </pc:sldChg>
      <pc:sldChg chg="add">
        <pc:chgData name="Kumar, Sumit" userId="bbfe65b6-a941-444a-89fd-7ad6a5414d76" providerId="ADAL" clId="{C66A303E-5092-4AC2-B2E9-8A8C1C54C828}" dt="2019-04-30T06:56:34.586" v="42"/>
        <pc:sldMkLst>
          <pc:docMk/>
          <pc:sldMk cId="0" sldId="365"/>
        </pc:sldMkLst>
      </pc:sldChg>
      <pc:sldChg chg="add">
        <pc:chgData name="Kumar, Sumit" userId="bbfe65b6-a941-444a-89fd-7ad6a5414d76" providerId="ADAL" clId="{C66A303E-5092-4AC2-B2E9-8A8C1C54C828}" dt="2019-04-30T06:56:34.586" v="42"/>
        <pc:sldMkLst>
          <pc:docMk/>
          <pc:sldMk cId="0" sldId="366"/>
        </pc:sldMkLst>
      </pc:sldChg>
      <pc:sldChg chg="modSp add">
        <pc:chgData name="Kumar, Sumit" userId="bbfe65b6-a941-444a-89fd-7ad6a5414d76" providerId="ADAL" clId="{C66A303E-5092-4AC2-B2E9-8A8C1C54C828}" dt="2019-04-30T08:29:18.386" v="60" actId="20577"/>
        <pc:sldMkLst>
          <pc:docMk/>
          <pc:sldMk cId="0" sldId="367"/>
        </pc:sldMkLst>
        <pc:spChg chg="mod">
          <ac:chgData name="Kumar, Sumit" userId="bbfe65b6-a941-444a-89fd-7ad6a5414d76" providerId="ADAL" clId="{C66A303E-5092-4AC2-B2E9-8A8C1C54C828}" dt="2019-04-30T08:29:18.386" v="60" actId="20577"/>
          <ac:spMkLst>
            <pc:docMk/>
            <pc:sldMk cId="0" sldId="367"/>
            <ac:spMk id="175106" creationId="{84043B57-8629-458F-951E-7933FDE466D9}"/>
          </ac:spMkLst>
        </pc:spChg>
      </pc:sldChg>
      <pc:sldChg chg="modSp add">
        <pc:chgData name="Kumar, Sumit" userId="bbfe65b6-a941-444a-89fd-7ad6a5414d76" providerId="ADAL" clId="{C66A303E-5092-4AC2-B2E9-8A8C1C54C828}" dt="2019-04-25T11:35:44.358" v="1" actId="27636"/>
        <pc:sldMkLst>
          <pc:docMk/>
          <pc:sldMk cId="0" sldId="368"/>
        </pc:sldMkLst>
        <pc:spChg chg="mod">
          <ac:chgData name="Kumar, Sumit" userId="bbfe65b6-a941-444a-89fd-7ad6a5414d76" providerId="ADAL" clId="{C66A303E-5092-4AC2-B2E9-8A8C1C54C828}" dt="2019-04-25T11:35:44.358" v="1" actId="27636"/>
          <ac:spMkLst>
            <pc:docMk/>
            <pc:sldMk cId="0" sldId="368"/>
            <ac:spMk id="49155" creationId="{E6C4ECEF-2376-4615-BD8B-4EFB47B702E8}"/>
          </ac:spMkLst>
        </pc:spChg>
      </pc:sldChg>
      <pc:sldChg chg="add">
        <pc:chgData name="Kumar, Sumit" userId="bbfe65b6-a941-444a-89fd-7ad6a5414d76" providerId="ADAL" clId="{C66A303E-5092-4AC2-B2E9-8A8C1C54C828}" dt="2019-04-30T06:56:34.586" v="42"/>
        <pc:sldMkLst>
          <pc:docMk/>
          <pc:sldMk cId="0" sldId="369"/>
        </pc:sldMkLst>
      </pc:sldChg>
      <pc:sldChg chg="add">
        <pc:chgData name="Kumar, Sumit" userId="bbfe65b6-a941-444a-89fd-7ad6a5414d76" providerId="ADAL" clId="{C66A303E-5092-4AC2-B2E9-8A8C1C54C828}" dt="2019-04-30T06:56:34.586" v="42"/>
        <pc:sldMkLst>
          <pc:docMk/>
          <pc:sldMk cId="0" sldId="370"/>
        </pc:sldMkLst>
      </pc:sldChg>
      <pc:sldChg chg="add">
        <pc:chgData name="Kumar, Sumit" userId="bbfe65b6-a941-444a-89fd-7ad6a5414d76" providerId="ADAL" clId="{C66A303E-5092-4AC2-B2E9-8A8C1C54C828}" dt="2019-04-30T06:56:34.586" v="42"/>
        <pc:sldMkLst>
          <pc:docMk/>
          <pc:sldMk cId="0" sldId="371"/>
        </pc:sldMkLst>
      </pc:sldChg>
      <pc:sldChg chg="modSp add">
        <pc:chgData name="Kumar, Sumit" userId="bbfe65b6-a941-444a-89fd-7ad6a5414d76" providerId="ADAL" clId="{C66A303E-5092-4AC2-B2E9-8A8C1C54C828}" dt="2019-04-30T06:56:34.691" v="43" actId="27636"/>
        <pc:sldMkLst>
          <pc:docMk/>
          <pc:sldMk cId="0" sldId="372"/>
        </pc:sldMkLst>
        <pc:spChg chg="mod">
          <ac:chgData name="Kumar, Sumit" userId="bbfe65b6-a941-444a-89fd-7ad6a5414d76" providerId="ADAL" clId="{C66A303E-5092-4AC2-B2E9-8A8C1C54C828}" dt="2019-04-30T06:56:34.691" v="43" actId="27636"/>
          <ac:spMkLst>
            <pc:docMk/>
            <pc:sldMk cId="0" sldId="372"/>
            <ac:spMk id="121858" creationId="{02897598-FB2B-4719-AF92-1C647B2EAAB6}"/>
          </ac:spMkLst>
        </pc:spChg>
      </pc:sldChg>
      <pc:sldChg chg="modSp add">
        <pc:chgData name="Kumar, Sumit" userId="bbfe65b6-a941-444a-89fd-7ad6a5414d76" providerId="ADAL" clId="{C66A303E-5092-4AC2-B2E9-8A8C1C54C828}" dt="2019-04-30T06:56:34.692" v="44" actId="27636"/>
        <pc:sldMkLst>
          <pc:docMk/>
          <pc:sldMk cId="0" sldId="373"/>
        </pc:sldMkLst>
        <pc:spChg chg="mod">
          <ac:chgData name="Kumar, Sumit" userId="bbfe65b6-a941-444a-89fd-7ad6a5414d76" providerId="ADAL" clId="{C66A303E-5092-4AC2-B2E9-8A8C1C54C828}" dt="2019-04-30T06:56:34.692" v="44" actId="27636"/>
          <ac:spMkLst>
            <pc:docMk/>
            <pc:sldMk cId="0" sldId="373"/>
            <ac:spMk id="122882" creationId="{01E4D648-673B-460D-865D-6F3FD4A1B048}"/>
          </ac:spMkLst>
        </pc:spChg>
      </pc:sldChg>
      <pc:sldChg chg="add">
        <pc:chgData name="Kumar, Sumit" userId="bbfe65b6-a941-444a-89fd-7ad6a5414d76" providerId="ADAL" clId="{C66A303E-5092-4AC2-B2E9-8A8C1C54C828}" dt="2019-04-30T06:56:34.586" v="42"/>
        <pc:sldMkLst>
          <pc:docMk/>
          <pc:sldMk cId="0" sldId="374"/>
        </pc:sldMkLst>
      </pc:sldChg>
      <pc:sldChg chg="add">
        <pc:chgData name="Kumar, Sumit" userId="bbfe65b6-a941-444a-89fd-7ad6a5414d76" providerId="ADAL" clId="{C66A303E-5092-4AC2-B2E9-8A8C1C54C828}" dt="2019-04-30T06:56:34.586" v="42"/>
        <pc:sldMkLst>
          <pc:docMk/>
          <pc:sldMk cId="0" sldId="375"/>
        </pc:sldMkLst>
      </pc:sldChg>
      <pc:sldChg chg="modSp add">
        <pc:chgData name="Kumar, Sumit" userId="bbfe65b6-a941-444a-89fd-7ad6a5414d76" providerId="ADAL" clId="{C66A303E-5092-4AC2-B2E9-8A8C1C54C828}" dt="2019-04-30T06:56:34.708" v="45" actId="27636"/>
        <pc:sldMkLst>
          <pc:docMk/>
          <pc:sldMk cId="0" sldId="376"/>
        </pc:sldMkLst>
        <pc:spChg chg="mod">
          <ac:chgData name="Kumar, Sumit" userId="bbfe65b6-a941-444a-89fd-7ad6a5414d76" providerId="ADAL" clId="{C66A303E-5092-4AC2-B2E9-8A8C1C54C828}" dt="2019-04-30T06:56:34.708" v="45" actId="27636"/>
          <ac:spMkLst>
            <pc:docMk/>
            <pc:sldMk cId="0" sldId="376"/>
            <ac:spMk id="125954" creationId="{433FC497-E759-4151-BE97-DB8BD0CAF6D4}"/>
          </ac:spMkLst>
        </pc:spChg>
      </pc:sldChg>
      <pc:sldChg chg="add">
        <pc:chgData name="Kumar, Sumit" userId="bbfe65b6-a941-444a-89fd-7ad6a5414d76" providerId="ADAL" clId="{C66A303E-5092-4AC2-B2E9-8A8C1C54C828}" dt="2019-04-30T06:56:34.586" v="42"/>
        <pc:sldMkLst>
          <pc:docMk/>
          <pc:sldMk cId="0" sldId="377"/>
        </pc:sldMkLst>
      </pc:sldChg>
      <pc:sldChg chg="add">
        <pc:chgData name="Kumar, Sumit" userId="bbfe65b6-a941-444a-89fd-7ad6a5414d76" providerId="ADAL" clId="{C66A303E-5092-4AC2-B2E9-8A8C1C54C828}" dt="2019-04-30T06:56:34.586" v="42"/>
        <pc:sldMkLst>
          <pc:docMk/>
          <pc:sldMk cId="0" sldId="378"/>
        </pc:sldMkLst>
      </pc:sldChg>
      <pc:sldChg chg="add">
        <pc:chgData name="Kumar, Sumit" userId="bbfe65b6-a941-444a-89fd-7ad6a5414d76" providerId="ADAL" clId="{C66A303E-5092-4AC2-B2E9-8A8C1C54C828}" dt="2019-04-30T06:56:34.586" v="42"/>
        <pc:sldMkLst>
          <pc:docMk/>
          <pc:sldMk cId="0" sldId="379"/>
        </pc:sldMkLst>
      </pc:sldChg>
      <pc:sldChg chg="add">
        <pc:chgData name="Kumar, Sumit" userId="bbfe65b6-a941-444a-89fd-7ad6a5414d76" providerId="ADAL" clId="{C66A303E-5092-4AC2-B2E9-8A8C1C54C828}" dt="2019-04-30T06:56:34.586" v="42"/>
        <pc:sldMkLst>
          <pc:docMk/>
          <pc:sldMk cId="0" sldId="380"/>
        </pc:sldMkLst>
      </pc:sldChg>
      <pc:sldChg chg="add">
        <pc:chgData name="Kumar, Sumit" userId="bbfe65b6-a941-444a-89fd-7ad6a5414d76" providerId="ADAL" clId="{C66A303E-5092-4AC2-B2E9-8A8C1C54C828}" dt="2019-04-30T06:56:34.586" v="42"/>
        <pc:sldMkLst>
          <pc:docMk/>
          <pc:sldMk cId="0" sldId="381"/>
        </pc:sldMkLst>
      </pc:sldChg>
      <pc:sldChg chg="add">
        <pc:chgData name="Kumar, Sumit" userId="bbfe65b6-a941-444a-89fd-7ad6a5414d76" providerId="ADAL" clId="{C66A303E-5092-4AC2-B2E9-8A8C1C54C828}" dt="2019-04-30T06:56:34.586" v="42"/>
        <pc:sldMkLst>
          <pc:docMk/>
          <pc:sldMk cId="0" sldId="382"/>
        </pc:sldMkLst>
      </pc:sldChg>
      <pc:sldChg chg="modSp add">
        <pc:chgData name="Kumar, Sumit" userId="bbfe65b6-a941-444a-89fd-7ad6a5414d76" providerId="ADAL" clId="{C66A303E-5092-4AC2-B2E9-8A8C1C54C828}" dt="2019-04-30T06:56:34.739" v="46" actId="27636"/>
        <pc:sldMkLst>
          <pc:docMk/>
          <pc:sldMk cId="0" sldId="383"/>
        </pc:sldMkLst>
        <pc:spChg chg="mod">
          <ac:chgData name="Kumar, Sumit" userId="bbfe65b6-a941-444a-89fd-7ad6a5414d76" providerId="ADAL" clId="{C66A303E-5092-4AC2-B2E9-8A8C1C54C828}" dt="2019-04-30T06:56:34.739" v="46" actId="27636"/>
          <ac:spMkLst>
            <pc:docMk/>
            <pc:sldMk cId="0" sldId="383"/>
            <ac:spMk id="133121" creationId="{BDB07D1E-424A-45A8-BCB0-53D4B6B5D209}"/>
          </ac:spMkLst>
        </pc:spChg>
      </pc:sldChg>
      <pc:sldChg chg="add">
        <pc:chgData name="Kumar, Sumit" userId="bbfe65b6-a941-444a-89fd-7ad6a5414d76" providerId="ADAL" clId="{C66A303E-5092-4AC2-B2E9-8A8C1C54C828}" dt="2019-04-25T11:42:24.533" v="5"/>
        <pc:sldMkLst>
          <pc:docMk/>
          <pc:sldMk cId="0" sldId="395"/>
        </pc:sldMkLst>
      </pc:sldChg>
      <pc:sldChg chg="modSp add">
        <pc:chgData name="Kumar, Sumit" userId="bbfe65b6-a941-444a-89fd-7ad6a5414d76" providerId="ADAL" clId="{C66A303E-5092-4AC2-B2E9-8A8C1C54C828}" dt="2019-04-25T11:42:24.737" v="13" actId="27636"/>
        <pc:sldMkLst>
          <pc:docMk/>
          <pc:sldMk cId="0" sldId="396"/>
        </pc:sldMkLst>
        <pc:spChg chg="mod">
          <ac:chgData name="Kumar, Sumit" userId="bbfe65b6-a941-444a-89fd-7ad6a5414d76" providerId="ADAL" clId="{C66A303E-5092-4AC2-B2E9-8A8C1C54C828}" dt="2019-04-25T11:42:24.737" v="13" actId="27636"/>
          <ac:spMkLst>
            <pc:docMk/>
            <pc:sldMk cId="0" sldId="396"/>
            <ac:spMk id="95235" creationId="{6D939395-4D79-4D3C-9C44-988CDF17BADF}"/>
          </ac:spMkLst>
        </pc:spChg>
      </pc:sldChg>
      <pc:sldChg chg="add">
        <pc:chgData name="Kumar, Sumit" userId="bbfe65b6-a941-444a-89fd-7ad6a5414d76" providerId="ADAL" clId="{C66A303E-5092-4AC2-B2E9-8A8C1C54C828}" dt="2019-04-25T11:42:24.533" v="5"/>
        <pc:sldMkLst>
          <pc:docMk/>
          <pc:sldMk cId="0" sldId="397"/>
        </pc:sldMkLst>
      </pc:sldChg>
      <pc:sldChg chg="modSp add">
        <pc:chgData name="Kumar, Sumit" userId="bbfe65b6-a941-444a-89fd-7ad6a5414d76" providerId="ADAL" clId="{C66A303E-5092-4AC2-B2E9-8A8C1C54C828}" dt="2019-04-25T11:42:24.737" v="14" actId="27636"/>
        <pc:sldMkLst>
          <pc:docMk/>
          <pc:sldMk cId="0" sldId="399"/>
        </pc:sldMkLst>
        <pc:spChg chg="mod">
          <ac:chgData name="Kumar, Sumit" userId="bbfe65b6-a941-444a-89fd-7ad6a5414d76" providerId="ADAL" clId="{C66A303E-5092-4AC2-B2E9-8A8C1C54C828}" dt="2019-04-25T11:42:24.737" v="14" actId="27636"/>
          <ac:spMkLst>
            <pc:docMk/>
            <pc:sldMk cId="0" sldId="399"/>
            <ac:spMk id="97283" creationId="{616A0BE1-CE34-4A8F-8899-1D57A1FEFCE4}"/>
          </ac:spMkLst>
        </pc:spChg>
      </pc:sldChg>
      <pc:sldChg chg="modSp add">
        <pc:chgData name="Kumar, Sumit" userId="bbfe65b6-a941-444a-89fd-7ad6a5414d76" providerId="ADAL" clId="{C66A303E-5092-4AC2-B2E9-8A8C1C54C828}" dt="2019-04-25T11:42:24.769" v="15" actId="27636"/>
        <pc:sldMkLst>
          <pc:docMk/>
          <pc:sldMk cId="0" sldId="400"/>
        </pc:sldMkLst>
        <pc:spChg chg="mod">
          <ac:chgData name="Kumar, Sumit" userId="bbfe65b6-a941-444a-89fd-7ad6a5414d76" providerId="ADAL" clId="{C66A303E-5092-4AC2-B2E9-8A8C1C54C828}" dt="2019-04-25T11:42:24.769" v="15" actId="27636"/>
          <ac:spMkLst>
            <pc:docMk/>
            <pc:sldMk cId="0" sldId="400"/>
            <ac:spMk id="231427" creationId="{B815B65D-997F-43CC-A7E1-357BCCE5CCAC}"/>
          </ac:spMkLst>
        </pc:spChg>
      </pc:sldChg>
      <pc:sldChg chg="modSp add">
        <pc:chgData name="Kumar, Sumit" userId="bbfe65b6-a941-444a-89fd-7ad6a5414d76" providerId="ADAL" clId="{C66A303E-5092-4AC2-B2E9-8A8C1C54C828}" dt="2019-04-25T11:42:24.784" v="16" actId="27636"/>
        <pc:sldMkLst>
          <pc:docMk/>
          <pc:sldMk cId="0" sldId="401"/>
        </pc:sldMkLst>
        <pc:spChg chg="mod">
          <ac:chgData name="Kumar, Sumit" userId="bbfe65b6-a941-444a-89fd-7ad6a5414d76" providerId="ADAL" clId="{C66A303E-5092-4AC2-B2E9-8A8C1C54C828}" dt="2019-04-25T11:42:24.784" v="16" actId="27636"/>
          <ac:spMkLst>
            <pc:docMk/>
            <pc:sldMk cId="0" sldId="401"/>
            <ac:spMk id="99331" creationId="{9957AD0F-BDA1-482E-BC7F-6AEF12DE193C}"/>
          </ac:spMkLst>
        </pc:spChg>
      </pc:sldChg>
      <pc:sldChg chg="modSp add">
        <pc:chgData name="Kumar, Sumit" userId="bbfe65b6-a941-444a-89fd-7ad6a5414d76" providerId="ADAL" clId="{C66A303E-5092-4AC2-B2E9-8A8C1C54C828}" dt="2019-04-25T11:42:24.806" v="17" actId="27636"/>
        <pc:sldMkLst>
          <pc:docMk/>
          <pc:sldMk cId="0" sldId="402"/>
        </pc:sldMkLst>
        <pc:spChg chg="mod">
          <ac:chgData name="Kumar, Sumit" userId="bbfe65b6-a941-444a-89fd-7ad6a5414d76" providerId="ADAL" clId="{C66A303E-5092-4AC2-B2E9-8A8C1C54C828}" dt="2019-04-25T11:42:24.806" v="17" actId="27636"/>
          <ac:spMkLst>
            <pc:docMk/>
            <pc:sldMk cId="0" sldId="402"/>
            <ac:spMk id="103427" creationId="{9D0C0245-7F10-4F6D-B888-1660ED6CC66F}"/>
          </ac:spMkLst>
        </pc:spChg>
      </pc:sldChg>
      <pc:sldChg chg="add">
        <pc:chgData name="Kumar, Sumit" userId="bbfe65b6-a941-444a-89fd-7ad6a5414d76" providerId="ADAL" clId="{C66A303E-5092-4AC2-B2E9-8A8C1C54C828}" dt="2019-04-25T11:42:24.533" v="5"/>
        <pc:sldMkLst>
          <pc:docMk/>
          <pc:sldMk cId="0" sldId="403"/>
        </pc:sldMkLst>
      </pc:sldChg>
      <pc:sldChg chg="add ord">
        <pc:chgData name="Kumar, Sumit" userId="bbfe65b6-a941-444a-89fd-7ad6a5414d76" providerId="ADAL" clId="{C66A303E-5092-4AC2-B2E9-8A8C1C54C828}" dt="2019-04-30T08:36:05.182" v="61"/>
        <pc:sldMkLst>
          <pc:docMk/>
          <pc:sldMk cId="0" sldId="428"/>
        </pc:sldMkLst>
      </pc:sldChg>
      <pc:sldChg chg="modSp add">
        <pc:chgData name="Kumar, Sumit" userId="bbfe65b6-a941-444a-89fd-7ad6a5414d76" providerId="ADAL" clId="{C66A303E-5092-4AC2-B2E9-8A8C1C54C828}" dt="2019-04-25T11:35:44.392" v="3" actId="27636"/>
        <pc:sldMkLst>
          <pc:docMk/>
          <pc:sldMk cId="0" sldId="430"/>
        </pc:sldMkLst>
        <pc:spChg chg="mod">
          <ac:chgData name="Kumar, Sumit" userId="bbfe65b6-a941-444a-89fd-7ad6a5414d76" providerId="ADAL" clId="{C66A303E-5092-4AC2-B2E9-8A8C1C54C828}" dt="2019-04-25T11:35:44.392" v="3" actId="27636"/>
          <ac:spMkLst>
            <pc:docMk/>
            <pc:sldMk cId="0" sldId="430"/>
            <ac:spMk id="62467" creationId="{3A953BF2-57C1-4E0E-98E4-F976D19149AA}"/>
          </ac:spMkLst>
        </pc:spChg>
      </pc:sldChg>
      <pc:sldChg chg="modSp add">
        <pc:chgData name="Kumar, Sumit" userId="bbfe65b6-a941-444a-89fd-7ad6a5414d76" providerId="ADAL" clId="{C66A303E-5092-4AC2-B2E9-8A8C1C54C828}" dt="2019-04-25T11:35:44.407" v="4" actId="27636"/>
        <pc:sldMkLst>
          <pc:docMk/>
          <pc:sldMk cId="0" sldId="450"/>
        </pc:sldMkLst>
        <pc:spChg chg="mod">
          <ac:chgData name="Kumar, Sumit" userId="bbfe65b6-a941-444a-89fd-7ad6a5414d76" providerId="ADAL" clId="{C66A303E-5092-4AC2-B2E9-8A8C1C54C828}" dt="2019-04-25T11:35:44.407" v="4" actId="27636"/>
          <ac:spMkLst>
            <pc:docMk/>
            <pc:sldMk cId="0" sldId="450"/>
            <ac:spMk id="64515" creationId="{9BA35646-FFD8-4004-87FF-AACE6D0A1E20}"/>
          </ac:spMkLst>
        </pc:spChg>
      </pc:sldChg>
      <pc:sldChg chg="modSp add">
        <pc:chgData name="Kumar, Sumit" userId="bbfe65b6-a941-444a-89fd-7ad6a5414d76" providerId="ADAL" clId="{C66A303E-5092-4AC2-B2E9-8A8C1C54C828}" dt="2019-04-25T11:42:24.653" v="7" actId="27636"/>
        <pc:sldMkLst>
          <pc:docMk/>
          <pc:sldMk cId="0" sldId="482"/>
        </pc:sldMkLst>
        <pc:spChg chg="mod">
          <ac:chgData name="Kumar, Sumit" userId="bbfe65b6-a941-444a-89fd-7ad6a5414d76" providerId="ADAL" clId="{C66A303E-5092-4AC2-B2E9-8A8C1C54C828}" dt="2019-04-25T11:42:24.653" v="7" actId="27636"/>
          <ac:spMkLst>
            <pc:docMk/>
            <pc:sldMk cId="0" sldId="482"/>
            <ac:spMk id="74755" creationId="{F2269F91-9974-40F0-96EF-B22386FC2571}"/>
          </ac:spMkLst>
        </pc:spChg>
      </pc:sldChg>
      <pc:sldChg chg="modSp add">
        <pc:chgData name="Kumar, Sumit" userId="bbfe65b6-a941-444a-89fd-7ad6a5414d76" providerId="ADAL" clId="{C66A303E-5092-4AC2-B2E9-8A8C1C54C828}" dt="2019-04-25T11:35:44.376" v="2" actId="27636"/>
        <pc:sldMkLst>
          <pc:docMk/>
          <pc:sldMk cId="0" sldId="483"/>
        </pc:sldMkLst>
        <pc:spChg chg="mod">
          <ac:chgData name="Kumar, Sumit" userId="bbfe65b6-a941-444a-89fd-7ad6a5414d76" providerId="ADAL" clId="{C66A303E-5092-4AC2-B2E9-8A8C1C54C828}" dt="2019-04-25T11:35:44.376" v="2" actId="27636"/>
          <ac:spMkLst>
            <pc:docMk/>
            <pc:sldMk cId="0" sldId="483"/>
            <ac:spMk id="57347" creationId="{EFCA0C2F-3FF0-4A0F-9CA6-29E75CF07643}"/>
          </ac:spMkLst>
        </pc:spChg>
      </pc:sldChg>
      <pc:sldChg chg="add ord modTransition">
        <pc:chgData name="Kumar, Sumit" userId="bbfe65b6-a941-444a-89fd-7ad6a5414d76" providerId="ADAL" clId="{C66A303E-5092-4AC2-B2E9-8A8C1C54C828}" dt="2019-04-30T08:36:07.563" v="62"/>
        <pc:sldMkLst>
          <pc:docMk/>
          <pc:sldMk cId="0" sldId="488"/>
        </pc:sldMkLst>
      </pc:sldChg>
      <pc:sldChg chg="modSp add modTransition">
        <pc:chgData name="Kumar, Sumit" userId="bbfe65b6-a941-444a-89fd-7ad6a5414d76" providerId="ADAL" clId="{C66A303E-5092-4AC2-B2E9-8A8C1C54C828}" dt="2019-04-25T11:42:24.806" v="18" actId="27636"/>
        <pc:sldMkLst>
          <pc:docMk/>
          <pc:sldMk cId="0" sldId="497"/>
        </pc:sldMkLst>
        <pc:spChg chg="mod">
          <ac:chgData name="Kumar, Sumit" userId="bbfe65b6-a941-444a-89fd-7ad6a5414d76" providerId="ADAL" clId="{C66A303E-5092-4AC2-B2E9-8A8C1C54C828}" dt="2019-04-25T11:42:24.806" v="18" actId="27636"/>
          <ac:spMkLst>
            <pc:docMk/>
            <pc:sldMk cId="0" sldId="497"/>
            <ac:spMk id="3" creationId="{D6370659-D030-4436-86E5-DA3EAAD84FC1}"/>
          </ac:spMkLst>
        </pc:spChg>
      </pc:sldChg>
      <pc:sldChg chg="add">
        <pc:chgData name="Kumar, Sumit" userId="bbfe65b6-a941-444a-89fd-7ad6a5414d76" providerId="ADAL" clId="{C66A303E-5092-4AC2-B2E9-8A8C1C54C828}" dt="2019-04-25T11:52:37.903" v="19"/>
        <pc:sldMkLst>
          <pc:docMk/>
          <pc:sldMk cId="0" sldId="498"/>
        </pc:sldMkLst>
      </pc:sldChg>
      <pc:sldChg chg="modSp add">
        <pc:chgData name="Kumar, Sumit" userId="bbfe65b6-a941-444a-89fd-7ad6a5414d76" providerId="ADAL" clId="{C66A303E-5092-4AC2-B2E9-8A8C1C54C828}" dt="2019-04-25T11:53:16.611" v="21" actId="27636"/>
        <pc:sldMkLst>
          <pc:docMk/>
          <pc:sldMk cId="0" sldId="499"/>
        </pc:sldMkLst>
        <pc:spChg chg="mod">
          <ac:chgData name="Kumar, Sumit" userId="bbfe65b6-a941-444a-89fd-7ad6a5414d76" providerId="ADAL" clId="{C66A303E-5092-4AC2-B2E9-8A8C1C54C828}" dt="2019-04-25T11:53:16.611" v="21" actId="27636"/>
          <ac:spMkLst>
            <pc:docMk/>
            <pc:sldMk cId="0" sldId="499"/>
            <ac:spMk id="10242" creationId="{7DC1C649-0161-46A5-B083-6D7F00FB2774}"/>
          </ac:spMkLst>
        </pc:spChg>
      </pc:sldChg>
      <pc:sldChg chg="add">
        <pc:chgData name="Kumar, Sumit" userId="bbfe65b6-a941-444a-89fd-7ad6a5414d76" providerId="ADAL" clId="{C66A303E-5092-4AC2-B2E9-8A8C1C54C828}" dt="2019-04-30T06:56:34.586" v="42"/>
        <pc:sldMkLst>
          <pc:docMk/>
          <pc:sldMk cId="0" sldId="500"/>
        </pc:sldMkLst>
      </pc:sldChg>
      <pc:sldChg chg="add">
        <pc:chgData name="Kumar, Sumit" userId="bbfe65b6-a941-444a-89fd-7ad6a5414d76" providerId="ADAL" clId="{C66A303E-5092-4AC2-B2E9-8A8C1C54C828}" dt="2019-04-30T06:56:34.586" v="42"/>
        <pc:sldMkLst>
          <pc:docMk/>
          <pc:sldMk cId="0" sldId="501"/>
        </pc:sldMkLst>
      </pc:sldChg>
      <pc:sldChg chg="addSp delSp modSp add">
        <pc:chgData name="Kumar, Sumit" userId="bbfe65b6-a941-444a-89fd-7ad6a5414d76" providerId="ADAL" clId="{C66A303E-5092-4AC2-B2E9-8A8C1C54C828}" dt="2019-05-14T09:54:34.189" v="1155" actId="1076"/>
        <pc:sldMkLst>
          <pc:docMk/>
          <pc:sldMk cId="1017850123" sldId="502"/>
        </pc:sldMkLst>
        <pc:spChg chg="add del mod">
          <ac:chgData name="Kumar, Sumit" userId="bbfe65b6-a941-444a-89fd-7ad6a5414d76" providerId="ADAL" clId="{C66A303E-5092-4AC2-B2E9-8A8C1C54C828}" dt="2019-05-08T12:03:09.084" v="905" actId="11529"/>
          <ac:spMkLst>
            <pc:docMk/>
            <pc:sldMk cId="1017850123" sldId="502"/>
            <ac:spMk id="3" creationId="{3331C50B-44C6-428F-823B-4BAFBF17CC90}"/>
          </ac:spMkLst>
        </pc:spChg>
        <pc:spChg chg="add del mod">
          <ac:chgData name="Kumar, Sumit" userId="bbfe65b6-a941-444a-89fd-7ad6a5414d76" providerId="ADAL" clId="{C66A303E-5092-4AC2-B2E9-8A8C1C54C828}" dt="2019-05-08T12:03:08.639" v="904"/>
          <ac:spMkLst>
            <pc:docMk/>
            <pc:sldMk cId="1017850123" sldId="502"/>
            <ac:spMk id="4" creationId="{854B5903-7C7F-470A-B687-80216155DC21}"/>
          </ac:spMkLst>
        </pc:spChg>
        <pc:spChg chg="add del mod">
          <ac:chgData name="Kumar, Sumit" userId="bbfe65b6-a941-444a-89fd-7ad6a5414d76" providerId="ADAL" clId="{C66A303E-5092-4AC2-B2E9-8A8C1C54C828}" dt="2019-05-08T12:03:08.004" v="902"/>
          <ac:spMkLst>
            <pc:docMk/>
            <pc:sldMk cId="1017850123" sldId="502"/>
            <ac:spMk id="5" creationId="{3F2408C9-FE26-474D-BF2B-79CC31BED3F4}"/>
          </ac:spMkLst>
        </pc:spChg>
        <pc:graphicFrameChg chg="add mod">
          <ac:chgData name="Kumar, Sumit" userId="bbfe65b6-a941-444a-89fd-7ad6a5414d76" providerId="ADAL" clId="{C66A303E-5092-4AC2-B2E9-8A8C1C54C828}" dt="2019-05-14T09:53:15.553" v="1144" actId="14100"/>
          <ac:graphicFrameMkLst>
            <pc:docMk/>
            <pc:sldMk cId="1017850123" sldId="502"/>
            <ac:graphicFrameMk id="2" creationId="{AD387918-DCF9-4438-82D5-F737D6FB3F17}"/>
          </ac:graphicFrameMkLst>
        </pc:graphicFrameChg>
        <pc:graphicFrameChg chg="add mod modGraphic">
          <ac:chgData name="Kumar, Sumit" userId="bbfe65b6-a941-444a-89fd-7ad6a5414d76" providerId="ADAL" clId="{C66A303E-5092-4AC2-B2E9-8A8C1C54C828}" dt="2019-05-14T09:54:34.189" v="1155" actId="1076"/>
          <ac:graphicFrameMkLst>
            <pc:docMk/>
            <pc:sldMk cId="1017850123" sldId="502"/>
            <ac:graphicFrameMk id="6" creationId="{88D688E9-27D3-44FA-8F6D-27C9E3296AB0}"/>
          </ac:graphicFrameMkLst>
        </pc:graphicFrameChg>
        <pc:graphicFrameChg chg="add del mod modGraphic">
          <ac:chgData name="Kumar, Sumit" userId="bbfe65b6-a941-444a-89fd-7ad6a5414d76" providerId="ADAL" clId="{C66A303E-5092-4AC2-B2E9-8A8C1C54C828}" dt="2019-05-14T09:54:05.564" v="1152"/>
          <ac:graphicFrameMkLst>
            <pc:docMk/>
            <pc:sldMk cId="1017850123" sldId="502"/>
            <ac:graphicFrameMk id="7" creationId="{FA26122C-8D82-436E-8C43-26EA4DF9B611}"/>
          </ac:graphicFrameMkLst>
        </pc:graphicFrameChg>
      </pc:sldChg>
      <pc:sldChg chg="add">
        <pc:chgData name="Kumar, Sumit" userId="bbfe65b6-a941-444a-89fd-7ad6a5414d76" providerId="ADAL" clId="{C66A303E-5092-4AC2-B2E9-8A8C1C54C828}" dt="2019-05-07T13:33:23.274" v="743"/>
        <pc:sldMkLst>
          <pc:docMk/>
          <pc:sldMk cId="347763139" sldId="503"/>
        </pc:sldMkLst>
      </pc:sldChg>
      <pc:sldChg chg="modSp add">
        <pc:chgData name="Kumar, Sumit" userId="bbfe65b6-a941-444a-89fd-7ad6a5414d76" providerId="ADAL" clId="{C66A303E-5092-4AC2-B2E9-8A8C1C54C828}" dt="2019-05-15T12:19:52.499" v="1163" actId="14100"/>
        <pc:sldMkLst>
          <pc:docMk/>
          <pc:sldMk cId="410252891" sldId="504"/>
        </pc:sldMkLst>
        <pc:picChg chg="mod">
          <ac:chgData name="Kumar, Sumit" userId="bbfe65b6-a941-444a-89fd-7ad6a5414d76" providerId="ADAL" clId="{C66A303E-5092-4AC2-B2E9-8A8C1C54C828}" dt="2019-05-15T12:19:52.499" v="1163" actId="14100"/>
          <ac:picMkLst>
            <pc:docMk/>
            <pc:sldMk cId="410252891" sldId="504"/>
            <ac:picMk id="7" creationId="{00000000-0000-0000-0000-000000000000}"/>
          </ac:picMkLst>
        </pc:picChg>
      </pc:sldChg>
      <pc:sldChg chg="add">
        <pc:chgData name="Kumar, Sumit" userId="bbfe65b6-a941-444a-89fd-7ad6a5414d76" providerId="ADAL" clId="{C66A303E-5092-4AC2-B2E9-8A8C1C54C828}" dt="2019-05-07T13:33:23.274" v="743"/>
        <pc:sldMkLst>
          <pc:docMk/>
          <pc:sldMk cId="4232719720" sldId="505"/>
        </pc:sldMkLst>
      </pc:sldChg>
      <pc:sldChg chg="add">
        <pc:chgData name="Kumar, Sumit" userId="bbfe65b6-a941-444a-89fd-7ad6a5414d76" providerId="ADAL" clId="{C66A303E-5092-4AC2-B2E9-8A8C1C54C828}" dt="2019-05-07T13:33:23.274" v="743"/>
        <pc:sldMkLst>
          <pc:docMk/>
          <pc:sldMk cId="1162623918" sldId="506"/>
        </pc:sldMkLst>
      </pc:sldChg>
      <pc:sldChg chg="add">
        <pc:chgData name="Kumar, Sumit" userId="bbfe65b6-a941-444a-89fd-7ad6a5414d76" providerId="ADAL" clId="{C66A303E-5092-4AC2-B2E9-8A8C1C54C828}" dt="2019-05-07T13:33:23.274" v="743"/>
        <pc:sldMkLst>
          <pc:docMk/>
          <pc:sldMk cId="2790580099" sldId="507"/>
        </pc:sldMkLst>
      </pc:sldChg>
      <pc:sldChg chg="add">
        <pc:chgData name="Kumar, Sumit" userId="bbfe65b6-a941-444a-89fd-7ad6a5414d76" providerId="ADAL" clId="{C66A303E-5092-4AC2-B2E9-8A8C1C54C828}" dt="2019-05-07T13:33:23.274" v="743"/>
        <pc:sldMkLst>
          <pc:docMk/>
          <pc:sldMk cId="4166172627" sldId="508"/>
        </pc:sldMkLst>
      </pc:sldChg>
      <pc:sldChg chg="add">
        <pc:chgData name="Kumar, Sumit" userId="bbfe65b6-a941-444a-89fd-7ad6a5414d76" providerId="ADAL" clId="{C66A303E-5092-4AC2-B2E9-8A8C1C54C828}" dt="2019-05-07T13:33:23.274" v="743"/>
        <pc:sldMkLst>
          <pc:docMk/>
          <pc:sldMk cId="350385303" sldId="50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DB425-CD3D-473A-8CF9-CA37148561B4}"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3A421A41-2A2F-41DC-90E1-0B0D4ADD88CA}">
      <dgm:prSet phldrT="[Text]" custT="1"/>
      <dgm:spPr/>
      <dgm:t>
        <a:bodyPr/>
        <a:lstStyle/>
        <a:p>
          <a:r>
            <a:rPr lang="en-US" sz="1400" dirty="0"/>
            <a:t>Type Hierarchy</a:t>
          </a:r>
          <a:endParaRPr lang="en-GB" sz="1400" dirty="0"/>
        </a:p>
      </dgm:t>
    </dgm:pt>
    <dgm:pt modelId="{7186AE18-B2E8-4364-87CB-09993E0557D2}" type="parTrans" cxnId="{318DD9A4-3E4E-4C1A-9053-CD352D6A5674}">
      <dgm:prSet/>
      <dgm:spPr/>
      <dgm:t>
        <a:bodyPr/>
        <a:lstStyle/>
        <a:p>
          <a:endParaRPr lang="en-GB"/>
        </a:p>
      </dgm:t>
    </dgm:pt>
    <dgm:pt modelId="{CEF1487D-A197-4B31-866C-D088C1E6EB57}" type="sibTrans" cxnId="{318DD9A4-3E4E-4C1A-9053-CD352D6A5674}">
      <dgm:prSet/>
      <dgm:spPr/>
      <dgm:t>
        <a:bodyPr/>
        <a:lstStyle/>
        <a:p>
          <a:endParaRPr lang="en-GB"/>
        </a:p>
      </dgm:t>
    </dgm:pt>
    <dgm:pt modelId="{A7C18B04-D9CF-41C0-B78D-1AB238240DD1}">
      <dgm:prSet phldrT="[Text]" custT="1"/>
      <dgm:spPr/>
      <dgm:t>
        <a:bodyPr/>
        <a:lstStyle/>
        <a:p>
          <a:r>
            <a:rPr lang="en-US" sz="800" dirty="0"/>
            <a:t>Numbers</a:t>
          </a:r>
          <a:endParaRPr lang="en-GB" sz="800" dirty="0"/>
        </a:p>
      </dgm:t>
    </dgm:pt>
    <dgm:pt modelId="{BA0C0F46-EB02-4910-AB13-469C594E29AE}" type="parTrans" cxnId="{76A817CA-F5C5-410D-91C1-1CAC07C72134}">
      <dgm:prSet/>
      <dgm:spPr/>
      <dgm:t>
        <a:bodyPr/>
        <a:lstStyle/>
        <a:p>
          <a:endParaRPr lang="en-GB" sz="800"/>
        </a:p>
      </dgm:t>
    </dgm:pt>
    <dgm:pt modelId="{098C36BB-168A-4496-8D4F-B4C564CAA774}" type="sibTrans" cxnId="{76A817CA-F5C5-410D-91C1-1CAC07C72134}">
      <dgm:prSet/>
      <dgm:spPr/>
      <dgm:t>
        <a:bodyPr/>
        <a:lstStyle/>
        <a:p>
          <a:endParaRPr lang="en-GB"/>
        </a:p>
      </dgm:t>
    </dgm:pt>
    <dgm:pt modelId="{641FBA13-8204-43AA-B932-96BD238E5F75}">
      <dgm:prSet phldrT="[Text]" custT="1"/>
      <dgm:spPr/>
      <dgm:t>
        <a:bodyPr/>
        <a:lstStyle/>
        <a:p>
          <a:r>
            <a:rPr lang="en-US" sz="800" dirty="0"/>
            <a:t>None</a:t>
          </a:r>
          <a:endParaRPr lang="en-GB" sz="800" dirty="0"/>
        </a:p>
      </dgm:t>
    </dgm:pt>
    <dgm:pt modelId="{9DF06FA1-EE2A-41EB-8FF6-54160AD268AE}" type="parTrans" cxnId="{E758FC26-30BA-4099-822C-1FA95C36AC79}">
      <dgm:prSet/>
      <dgm:spPr/>
      <dgm:t>
        <a:bodyPr/>
        <a:lstStyle/>
        <a:p>
          <a:endParaRPr lang="en-GB" sz="800"/>
        </a:p>
      </dgm:t>
    </dgm:pt>
    <dgm:pt modelId="{78B13C93-7B63-4D1E-A2BB-E8F86C7DA94F}" type="sibTrans" cxnId="{E758FC26-30BA-4099-822C-1FA95C36AC79}">
      <dgm:prSet/>
      <dgm:spPr/>
      <dgm:t>
        <a:bodyPr/>
        <a:lstStyle/>
        <a:p>
          <a:endParaRPr lang="en-GB"/>
        </a:p>
      </dgm:t>
    </dgm:pt>
    <dgm:pt modelId="{722CE973-1D88-4D0E-BFF4-8049CD036490}">
      <dgm:prSet phldrT="[Text]" custT="1"/>
      <dgm:spPr/>
      <dgm:t>
        <a:bodyPr/>
        <a:lstStyle/>
        <a:p>
          <a:r>
            <a:rPr lang="en-US" sz="800" dirty="0"/>
            <a:t>Sequences</a:t>
          </a:r>
          <a:endParaRPr lang="en-GB" sz="800" dirty="0"/>
        </a:p>
      </dgm:t>
    </dgm:pt>
    <dgm:pt modelId="{DD85FAE0-E1C8-4443-8422-F659EFC5AAF9}" type="parTrans" cxnId="{841F484C-4E7D-442C-B338-6896B91FE6FB}">
      <dgm:prSet/>
      <dgm:spPr/>
      <dgm:t>
        <a:bodyPr/>
        <a:lstStyle/>
        <a:p>
          <a:endParaRPr lang="en-GB" sz="800"/>
        </a:p>
      </dgm:t>
    </dgm:pt>
    <dgm:pt modelId="{A987B71D-BD6D-4D3D-9C1C-C52A0A8E6C3A}" type="sibTrans" cxnId="{841F484C-4E7D-442C-B338-6896B91FE6FB}">
      <dgm:prSet/>
      <dgm:spPr/>
      <dgm:t>
        <a:bodyPr/>
        <a:lstStyle/>
        <a:p>
          <a:endParaRPr lang="en-GB"/>
        </a:p>
      </dgm:t>
    </dgm:pt>
    <dgm:pt modelId="{53AC39F6-BB2C-4243-9BC2-0C3C66520661}">
      <dgm:prSet phldrT="[Text]" custT="1"/>
      <dgm:spPr/>
      <dgm:t>
        <a:bodyPr/>
        <a:lstStyle/>
        <a:p>
          <a:r>
            <a:rPr lang="en-US" sz="800" dirty="0"/>
            <a:t>Mappings</a:t>
          </a:r>
          <a:endParaRPr lang="en-GB" sz="800" dirty="0"/>
        </a:p>
      </dgm:t>
    </dgm:pt>
    <dgm:pt modelId="{36247C39-82D5-4156-A1A5-2E22FE997C76}" type="parTrans" cxnId="{B1CB6B92-DEB2-4DA2-AEEC-5BBE83821D2F}">
      <dgm:prSet/>
      <dgm:spPr/>
      <dgm:t>
        <a:bodyPr/>
        <a:lstStyle/>
        <a:p>
          <a:endParaRPr lang="en-GB" sz="800"/>
        </a:p>
      </dgm:t>
    </dgm:pt>
    <dgm:pt modelId="{979BAF97-DBD3-4B0C-8270-5B841F338CCD}" type="sibTrans" cxnId="{B1CB6B92-DEB2-4DA2-AEEC-5BBE83821D2F}">
      <dgm:prSet/>
      <dgm:spPr/>
      <dgm:t>
        <a:bodyPr/>
        <a:lstStyle/>
        <a:p>
          <a:endParaRPr lang="en-GB"/>
        </a:p>
      </dgm:t>
    </dgm:pt>
    <dgm:pt modelId="{EF73B043-3E28-4714-8BB9-530605634B71}">
      <dgm:prSet phldrT="[Text]" custT="1"/>
      <dgm:spPr/>
      <dgm:t>
        <a:bodyPr/>
        <a:lstStyle/>
        <a:p>
          <a:r>
            <a:rPr lang="en-US" sz="800" dirty="0"/>
            <a:t>Integral</a:t>
          </a:r>
          <a:endParaRPr lang="en-GB" sz="800" dirty="0"/>
        </a:p>
      </dgm:t>
    </dgm:pt>
    <dgm:pt modelId="{3AC1C08E-7C48-4C43-BBF1-8A159DB2AE23}" type="parTrans" cxnId="{8466AB0E-0F9D-409C-8723-76E2240DDD82}">
      <dgm:prSet/>
      <dgm:spPr/>
      <dgm:t>
        <a:bodyPr/>
        <a:lstStyle/>
        <a:p>
          <a:endParaRPr lang="en-GB" sz="800"/>
        </a:p>
      </dgm:t>
    </dgm:pt>
    <dgm:pt modelId="{B1954B8A-6FC1-4D74-8F17-C64A9EE53466}" type="sibTrans" cxnId="{8466AB0E-0F9D-409C-8723-76E2240DDD82}">
      <dgm:prSet/>
      <dgm:spPr/>
      <dgm:t>
        <a:bodyPr/>
        <a:lstStyle/>
        <a:p>
          <a:endParaRPr lang="en-GB"/>
        </a:p>
      </dgm:t>
    </dgm:pt>
    <dgm:pt modelId="{EA6463E4-0CFE-4EC7-B096-8691225D9FD0}">
      <dgm:prSet phldrT="[Text]" custT="1"/>
      <dgm:spPr/>
      <dgm:t>
        <a:bodyPr/>
        <a:lstStyle/>
        <a:p>
          <a:r>
            <a:rPr lang="en-US" sz="800" dirty="0"/>
            <a:t>Boolean</a:t>
          </a:r>
          <a:endParaRPr lang="en-GB" sz="800" dirty="0"/>
        </a:p>
      </dgm:t>
    </dgm:pt>
    <dgm:pt modelId="{6D1EF3D6-275B-41B7-A8DB-C26A04375F35}" type="parTrans" cxnId="{4144DBC9-0DE6-4798-9A74-FDD38248DC4C}">
      <dgm:prSet/>
      <dgm:spPr/>
      <dgm:t>
        <a:bodyPr/>
        <a:lstStyle/>
        <a:p>
          <a:endParaRPr lang="en-GB" sz="800"/>
        </a:p>
      </dgm:t>
    </dgm:pt>
    <dgm:pt modelId="{88872698-0A3F-43DA-94FE-85FFE714697C}" type="sibTrans" cxnId="{4144DBC9-0DE6-4798-9A74-FDD38248DC4C}">
      <dgm:prSet/>
      <dgm:spPr/>
      <dgm:t>
        <a:bodyPr/>
        <a:lstStyle/>
        <a:p>
          <a:endParaRPr lang="en-GB"/>
        </a:p>
      </dgm:t>
    </dgm:pt>
    <dgm:pt modelId="{E0DB43CD-274B-4229-93C7-6598C98D6F47}">
      <dgm:prSet phldrT="[Text]" custT="1"/>
      <dgm:spPr/>
      <dgm:t>
        <a:bodyPr/>
        <a:lstStyle/>
        <a:p>
          <a:r>
            <a:rPr lang="en-US" sz="800" dirty="0"/>
            <a:t>Floating Point</a:t>
          </a:r>
          <a:endParaRPr lang="en-GB" sz="800" dirty="0"/>
        </a:p>
      </dgm:t>
    </dgm:pt>
    <dgm:pt modelId="{74D9CD18-DCCA-446F-BBB6-9AC0D4141035}" type="parTrans" cxnId="{0F074E38-C60D-4555-A44E-83BF82353993}">
      <dgm:prSet/>
      <dgm:spPr/>
      <dgm:t>
        <a:bodyPr/>
        <a:lstStyle/>
        <a:p>
          <a:endParaRPr lang="en-GB" sz="800"/>
        </a:p>
      </dgm:t>
    </dgm:pt>
    <dgm:pt modelId="{7C181E3D-A946-4371-8335-2CD05A0DF790}" type="sibTrans" cxnId="{0F074E38-C60D-4555-A44E-83BF82353993}">
      <dgm:prSet/>
      <dgm:spPr/>
      <dgm:t>
        <a:bodyPr/>
        <a:lstStyle/>
        <a:p>
          <a:endParaRPr lang="en-GB"/>
        </a:p>
      </dgm:t>
    </dgm:pt>
    <dgm:pt modelId="{6F9B87E8-AB47-42CD-BEB6-E6CDD953899C}">
      <dgm:prSet phldrT="[Text]" custT="1"/>
      <dgm:spPr/>
      <dgm:t>
        <a:bodyPr/>
        <a:lstStyle/>
        <a:p>
          <a:r>
            <a:rPr lang="en-US" sz="800" dirty="0"/>
            <a:t>Complex</a:t>
          </a:r>
          <a:endParaRPr lang="en-GB" sz="800" dirty="0"/>
        </a:p>
      </dgm:t>
    </dgm:pt>
    <dgm:pt modelId="{72FC8CE0-0AE3-44D9-AC0C-447AAB83BFE9}" type="parTrans" cxnId="{3A7C1C49-A2F8-4B86-9E6D-B2F9F541BF9A}">
      <dgm:prSet/>
      <dgm:spPr/>
      <dgm:t>
        <a:bodyPr/>
        <a:lstStyle/>
        <a:p>
          <a:endParaRPr lang="en-GB" sz="800"/>
        </a:p>
      </dgm:t>
    </dgm:pt>
    <dgm:pt modelId="{FC9705FB-7AE8-453E-80A4-83338718ED78}" type="sibTrans" cxnId="{3A7C1C49-A2F8-4B86-9E6D-B2F9F541BF9A}">
      <dgm:prSet/>
      <dgm:spPr/>
      <dgm:t>
        <a:bodyPr/>
        <a:lstStyle/>
        <a:p>
          <a:endParaRPr lang="en-GB"/>
        </a:p>
      </dgm:t>
    </dgm:pt>
    <dgm:pt modelId="{3221C47A-E8DE-4026-949D-DD1201E930D0}">
      <dgm:prSet phldrT="[Text]" custT="1"/>
      <dgm:spPr>
        <a:solidFill>
          <a:schemeClr val="accent1"/>
        </a:solidFill>
        <a:ln w="12700" cap="flat" cmpd="sng" algn="ctr">
          <a:solidFill>
            <a:prstClr val="white">
              <a:hueOff val="0"/>
              <a:satOff val="0"/>
              <a:lumOff val="0"/>
              <a:alphaOff val="0"/>
            </a:prst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n-US" sz="800" kern="1200" dirty="0">
              <a:solidFill>
                <a:prstClr val="white"/>
              </a:solidFill>
              <a:latin typeface="Calibri" panose="020F0502020204030204"/>
              <a:ea typeface="+mn-ea"/>
              <a:cs typeface="+mn-cs"/>
            </a:rPr>
            <a:t>String</a:t>
          </a:r>
          <a:endParaRPr lang="en-GB" sz="800" kern="1200" dirty="0">
            <a:solidFill>
              <a:prstClr val="white"/>
            </a:solidFill>
            <a:latin typeface="Calibri" panose="020F0502020204030204"/>
            <a:ea typeface="+mn-ea"/>
            <a:cs typeface="+mn-cs"/>
          </a:endParaRPr>
        </a:p>
      </dgm:t>
    </dgm:pt>
    <dgm:pt modelId="{E9B1577F-8151-432B-9D8A-C9332400AF1C}" type="parTrans" cxnId="{14DCEED6-664F-4B33-B831-A51A2970699A}">
      <dgm:prSet/>
      <dgm:spPr/>
      <dgm:t>
        <a:bodyPr/>
        <a:lstStyle/>
        <a:p>
          <a:endParaRPr lang="en-GB" sz="800"/>
        </a:p>
      </dgm:t>
    </dgm:pt>
    <dgm:pt modelId="{87BDE30A-7C81-4C5A-AF57-E94F04BBF9A1}" type="sibTrans" cxnId="{14DCEED6-664F-4B33-B831-A51A2970699A}">
      <dgm:prSet/>
      <dgm:spPr/>
      <dgm:t>
        <a:bodyPr/>
        <a:lstStyle/>
        <a:p>
          <a:endParaRPr lang="en-GB"/>
        </a:p>
      </dgm:t>
    </dgm:pt>
    <dgm:pt modelId="{BFE69FDE-6994-4842-9652-6F967FDA6AF6}">
      <dgm:prSet phldrT="[Text]" custT="1"/>
      <dgm:spPr>
        <a:solidFill>
          <a:schemeClr val="accent1"/>
        </a:solidFill>
      </dgm:spPr>
      <dgm:t>
        <a:bodyPr/>
        <a:lstStyle/>
        <a:p>
          <a:r>
            <a:rPr lang="en-US" sz="800" kern="1200" dirty="0">
              <a:solidFill>
                <a:prstClr val="white"/>
              </a:solidFill>
              <a:latin typeface="Calibri" panose="020F0502020204030204"/>
              <a:ea typeface="+mn-ea"/>
              <a:cs typeface="+mn-cs"/>
            </a:rPr>
            <a:t>Tuple</a:t>
          </a:r>
          <a:endParaRPr lang="en-GB" sz="800" kern="1200" dirty="0">
            <a:solidFill>
              <a:prstClr val="white"/>
            </a:solidFill>
            <a:latin typeface="Calibri" panose="020F0502020204030204"/>
            <a:ea typeface="+mn-ea"/>
            <a:cs typeface="+mn-cs"/>
          </a:endParaRPr>
        </a:p>
      </dgm:t>
    </dgm:pt>
    <dgm:pt modelId="{4E9E0361-52AF-42ED-8120-8B3AA823CCF8}" type="parTrans" cxnId="{9D837912-7CB5-4A74-996C-C8EC790E476B}">
      <dgm:prSet/>
      <dgm:spPr/>
      <dgm:t>
        <a:bodyPr/>
        <a:lstStyle/>
        <a:p>
          <a:endParaRPr lang="en-GB" sz="800"/>
        </a:p>
      </dgm:t>
    </dgm:pt>
    <dgm:pt modelId="{B8A82F6C-AD2B-4AA7-8E4B-B119C4093FB1}" type="sibTrans" cxnId="{9D837912-7CB5-4A74-996C-C8EC790E476B}">
      <dgm:prSet/>
      <dgm:spPr/>
      <dgm:t>
        <a:bodyPr/>
        <a:lstStyle/>
        <a:p>
          <a:endParaRPr lang="en-GB"/>
        </a:p>
      </dgm:t>
    </dgm:pt>
    <dgm:pt modelId="{3297FDD6-3BDD-438E-B875-E090208E52C3}">
      <dgm:prSet phldrT="[Text]" custT="1"/>
      <dgm:spPr/>
      <dgm:t>
        <a:bodyPr/>
        <a:lstStyle/>
        <a:p>
          <a:r>
            <a:rPr lang="en-US" sz="800" dirty="0"/>
            <a:t>List</a:t>
          </a:r>
          <a:endParaRPr lang="en-GB" sz="800" dirty="0"/>
        </a:p>
      </dgm:t>
    </dgm:pt>
    <dgm:pt modelId="{ACE82727-3823-4E82-A421-5A22A5027A9D}" type="parTrans" cxnId="{5C84D885-C405-471E-9039-FEFF83A8B44D}">
      <dgm:prSet/>
      <dgm:spPr/>
      <dgm:t>
        <a:bodyPr/>
        <a:lstStyle/>
        <a:p>
          <a:endParaRPr lang="en-GB" sz="800"/>
        </a:p>
      </dgm:t>
    </dgm:pt>
    <dgm:pt modelId="{63BDB26B-840C-44BE-9187-4D7DD11EBD94}" type="sibTrans" cxnId="{5C84D885-C405-471E-9039-FEFF83A8B44D}">
      <dgm:prSet/>
      <dgm:spPr/>
      <dgm:t>
        <a:bodyPr/>
        <a:lstStyle/>
        <a:p>
          <a:endParaRPr lang="en-GB"/>
        </a:p>
      </dgm:t>
    </dgm:pt>
    <dgm:pt modelId="{A5D58123-8226-4AD3-B6DF-1C7C09E5D426}">
      <dgm:prSet phldrT="[Text]" custT="1"/>
      <dgm:spPr/>
      <dgm:t>
        <a:bodyPr/>
        <a:lstStyle/>
        <a:p>
          <a:r>
            <a:rPr lang="en-US" sz="800" dirty="0"/>
            <a:t>Dictionary</a:t>
          </a:r>
          <a:endParaRPr lang="en-GB" sz="800" dirty="0"/>
        </a:p>
      </dgm:t>
    </dgm:pt>
    <dgm:pt modelId="{BD2E04E3-0F1E-4BF8-AA3B-077C72853A3B}" type="parTrans" cxnId="{16BE51A2-E73F-4289-A16F-65EC2269C28F}">
      <dgm:prSet/>
      <dgm:spPr/>
      <dgm:t>
        <a:bodyPr/>
        <a:lstStyle/>
        <a:p>
          <a:endParaRPr lang="en-GB" sz="800"/>
        </a:p>
      </dgm:t>
    </dgm:pt>
    <dgm:pt modelId="{1163266D-A38C-4867-8646-8D0778206BC5}" type="sibTrans" cxnId="{16BE51A2-E73F-4289-A16F-65EC2269C28F}">
      <dgm:prSet/>
      <dgm:spPr/>
      <dgm:t>
        <a:bodyPr/>
        <a:lstStyle/>
        <a:p>
          <a:endParaRPr lang="en-GB"/>
        </a:p>
      </dgm:t>
    </dgm:pt>
    <dgm:pt modelId="{126D8030-DDD8-4640-8D2D-A29EF74D93DD}">
      <dgm:prSet phldrT="[Text]" custT="1"/>
      <dgm:spPr/>
      <dgm:t>
        <a:bodyPr/>
        <a:lstStyle/>
        <a:p>
          <a:r>
            <a:rPr lang="en-US" sz="800" dirty="0"/>
            <a:t>Set</a:t>
          </a:r>
          <a:endParaRPr lang="en-GB" sz="800" dirty="0"/>
        </a:p>
      </dgm:t>
    </dgm:pt>
    <dgm:pt modelId="{E2A0369A-4A66-40EE-99DC-599E4401B1D2}" type="parTrans" cxnId="{78E40DE8-64EB-4767-BA8F-263F12DD7370}">
      <dgm:prSet/>
      <dgm:spPr/>
      <dgm:t>
        <a:bodyPr/>
        <a:lstStyle/>
        <a:p>
          <a:endParaRPr lang="en-GB" sz="800"/>
        </a:p>
      </dgm:t>
    </dgm:pt>
    <dgm:pt modelId="{8F4E0009-E991-4257-A2CE-5D2976EEA137}" type="sibTrans" cxnId="{78E40DE8-64EB-4767-BA8F-263F12DD7370}">
      <dgm:prSet/>
      <dgm:spPr/>
      <dgm:t>
        <a:bodyPr/>
        <a:lstStyle/>
        <a:p>
          <a:endParaRPr lang="en-GB"/>
        </a:p>
      </dgm:t>
    </dgm:pt>
    <dgm:pt modelId="{156D7CFC-CAA2-4E06-A70D-A787B52838E3}">
      <dgm:prSet phldrT="[Text]" custT="1"/>
      <dgm:spPr/>
      <dgm:t>
        <a:bodyPr/>
        <a:lstStyle/>
        <a:p>
          <a:r>
            <a:rPr lang="en-US" sz="800" dirty="0"/>
            <a:t>Frozen Set</a:t>
          </a:r>
          <a:endParaRPr lang="en-GB" sz="800" dirty="0"/>
        </a:p>
      </dgm:t>
    </dgm:pt>
    <dgm:pt modelId="{85F09F73-A3E6-4A9D-B9C8-1FE3A87E9FF1}" type="parTrans" cxnId="{DD122706-377F-4F86-B03C-21684D19DBCD}">
      <dgm:prSet/>
      <dgm:spPr/>
      <dgm:t>
        <a:bodyPr/>
        <a:lstStyle/>
        <a:p>
          <a:endParaRPr lang="en-GB" sz="800"/>
        </a:p>
      </dgm:t>
    </dgm:pt>
    <dgm:pt modelId="{CE3ABB6D-AD44-4BD9-9062-FC3DF845E0CE}" type="sibTrans" cxnId="{DD122706-377F-4F86-B03C-21684D19DBCD}">
      <dgm:prSet/>
      <dgm:spPr/>
      <dgm:t>
        <a:bodyPr/>
        <a:lstStyle/>
        <a:p>
          <a:endParaRPr lang="en-GB"/>
        </a:p>
      </dgm:t>
    </dgm:pt>
    <dgm:pt modelId="{7E345938-E913-4205-8753-F89F0A01AD1D}">
      <dgm:prSet phldrT="[Text]" custT="1"/>
      <dgm:spPr/>
      <dgm:t>
        <a:bodyPr/>
        <a:lstStyle/>
        <a:p>
          <a:r>
            <a:rPr lang="en-US" sz="800" dirty="0"/>
            <a:t>Integer</a:t>
          </a:r>
          <a:endParaRPr lang="en-GB" sz="800" dirty="0"/>
        </a:p>
      </dgm:t>
    </dgm:pt>
    <dgm:pt modelId="{3BBB980D-0337-41F1-8705-82F16CAADE2E}" type="parTrans" cxnId="{CB176588-F3A5-4B8B-B143-0B3E5B425069}">
      <dgm:prSet/>
      <dgm:spPr/>
      <dgm:t>
        <a:bodyPr/>
        <a:lstStyle/>
        <a:p>
          <a:endParaRPr lang="en-GB" sz="800"/>
        </a:p>
      </dgm:t>
    </dgm:pt>
    <dgm:pt modelId="{AB11BD35-EA7F-4E1F-ADA0-CEFF68EC3AB6}" type="sibTrans" cxnId="{CB176588-F3A5-4B8B-B143-0B3E5B425069}">
      <dgm:prSet/>
      <dgm:spPr/>
      <dgm:t>
        <a:bodyPr/>
        <a:lstStyle/>
        <a:p>
          <a:endParaRPr lang="en-GB"/>
        </a:p>
      </dgm:t>
    </dgm:pt>
    <dgm:pt modelId="{4EA75C10-071C-4D33-8609-D1EF318279D2}">
      <dgm:prSet phldrT="[Text]" custT="1"/>
      <dgm:spPr/>
      <dgm:t>
        <a:bodyPr/>
        <a:lstStyle/>
        <a:p>
          <a:r>
            <a:rPr lang="en-US" sz="800" dirty="0"/>
            <a:t>Real</a:t>
          </a:r>
          <a:endParaRPr lang="en-GB" sz="800" dirty="0"/>
        </a:p>
      </dgm:t>
    </dgm:pt>
    <dgm:pt modelId="{9F3F52C4-9035-452D-A0AF-29B75D372D72}" type="parTrans" cxnId="{32271D1B-7A48-4FEB-A997-F144A102EE00}">
      <dgm:prSet/>
      <dgm:spPr/>
      <dgm:t>
        <a:bodyPr/>
        <a:lstStyle/>
        <a:p>
          <a:endParaRPr lang="en-GB" sz="800"/>
        </a:p>
      </dgm:t>
    </dgm:pt>
    <dgm:pt modelId="{9301995A-74FC-4C41-9BBA-3BBD9A0AA063}" type="sibTrans" cxnId="{32271D1B-7A48-4FEB-A997-F144A102EE00}">
      <dgm:prSet/>
      <dgm:spPr/>
      <dgm:t>
        <a:bodyPr/>
        <a:lstStyle/>
        <a:p>
          <a:endParaRPr lang="en-GB"/>
        </a:p>
      </dgm:t>
    </dgm:pt>
    <dgm:pt modelId="{53EFCAF6-99AB-43BE-9BD3-99EE5605C23A}">
      <dgm:prSet phldrT="[Text]" custT="1"/>
      <dgm:spPr/>
      <dgm:t>
        <a:bodyPr/>
        <a:lstStyle/>
        <a:p>
          <a:r>
            <a:rPr lang="en-US" sz="800" dirty="0"/>
            <a:t>complex</a:t>
          </a:r>
          <a:endParaRPr lang="en-GB" sz="800" dirty="0"/>
        </a:p>
      </dgm:t>
    </dgm:pt>
    <dgm:pt modelId="{84E6B643-D6D7-45DD-898B-630127BDA8DA}" type="parTrans" cxnId="{074DB58B-E68C-47A3-B7EA-02133ABAC249}">
      <dgm:prSet/>
      <dgm:spPr/>
      <dgm:t>
        <a:bodyPr/>
        <a:lstStyle/>
        <a:p>
          <a:endParaRPr lang="en-GB" sz="800"/>
        </a:p>
      </dgm:t>
    </dgm:pt>
    <dgm:pt modelId="{C5C799C3-C094-4264-BC5D-60F3E0DC420F}" type="sibTrans" cxnId="{074DB58B-E68C-47A3-B7EA-02133ABAC249}">
      <dgm:prSet/>
      <dgm:spPr/>
      <dgm:t>
        <a:bodyPr/>
        <a:lstStyle/>
        <a:p>
          <a:endParaRPr lang="en-GB"/>
        </a:p>
      </dgm:t>
    </dgm:pt>
    <dgm:pt modelId="{61030FA8-EA53-45D7-9D41-6B250EF6B1C5}">
      <dgm:prSet phldrT="[Text]" custT="1"/>
      <dgm:spPr>
        <a:solidFill>
          <a:schemeClr val="accent2">
            <a:lumMod val="75000"/>
          </a:schemeClr>
        </a:solidFill>
      </dgm:spPr>
      <dgm:t>
        <a:bodyPr/>
        <a:lstStyle/>
        <a:p>
          <a:r>
            <a:rPr lang="en-US" sz="800" dirty="0"/>
            <a:t>Immutable</a:t>
          </a:r>
          <a:endParaRPr lang="en-GB" sz="800" dirty="0"/>
        </a:p>
      </dgm:t>
    </dgm:pt>
    <dgm:pt modelId="{BFD0D213-E63E-452D-94C1-6FED0B7C7695}" type="parTrans" cxnId="{313BFCDF-60AE-4E5D-B2D2-C8F870D4121A}">
      <dgm:prSet/>
      <dgm:spPr/>
      <dgm:t>
        <a:bodyPr/>
        <a:lstStyle/>
        <a:p>
          <a:endParaRPr lang="en-GB" sz="800"/>
        </a:p>
      </dgm:t>
    </dgm:pt>
    <dgm:pt modelId="{AD8C0D8B-28B5-4A2B-BC62-4AC302A5DCF5}" type="sibTrans" cxnId="{313BFCDF-60AE-4E5D-B2D2-C8F870D4121A}">
      <dgm:prSet/>
      <dgm:spPr/>
      <dgm:t>
        <a:bodyPr/>
        <a:lstStyle/>
        <a:p>
          <a:endParaRPr lang="en-GB"/>
        </a:p>
      </dgm:t>
    </dgm:pt>
    <dgm:pt modelId="{FCAF3DE9-567D-4AF2-9E27-0326EF6ADE1C}">
      <dgm:prSet phldrT="[Text]" custT="1"/>
      <dgm:spPr>
        <a:solidFill>
          <a:schemeClr val="accent1"/>
        </a:solidFill>
      </dgm:spPr>
      <dgm:t>
        <a:bodyPr/>
        <a:lstStyle/>
        <a:p>
          <a:r>
            <a:rPr lang="en-US" sz="800" dirty="0"/>
            <a:t>Bytes</a:t>
          </a:r>
          <a:endParaRPr lang="en-GB" sz="800" dirty="0"/>
        </a:p>
      </dgm:t>
    </dgm:pt>
    <dgm:pt modelId="{19E4CCCC-DF3D-40CF-BAF0-4109BCDD12FF}" type="parTrans" cxnId="{BFF11C01-F472-482D-B6F5-0E1628805D55}">
      <dgm:prSet/>
      <dgm:spPr/>
      <dgm:t>
        <a:bodyPr/>
        <a:lstStyle/>
        <a:p>
          <a:endParaRPr lang="en-GB" sz="800"/>
        </a:p>
      </dgm:t>
    </dgm:pt>
    <dgm:pt modelId="{E6E591B5-018E-40B8-80D2-F85D83670C48}" type="sibTrans" cxnId="{BFF11C01-F472-482D-B6F5-0E1628805D55}">
      <dgm:prSet/>
      <dgm:spPr/>
      <dgm:t>
        <a:bodyPr/>
        <a:lstStyle/>
        <a:p>
          <a:endParaRPr lang="en-GB"/>
        </a:p>
      </dgm:t>
    </dgm:pt>
    <dgm:pt modelId="{7780D65C-DF44-4CB6-853A-10C26847E510}">
      <dgm:prSet phldrT="[Text]" custT="1"/>
      <dgm:spPr/>
      <dgm:t>
        <a:bodyPr/>
        <a:lstStyle/>
        <a:p>
          <a:r>
            <a:rPr lang="en-US" sz="800" dirty="0"/>
            <a:t>Mutable</a:t>
          </a:r>
          <a:endParaRPr lang="en-GB" sz="800" dirty="0"/>
        </a:p>
      </dgm:t>
    </dgm:pt>
    <dgm:pt modelId="{EEF6ADCE-D866-46DA-8B67-283989346FA4}" type="parTrans" cxnId="{75CC5AA4-F4D2-4982-8066-BA27F7B691A2}">
      <dgm:prSet/>
      <dgm:spPr/>
      <dgm:t>
        <a:bodyPr/>
        <a:lstStyle/>
        <a:p>
          <a:endParaRPr lang="en-GB" sz="800"/>
        </a:p>
      </dgm:t>
    </dgm:pt>
    <dgm:pt modelId="{EE021E37-25CC-4824-B11C-6DA45998D71E}" type="sibTrans" cxnId="{75CC5AA4-F4D2-4982-8066-BA27F7B691A2}">
      <dgm:prSet/>
      <dgm:spPr/>
      <dgm:t>
        <a:bodyPr/>
        <a:lstStyle/>
        <a:p>
          <a:endParaRPr lang="en-GB"/>
        </a:p>
      </dgm:t>
    </dgm:pt>
    <dgm:pt modelId="{40BEC60D-9511-4C70-83DD-43679E595049}">
      <dgm:prSet phldrT="[Text]" custT="1"/>
      <dgm:spPr/>
      <dgm:t>
        <a:bodyPr/>
        <a:lstStyle/>
        <a:p>
          <a:r>
            <a:rPr lang="en-US" sz="800" dirty="0"/>
            <a:t>Byte Array</a:t>
          </a:r>
          <a:endParaRPr lang="en-GB" sz="800" dirty="0"/>
        </a:p>
      </dgm:t>
    </dgm:pt>
    <dgm:pt modelId="{A2B707AC-BCDD-4935-8DEA-BA8658F27849}" type="parTrans" cxnId="{2A1C10D7-98A8-45D4-84D2-F334F2B77CA2}">
      <dgm:prSet/>
      <dgm:spPr/>
      <dgm:t>
        <a:bodyPr/>
        <a:lstStyle/>
        <a:p>
          <a:endParaRPr lang="en-GB" sz="800"/>
        </a:p>
      </dgm:t>
    </dgm:pt>
    <dgm:pt modelId="{A09E9155-8C4F-4AA3-AB6B-26DCF0C48403}" type="sibTrans" cxnId="{2A1C10D7-98A8-45D4-84D2-F334F2B77CA2}">
      <dgm:prSet/>
      <dgm:spPr/>
      <dgm:t>
        <a:bodyPr/>
        <a:lstStyle/>
        <a:p>
          <a:endParaRPr lang="en-GB"/>
        </a:p>
      </dgm:t>
    </dgm:pt>
    <dgm:pt modelId="{D044D02E-4498-43C9-953C-1ED4C2B492C9}">
      <dgm:prSet phldrT="[Text]" custT="1"/>
      <dgm:spPr/>
      <dgm:t>
        <a:bodyPr/>
        <a:lstStyle/>
        <a:p>
          <a:r>
            <a:rPr lang="en-US" sz="800" dirty="0"/>
            <a:t>Sets</a:t>
          </a:r>
          <a:endParaRPr lang="en-GB" sz="800" dirty="0"/>
        </a:p>
      </dgm:t>
    </dgm:pt>
    <dgm:pt modelId="{C784F8D0-923E-4060-9692-5EA1B40076D4}" type="parTrans" cxnId="{E9884850-D7A0-4537-A083-03BDBAAFE0AF}">
      <dgm:prSet/>
      <dgm:spPr/>
      <dgm:t>
        <a:bodyPr/>
        <a:lstStyle/>
        <a:p>
          <a:endParaRPr lang="en-GB" sz="800"/>
        </a:p>
      </dgm:t>
    </dgm:pt>
    <dgm:pt modelId="{A399A460-B8EC-450C-BC32-FE87885E60B5}" type="sibTrans" cxnId="{E9884850-D7A0-4537-A083-03BDBAAFE0AF}">
      <dgm:prSet/>
      <dgm:spPr/>
      <dgm:t>
        <a:bodyPr/>
        <a:lstStyle/>
        <a:p>
          <a:endParaRPr lang="en-GB"/>
        </a:p>
      </dgm:t>
    </dgm:pt>
    <dgm:pt modelId="{B0A37DBD-AAEB-4AD4-8698-1355D41A7C9B}">
      <dgm:prSet phldrT="[Text]" custT="1"/>
      <dgm:spPr>
        <a:solidFill>
          <a:schemeClr val="accent2">
            <a:lumMod val="75000"/>
          </a:schemeClr>
        </a:solidFill>
      </dgm:spPr>
      <dgm:t>
        <a:bodyPr/>
        <a:lstStyle/>
        <a:p>
          <a:r>
            <a:rPr lang="en-US" sz="800" dirty="0"/>
            <a:t>Immutable</a:t>
          </a:r>
          <a:endParaRPr lang="en-GB" sz="800" dirty="0"/>
        </a:p>
      </dgm:t>
    </dgm:pt>
    <dgm:pt modelId="{2111E6C1-B205-45D6-93E6-010D8EDBCC59}" type="parTrans" cxnId="{4AA43AA3-81F5-42C3-A39E-5A316ADDDD81}">
      <dgm:prSet/>
      <dgm:spPr/>
      <dgm:t>
        <a:bodyPr/>
        <a:lstStyle/>
        <a:p>
          <a:endParaRPr lang="en-GB" sz="800"/>
        </a:p>
      </dgm:t>
    </dgm:pt>
    <dgm:pt modelId="{04200C5E-DF3C-4DC6-8F08-897F7C481064}" type="sibTrans" cxnId="{4AA43AA3-81F5-42C3-A39E-5A316ADDDD81}">
      <dgm:prSet/>
      <dgm:spPr/>
      <dgm:t>
        <a:bodyPr/>
        <a:lstStyle/>
        <a:p>
          <a:endParaRPr lang="en-GB"/>
        </a:p>
      </dgm:t>
    </dgm:pt>
    <dgm:pt modelId="{B5EDD5E3-0965-4B61-80D8-01BED44DF66F}">
      <dgm:prSet phldrT="[Text]" custT="1"/>
      <dgm:spPr/>
      <dgm:t>
        <a:bodyPr/>
        <a:lstStyle/>
        <a:p>
          <a:r>
            <a:rPr lang="en-US" sz="800" dirty="0"/>
            <a:t>Mutable</a:t>
          </a:r>
          <a:endParaRPr lang="en-GB" sz="800" dirty="0"/>
        </a:p>
      </dgm:t>
    </dgm:pt>
    <dgm:pt modelId="{685F0F14-7130-495A-8D28-0FF53F19ECC3}" type="parTrans" cxnId="{12D9FCD9-69E2-44FB-8220-CF8062AE12F3}">
      <dgm:prSet/>
      <dgm:spPr/>
      <dgm:t>
        <a:bodyPr/>
        <a:lstStyle/>
        <a:p>
          <a:endParaRPr lang="en-GB" sz="800"/>
        </a:p>
      </dgm:t>
    </dgm:pt>
    <dgm:pt modelId="{2B73FD34-D540-4D54-A02A-E4F08E151D66}" type="sibTrans" cxnId="{12D9FCD9-69E2-44FB-8220-CF8062AE12F3}">
      <dgm:prSet/>
      <dgm:spPr/>
      <dgm:t>
        <a:bodyPr/>
        <a:lstStyle/>
        <a:p>
          <a:endParaRPr lang="en-GB"/>
        </a:p>
      </dgm:t>
    </dgm:pt>
    <dgm:pt modelId="{39A76806-DD91-45C7-A766-E4C9D2035FD4}">
      <dgm:prSet phldrT="[Text]" custT="1"/>
      <dgm:spPr>
        <a:solidFill>
          <a:schemeClr val="accent2">
            <a:lumMod val="75000"/>
          </a:schemeClr>
        </a:solidFill>
      </dgm:spPr>
      <dgm:t>
        <a:bodyPr/>
        <a:lstStyle/>
        <a:p>
          <a:r>
            <a:rPr lang="en-US" sz="800" dirty="0"/>
            <a:t>Immutable</a:t>
          </a:r>
          <a:endParaRPr lang="en-GB" sz="800" dirty="0"/>
        </a:p>
      </dgm:t>
    </dgm:pt>
    <dgm:pt modelId="{3542852A-8A7C-4A6B-AE6E-DC425A06111D}" type="parTrans" cxnId="{1E2A4BDD-BD59-454E-A67D-3C5C4E4483F2}">
      <dgm:prSet/>
      <dgm:spPr/>
      <dgm:t>
        <a:bodyPr/>
        <a:lstStyle/>
        <a:p>
          <a:endParaRPr lang="en-GB" sz="800"/>
        </a:p>
      </dgm:t>
    </dgm:pt>
    <dgm:pt modelId="{B955640B-307F-47F9-9F50-01BDE9A96C2D}" type="sibTrans" cxnId="{1E2A4BDD-BD59-454E-A67D-3C5C4E4483F2}">
      <dgm:prSet/>
      <dgm:spPr/>
      <dgm:t>
        <a:bodyPr/>
        <a:lstStyle/>
        <a:p>
          <a:endParaRPr lang="en-GB"/>
        </a:p>
      </dgm:t>
    </dgm:pt>
    <dgm:pt modelId="{C4030978-C9D0-4100-B97A-1822C3C56E5F}">
      <dgm:prSet phldrT="[Text]" custT="1"/>
      <dgm:spPr/>
      <dgm:t>
        <a:bodyPr/>
        <a:lstStyle/>
        <a:p>
          <a:r>
            <a:rPr lang="en-US" sz="800" dirty="0"/>
            <a:t>Mutable</a:t>
          </a:r>
          <a:endParaRPr lang="en-GB" sz="800" dirty="0"/>
        </a:p>
      </dgm:t>
    </dgm:pt>
    <dgm:pt modelId="{FE57578A-6851-4042-8325-24CF409B839E}" type="parTrans" cxnId="{5D60A496-B21E-48B9-94BB-AF9973EE6E61}">
      <dgm:prSet/>
      <dgm:spPr/>
      <dgm:t>
        <a:bodyPr/>
        <a:lstStyle/>
        <a:p>
          <a:endParaRPr lang="en-GB" sz="800"/>
        </a:p>
      </dgm:t>
    </dgm:pt>
    <dgm:pt modelId="{F9F3686E-65AF-4AC7-A2F7-AB35FD34D683}" type="sibTrans" cxnId="{5D60A496-B21E-48B9-94BB-AF9973EE6E61}">
      <dgm:prSet/>
      <dgm:spPr/>
      <dgm:t>
        <a:bodyPr/>
        <a:lstStyle/>
        <a:p>
          <a:endParaRPr lang="en-GB"/>
        </a:p>
      </dgm:t>
    </dgm:pt>
    <dgm:pt modelId="{20665CF0-1792-4642-9D96-53A84FC7731C}">
      <dgm:prSet phldrT="[Text]" custT="1"/>
      <dgm:spPr>
        <a:solidFill>
          <a:srgbClr val="FFC000"/>
        </a:solidFill>
      </dgm:spPr>
      <dgm:t>
        <a:bodyPr/>
        <a:lstStyle/>
        <a:p>
          <a:r>
            <a:rPr lang="en-US" sz="800" dirty="0"/>
            <a:t>Counter</a:t>
          </a:r>
          <a:endParaRPr lang="en-GB" sz="800" dirty="0"/>
        </a:p>
      </dgm:t>
    </dgm:pt>
    <dgm:pt modelId="{5CD04B89-54E1-479F-ABD3-2E1F3B5F4637}" type="parTrans" cxnId="{9DB64C72-F654-47E8-812F-40EFFE9DE8FC}">
      <dgm:prSet/>
      <dgm:spPr/>
      <dgm:t>
        <a:bodyPr/>
        <a:lstStyle/>
        <a:p>
          <a:endParaRPr lang="en-GB" sz="800"/>
        </a:p>
      </dgm:t>
    </dgm:pt>
    <dgm:pt modelId="{5E4A3A50-5716-4A25-8009-AFF7AE565C27}" type="sibTrans" cxnId="{9DB64C72-F654-47E8-812F-40EFFE9DE8FC}">
      <dgm:prSet/>
      <dgm:spPr/>
      <dgm:t>
        <a:bodyPr/>
        <a:lstStyle/>
        <a:p>
          <a:endParaRPr lang="en-GB"/>
        </a:p>
      </dgm:t>
    </dgm:pt>
    <dgm:pt modelId="{9FC144DB-6E35-4B7D-A570-95843D425151}">
      <dgm:prSet phldrT="[Text]" custT="1"/>
      <dgm:spPr>
        <a:solidFill>
          <a:srgbClr val="FFC000"/>
        </a:solidFill>
      </dgm:spPr>
      <dgm:t>
        <a:bodyPr/>
        <a:lstStyle/>
        <a:p>
          <a:r>
            <a:rPr lang="en-US" sz="800" dirty="0"/>
            <a:t>Default </a:t>
          </a:r>
          <a:r>
            <a:rPr lang="en-US" sz="800" dirty="0" err="1"/>
            <a:t>Dict</a:t>
          </a:r>
          <a:endParaRPr lang="en-GB" sz="800" dirty="0"/>
        </a:p>
      </dgm:t>
    </dgm:pt>
    <dgm:pt modelId="{33F7A425-8753-4AB6-8CE4-E9B12EC209CC}" type="parTrans" cxnId="{045DE5E4-DA50-485D-9A97-8F75A6D50EDF}">
      <dgm:prSet/>
      <dgm:spPr/>
      <dgm:t>
        <a:bodyPr/>
        <a:lstStyle/>
        <a:p>
          <a:endParaRPr lang="en-GB" sz="800"/>
        </a:p>
      </dgm:t>
    </dgm:pt>
    <dgm:pt modelId="{98E23A85-CEE4-42FD-ACCA-6F997DB47695}" type="sibTrans" cxnId="{045DE5E4-DA50-485D-9A97-8F75A6D50EDF}">
      <dgm:prSet/>
      <dgm:spPr/>
      <dgm:t>
        <a:bodyPr/>
        <a:lstStyle/>
        <a:p>
          <a:endParaRPr lang="en-GB"/>
        </a:p>
      </dgm:t>
    </dgm:pt>
    <dgm:pt modelId="{46F3A232-59FF-45C2-AD1A-1BA5D3D25988}">
      <dgm:prSet phldrT="[Text]" custT="1"/>
      <dgm:spPr>
        <a:solidFill>
          <a:srgbClr val="FFC000"/>
        </a:solidFill>
      </dgm:spPr>
      <dgm:t>
        <a:bodyPr/>
        <a:lstStyle/>
        <a:p>
          <a:r>
            <a:rPr lang="en-US" sz="800" dirty="0"/>
            <a:t>Ordered </a:t>
          </a:r>
          <a:r>
            <a:rPr lang="en-US" sz="800" dirty="0" err="1"/>
            <a:t>Dict</a:t>
          </a:r>
          <a:endParaRPr lang="en-GB" sz="800" dirty="0"/>
        </a:p>
      </dgm:t>
    </dgm:pt>
    <dgm:pt modelId="{CDF6862D-99AA-49BE-B987-C6EE56F08AC4}" type="parTrans" cxnId="{E4A29396-D7BB-42FA-8DCE-B844FF25D860}">
      <dgm:prSet/>
      <dgm:spPr/>
      <dgm:t>
        <a:bodyPr/>
        <a:lstStyle/>
        <a:p>
          <a:endParaRPr lang="en-GB" sz="800"/>
        </a:p>
      </dgm:t>
    </dgm:pt>
    <dgm:pt modelId="{5E685285-5047-4CC2-9772-61658E1D3F28}" type="sibTrans" cxnId="{E4A29396-D7BB-42FA-8DCE-B844FF25D860}">
      <dgm:prSet/>
      <dgm:spPr/>
      <dgm:t>
        <a:bodyPr/>
        <a:lstStyle/>
        <a:p>
          <a:endParaRPr lang="en-GB"/>
        </a:p>
      </dgm:t>
    </dgm:pt>
    <dgm:pt modelId="{F2153BFA-D002-4766-AA5A-EFE8CDB50DBE}">
      <dgm:prSet phldrT="[Text]" custT="1"/>
      <dgm:spPr>
        <a:solidFill>
          <a:srgbClr val="FFC000"/>
        </a:solidFill>
      </dgm:spPr>
      <dgm:t>
        <a:bodyPr/>
        <a:lstStyle/>
        <a:p>
          <a:r>
            <a:rPr lang="en-US" sz="800" dirty="0"/>
            <a:t>Deque</a:t>
          </a:r>
          <a:endParaRPr lang="en-GB" sz="800" dirty="0"/>
        </a:p>
      </dgm:t>
    </dgm:pt>
    <dgm:pt modelId="{F97664AE-16B9-4CC8-8F77-BC574DA58377}" type="parTrans" cxnId="{1E3AD69A-24AE-45E2-BE68-9BDD871FBEBB}">
      <dgm:prSet/>
      <dgm:spPr/>
      <dgm:t>
        <a:bodyPr/>
        <a:lstStyle/>
        <a:p>
          <a:endParaRPr lang="en-GB" sz="800"/>
        </a:p>
      </dgm:t>
    </dgm:pt>
    <dgm:pt modelId="{9A62795C-722D-4969-9953-8E7DBEF8B04A}" type="sibTrans" cxnId="{1E3AD69A-24AE-45E2-BE68-9BDD871FBEBB}">
      <dgm:prSet/>
      <dgm:spPr/>
      <dgm:t>
        <a:bodyPr/>
        <a:lstStyle/>
        <a:p>
          <a:endParaRPr lang="en-GB"/>
        </a:p>
      </dgm:t>
    </dgm:pt>
    <dgm:pt modelId="{00740ECA-1AF1-4CA4-B6A0-827E8595F4A9}">
      <dgm:prSet phldrT="[Text]" custT="1"/>
      <dgm:spPr>
        <a:solidFill>
          <a:srgbClr val="FFC000"/>
        </a:solidFill>
      </dgm:spPr>
      <dgm:t>
        <a:bodyPr/>
        <a:lstStyle/>
        <a:p>
          <a:r>
            <a:rPr lang="en-US" sz="800" kern="1200" dirty="0">
              <a:solidFill>
                <a:prstClr val="white"/>
              </a:solidFill>
              <a:latin typeface="Calibri" panose="020F0502020204030204"/>
              <a:ea typeface="+mn-ea"/>
              <a:cs typeface="+mn-cs"/>
            </a:rPr>
            <a:t>Named Tuple</a:t>
          </a:r>
          <a:endParaRPr lang="en-GB" sz="800" kern="1200" dirty="0">
            <a:solidFill>
              <a:prstClr val="white"/>
            </a:solidFill>
            <a:latin typeface="Calibri" panose="020F0502020204030204"/>
            <a:ea typeface="+mn-ea"/>
            <a:cs typeface="+mn-cs"/>
          </a:endParaRPr>
        </a:p>
      </dgm:t>
    </dgm:pt>
    <dgm:pt modelId="{8B19E542-98CC-45A9-86D7-71F1715CFD79}" type="parTrans" cxnId="{A717F331-BB7C-45B7-9BA5-522E7E0917A7}">
      <dgm:prSet/>
      <dgm:spPr/>
      <dgm:t>
        <a:bodyPr/>
        <a:lstStyle/>
        <a:p>
          <a:endParaRPr lang="en-GB" sz="800"/>
        </a:p>
      </dgm:t>
    </dgm:pt>
    <dgm:pt modelId="{D6120409-5FFA-41D1-A997-2E326B42B5F3}" type="sibTrans" cxnId="{A717F331-BB7C-45B7-9BA5-522E7E0917A7}">
      <dgm:prSet/>
      <dgm:spPr/>
      <dgm:t>
        <a:bodyPr/>
        <a:lstStyle/>
        <a:p>
          <a:endParaRPr lang="en-GB"/>
        </a:p>
      </dgm:t>
    </dgm:pt>
    <dgm:pt modelId="{B01C739D-12FE-4630-B899-D8FE48764148}">
      <dgm:prSet phldrT="[Text]" custT="1"/>
      <dgm:spPr>
        <a:solidFill>
          <a:srgbClr val="FFC000"/>
        </a:solidFill>
      </dgm:spPr>
      <dgm:t>
        <a:bodyPr/>
        <a:lstStyle/>
        <a:p>
          <a:r>
            <a:rPr lang="en-GB" sz="800" b="0" i="0" dirty="0"/>
            <a:t>Chain Map</a:t>
          </a:r>
          <a:endParaRPr lang="en-GB" sz="800" dirty="0"/>
        </a:p>
      </dgm:t>
    </dgm:pt>
    <dgm:pt modelId="{3ABF9B23-A28B-4A43-9839-A94893794F12}" type="parTrans" cxnId="{BD417BF5-CAC7-4E4B-9B0B-E8691BFF0967}">
      <dgm:prSet/>
      <dgm:spPr/>
      <dgm:t>
        <a:bodyPr/>
        <a:lstStyle/>
        <a:p>
          <a:endParaRPr lang="en-GB" sz="800"/>
        </a:p>
      </dgm:t>
    </dgm:pt>
    <dgm:pt modelId="{A77320B7-9753-4901-8F91-E5CD8934C4AC}" type="sibTrans" cxnId="{BD417BF5-CAC7-4E4B-9B0B-E8691BFF0967}">
      <dgm:prSet/>
      <dgm:spPr/>
      <dgm:t>
        <a:bodyPr/>
        <a:lstStyle/>
        <a:p>
          <a:endParaRPr lang="en-GB"/>
        </a:p>
      </dgm:t>
    </dgm:pt>
    <dgm:pt modelId="{612E0215-BC23-4958-8B7D-91F9FDAA080C}">
      <dgm:prSet phldrT="[Text]" custT="1"/>
      <dgm:spPr>
        <a:solidFill>
          <a:srgbClr val="7030A0"/>
        </a:solidFill>
      </dgm:spPr>
      <dgm:t>
        <a:bodyPr/>
        <a:lstStyle/>
        <a:p>
          <a:r>
            <a:rPr lang="en-US" sz="800" dirty="0"/>
            <a:t>Array</a:t>
          </a:r>
          <a:endParaRPr lang="en-GB" sz="800" dirty="0"/>
        </a:p>
      </dgm:t>
    </dgm:pt>
    <dgm:pt modelId="{B865FA5A-8885-49F1-893E-F3D9447A4378}" type="parTrans" cxnId="{D521880C-02A5-4A97-B88B-A1B8CD8AAC71}">
      <dgm:prSet/>
      <dgm:spPr/>
      <dgm:t>
        <a:bodyPr/>
        <a:lstStyle/>
        <a:p>
          <a:endParaRPr lang="en-GB" sz="800"/>
        </a:p>
      </dgm:t>
    </dgm:pt>
    <dgm:pt modelId="{89771E81-2106-4FFF-AC39-D5ADA8E2E2C1}" type="sibTrans" cxnId="{D521880C-02A5-4A97-B88B-A1B8CD8AAC71}">
      <dgm:prSet/>
      <dgm:spPr/>
      <dgm:t>
        <a:bodyPr/>
        <a:lstStyle/>
        <a:p>
          <a:endParaRPr lang="en-GB"/>
        </a:p>
      </dgm:t>
    </dgm:pt>
    <dgm:pt modelId="{579BAD47-E50F-42F7-9F22-7FDB73B06F43}">
      <dgm:prSet phldrT="[Text]" custT="1"/>
      <dgm:spPr>
        <a:solidFill>
          <a:schemeClr val="bg1">
            <a:lumMod val="50000"/>
          </a:schemeClr>
        </a:solidFill>
      </dgm:spPr>
      <dgm:t>
        <a:bodyPr/>
        <a:lstStyle/>
        <a:p>
          <a:r>
            <a:rPr lang="en-US" sz="800" dirty="0"/>
            <a:t>Decimal</a:t>
          </a:r>
          <a:endParaRPr lang="en-GB" sz="800" dirty="0"/>
        </a:p>
      </dgm:t>
    </dgm:pt>
    <dgm:pt modelId="{60051463-9418-4296-86D0-861487B89D24}" type="parTrans" cxnId="{6201EFA8-AF36-4B84-AA58-0CE1B85C8C79}">
      <dgm:prSet/>
      <dgm:spPr/>
      <dgm:t>
        <a:bodyPr/>
        <a:lstStyle/>
        <a:p>
          <a:endParaRPr lang="en-GB"/>
        </a:p>
      </dgm:t>
    </dgm:pt>
    <dgm:pt modelId="{508B8BEC-0D01-4FAF-956A-4FBF552F2EC6}" type="sibTrans" cxnId="{6201EFA8-AF36-4B84-AA58-0CE1B85C8C79}">
      <dgm:prSet/>
      <dgm:spPr/>
      <dgm:t>
        <a:bodyPr/>
        <a:lstStyle/>
        <a:p>
          <a:endParaRPr lang="en-GB"/>
        </a:p>
      </dgm:t>
    </dgm:pt>
    <dgm:pt modelId="{7614B064-02D6-479E-8539-89D6067194A4}" type="pres">
      <dgm:prSet presAssocID="{3D8DB425-CD3D-473A-8CF9-CA37148561B4}" presName="mainComposite" presStyleCnt="0">
        <dgm:presLayoutVars>
          <dgm:chPref val="1"/>
          <dgm:dir/>
          <dgm:animOne val="branch"/>
          <dgm:animLvl val="lvl"/>
          <dgm:resizeHandles val="exact"/>
        </dgm:presLayoutVars>
      </dgm:prSet>
      <dgm:spPr/>
    </dgm:pt>
    <dgm:pt modelId="{55C3CE37-10D2-4EAB-9156-728DC5B6DFCD}" type="pres">
      <dgm:prSet presAssocID="{3D8DB425-CD3D-473A-8CF9-CA37148561B4}" presName="hierFlow" presStyleCnt="0"/>
      <dgm:spPr/>
    </dgm:pt>
    <dgm:pt modelId="{249AECBA-A9C9-4B85-B573-108578556E44}" type="pres">
      <dgm:prSet presAssocID="{3D8DB425-CD3D-473A-8CF9-CA37148561B4}" presName="hierChild1" presStyleCnt="0">
        <dgm:presLayoutVars>
          <dgm:chPref val="1"/>
          <dgm:animOne val="branch"/>
          <dgm:animLvl val="lvl"/>
        </dgm:presLayoutVars>
      </dgm:prSet>
      <dgm:spPr/>
    </dgm:pt>
    <dgm:pt modelId="{21A4F238-42AF-49B9-9B43-55001D950DEB}" type="pres">
      <dgm:prSet presAssocID="{3A421A41-2A2F-41DC-90E1-0B0D4ADD88CA}" presName="Name14" presStyleCnt="0"/>
      <dgm:spPr/>
    </dgm:pt>
    <dgm:pt modelId="{9315638A-5511-41E2-AD73-76FDD4509BAB}" type="pres">
      <dgm:prSet presAssocID="{3A421A41-2A2F-41DC-90E1-0B0D4ADD88CA}" presName="level1Shape" presStyleLbl="node0" presStyleIdx="0" presStyleCnt="1" custScaleX="321274" custScaleY="146685">
        <dgm:presLayoutVars>
          <dgm:chPref val="3"/>
        </dgm:presLayoutVars>
      </dgm:prSet>
      <dgm:spPr/>
    </dgm:pt>
    <dgm:pt modelId="{1CDA7AFB-9D01-411A-A320-B957306F18CE}" type="pres">
      <dgm:prSet presAssocID="{3A421A41-2A2F-41DC-90E1-0B0D4ADD88CA}" presName="hierChild2" presStyleCnt="0"/>
      <dgm:spPr/>
    </dgm:pt>
    <dgm:pt modelId="{D3B0E97B-74DA-45D8-BC5E-8C68B1A0AA94}" type="pres">
      <dgm:prSet presAssocID="{BA0C0F46-EB02-4910-AB13-469C594E29AE}" presName="Name19" presStyleLbl="parChTrans1D2" presStyleIdx="0" presStyleCnt="5"/>
      <dgm:spPr/>
    </dgm:pt>
    <dgm:pt modelId="{41B514C2-3E35-4C5B-8AB4-EF910EF3E5D6}" type="pres">
      <dgm:prSet presAssocID="{A7C18B04-D9CF-41C0-B78D-1AB238240DD1}" presName="Name21" presStyleCnt="0"/>
      <dgm:spPr/>
    </dgm:pt>
    <dgm:pt modelId="{85768920-FEA0-4E12-9740-8B77789A5D9E}" type="pres">
      <dgm:prSet presAssocID="{A7C18B04-D9CF-41C0-B78D-1AB238240DD1}" presName="level2Shape" presStyleLbl="node2" presStyleIdx="0" presStyleCnt="5" custScaleX="121366" custScaleY="95206"/>
      <dgm:spPr/>
    </dgm:pt>
    <dgm:pt modelId="{8C3E8A76-F92D-48F4-A742-42C45389D9F0}" type="pres">
      <dgm:prSet presAssocID="{A7C18B04-D9CF-41C0-B78D-1AB238240DD1}" presName="hierChild3" presStyleCnt="0"/>
      <dgm:spPr/>
    </dgm:pt>
    <dgm:pt modelId="{D629F1E9-E36F-431C-BA5F-0800668174AC}" type="pres">
      <dgm:prSet presAssocID="{2111E6C1-B205-45D6-93E6-010D8EDBCC59}" presName="Name19" presStyleLbl="parChTrans1D3" presStyleIdx="0" presStyleCnt="6"/>
      <dgm:spPr/>
    </dgm:pt>
    <dgm:pt modelId="{B612BD03-89C2-418E-A0FA-C03778DF2BEB}" type="pres">
      <dgm:prSet presAssocID="{B0A37DBD-AAEB-4AD4-8698-1355D41A7C9B}" presName="Name21" presStyleCnt="0"/>
      <dgm:spPr/>
    </dgm:pt>
    <dgm:pt modelId="{36E5A38E-48EE-45AD-A1AA-6A66DB30A66A}" type="pres">
      <dgm:prSet presAssocID="{B0A37DBD-AAEB-4AD4-8698-1355D41A7C9B}" presName="level2Shape" presStyleLbl="node3" presStyleIdx="0" presStyleCnt="6" custScaleX="134397" custScaleY="82119"/>
      <dgm:spPr/>
    </dgm:pt>
    <dgm:pt modelId="{70E5EB12-48ED-4A75-B39C-EA34ABD11791}" type="pres">
      <dgm:prSet presAssocID="{B0A37DBD-AAEB-4AD4-8698-1355D41A7C9B}" presName="hierChild3" presStyleCnt="0"/>
      <dgm:spPr/>
    </dgm:pt>
    <dgm:pt modelId="{1B112C8C-F37F-464B-AFE0-3053861E637C}" type="pres">
      <dgm:prSet presAssocID="{3AC1C08E-7C48-4C43-BBF1-8A159DB2AE23}" presName="Name19" presStyleLbl="parChTrans1D4" presStyleIdx="0" presStyleCnt="23"/>
      <dgm:spPr/>
    </dgm:pt>
    <dgm:pt modelId="{6E5AACDB-D817-4B23-81FE-2713073ED010}" type="pres">
      <dgm:prSet presAssocID="{EF73B043-3E28-4714-8BB9-530605634B71}" presName="Name21" presStyleCnt="0"/>
      <dgm:spPr/>
    </dgm:pt>
    <dgm:pt modelId="{74FAF2FE-7BD6-4E8B-81E0-94EC0F067473}" type="pres">
      <dgm:prSet presAssocID="{EF73B043-3E28-4714-8BB9-530605634B71}" presName="level2Shape" presStyleLbl="node4" presStyleIdx="0" presStyleCnt="23"/>
      <dgm:spPr/>
    </dgm:pt>
    <dgm:pt modelId="{B5CF057A-FF63-4E51-8739-F1A6BC259621}" type="pres">
      <dgm:prSet presAssocID="{EF73B043-3E28-4714-8BB9-530605634B71}" presName="hierChild3" presStyleCnt="0"/>
      <dgm:spPr/>
    </dgm:pt>
    <dgm:pt modelId="{22369ED1-36B8-4271-9954-995717A30C13}" type="pres">
      <dgm:prSet presAssocID="{3BBB980D-0337-41F1-8705-82F16CAADE2E}" presName="Name19" presStyleLbl="parChTrans1D4" presStyleIdx="1" presStyleCnt="23"/>
      <dgm:spPr/>
    </dgm:pt>
    <dgm:pt modelId="{06D03DDF-07E6-4DDF-B3D5-F3EB4ECC3CA0}" type="pres">
      <dgm:prSet presAssocID="{7E345938-E913-4205-8753-F89F0A01AD1D}" presName="Name21" presStyleCnt="0"/>
      <dgm:spPr/>
    </dgm:pt>
    <dgm:pt modelId="{ECA9FA72-296E-451C-B0F9-FC8C4451E122}" type="pres">
      <dgm:prSet presAssocID="{7E345938-E913-4205-8753-F89F0A01AD1D}" presName="level2Shape" presStyleLbl="node4" presStyleIdx="1" presStyleCnt="23"/>
      <dgm:spPr/>
    </dgm:pt>
    <dgm:pt modelId="{3B028A54-6959-4614-A37E-95CBBAF022E0}" type="pres">
      <dgm:prSet presAssocID="{7E345938-E913-4205-8753-F89F0A01AD1D}" presName="hierChild3" presStyleCnt="0"/>
      <dgm:spPr/>
    </dgm:pt>
    <dgm:pt modelId="{6796FE4F-F0AB-44B7-AB30-EFB131B4527C}" type="pres">
      <dgm:prSet presAssocID="{6D1EF3D6-275B-41B7-A8DB-C26A04375F35}" presName="Name19" presStyleLbl="parChTrans1D4" presStyleIdx="2" presStyleCnt="23"/>
      <dgm:spPr/>
    </dgm:pt>
    <dgm:pt modelId="{C33700E2-53C4-4B2F-95FD-D0556FDA5627}" type="pres">
      <dgm:prSet presAssocID="{EA6463E4-0CFE-4EC7-B096-8691225D9FD0}" presName="Name21" presStyleCnt="0"/>
      <dgm:spPr/>
    </dgm:pt>
    <dgm:pt modelId="{ECEFD651-7C59-4E6C-B125-D9636B192DDB}" type="pres">
      <dgm:prSet presAssocID="{EA6463E4-0CFE-4EC7-B096-8691225D9FD0}" presName="level2Shape" presStyleLbl="node4" presStyleIdx="2" presStyleCnt="23"/>
      <dgm:spPr/>
    </dgm:pt>
    <dgm:pt modelId="{487B941B-83F0-4A11-A6AB-40F79F381025}" type="pres">
      <dgm:prSet presAssocID="{EA6463E4-0CFE-4EC7-B096-8691225D9FD0}" presName="hierChild3" presStyleCnt="0"/>
      <dgm:spPr/>
    </dgm:pt>
    <dgm:pt modelId="{DBD99184-C106-40E0-A238-71B68C0FBC35}" type="pres">
      <dgm:prSet presAssocID="{9F3F52C4-9035-452D-A0AF-29B75D372D72}" presName="Name19" presStyleLbl="parChTrans1D4" presStyleIdx="3" presStyleCnt="23"/>
      <dgm:spPr/>
    </dgm:pt>
    <dgm:pt modelId="{FF383A24-BE15-4143-8662-63CAFA7B2149}" type="pres">
      <dgm:prSet presAssocID="{4EA75C10-071C-4D33-8609-D1EF318279D2}" presName="Name21" presStyleCnt="0"/>
      <dgm:spPr/>
    </dgm:pt>
    <dgm:pt modelId="{B42C8917-2E49-4677-BDF7-13B268768F7F}" type="pres">
      <dgm:prSet presAssocID="{4EA75C10-071C-4D33-8609-D1EF318279D2}" presName="level2Shape" presStyleLbl="node4" presStyleIdx="3" presStyleCnt="23"/>
      <dgm:spPr/>
    </dgm:pt>
    <dgm:pt modelId="{38A6C95F-09A7-425D-8742-31CF4217686A}" type="pres">
      <dgm:prSet presAssocID="{4EA75C10-071C-4D33-8609-D1EF318279D2}" presName="hierChild3" presStyleCnt="0"/>
      <dgm:spPr/>
    </dgm:pt>
    <dgm:pt modelId="{1A420664-56B9-46A5-A280-EB216CD894E6}" type="pres">
      <dgm:prSet presAssocID="{74D9CD18-DCCA-446F-BBB6-9AC0D4141035}" presName="Name19" presStyleLbl="parChTrans1D4" presStyleIdx="4" presStyleCnt="23"/>
      <dgm:spPr/>
    </dgm:pt>
    <dgm:pt modelId="{7F44F50D-011C-447D-8407-35B2FBFDE778}" type="pres">
      <dgm:prSet presAssocID="{E0DB43CD-274B-4229-93C7-6598C98D6F47}" presName="Name21" presStyleCnt="0"/>
      <dgm:spPr/>
    </dgm:pt>
    <dgm:pt modelId="{26909BA3-699C-4B84-8D7D-D946D996A572}" type="pres">
      <dgm:prSet presAssocID="{E0DB43CD-274B-4229-93C7-6598C98D6F47}" presName="level2Shape" presStyleLbl="node4" presStyleIdx="4" presStyleCnt="23"/>
      <dgm:spPr/>
    </dgm:pt>
    <dgm:pt modelId="{275541CF-91EE-4247-8AD6-1999B50C2044}" type="pres">
      <dgm:prSet presAssocID="{E0DB43CD-274B-4229-93C7-6598C98D6F47}" presName="hierChild3" presStyleCnt="0"/>
      <dgm:spPr/>
    </dgm:pt>
    <dgm:pt modelId="{E6210C82-F495-4BA8-BA7F-E315189BF585}" type="pres">
      <dgm:prSet presAssocID="{60051463-9418-4296-86D0-861487B89D24}" presName="Name19" presStyleLbl="parChTrans1D4" presStyleIdx="5" presStyleCnt="23"/>
      <dgm:spPr/>
    </dgm:pt>
    <dgm:pt modelId="{47085842-3404-4E8A-83B0-DBA648608FF4}" type="pres">
      <dgm:prSet presAssocID="{579BAD47-E50F-42F7-9F22-7FDB73B06F43}" presName="Name21" presStyleCnt="0"/>
      <dgm:spPr/>
    </dgm:pt>
    <dgm:pt modelId="{21946BA0-1DC9-4165-8430-95C21156436C}" type="pres">
      <dgm:prSet presAssocID="{579BAD47-E50F-42F7-9F22-7FDB73B06F43}" presName="level2Shape" presStyleLbl="node4" presStyleIdx="5" presStyleCnt="23"/>
      <dgm:spPr/>
    </dgm:pt>
    <dgm:pt modelId="{99D6C97C-E55A-4381-BD22-981C03A99BF9}" type="pres">
      <dgm:prSet presAssocID="{579BAD47-E50F-42F7-9F22-7FDB73B06F43}" presName="hierChild3" presStyleCnt="0"/>
      <dgm:spPr/>
    </dgm:pt>
    <dgm:pt modelId="{A06DCC0B-F043-4A64-83CC-FFC11822C330}" type="pres">
      <dgm:prSet presAssocID="{72FC8CE0-0AE3-44D9-AC0C-447AAB83BFE9}" presName="Name19" presStyleLbl="parChTrans1D4" presStyleIdx="6" presStyleCnt="23"/>
      <dgm:spPr/>
    </dgm:pt>
    <dgm:pt modelId="{48FDF365-009F-4A7C-A02A-AA3518AD9B85}" type="pres">
      <dgm:prSet presAssocID="{6F9B87E8-AB47-42CD-BEB6-E6CDD953899C}" presName="Name21" presStyleCnt="0"/>
      <dgm:spPr/>
    </dgm:pt>
    <dgm:pt modelId="{8D5197B4-E127-4EDE-98C7-B5533FCD400B}" type="pres">
      <dgm:prSet presAssocID="{6F9B87E8-AB47-42CD-BEB6-E6CDD953899C}" presName="level2Shape" presStyleLbl="node4" presStyleIdx="6" presStyleCnt="23"/>
      <dgm:spPr/>
    </dgm:pt>
    <dgm:pt modelId="{093031F4-EA39-467C-ACEE-23C79E71F92C}" type="pres">
      <dgm:prSet presAssocID="{6F9B87E8-AB47-42CD-BEB6-E6CDD953899C}" presName="hierChild3" presStyleCnt="0"/>
      <dgm:spPr/>
    </dgm:pt>
    <dgm:pt modelId="{CEC55594-CA26-47F1-9CBE-A627DD94F869}" type="pres">
      <dgm:prSet presAssocID="{84E6B643-D6D7-45DD-898B-630127BDA8DA}" presName="Name19" presStyleLbl="parChTrans1D4" presStyleIdx="7" presStyleCnt="23"/>
      <dgm:spPr/>
    </dgm:pt>
    <dgm:pt modelId="{E19CA619-4260-4545-AA40-D2232DE8E779}" type="pres">
      <dgm:prSet presAssocID="{53EFCAF6-99AB-43BE-9BD3-99EE5605C23A}" presName="Name21" presStyleCnt="0"/>
      <dgm:spPr/>
    </dgm:pt>
    <dgm:pt modelId="{973B1126-3549-4E8A-BD3E-D28D7E919FAF}" type="pres">
      <dgm:prSet presAssocID="{53EFCAF6-99AB-43BE-9BD3-99EE5605C23A}" presName="level2Shape" presStyleLbl="node4" presStyleIdx="7" presStyleCnt="23"/>
      <dgm:spPr/>
    </dgm:pt>
    <dgm:pt modelId="{A833D215-DDFB-40D9-A76E-E93CA6450FEC}" type="pres">
      <dgm:prSet presAssocID="{53EFCAF6-99AB-43BE-9BD3-99EE5605C23A}" presName="hierChild3" presStyleCnt="0"/>
      <dgm:spPr/>
    </dgm:pt>
    <dgm:pt modelId="{9A5836E9-EA3A-4F42-810F-433867CA853D}" type="pres">
      <dgm:prSet presAssocID="{9DF06FA1-EE2A-41EB-8FF6-54160AD268AE}" presName="Name19" presStyleLbl="parChTrans1D2" presStyleIdx="1" presStyleCnt="5"/>
      <dgm:spPr/>
    </dgm:pt>
    <dgm:pt modelId="{F397333D-EA71-478B-918E-04C3E76CD0A2}" type="pres">
      <dgm:prSet presAssocID="{641FBA13-8204-43AA-B932-96BD238E5F75}" presName="Name21" presStyleCnt="0"/>
      <dgm:spPr/>
    </dgm:pt>
    <dgm:pt modelId="{160DC2DE-A08F-4725-9792-F779D117293A}" type="pres">
      <dgm:prSet presAssocID="{641FBA13-8204-43AA-B932-96BD238E5F75}" presName="level2Shape" presStyleLbl="node2" presStyleIdx="1" presStyleCnt="5"/>
      <dgm:spPr/>
    </dgm:pt>
    <dgm:pt modelId="{937E7D34-1461-4C41-9F34-F186442382C1}" type="pres">
      <dgm:prSet presAssocID="{641FBA13-8204-43AA-B932-96BD238E5F75}" presName="hierChild3" presStyleCnt="0"/>
      <dgm:spPr/>
    </dgm:pt>
    <dgm:pt modelId="{2BE1C7D7-992D-4B9E-B964-9CDE2A598CA7}" type="pres">
      <dgm:prSet presAssocID="{DD85FAE0-E1C8-4443-8422-F659EFC5AAF9}" presName="Name19" presStyleLbl="parChTrans1D2" presStyleIdx="2" presStyleCnt="5"/>
      <dgm:spPr/>
    </dgm:pt>
    <dgm:pt modelId="{BD59FEC9-D347-4969-8E1D-B43A51782653}" type="pres">
      <dgm:prSet presAssocID="{722CE973-1D88-4D0E-BFF4-8049CD036490}" presName="Name21" presStyleCnt="0"/>
      <dgm:spPr/>
    </dgm:pt>
    <dgm:pt modelId="{69D240A9-07FB-4507-8A09-1D599C8A7522}" type="pres">
      <dgm:prSet presAssocID="{722CE973-1D88-4D0E-BFF4-8049CD036490}" presName="level2Shape" presStyleLbl="node2" presStyleIdx="2" presStyleCnt="5" custScaleX="117731" custScaleY="85857"/>
      <dgm:spPr/>
    </dgm:pt>
    <dgm:pt modelId="{C60FEC5A-9050-4023-8C65-6860E422D1BF}" type="pres">
      <dgm:prSet presAssocID="{722CE973-1D88-4D0E-BFF4-8049CD036490}" presName="hierChild3" presStyleCnt="0"/>
      <dgm:spPr/>
    </dgm:pt>
    <dgm:pt modelId="{95B8BF8D-FA97-4177-BDD0-85C7DC36E7B8}" type="pres">
      <dgm:prSet presAssocID="{BFD0D213-E63E-452D-94C1-6FED0B7C7695}" presName="Name19" presStyleLbl="parChTrans1D3" presStyleIdx="1" presStyleCnt="6"/>
      <dgm:spPr/>
    </dgm:pt>
    <dgm:pt modelId="{6711F0F6-694C-4305-BD2D-0865AB692B0C}" type="pres">
      <dgm:prSet presAssocID="{61030FA8-EA53-45D7-9D41-6B250EF6B1C5}" presName="Name21" presStyleCnt="0"/>
      <dgm:spPr/>
    </dgm:pt>
    <dgm:pt modelId="{292245F8-D0F5-4503-B1EB-313FD7C405BA}" type="pres">
      <dgm:prSet presAssocID="{61030FA8-EA53-45D7-9D41-6B250EF6B1C5}" presName="level2Shape" presStyleLbl="node3" presStyleIdx="1" presStyleCnt="6" custScaleX="133215" custScaleY="89390"/>
      <dgm:spPr/>
    </dgm:pt>
    <dgm:pt modelId="{59E16D71-46F5-496F-8BE6-ECD00034AD20}" type="pres">
      <dgm:prSet presAssocID="{61030FA8-EA53-45D7-9D41-6B250EF6B1C5}" presName="hierChild3" presStyleCnt="0"/>
      <dgm:spPr/>
    </dgm:pt>
    <dgm:pt modelId="{127EA70E-6661-4184-A9BE-81473EAC557A}" type="pres">
      <dgm:prSet presAssocID="{E9B1577F-8151-432B-9D8A-C9332400AF1C}" presName="Name19" presStyleLbl="parChTrans1D4" presStyleIdx="8" presStyleCnt="23"/>
      <dgm:spPr/>
    </dgm:pt>
    <dgm:pt modelId="{25ADFA26-028D-437E-B609-0F2199FBDF91}" type="pres">
      <dgm:prSet presAssocID="{3221C47A-E8DE-4026-949D-DD1201E930D0}" presName="Name21" presStyleCnt="0"/>
      <dgm:spPr/>
    </dgm:pt>
    <dgm:pt modelId="{5498935C-7696-4323-8C03-02ACEE85CB25}" type="pres">
      <dgm:prSet presAssocID="{3221C47A-E8DE-4026-949D-DD1201E930D0}" presName="level2Shape" presStyleLbl="node4" presStyleIdx="8" presStyleCnt="23"/>
      <dgm:spPr>
        <a:xfrm>
          <a:off x="4214289" y="3903955"/>
          <a:ext cx="810070" cy="540047"/>
        </a:xfrm>
        <a:prstGeom prst="roundRect">
          <a:avLst>
            <a:gd name="adj" fmla="val 10000"/>
          </a:avLst>
        </a:prstGeom>
      </dgm:spPr>
    </dgm:pt>
    <dgm:pt modelId="{DDD34715-91FB-4F88-A0CD-859E1BB2519D}" type="pres">
      <dgm:prSet presAssocID="{3221C47A-E8DE-4026-949D-DD1201E930D0}" presName="hierChild3" presStyleCnt="0"/>
      <dgm:spPr/>
    </dgm:pt>
    <dgm:pt modelId="{E6CC04FA-CDF7-4395-810C-C98F710D3780}" type="pres">
      <dgm:prSet presAssocID="{4E9E0361-52AF-42ED-8120-8B3AA823CCF8}" presName="Name19" presStyleLbl="parChTrans1D4" presStyleIdx="9" presStyleCnt="23"/>
      <dgm:spPr/>
    </dgm:pt>
    <dgm:pt modelId="{0E6EB7D0-4B20-41AF-88E4-0436FEE76C53}" type="pres">
      <dgm:prSet presAssocID="{BFE69FDE-6994-4842-9652-6F967FDA6AF6}" presName="Name21" presStyleCnt="0"/>
      <dgm:spPr/>
    </dgm:pt>
    <dgm:pt modelId="{2D3E0F3E-B57E-4BE2-B32B-E4F3BDC7BD59}" type="pres">
      <dgm:prSet presAssocID="{BFE69FDE-6994-4842-9652-6F967FDA6AF6}" presName="level2Shape" presStyleLbl="node4" presStyleIdx="9" presStyleCnt="23"/>
      <dgm:spPr/>
    </dgm:pt>
    <dgm:pt modelId="{A21D24E5-6004-4A3D-A110-20CCE98C3813}" type="pres">
      <dgm:prSet presAssocID="{BFE69FDE-6994-4842-9652-6F967FDA6AF6}" presName="hierChild3" presStyleCnt="0"/>
      <dgm:spPr/>
    </dgm:pt>
    <dgm:pt modelId="{A7D01856-67ED-4522-B93E-B3B3D2ADA82D}" type="pres">
      <dgm:prSet presAssocID="{8B19E542-98CC-45A9-86D7-71F1715CFD79}" presName="Name19" presStyleLbl="parChTrans1D4" presStyleIdx="10" presStyleCnt="23"/>
      <dgm:spPr/>
    </dgm:pt>
    <dgm:pt modelId="{ECD820B5-8CA0-45E6-A71F-28C51C547D68}" type="pres">
      <dgm:prSet presAssocID="{00740ECA-1AF1-4CA4-B6A0-827E8595F4A9}" presName="Name21" presStyleCnt="0"/>
      <dgm:spPr/>
    </dgm:pt>
    <dgm:pt modelId="{E9979A47-E1B6-49DD-A6EF-B569053C63AC}" type="pres">
      <dgm:prSet presAssocID="{00740ECA-1AF1-4CA4-B6A0-827E8595F4A9}" presName="level2Shape" presStyleLbl="node4" presStyleIdx="10" presStyleCnt="23"/>
      <dgm:spPr/>
    </dgm:pt>
    <dgm:pt modelId="{1CBECF5B-9960-4E03-BFFD-4A9315F0A7C0}" type="pres">
      <dgm:prSet presAssocID="{00740ECA-1AF1-4CA4-B6A0-827E8595F4A9}" presName="hierChild3" presStyleCnt="0"/>
      <dgm:spPr/>
    </dgm:pt>
    <dgm:pt modelId="{81748DF6-7AC1-409B-8272-DAC7E3D0D7B7}" type="pres">
      <dgm:prSet presAssocID="{19E4CCCC-DF3D-40CF-BAF0-4109BCDD12FF}" presName="Name19" presStyleLbl="parChTrans1D4" presStyleIdx="11" presStyleCnt="23"/>
      <dgm:spPr/>
    </dgm:pt>
    <dgm:pt modelId="{679A0F43-A8EB-4C3B-8A50-32A93EA101A0}" type="pres">
      <dgm:prSet presAssocID="{FCAF3DE9-567D-4AF2-9E27-0326EF6ADE1C}" presName="Name21" presStyleCnt="0"/>
      <dgm:spPr/>
    </dgm:pt>
    <dgm:pt modelId="{6C0B24A4-AC67-456B-9F91-8FC8D36085BF}" type="pres">
      <dgm:prSet presAssocID="{FCAF3DE9-567D-4AF2-9E27-0326EF6ADE1C}" presName="level2Shape" presStyleLbl="node4" presStyleIdx="11" presStyleCnt="23"/>
      <dgm:spPr/>
    </dgm:pt>
    <dgm:pt modelId="{1C0262CB-E427-4B84-AE68-8BA2E95DB593}" type="pres">
      <dgm:prSet presAssocID="{FCAF3DE9-567D-4AF2-9E27-0326EF6ADE1C}" presName="hierChild3" presStyleCnt="0"/>
      <dgm:spPr/>
    </dgm:pt>
    <dgm:pt modelId="{C0B776D5-9778-48C4-A51A-251177C2CC28}" type="pres">
      <dgm:prSet presAssocID="{EEF6ADCE-D866-46DA-8B67-283989346FA4}" presName="Name19" presStyleLbl="parChTrans1D3" presStyleIdx="2" presStyleCnt="6"/>
      <dgm:spPr/>
    </dgm:pt>
    <dgm:pt modelId="{75D0FF2B-9DC3-4519-A0A4-7B27A4F9940F}" type="pres">
      <dgm:prSet presAssocID="{7780D65C-DF44-4CB6-853A-10C26847E510}" presName="Name21" presStyleCnt="0"/>
      <dgm:spPr/>
    </dgm:pt>
    <dgm:pt modelId="{901E192F-7F7F-4E80-9DBE-83AB626E649C}" type="pres">
      <dgm:prSet presAssocID="{7780D65C-DF44-4CB6-853A-10C26847E510}" presName="level2Shape" presStyleLbl="node3" presStyleIdx="2" presStyleCnt="6"/>
      <dgm:spPr/>
    </dgm:pt>
    <dgm:pt modelId="{7232A9C5-B826-42B0-B8F7-1B7CDB25414C}" type="pres">
      <dgm:prSet presAssocID="{7780D65C-DF44-4CB6-853A-10C26847E510}" presName="hierChild3" presStyleCnt="0"/>
      <dgm:spPr/>
    </dgm:pt>
    <dgm:pt modelId="{E0414F97-C4AC-4D46-94E6-7B6666F198CA}" type="pres">
      <dgm:prSet presAssocID="{ACE82727-3823-4E82-A421-5A22A5027A9D}" presName="Name19" presStyleLbl="parChTrans1D4" presStyleIdx="12" presStyleCnt="23"/>
      <dgm:spPr/>
    </dgm:pt>
    <dgm:pt modelId="{292D5F10-8A81-4C8B-A2D3-D5E687783EEB}" type="pres">
      <dgm:prSet presAssocID="{3297FDD6-3BDD-438E-B875-E090208E52C3}" presName="Name21" presStyleCnt="0"/>
      <dgm:spPr/>
    </dgm:pt>
    <dgm:pt modelId="{0E09D407-C3C6-4CF3-9628-BD9CF26C558A}" type="pres">
      <dgm:prSet presAssocID="{3297FDD6-3BDD-438E-B875-E090208E52C3}" presName="level2Shape" presStyleLbl="node4" presStyleIdx="12" presStyleCnt="23"/>
      <dgm:spPr/>
    </dgm:pt>
    <dgm:pt modelId="{8CBBD61F-C866-4CC0-9FEF-186F81213BE3}" type="pres">
      <dgm:prSet presAssocID="{3297FDD6-3BDD-438E-B875-E090208E52C3}" presName="hierChild3" presStyleCnt="0"/>
      <dgm:spPr/>
    </dgm:pt>
    <dgm:pt modelId="{735CBDFF-AA75-4DE5-98B9-027B3BD12C64}" type="pres">
      <dgm:prSet presAssocID="{B865FA5A-8885-49F1-893E-F3D9447A4378}" presName="Name19" presStyleLbl="parChTrans1D4" presStyleIdx="13" presStyleCnt="23"/>
      <dgm:spPr/>
    </dgm:pt>
    <dgm:pt modelId="{1C6380BD-D2DB-4083-8D2D-54307AF24E08}" type="pres">
      <dgm:prSet presAssocID="{612E0215-BC23-4958-8B7D-91F9FDAA080C}" presName="Name21" presStyleCnt="0"/>
      <dgm:spPr/>
    </dgm:pt>
    <dgm:pt modelId="{201268ED-2EAA-41D9-BC50-BA03C7626E2A}" type="pres">
      <dgm:prSet presAssocID="{612E0215-BC23-4958-8B7D-91F9FDAA080C}" presName="level2Shape" presStyleLbl="node4" presStyleIdx="13" presStyleCnt="23"/>
      <dgm:spPr/>
    </dgm:pt>
    <dgm:pt modelId="{1EE235AB-7D2E-42F5-ACF3-121982E567FA}" type="pres">
      <dgm:prSet presAssocID="{612E0215-BC23-4958-8B7D-91F9FDAA080C}" presName="hierChild3" presStyleCnt="0"/>
      <dgm:spPr/>
    </dgm:pt>
    <dgm:pt modelId="{4F7CB55F-6F8D-454C-A155-C7DAA8ADD00C}" type="pres">
      <dgm:prSet presAssocID="{A2B707AC-BCDD-4935-8DEA-BA8658F27849}" presName="Name19" presStyleLbl="parChTrans1D4" presStyleIdx="14" presStyleCnt="23"/>
      <dgm:spPr/>
    </dgm:pt>
    <dgm:pt modelId="{8EA6F0BE-5412-408C-89E5-F5D8B8A2AA84}" type="pres">
      <dgm:prSet presAssocID="{40BEC60D-9511-4C70-83DD-43679E595049}" presName="Name21" presStyleCnt="0"/>
      <dgm:spPr/>
    </dgm:pt>
    <dgm:pt modelId="{F3D2544C-208F-4397-B474-4257C0EF92F5}" type="pres">
      <dgm:prSet presAssocID="{40BEC60D-9511-4C70-83DD-43679E595049}" presName="level2Shape" presStyleLbl="node4" presStyleIdx="14" presStyleCnt="23"/>
      <dgm:spPr/>
    </dgm:pt>
    <dgm:pt modelId="{C02D582F-A53E-4F9F-97DC-6BDFE8586AAC}" type="pres">
      <dgm:prSet presAssocID="{40BEC60D-9511-4C70-83DD-43679E595049}" presName="hierChild3" presStyleCnt="0"/>
      <dgm:spPr/>
    </dgm:pt>
    <dgm:pt modelId="{6B8BF171-7997-400A-AB7C-BFFD0FC38D45}" type="pres">
      <dgm:prSet presAssocID="{F97664AE-16B9-4CC8-8F77-BC574DA58377}" presName="Name19" presStyleLbl="parChTrans1D4" presStyleIdx="15" presStyleCnt="23"/>
      <dgm:spPr/>
    </dgm:pt>
    <dgm:pt modelId="{929F8C1D-6FBB-43AF-8AC7-6EE7168C169C}" type="pres">
      <dgm:prSet presAssocID="{F2153BFA-D002-4766-AA5A-EFE8CDB50DBE}" presName="Name21" presStyleCnt="0"/>
      <dgm:spPr/>
    </dgm:pt>
    <dgm:pt modelId="{4D92022A-8B5D-4CF8-AC9C-FDAEB88AFCC5}" type="pres">
      <dgm:prSet presAssocID="{F2153BFA-D002-4766-AA5A-EFE8CDB50DBE}" presName="level2Shape" presStyleLbl="node4" presStyleIdx="15" presStyleCnt="23"/>
      <dgm:spPr/>
    </dgm:pt>
    <dgm:pt modelId="{3C1FA7BF-554C-40AC-80E9-68B7C12917A8}" type="pres">
      <dgm:prSet presAssocID="{F2153BFA-D002-4766-AA5A-EFE8CDB50DBE}" presName="hierChild3" presStyleCnt="0"/>
      <dgm:spPr/>
    </dgm:pt>
    <dgm:pt modelId="{849B7CAF-F222-46F1-9ED5-596D54C6409A}" type="pres">
      <dgm:prSet presAssocID="{C784F8D0-923E-4060-9692-5EA1B40076D4}" presName="Name19" presStyleLbl="parChTrans1D2" presStyleIdx="3" presStyleCnt="5"/>
      <dgm:spPr/>
    </dgm:pt>
    <dgm:pt modelId="{64E045E6-9B36-4EBC-9020-784BDF934678}" type="pres">
      <dgm:prSet presAssocID="{D044D02E-4498-43C9-953C-1ED4C2B492C9}" presName="Name21" presStyleCnt="0"/>
      <dgm:spPr/>
    </dgm:pt>
    <dgm:pt modelId="{9BD286E1-F5AD-4663-A64A-EC9E2EC2562C}" type="pres">
      <dgm:prSet presAssocID="{D044D02E-4498-43C9-953C-1ED4C2B492C9}" presName="level2Shape" presStyleLbl="node2" presStyleIdx="3" presStyleCnt="5"/>
      <dgm:spPr/>
    </dgm:pt>
    <dgm:pt modelId="{DB9285FD-3356-4AB9-8717-0860A502E54F}" type="pres">
      <dgm:prSet presAssocID="{D044D02E-4498-43C9-953C-1ED4C2B492C9}" presName="hierChild3" presStyleCnt="0"/>
      <dgm:spPr/>
    </dgm:pt>
    <dgm:pt modelId="{BCD1224C-F38F-4257-8DE1-6465322CC0DD}" type="pres">
      <dgm:prSet presAssocID="{685F0F14-7130-495A-8D28-0FF53F19ECC3}" presName="Name19" presStyleLbl="parChTrans1D3" presStyleIdx="3" presStyleCnt="6"/>
      <dgm:spPr/>
    </dgm:pt>
    <dgm:pt modelId="{2CAE3341-A915-405A-B159-8A5F9584D263}" type="pres">
      <dgm:prSet presAssocID="{B5EDD5E3-0965-4B61-80D8-01BED44DF66F}" presName="Name21" presStyleCnt="0"/>
      <dgm:spPr/>
    </dgm:pt>
    <dgm:pt modelId="{ADAFF115-AF3A-47B0-BF44-2B824ACFCD83}" type="pres">
      <dgm:prSet presAssocID="{B5EDD5E3-0965-4B61-80D8-01BED44DF66F}" presName="level2Shape" presStyleLbl="node3" presStyleIdx="3" presStyleCnt="6"/>
      <dgm:spPr/>
    </dgm:pt>
    <dgm:pt modelId="{4F9B0750-2F9A-43AF-85FA-D5415176E859}" type="pres">
      <dgm:prSet presAssocID="{B5EDD5E3-0965-4B61-80D8-01BED44DF66F}" presName="hierChild3" presStyleCnt="0"/>
      <dgm:spPr/>
    </dgm:pt>
    <dgm:pt modelId="{6F0EB0F1-7EE3-41BB-99C1-F4CFE7E1DDE1}" type="pres">
      <dgm:prSet presAssocID="{E2A0369A-4A66-40EE-99DC-599E4401B1D2}" presName="Name19" presStyleLbl="parChTrans1D4" presStyleIdx="16" presStyleCnt="23"/>
      <dgm:spPr/>
    </dgm:pt>
    <dgm:pt modelId="{EC819B04-6D46-4209-BE17-66D70CA9C40A}" type="pres">
      <dgm:prSet presAssocID="{126D8030-DDD8-4640-8D2D-A29EF74D93DD}" presName="Name21" presStyleCnt="0"/>
      <dgm:spPr/>
    </dgm:pt>
    <dgm:pt modelId="{4F714DE0-503E-41BB-BFE3-57D0E0AEC841}" type="pres">
      <dgm:prSet presAssocID="{126D8030-DDD8-4640-8D2D-A29EF74D93DD}" presName="level2Shape" presStyleLbl="node4" presStyleIdx="16" presStyleCnt="23"/>
      <dgm:spPr/>
    </dgm:pt>
    <dgm:pt modelId="{8745EA5C-3DB6-441B-9C9F-677FD25D66CE}" type="pres">
      <dgm:prSet presAssocID="{126D8030-DDD8-4640-8D2D-A29EF74D93DD}" presName="hierChild3" presStyleCnt="0"/>
      <dgm:spPr/>
    </dgm:pt>
    <dgm:pt modelId="{8285D80B-F39E-49EF-B585-8E8FF31AE470}" type="pres">
      <dgm:prSet presAssocID="{3542852A-8A7C-4A6B-AE6E-DC425A06111D}" presName="Name19" presStyleLbl="parChTrans1D3" presStyleIdx="4" presStyleCnt="6"/>
      <dgm:spPr/>
    </dgm:pt>
    <dgm:pt modelId="{43729C56-41D7-4B2F-A1D4-CDBAA8BC59E0}" type="pres">
      <dgm:prSet presAssocID="{39A76806-DD91-45C7-A766-E4C9D2035FD4}" presName="Name21" presStyleCnt="0"/>
      <dgm:spPr/>
    </dgm:pt>
    <dgm:pt modelId="{99D6F51E-C961-40E0-9884-B534DA047FB7}" type="pres">
      <dgm:prSet presAssocID="{39A76806-DD91-45C7-A766-E4C9D2035FD4}" presName="level2Shape" presStyleLbl="node3" presStyleIdx="4" presStyleCnt="6" custScaleX="131863" custScaleY="103972"/>
      <dgm:spPr/>
    </dgm:pt>
    <dgm:pt modelId="{AE52C638-A981-413B-A384-7438E76F46A5}" type="pres">
      <dgm:prSet presAssocID="{39A76806-DD91-45C7-A766-E4C9D2035FD4}" presName="hierChild3" presStyleCnt="0"/>
      <dgm:spPr/>
    </dgm:pt>
    <dgm:pt modelId="{087FD7A1-2F0A-4C62-B86A-6F457D97B9EF}" type="pres">
      <dgm:prSet presAssocID="{85F09F73-A3E6-4A9D-B9C8-1FE3A87E9FF1}" presName="Name19" presStyleLbl="parChTrans1D4" presStyleIdx="17" presStyleCnt="23"/>
      <dgm:spPr/>
    </dgm:pt>
    <dgm:pt modelId="{C099494E-8C13-4437-BF6B-69E7B27B6C0A}" type="pres">
      <dgm:prSet presAssocID="{156D7CFC-CAA2-4E06-A70D-A787B52838E3}" presName="Name21" presStyleCnt="0"/>
      <dgm:spPr/>
    </dgm:pt>
    <dgm:pt modelId="{006BA163-829C-4E5D-8245-D40BA21CC8D9}" type="pres">
      <dgm:prSet presAssocID="{156D7CFC-CAA2-4E06-A70D-A787B52838E3}" presName="level2Shape" presStyleLbl="node4" presStyleIdx="17" presStyleCnt="23"/>
      <dgm:spPr/>
    </dgm:pt>
    <dgm:pt modelId="{7C129D30-CF60-4CB6-BD13-7FD03755D18B}" type="pres">
      <dgm:prSet presAssocID="{156D7CFC-CAA2-4E06-A70D-A787B52838E3}" presName="hierChild3" presStyleCnt="0"/>
      <dgm:spPr/>
    </dgm:pt>
    <dgm:pt modelId="{34BF7846-CE23-4C21-B426-1A6F9CF32352}" type="pres">
      <dgm:prSet presAssocID="{36247C39-82D5-4156-A1A5-2E22FE997C76}" presName="Name19" presStyleLbl="parChTrans1D2" presStyleIdx="4" presStyleCnt="5"/>
      <dgm:spPr/>
    </dgm:pt>
    <dgm:pt modelId="{03C13C1A-CFC1-4DD6-9AF4-24D065A153B1}" type="pres">
      <dgm:prSet presAssocID="{53AC39F6-BB2C-4243-9BC2-0C3C66520661}" presName="Name21" presStyleCnt="0"/>
      <dgm:spPr/>
    </dgm:pt>
    <dgm:pt modelId="{489C8CCA-E0C1-4A18-B675-3EB42B51D87C}" type="pres">
      <dgm:prSet presAssocID="{53AC39F6-BB2C-4243-9BC2-0C3C66520661}" presName="level2Shape" presStyleLbl="node2" presStyleIdx="4" presStyleCnt="5" custScaleX="118945" custScaleY="111274"/>
      <dgm:spPr/>
    </dgm:pt>
    <dgm:pt modelId="{8AAF3478-058D-4210-9E70-7E0E4867799E}" type="pres">
      <dgm:prSet presAssocID="{53AC39F6-BB2C-4243-9BC2-0C3C66520661}" presName="hierChild3" presStyleCnt="0"/>
      <dgm:spPr/>
    </dgm:pt>
    <dgm:pt modelId="{F1EB1BEE-AB65-4FE4-8F81-6A8CE03A6688}" type="pres">
      <dgm:prSet presAssocID="{FE57578A-6851-4042-8325-24CF409B839E}" presName="Name19" presStyleLbl="parChTrans1D3" presStyleIdx="5" presStyleCnt="6"/>
      <dgm:spPr/>
    </dgm:pt>
    <dgm:pt modelId="{A0CF615E-6D82-4200-87F6-EE32B8020D00}" type="pres">
      <dgm:prSet presAssocID="{C4030978-C9D0-4100-B97A-1822C3C56E5F}" presName="Name21" presStyleCnt="0"/>
      <dgm:spPr/>
    </dgm:pt>
    <dgm:pt modelId="{990064F7-1CA3-4043-928D-87E1BE7DC83A}" type="pres">
      <dgm:prSet presAssocID="{C4030978-C9D0-4100-B97A-1822C3C56E5F}" presName="level2Shape" presStyleLbl="node3" presStyleIdx="5" presStyleCnt="6"/>
      <dgm:spPr/>
    </dgm:pt>
    <dgm:pt modelId="{B7D958B9-E72F-4E3C-BF0A-67FD48ECBF4A}" type="pres">
      <dgm:prSet presAssocID="{C4030978-C9D0-4100-B97A-1822C3C56E5F}" presName="hierChild3" presStyleCnt="0"/>
      <dgm:spPr/>
    </dgm:pt>
    <dgm:pt modelId="{87AB8FBC-A104-4619-8280-7B42C6E26207}" type="pres">
      <dgm:prSet presAssocID="{BD2E04E3-0F1E-4BF8-AA3B-077C72853A3B}" presName="Name19" presStyleLbl="parChTrans1D4" presStyleIdx="18" presStyleCnt="23"/>
      <dgm:spPr/>
    </dgm:pt>
    <dgm:pt modelId="{8C38CD56-0D69-41F9-B46B-2CDCFDFD414C}" type="pres">
      <dgm:prSet presAssocID="{A5D58123-8226-4AD3-B6DF-1C7C09E5D426}" presName="Name21" presStyleCnt="0"/>
      <dgm:spPr/>
    </dgm:pt>
    <dgm:pt modelId="{B919FD6F-6E5C-4B1B-B858-6C23D31F8184}" type="pres">
      <dgm:prSet presAssocID="{A5D58123-8226-4AD3-B6DF-1C7C09E5D426}" presName="level2Shape" presStyleLbl="node4" presStyleIdx="18" presStyleCnt="23" custScaleX="115853" custScaleY="97273"/>
      <dgm:spPr/>
    </dgm:pt>
    <dgm:pt modelId="{907E531B-C342-40B7-B48F-6A65015490E7}" type="pres">
      <dgm:prSet presAssocID="{A5D58123-8226-4AD3-B6DF-1C7C09E5D426}" presName="hierChild3" presStyleCnt="0"/>
      <dgm:spPr/>
    </dgm:pt>
    <dgm:pt modelId="{210388AF-41A9-4AA3-B973-4A604A5F0F19}" type="pres">
      <dgm:prSet presAssocID="{5CD04B89-54E1-479F-ABD3-2E1F3B5F4637}" presName="Name19" presStyleLbl="parChTrans1D4" presStyleIdx="19" presStyleCnt="23"/>
      <dgm:spPr/>
    </dgm:pt>
    <dgm:pt modelId="{611DDA8B-D945-4D8F-B19B-CBBFA8EB680D}" type="pres">
      <dgm:prSet presAssocID="{20665CF0-1792-4642-9D96-53A84FC7731C}" presName="Name21" presStyleCnt="0"/>
      <dgm:spPr/>
    </dgm:pt>
    <dgm:pt modelId="{6FFF16CB-3820-4FB8-8F3C-B7459C6E9339}" type="pres">
      <dgm:prSet presAssocID="{20665CF0-1792-4642-9D96-53A84FC7731C}" presName="level2Shape" presStyleLbl="node4" presStyleIdx="19" presStyleCnt="23"/>
      <dgm:spPr/>
    </dgm:pt>
    <dgm:pt modelId="{79680A91-CAC3-4D5F-ACDB-A45C8EFB8D77}" type="pres">
      <dgm:prSet presAssocID="{20665CF0-1792-4642-9D96-53A84FC7731C}" presName="hierChild3" presStyleCnt="0"/>
      <dgm:spPr/>
    </dgm:pt>
    <dgm:pt modelId="{E8649C3E-C817-422C-AF9D-DCE887DF97B7}" type="pres">
      <dgm:prSet presAssocID="{33F7A425-8753-4AB6-8CE4-E9B12EC209CC}" presName="Name19" presStyleLbl="parChTrans1D4" presStyleIdx="20" presStyleCnt="23"/>
      <dgm:spPr/>
    </dgm:pt>
    <dgm:pt modelId="{00BEA55F-74BD-47D5-A41E-90D1C68764F2}" type="pres">
      <dgm:prSet presAssocID="{9FC144DB-6E35-4B7D-A570-95843D425151}" presName="Name21" presStyleCnt="0"/>
      <dgm:spPr/>
    </dgm:pt>
    <dgm:pt modelId="{7C354693-BD9B-496D-8990-4E321BAD3FE5}" type="pres">
      <dgm:prSet presAssocID="{9FC144DB-6E35-4B7D-A570-95843D425151}" presName="level2Shape" presStyleLbl="node4" presStyleIdx="20" presStyleCnt="23"/>
      <dgm:spPr/>
    </dgm:pt>
    <dgm:pt modelId="{FBFFF99B-2AD6-4E51-9018-71E4EFDEE85C}" type="pres">
      <dgm:prSet presAssocID="{9FC144DB-6E35-4B7D-A570-95843D425151}" presName="hierChild3" presStyleCnt="0"/>
      <dgm:spPr/>
    </dgm:pt>
    <dgm:pt modelId="{930E5F38-011A-44DD-A208-D2207678045D}" type="pres">
      <dgm:prSet presAssocID="{CDF6862D-99AA-49BE-B987-C6EE56F08AC4}" presName="Name19" presStyleLbl="parChTrans1D4" presStyleIdx="21" presStyleCnt="23"/>
      <dgm:spPr/>
    </dgm:pt>
    <dgm:pt modelId="{1BCC6D85-9E74-4F5B-B1FC-EF96066C31DA}" type="pres">
      <dgm:prSet presAssocID="{46F3A232-59FF-45C2-AD1A-1BA5D3D25988}" presName="Name21" presStyleCnt="0"/>
      <dgm:spPr/>
    </dgm:pt>
    <dgm:pt modelId="{BDCD56F4-72F3-4B45-B6F2-5148C59434CE}" type="pres">
      <dgm:prSet presAssocID="{46F3A232-59FF-45C2-AD1A-1BA5D3D25988}" presName="level2Shape" presStyleLbl="node4" presStyleIdx="21" presStyleCnt="23"/>
      <dgm:spPr/>
    </dgm:pt>
    <dgm:pt modelId="{30E979F3-8BF0-4A09-B2BA-BE06B3FD7B5A}" type="pres">
      <dgm:prSet presAssocID="{46F3A232-59FF-45C2-AD1A-1BA5D3D25988}" presName="hierChild3" presStyleCnt="0"/>
      <dgm:spPr/>
    </dgm:pt>
    <dgm:pt modelId="{2739DB68-43EE-4842-B37D-8CDC4B670C47}" type="pres">
      <dgm:prSet presAssocID="{3ABF9B23-A28B-4A43-9839-A94893794F12}" presName="Name19" presStyleLbl="parChTrans1D4" presStyleIdx="22" presStyleCnt="23"/>
      <dgm:spPr/>
    </dgm:pt>
    <dgm:pt modelId="{C99D467C-BD46-4C55-8EDE-09393F7EE461}" type="pres">
      <dgm:prSet presAssocID="{B01C739D-12FE-4630-B899-D8FE48764148}" presName="Name21" presStyleCnt="0"/>
      <dgm:spPr/>
    </dgm:pt>
    <dgm:pt modelId="{CDC82C26-C123-4853-93C9-1B064F9868C6}" type="pres">
      <dgm:prSet presAssocID="{B01C739D-12FE-4630-B899-D8FE48764148}" presName="level2Shape" presStyleLbl="node4" presStyleIdx="22" presStyleCnt="23"/>
      <dgm:spPr/>
    </dgm:pt>
    <dgm:pt modelId="{A0376022-0373-4357-924B-7248F2777EF2}" type="pres">
      <dgm:prSet presAssocID="{B01C739D-12FE-4630-B899-D8FE48764148}" presName="hierChild3" presStyleCnt="0"/>
      <dgm:spPr/>
    </dgm:pt>
    <dgm:pt modelId="{4269A1E7-6A52-4082-89A0-DE633832F564}" type="pres">
      <dgm:prSet presAssocID="{3D8DB425-CD3D-473A-8CF9-CA37148561B4}" presName="bgShapesFlow" presStyleCnt="0"/>
      <dgm:spPr/>
    </dgm:pt>
  </dgm:ptLst>
  <dgm:cxnLst>
    <dgm:cxn modelId="{BFF11C01-F472-482D-B6F5-0E1628805D55}" srcId="{61030FA8-EA53-45D7-9D41-6B250EF6B1C5}" destId="{FCAF3DE9-567D-4AF2-9E27-0326EF6ADE1C}" srcOrd="3" destOrd="0" parTransId="{19E4CCCC-DF3D-40CF-BAF0-4109BCDD12FF}" sibTransId="{E6E591B5-018E-40B8-80D2-F85D83670C48}"/>
    <dgm:cxn modelId="{DD122706-377F-4F86-B03C-21684D19DBCD}" srcId="{39A76806-DD91-45C7-A766-E4C9D2035FD4}" destId="{156D7CFC-CAA2-4E06-A70D-A787B52838E3}" srcOrd="0" destOrd="0" parTransId="{85F09F73-A3E6-4A9D-B9C8-1FE3A87E9FF1}" sibTransId="{CE3ABB6D-AD44-4BD9-9062-FC3DF845E0CE}"/>
    <dgm:cxn modelId="{4B5EE808-27C2-4CA5-BE9A-ADB341E1FF15}" type="presOf" srcId="{53EFCAF6-99AB-43BE-9BD3-99EE5605C23A}" destId="{973B1126-3549-4E8A-BD3E-D28D7E919FAF}" srcOrd="0" destOrd="0" presId="urn:microsoft.com/office/officeart/2005/8/layout/hierarchy6"/>
    <dgm:cxn modelId="{D521880C-02A5-4A97-B88B-A1B8CD8AAC71}" srcId="{7780D65C-DF44-4CB6-853A-10C26847E510}" destId="{612E0215-BC23-4958-8B7D-91F9FDAA080C}" srcOrd="1" destOrd="0" parTransId="{B865FA5A-8885-49F1-893E-F3D9447A4378}" sibTransId="{89771E81-2106-4FFF-AC39-D5ADA8E2E2C1}"/>
    <dgm:cxn modelId="{8466AB0E-0F9D-409C-8723-76E2240DDD82}" srcId="{B0A37DBD-AAEB-4AD4-8698-1355D41A7C9B}" destId="{EF73B043-3E28-4714-8BB9-530605634B71}" srcOrd="0" destOrd="0" parTransId="{3AC1C08E-7C48-4C43-BBF1-8A159DB2AE23}" sibTransId="{B1954B8A-6FC1-4D74-8F17-C64A9EE53466}"/>
    <dgm:cxn modelId="{3B3F9310-5A17-42FC-9F07-F019E0521AF2}" type="presOf" srcId="{9DF06FA1-EE2A-41EB-8FF6-54160AD268AE}" destId="{9A5836E9-EA3A-4F42-810F-433867CA853D}" srcOrd="0" destOrd="0" presId="urn:microsoft.com/office/officeart/2005/8/layout/hierarchy6"/>
    <dgm:cxn modelId="{9D837912-7CB5-4A74-996C-C8EC790E476B}" srcId="{61030FA8-EA53-45D7-9D41-6B250EF6B1C5}" destId="{BFE69FDE-6994-4842-9652-6F967FDA6AF6}" srcOrd="1" destOrd="0" parTransId="{4E9E0361-52AF-42ED-8120-8B3AA823CCF8}" sibTransId="{B8A82F6C-AD2B-4AA7-8E4B-B119C4093FB1}"/>
    <dgm:cxn modelId="{B9FB8614-E75D-42C1-A840-B2BBF6D6CDAA}" type="presOf" srcId="{9F3F52C4-9035-452D-A0AF-29B75D372D72}" destId="{DBD99184-C106-40E0-A238-71B68C0FBC35}" srcOrd="0" destOrd="0" presId="urn:microsoft.com/office/officeart/2005/8/layout/hierarchy6"/>
    <dgm:cxn modelId="{D173B719-6C09-4CE7-8C99-3116A07E9976}" type="presOf" srcId="{60051463-9418-4296-86D0-861487B89D24}" destId="{E6210C82-F495-4BA8-BA7F-E315189BF585}" srcOrd="0" destOrd="0" presId="urn:microsoft.com/office/officeart/2005/8/layout/hierarchy6"/>
    <dgm:cxn modelId="{32271D1B-7A48-4FEB-A997-F144A102EE00}" srcId="{B0A37DBD-AAEB-4AD4-8698-1355D41A7C9B}" destId="{4EA75C10-071C-4D33-8609-D1EF318279D2}" srcOrd="1" destOrd="0" parTransId="{9F3F52C4-9035-452D-A0AF-29B75D372D72}" sibTransId="{9301995A-74FC-4C41-9BBA-3BBD9A0AA063}"/>
    <dgm:cxn modelId="{9B3DD41B-ADD1-4603-BB68-546FDF98BD06}" type="presOf" srcId="{F2153BFA-D002-4766-AA5A-EFE8CDB50DBE}" destId="{4D92022A-8B5D-4CF8-AC9C-FDAEB88AFCC5}" srcOrd="0" destOrd="0" presId="urn:microsoft.com/office/officeart/2005/8/layout/hierarchy6"/>
    <dgm:cxn modelId="{31B34024-AD2A-4C64-8054-E541AAF9109F}" type="presOf" srcId="{4EA75C10-071C-4D33-8609-D1EF318279D2}" destId="{B42C8917-2E49-4677-BDF7-13B268768F7F}" srcOrd="0" destOrd="0" presId="urn:microsoft.com/office/officeart/2005/8/layout/hierarchy6"/>
    <dgm:cxn modelId="{7AEE4124-0B9C-454F-BB2F-6B1BE18B3DD1}" type="presOf" srcId="{2111E6C1-B205-45D6-93E6-010D8EDBCC59}" destId="{D629F1E9-E36F-431C-BA5F-0800668174AC}" srcOrd="0" destOrd="0" presId="urn:microsoft.com/office/officeart/2005/8/layout/hierarchy6"/>
    <dgm:cxn modelId="{24E13825-C666-4433-AAC6-4F6E3C68910A}" type="presOf" srcId="{BFE69FDE-6994-4842-9652-6F967FDA6AF6}" destId="{2D3E0F3E-B57E-4BE2-B32B-E4F3BDC7BD59}" srcOrd="0" destOrd="0" presId="urn:microsoft.com/office/officeart/2005/8/layout/hierarchy6"/>
    <dgm:cxn modelId="{E758FC26-30BA-4099-822C-1FA95C36AC79}" srcId="{3A421A41-2A2F-41DC-90E1-0B0D4ADD88CA}" destId="{641FBA13-8204-43AA-B932-96BD238E5F75}" srcOrd="1" destOrd="0" parTransId="{9DF06FA1-EE2A-41EB-8FF6-54160AD268AE}" sibTransId="{78B13C93-7B63-4D1E-A2BB-E8F86C7DA94F}"/>
    <dgm:cxn modelId="{B392BC2F-3837-4A6E-B766-39D65CEAB473}" type="presOf" srcId="{61030FA8-EA53-45D7-9D41-6B250EF6B1C5}" destId="{292245F8-D0F5-4503-B1EB-313FD7C405BA}" srcOrd="0" destOrd="0" presId="urn:microsoft.com/office/officeart/2005/8/layout/hierarchy6"/>
    <dgm:cxn modelId="{A717F331-BB7C-45B7-9BA5-522E7E0917A7}" srcId="{61030FA8-EA53-45D7-9D41-6B250EF6B1C5}" destId="{00740ECA-1AF1-4CA4-B6A0-827E8595F4A9}" srcOrd="2" destOrd="0" parTransId="{8B19E542-98CC-45A9-86D7-71F1715CFD79}" sibTransId="{D6120409-5FFA-41D1-A997-2E326B42B5F3}"/>
    <dgm:cxn modelId="{0F074E38-C60D-4555-A44E-83BF82353993}" srcId="{4EA75C10-071C-4D33-8609-D1EF318279D2}" destId="{E0DB43CD-274B-4229-93C7-6598C98D6F47}" srcOrd="0" destOrd="0" parTransId="{74D9CD18-DCCA-446F-BBB6-9AC0D4141035}" sibTransId="{7C181E3D-A946-4371-8335-2CD05A0DF790}"/>
    <dgm:cxn modelId="{8CA0E93A-9BD9-4CAB-99DD-2E89C79706D2}" type="presOf" srcId="{74D9CD18-DCCA-446F-BBB6-9AC0D4141035}" destId="{1A420664-56B9-46A5-A280-EB216CD894E6}" srcOrd="0" destOrd="0" presId="urn:microsoft.com/office/officeart/2005/8/layout/hierarchy6"/>
    <dgm:cxn modelId="{82566C3F-E025-4B6E-8FFB-47A17D2278B9}" type="presOf" srcId="{FE57578A-6851-4042-8325-24CF409B839E}" destId="{F1EB1BEE-AB65-4FE4-8F81-6A8CE03A6688}" srcOrd="0" destOrd="0" presId="urn:microsoft.com/office/officeart/2005/8/layout/hierarchy6"/>
    <dgm:cxn modelId="{9212AC3F-630F-44B5-9605-006A23AB8E93}" type="presOf" srcId="{53AC39F6-BB2C-4243-9BC2-0C3C66520661}" destId="{489C8CCA-E0C1-4A18-B675-3EB42B51D87C}" srcOrd="0" destOrd="0" presId="urn:microsoft.com/office/officeart/2005/8/layout/hierarchy6"/>
    <dgm:cxn modelId="{A7F3DA5B-C6B9-43F4-B34F-9BDC49E8C962}" type="presOf" srcId="{579BAD47-E50F-42F7-9F22-7FDB73B06F43}" destId="{21946BA0-1DC9-4165-8430-95C21156436C}" srcOrd="0" destOrd="0" presId="urn:microsoft.com/office/officeart/2005/8/layout/hierarchy6"/>
    <dgm:cxn modelId="{0E2D995C-FAFB-4408-92A0-6D2A085F1320}" type="presOf" srcId="{40BEC60D-9511-4C70-83DD-43679E595049}" destId="{F3D2544C-208F-4397-B474-4257C0EF92F5}" srcOrd="0" destOrd="0" presId="urn:microsoft.com/office/officeart/2005/8/layout/hierarchy6"/>
    <dgm:cxn modelId="{B6AFBB60-E74B-46E2-906A-2DC3EE094720}" type="presOf" srcId="{9FC144DB-6E35-4B7D-A570-95843D425151}" destId="{7C354693-BD9B-496D-8990-4E321BAD3FE5}" srcOrd="0" destOrd="0" presId="urn:microsoft.com/office/officeart/2005/8/layout/hierarchy6"/>
    <dgm:cxn modelId="{044AA543-C752-40F9-8FBA-29BAA1FE1470}" type="presOf" srcId="{85F09F73-A3E6-4A9D-B9C8-1FE3A87E9FF1}" destId="{087FD7A1-2F0A-4C62-B86A-6F457D97B9EF}" srcOrd="0" destOrd="0" presId="urn:microsoft.com/office/officeart/2005/8/layout/hierarchy6"/>
    <dgm:cxn modelId="{ED951E46-BB20-4D41-BF6E-8C2A0A8F817E}" type="presOf" srcId="{3BBB980D-0337-41F1-8705-82F16CAADE2E}" destId="{22369ED1-36B8-4271-9954-995717A30C13}" srcOrd="0" destOrd="0" presId="urn:microsoft.com/office/officeart/2005/8/layout/hierarchy6"/>
    <dgm:cxn modelId="{D42EC166-2405-4C92-91C2-9FF11A0D461B}" type="presOf" srcId="{ACE82727-3823-4E82-A421-5A22A5027A9D}" destId="{E0414F97-C4AC-4D46-94E6-7B6666F198CA}" srcOrd="0" destOrd="0" presId="urn:microsoft.com/office/officeart/2005/8/layout/hierarchy6"/>
    <dgm:cxn modelId="{4EFFE347-BAB0-47BF-9CAB-1CB3344069A9}" type="presOf" srcId="{BFD0D213-E63E-452D-94C1-6FED0B7C7695}" destId="{95B8BF8D-FA97-4177-BDD0-85C7DC36E7B8}" srcOrd="0" destOrd="0" presId="urn:microsoft.com/office/officeart/2005/8/layout/hierarchy6"/>
    <dgm:cxn modelId="{2B430D49-2803-49D8-855A-98D55B5CFC17}" type="presOf" srcId="{D044D02E-4498-43C9-953C-1ED4C2B492C9}" destId="{9BD286E1-F5AD-4663-A64A-EC9E2EC2562C}" srcOrd="0" destOrd="0" presId="urn:microsoft.com/office/officeart/2005/8/layout/hierarchy6"/>
    <dgm:cxn modelId="{3A7C1C49-A2F8-4B86-9E6D-B2F9F541BF9A}" srcId="{B0A37DBD-AAEB-4AD4-8698-1355D41A7C9B}" destId="{6F9B87E8-AB47-42CD-BEB6-E6CDD953899C}" srcOrd="2" destOrd="0" parTransId="{72FC8CE0-0AE3-44D9-AC0C-447AAB83BFE9}" sibTransId="{FC9705FB-7AE8-453E-80A4-83338718ED78}"/>
    <dgm:cxn modelId="{841F484C-4E7D-442C-B338-6896B91FE6FB}" srcId="{3A421A41-2A2F-41DC-90E1-0B0D4ADD88CA}" destId="{722CE973-1D88-4D0E-BFF4-8049CD036490}" srcOrd="2" destOrd="0" parTransId="{DD85FAE0-E1C8-4443-8422-F659EFC5AAF9}" sibTransId="{A987B71D-BD6D-4D3D-9C1C-C52A0A8E6C3A}"/>
    <dgm:cxn modelId="{98BB316E-3183-45C4-B507-A6C46008A6CB}" type="presOf" srcId="{3297FDD6-3BDD-438E-B875-E090208E52C3}" destId="{0E09D407-C3C6-4CF3-9628-BD9CF26C558A}" srcOrd="0" destOrd="0" presId="urn:microsoft.com/office/officeart/2005/8/layout/hierarchy6"/>
    <dgm:cxn modelId="{D0FE5F4E-EEFD-438F-B2EE-9B2159FFE54E}" type="presOf" srcId="{156D7CFC-CAA2-4E06-A70D-A787B52838E3}" destId="{006BA163-829C-4E5D-8245-D40BA21CC8D9}" srcOrd="0" destOrd="0" presId="urn:microsoft.com/office/officeart/2005/8/layout/hierarchy6"/>
    <dgm:cxn modelId="{9FA3556F-E3D3-4668-9502-8759164797DF}" type="presOf" srcId="{36247C39-82D5-4156-A1A5-2E22FE997C76}" destId="{34BF7846-CE23-4C21-B426-1A6F9CF32352}" srcOrd="0" destOrd="0" presId="urn:microsoft.com/office/officeart/2005/8/layout/hierarchy6"/>
    <dgm:cxn modelId="{E9884850-D7A0-4537-A083-03BDBAAFE0AF}" srcId="{3A421A41-2A2F-41DC-90E1-0B0D4ADD88CA}" destId="{D044D02E-4498-43C9-953C-1ED4C2B492C9}" srcOrd="3" destOrd="0" parTransId="{C784F8D0-923E-4060-9692-5EA1B40076D4}" sibTransId="{A399A460-B8EC-450C-BC32-FE87885E60B5}"/>
    <dgm:cxn modelId="{9DB64C72-F654-47E8-812F-40EFFE9DE8FC}" srcId="{C4030978-C9D0-4100-B97A-1822C3C56E5F}" destId="{20665CF0-1792-4642-9D96-53A84FC7731C}" srcOrd="1" destOrd="0" parTransId="{5CD04B89-54E1-479F-ABD3-2E1F3B5F4637}" sibTransId="{5E4A3A50-5716-4A25-8009-AFF7AE565C27}"/>
    <dgm:cxn modelId="{5496C174-3D31-48FC-85B9-BC2EF9F82A7E}" type="presOf" srcId="{00740ECA-1AF1-4CA4-B6A0-827E8595F4A9}" destId="{E9979A47-E1B6-49DD-A6EF-B569053C63AC}" srcOrd="0" destOrd="0" presId="urn:microsoft.com/office/officeart/2005/8/layout/hierarchy6"/>
    <dgm:cxn modelId="{B1EC5956-7D21-4006-8091-AC6F813DBCEE}" type="presOf" srcId="{722CE973-1D88-4D0E-BFF4-8049CD036490}" destId="{69D240A9-07FB-4507-8A09-1D599C8A7522}" srcOrd="0" destOrd="0" presId="urn:microsoft.com/office/officeart/2005/8/layout/hierarchy6"/>
    <dgm:cxn modelId="{630C3478-517A-4390-97FA-20D6AD13AD23}" type="presOf" srcId="{126D8030-DDD8-4640-8D2D-A29EF74D93DD}" destId="{4F714DE0-503E-41BB-BFE3-57D0E0AEC841}" srcOrd="0" destOrd="0" presId="urn:microsoft.com/office/officeart/2005/8/layout/hierarchy6"/>
    <dgm:cxn modelId="{4CE31E7C-4D13-4924-A277-A8B0D72CD1A7}" type="presOf" srcId="{BD2E04E3-0F1E-4BF8-AA3B-077C72853A3B}" destId="{87AB8FBC-A104-4619-8280-7B42C6E26207}" srcOrd="0" destOrd="0" presId="urn:microsoft.com/office/officeart/2005/8/layout/hierarchy6"/>
    <dgm:cxn modelId="{A253707C-F9FA-4ED7-AB6F-B7291FA07D84}" type="presOf" srcId="{FCAF3DE9-567D-4AF2-9E27-0326EF6ADE1C}" destId="{6C0B24A4-AC67-456B-9F91-8FC8D36085BF}" srcOrd="0" destOrd="0" presId="urn:microsoft.com/office/officeart/2005/8/layout/hierarchy6"/>
    <dgm:cxn modelId="{4ED9557C-4A77-42F8-8A3D-83505483BED4}" type="presOf" srcId="{C784F8D0-923E-4060-9692-5EA1B40076D4}" destId="{849B7CAF-F222-46F1-9ED5-596D54C6409A}" srcOrd="0" destOrd="0" presId="urn:microsoft.com/office/officeart/2005/8/layout/hierarchy6"/>
    <dgm:cxn modelId="{9E10CC80-D045-4618-8637-3A333A340B0E}" type="presOf" srcId="{E0DB43CD-274B-4229-93C7-6598C98D6F47}" destId="{26909BA3-699C-4B84-8D7D-D946D996A572}" srcOrd="0" destOrd="0" presId="urn:microsoft.com/office/officeart/2005/8/layout/hierarchy6"/>
    <dgm:cxn modelId="{C8A81282-C08A-4C4E-A370-0A3FBCB62573}" type="presOf" srcId="{A5D58123-8226-4AD3-B6DF-1C7C09E5D426}" destId="{B919FD6F-6E5C-4B1B-B858-6C23D31F8184}" srcOrd="0" destOrd="0" presId="urn:microsoft.com/office/officeart/2005/8/layout/hierarchy6"/>
    <dgm:cxn modelId="{5C84D885-C405-471E-9039-FEFF83A8B44D}" srcId="{7780D65C-DF44-4CB6-853A-10C26847E510}" destId="{3297FDD6-3BDD-438E-B875-E090208E52C3}" srcOrd="0" destOrd="0" parTransId="{ACE82727-3823-4E82-A421-5A22A5027A9D}" sibTransId="{63BDB26B-840C-44BE-9187-4D7DD11EBD94}"/>
    <dgm:cxn modelId="{CB176588-F3A5-4B8B-B143-0B3E5B425069}" srcId="{EF73B043-3E28-4714-8BB9-530605634B71}" destId="{7E345938-E913-4205-8753-F89F0A01AD1D}" srcOrd="0" destOrd="0" parTransId="{3BBB980D-0337-41F1-8705-82F16CAADE2E}" sibTransId="{AB11BD35-EA7F-4E1F-ADA0-CEFF68EC3AB6}"/>
    <dgm:cxn modelId="{1B2CA788-0EB0-4A21-B123-A907EC421618}" type="presOf" srcId="{7780D65C-DF44-4CB6-853A-10C26847E510}" destId="{901E192F-7F7F-4E80-9DBE-83AB626E649C}" srcOrd="0" destOrd="0" presId="urn:microsoft.com/office/officeart/2005/8/layout/hierarchy6"/>
    <dgm:cxn modelId="{2FE9CD89-7FE2-4EEA-955A-9C589EE0BF60}" type="presOf" srcId="{7E345938-E913-4205-8753-F89F0A01AD1D}" destId="{ECA9FA72-296E-451C-B0F9-FC8C4451E122}" srcOrd="0" destOrd="0" presId="urn:microsoft.com/office/officeart/2005/8/layout/hierarchy6"/>
    <dgm:cxn modelId="{5F2C4A8B-18B8-42C9-883B-BC99C1D2FADA}" type="presOf" srcId="{EF73B043-3E28-4714-8BB9-530605634B71}" destId="{74FAF2FE-7BD6-4E8B-81E0-94EC0F067473}" srcOrd="0" destOrd="0" presId="urn:microsoft.com/office/officeart/2005/8/layout/hierarchy6"/>
    <dgm:cxn modelId="{074DB58B-E68C-47A3-B7EA-02133ABAC249}" srcId="{6F9B87E8-AB47-42CD-BEB6-E6CDD953899C}" destId="{53EFCAF6-99AB-43BE-9BD3-99EE5605C23A}" srcOrd="0" destOrd="0" parTransId="{84E6B643-D6D7-45DD-898B-630127BDA8DA}" sibTransId="{C5C799C3-C094-4264-BC5D-60F3E0DC420F}"/>
    <dgm:cxn modelId="{73462491-9E1F-4296-B279-E27B218EAA8D}" type="presOf" srcId="{685F0F14-7130-495A-8D28-0FF53F19ECC3}" destId="{BCD1224C-F38F-4257-8DE1-6465322CC0DD}" srcOrd="0" destOrd="0" presId="urn:microsoft.com/office/officeart/2005/8/layout/hierarchy6"/>
    <dgm:cxn modelId="{07492592-5863-4FFE-9B90-A19DFD1ECE74}" type="presOf" srcId="{3ABF9B23-A28B-4A43-9839-A94893794F12}" destId="{2739DB68-43EE-4842-B37D-8CDC4B670C47}" srcOrd="0" destOrd="0" presId="urn:microsoft.com/office/officeart/2005/8/layout/hierarchy6"/>
    <dgm:cxn modelId="{B1CB6B92-DEB2-4DA2-AEEC-5BBE83821D2F}" srcId="{3A421A41-2A2F-41DC-90E1-0B0D4ADD88CA}" destId="{53AC39F6-BB2C-4243-9BC2-0C3C66520661}" srcOrd="4" destOrd="0" parTransId="{36247C39-82D5-4156-A1A5-2E22FE997C76}" sibTransId="{979BAF97-DBD3-4B0C-8270-5B841F338CCD}"/>
    <dgm:cxn modelId="{F8134894-6A3A-4B15-B64E-02FCDF088F25}" type="presOf" srcId="{72FC8CE0-0AE3-44D9-AC0C-447AAB83BFE9}" destId="{A06DCC0B-F043-4A64-83CC-FFC11822C330}" srcOrd="0" destOrd="0" presId="urn:microsoft.com/office/officeart/2005/8/layout/hierarchy6"/>
    <dgm:cxn modelId="{B0913795-E411-4469-BD84-4C5D090FE422}" type="presOf" srcId="{B0A37DBD-AAEB-4AD4-8698-1355D41A7C9B}" destId="{36E5A38E-48EE-45AD-A1AA-6A66DB30A66A}" srcOrd="0" destOrd="0" presId="urn:microsoft.com/office/officeart/2005/8/layout/hierarchy6"/>
    <dgm:cxn modelId="{81F04595-2725-4801-968C-F07F94A4533D}" type="presOf" srcId="{BA0C0F46-EB02-4910-AB13-469C594E29AE}" destId="{D3B0E97B-74DA-45D8-BC5E-8C68B1A0AA94}" srcOrd="0" destOrd="0" presId="urn:microsoft.com/office/officeart/2005/8/layout/hierarchy6"/>
    <dgm:cxn modelId="{AA4D2B96-0D96-44D5-9349-4369DDAEC31A}" type="presOf" srcId="{B865FA5A-8885-49F1-893E-F3D9447A4378}" destId="{735CBDFF-AA75-4DE5-98B9-027B3BD12C64}" srcOrd="0" destOrd="0" presId="urn:microsoft.com/office/officeart/2005/8/layout/hierarchy6"/>
    <dgm:cxn modelId="{E4A29396-D7BB-42FA-8DCE-B844FF25D860}" srcId="{C4030978-C9D0-4100-B97A-1822C3C56E5F}" destId="{46F3A232-59FF-45C2-AD1A-1BA5D3D25988}" srcOrd="3" destOrd="0" parTransId="{CDF6862D-99AA-49BE-B987-C6EE56F08AC4}" sibTransId="{5E685285-5047-4CC2-9772-61658E1D3F28}"/>
    <dgm:cxn modelId="{5D60A496-B21E-48B9-94BB-AF9973EE6E61}" srcId="{53AC39F6-BB2C-4243-9BC2-0C3C66520661}" destId="{C4030978-C9D0-4100-B97A-1822C3C56E5F}" srcOrd="0" destOrd="0" parTransId="{FE57578A-6851-4042-8325-24CF409B839E}" sibTransId="{F9F3686E-65AF-4AC7-A2F7-AB35FD34D683}"/>
    <dgm:cxn modelId="{CDC9ED98-E420-493C-9BDB-01927E44C411}" type="presOf" srcId="{C4030978-C9D0-4100-B97A-1822C3C56E5F}" destId="{990064F7-1CA3-4043-928D-87E1BE7DC83A}" srcOrd="0" destOrd="0" presId="urn:microsoft.com/office/officeart/2005/8/layout/hierarchy6"/>
    <dgm:cxn modelId="{1E3AD69A-24AE-45E2-BE68-9BDD871FBEBB}" srcId="{7780D65C-DF44-4CB6-853A-10C26847E510}" destId="{F2153BFA-D002-4766-AA5A-EFE8CDB50DBE}" srcOrd="3" destOrd="0" parTransId="{F97664AE-16B9-4CC8-8F77-BC574DA58377}" sibTransId="{9A62795C-722D-4969-9953-8E7DBEF8B04A}"/>
    <dgm:cxn modelId="{CA0CDD9A-1B2D-4932-9C2C-CE31D26CBF79}" type="presOf" srcId="{8B19E542-98CC-45A9-86D7-71F1715CFD79}" destId="{A7D01856-67ED-4522-B93E-B3B3D2ADA82D}" srcOrd="0" destOrd="0" presId="urn:microsoft.com/office/officeart/2005/8/layout/hierarchy6"/>
    <dgm:cxn modelId="{12A5C09F-CA30-4A75-9E70-BB098265A3D2}" type="presOf" srcId="{A2B707AC-BCDD-4935-8DEA-BA8658F27849}" destId="{4F7CB55F-6F8D-454C-A155-C7DAA8ADD00C}" srcOrd="0" destOrd="0" presId="urn:microsoft.com/office/officeart/2005/8/layout/hierarchy6"/>
    <dgm:cxn modelId="{9B526FA0-39C6-4C17-8B65-793D14B677B3}" type="presOf" srcId="{3A421A41-2A2F-41DC-90E1-0B0D4ADD88CA}" destId="{9315638A-5511-41E2-AD73-76FDD4509BAB}" srcOrd="0" destOrd="0" presId="urn:microsoft.com/office/officeart/2005/8/layout/hierarchy6"/>
    <dgm:cxn modelId="{16BE51A2-E73F-4289-A16F-65EC2269C28F}" srcId="{C4030978-C9D0-4100-B97A-1822C3C56E5F}" destId="{A5D58123-8226-4AD3-B6DF-1C7C09E5D426}" srcOrd="0" destOrd="0" parTransId="{BD2E04E3-0F1E-4BF8-AA3B-077C72853A3B}" sibTransId="{1163266D-A38C-4867-8646-8D0778206BC5}"/>
    <dgm:cxn modelId="{4AA43AA3-81F5-42C3-A39E-5A316ADDDD81}" srcId="{A7C18B04-D9CF-41C0-B78D-1AB238240DD1}" destId="{B0A37DBD-AAEB-4AD4-8698-1355D41A7C9B}" srcOrd="0" destOrd="0" parTransId="{2111E6C1-B205-45D6-93E6-010D8EDBCC59}" sibTransId="{04200C5E-DF3C-4DC6-8F08-897F7C481064}"/>
    <dgm:cxn modelId="{75CC5AA4-F4D2-4982-8066-BA27F7B691A2}" srcId="{722CE973-1D88-4D0E-BFF4-8049CD036490}" destId="{7780D65C-DF44-4CB6-853A-10C26847E510}" srcOrd="1" destOrd="0" parTransId="{EEF6ADCE-D866-46DA-8B67-283989346FA4}" sibTransId="{EE021E37-25CC-4824-B11C-6DA45998D71E}"/>
    <dgm:cxn modelId="{318DD9A4-3E4E-4C1A-9053-CD352D6A5674}" srcId="{3D8DB425-CD3D-473A-8CF9-CA37148561B4}" destId="{3A421A41-2A2F-41DC-90E1-0B0D4ADD88CA}" srcOrd="0" destOrd="0" parTransId="{7186AE18-B2E8-4364-87CB-09993E0557D2}" sibTransId="{CEF1487D-A197-4B31-866C-D088C1E6EB57}"/>
    <dgm:cxn modelId="{737B9FA5-5BFB-470E-BD80-E8D8439FC744}" type="presOf" srcId="{A7C18B04-D9CF-41C0-B78D-1AB238240DD1}" destId="{85768920-FEA0-4E12-9740-8B77789A5D9E}" srcOrd="0" destOrd="0" presId="urn:microsoft.com/office/officeart/2005/8/layout/hierarchy6"/>
    <dgm:cxn modelId="{408164A8-36E3-4FE2-8B03-B5320F99FB42}" type="presOf" srcId="{6D1EF3D6-275B-41B7-A8DB-C26A04375F35}" destId="{6796FE4F-F0AB-44B7-AB30-EFB131B4527C}" srcOrd="0" destOrd="0" presId="urn:microsoft.com/office/officeart/2005/8/layout/hierarchy6"/>
    <dgm:cxn modelId="{6201EFA8-AF36-4B84-AA58-0CE1B85C8C79}" srcId="{4EA75C10-071C-4D33-8609-D1EF318279D2}" destId="{579BAD47-E50F-42F7-9F22-7FDB73B06F43}" srcOrd="1" destOrd="0" parTransId="{60051463-9418-4296-86D0-861487B89D24}" sibTransId="{508B8BEC-0D01-4FAF-956A-4FBF552F2EC6}"/>
    <dgm:cxn modelId="{2453C0AF-BBCF-40D1-95CA-BC6C39058325}" type="presOf" srcId="{39A76806-DD91-45C7-A766-E4C9D2035FD4}" destId="{99D6F51E-C961-40E0-9884-B534DA047FB7}" srcOrd="0" destOrd="0" presId="urn:microsoft.com/office/officeart/2005/8/layout/hierarchy6"/>
    <dgm:cxn modelId="{6FC193B7-293C-4466-A183-BFC8C27406A9}" type="presOf" srcId="{641FBA13-8204-43AA-B932-96BD238E5F75}" destId="{160DC2DE-A08F-4725-9792-F779D117293A}" srcOrd="0" destOrd="0" presId="urn:microsoft.com/office/officeart/2005/8/layout/hierarchy6"/>
    <dgm:cxn modelId="{87DB38B9-3B3F-42C4-9405-3344C91381BE}" type="presOf" srcId="{4E9E0361-52AF-42ED-8120-8B3AA823CCF8}" destId="{E6CC04FA-CDF7-4395-810C-C98F710D3780}" srcOrd="0" destOrd="0" presId="urn:microsoft.com/office/officeart/2005/8/layout/hierarchy6"/>
    <dgm:cxn modelId="{61C052BC-DB01-4BAD-833C-E1B2A5443592}" type="presOf" srcId="{CDF6862D-99AA-49BE-B987-C6EE56F08AC4}" destId="{930E5F38-011A-44DD-A208-D2207678045D}" srcOrd="0" destOrd="0" presId="urn:microsoft.com/office/officeart/2005/8/layout/hierarchy6"/>
    <dgm:cxn modelId="{3922F6BF-377C-4E7B-84FD-6222FBDC980F}" type="presOf" srcId="{5CD04B89-54E1-479F-ABD3-2E1F3B5F4637}" destId="{210388AF-41A9-4AA3-B973-4A604A5F0F19}" srcOrd="0" destOrd="0" presId="urn:microsoft.com/office/officeart/2005/8/layout/hierarchy6"/>
    <dgm:cxn modelId="{8995DFC0-D3A3-4BF5-BD14-4471F3EF37EB}" type="presOf" srcId="{EA6463E4-0CFE-4EC7-B096-8691225D9FD0}" destId="{ECEFD651-7C59-4E6C-B125-D9636B192DDB}" srcOrd="0" destOrd="0" presId="urn:microsoft.com/office/officeart/2005/8/layout/hierarchy6"/>
    <dgm:cxn modelId="{8F0E97C3-B5A9-4B48-A41F-03C06A87973D}" type="presOf" srcId="{3AC1C08E-7C48-4C43-BBF1-8A159DB2AE23}" destId="{1B112C8C-F37F-464B-AFE0-3053861E637C}" srcOrd="0" destOrd="0" presId="urn:microsoft.com/office/officeart/2005/8/layout/hierarchy6"/>
    <dgm:cxn modelId="{EF6479C6-0F4D-4F4B-9DEB-3D970FFDEF3A}" type="presOf" srcId="{E2A0369A-4A66-40EE-99DC-599E4401B1D2}" destId="{6F0EB0F1-7EE3-41BB-99C1-F4CFE7E1DDE1}" srcOrd="0" destOrd="0" presId="urn:microsoft.com/office/officeart/2005/8/layout/hierarchy6"/>
    <dgm:cxn modelId="{4144DBC9-0DE6-4798-9A74-FDD38248DC4C}" srcId="{EF73B043-3E28-4714-8BB9-530605634B71}" destId="{EA6463E4-0CFE-4EC7-B096-8691225D9FD0}" srcOrd="1" destOrd="0" parTransId="{6D1EF3D6-275B-41B7-A8DB-C26A04375F35}" sibTransId="{88872698-0A3F-43DA-94FE-85FFE714697C}"/>
    <dgm:cxn modelId="{76A817CA-F5C5-410D-91C1-1CAC07C72134}" srcId="{3A421A41-2A2F-41DC-90E1-0B0D4ADD88CA}" destId="{A7C18B04-D9CF-41C0-B78D-1AB238240DD1}" srcOrd="0" destOrd="0" parTransId="{BA0C0F46-EB02-4910-AB13-469C594E29AE}" sibTransId="{098C36BB-168A-4496-8D4F-B4C564CAA774}"/>
    <dgm:cxn modelId="{94063AD1-18BA-414C-913D-9D63F885EEA4}" type="presOf" srcId="{3221C47A-E8DE-4026-949D-DD1201E930D0}" destId="{5498935C-7696-4323-8C03-02ACEE85CB25}" srcOrd="0" destOrd="0" presId="urn:microsoft.com/office/officeart/2005/8/layout/hierarchy6"/>
    <dgm:cxn modelId="{107A77D6-D4C9-4236-87CB-DED911519DEC}" type="presOf" srcId="{EEF6ADCE-D866-46DA-8B67-283989346FA4}" destId="{C0B776D5-9778-48C4-A51A-251177C2CC28}" srcOrd="0" destOrd="0" presId="urn:microsoft.com/office/officeart/2005/8/layout/hierarchy6"/>
    <dgm:cxn modelId="{14DCEED6-664F-4B33-B831-A51A2970699A}" srcId="{61030FA8-EA53-45D7-9D41-6B250EF6B1C5}" destId="{3221C47A-E8DE-4026-949D-DD1201E930D0}" srcOrd="0" destOrd="0" parTransId="{E9B1577F-8151-432B-9D8A-C9332400AF1C}" sibTransId="{87BDE30A-7C81-4C5A-AF57-E94F04BBF9A1}"/>
    <dgm:cxn modelId="{2A1C10D7-98A8-45D4-84D2-F334F2B77CA2}" srcId="{7780D65C-DF44-4CB6-853A-10C26847E510}" destId="{40BEC60D-9511-4C70-83DD-43679E595049}" srcOrd="2" destOrd="0" parTransId="{A2B707AC-BCDD-4935-8DEA-BA8658F27849}" sibTransId="{A09E9155-8C4F-4AA3-AB6B-26DCF0C48403}"/>
    <dgm:cxn modelId="{699CEED8-ECA7-4313-B7DC-34F2558B0608}" type="presOf" srcId="{DD85FAE0-E1C8-4443-8422-F659EFC5AAF9}" destId="{2BE1C7D7-992D-4B9E-B964-9CDE2A598CA7}" srcOrd="0" destOrd="0" presId="urn:microsoft.com/office/officeart/2005/8/layout/hierarchy6"/>
    <dgm:cxn modelId="{12D9FCD9-69E2-44FB-8220-CF8062AE12F3}" srcId="{D044D02E-4498-43C9-953C-1ED4C2B492C9}" destId="{B5EDD5E3-0965-4B61-80D8-01BED44DF66F}" srcOrd="0" destOrd="0" parTransId="{685F0F14-7130-495A-8D28-0FF53F19ECC3}" sibTransId="{2B73FD34-D540-4D54-A02A-E4F08E151D66}"/>
    <dgm:cxn modelId="{435542DA-D061-4FE7-B8C4-2BCA4C28EC88}" type="presOf" srcId="{84E6B643-D6D7-45DD-898B-630127BDA8DA}" destId="{CEC55594-CA26-47F1-9CBE-A627DD94F869}" srcOrd="0" destOrd="0" presId="urn:microsoft.com/office/officeart/2005/8/layout/hierarchy6"/>
    <dgm:cxn modelId="{EC086EDA-2DDA-4AB6-8D45-F78CB26A0CC6}" type="presOf" srcId="{33F7A425-8753-4AB6-8CE4-E9B12EC209CC}" destId="{E8649C3E-C817-422C-AF9D-DCE887DF97B7}" srcOrd="0" destOrd="0" presId="urn:microsoft.com/office/officeart/2005/8/layout/hierarchy6"/>
    <dgm:cxn modelId="{C65F7FDB-7CCD-43D6-BC36-CBCD123936E0}" type="presOf" srcId="{46F3A232-59FF-45C2-AD1A-1BA5D3D25988}" destId="{BDCD56F4-72F3-4B45-B6F2-5148C59434CE}" srcOrd="0" destOrd="0" presId="urn:microsoft.com/office/officeart/2005/8/layout/hierarchy6"/>
    <dgm:cxn modelId="{78323ADD-1E42-4FF5-A7EF-922EF31111A0}" type="presOf" srcId="{F97664AE-16B9-4CC8-8F77-BC574DA58377}" destId="{6B8BF171-7997-400A-AB7C-BFFD0FC38D45}" srcOrd="0" destOrd="0" presId="urn:microsoft.com/office/officeart/2005/8/layout/hierarchy6"/>
    <dgm:cxn modelId="{0AEB63DD-1356-48F1-9FD8-22E15FEA8E89}" type="presOf" srcId="{B5EDD5E3-0965-4B61-80D8-01BED44DF66F}" destId="{ADAFF115-AF3A-47B0-BF44-2B824ACFCD83}" srcOrd="0" destOrd="0" presId="urn:microsoft.com/office/officeart/2005/8/layout/hierarchy6"/>
    <dgm:cxn modelId="{1E2A4BDD-BD59-454E-A67D-3C5C4E4483F2}" srcId="{D044D02E-4498-43C9-953C-1ED4C2B492C9}" destId="{39A76806-DD91-45C7-A766-E4C9D2035FD4}" srcOrd="1" destOrd="0" parTransId="{3542852A-8A7C-4A6B-AE6E-DC425A06111D}" sibTransId="{B955640B-307F-47F9-9F50-01BDE9A96C2D}"/>
    <dgm:cxn modelId="{88E7DDDD-D00C-4C6A-B286-D18A3A282C1C}" type="presOf" srcId="{20665CF0-1792-4642-9D96-53A84FC7731C}" destId="{6FFF16CB-3820-4FB8-8F3C-B7459C6E9339}" srcOrd="0" destOrd="0" presId="urn:microsoft.com/office/officeart/2005/8/layout/hierarchy6"/>
    <dgm:cxn modelId="{53A8A3DE-D5FB-4ACE-BF83-8D0BD411D0D1}" type="presOf" srcId="{19E4CCCC-DF3D-40CF-BAF0-4109BCDD12FF}" destId="{81748DF6-7AC1-409B-8272-DAC7E3D0D7B7}" srcOrd="0" destOrd="0" presId="urn:microsoft.com/office/officeart/2005/8/layout/hierarchy6"/>
    <dgm:cxn modelId="{313BFCDF-60AE-4E5D-B2D2-C8F870D4121A}" srcId="{722CE973-1D88-4D0E-BFF4-8049CD036490}" destId="{61030FA8-EA53-45D7-9D41-6B250EF6B1C5}" srcOrd="0" destOrd="0" parTransId="{BFD0D213-E63E-452D-94C1-6FED0B7C7695}" sibTransId="{AD8C0D8B-28B5-4A2B-BC62-4AC302A5DCF5}"/>
    <dgm:cxn modelId="{045DE5E4-DA50-485D-9A97-8F75A6D50EDF}" srcId="{C4030978-C9D0-4100-B97A-1822C3C56E5F}" destId="{9FC144DB-6E35-4B7D-A570-95843D425151}" srcOrd="2" destOrd="0" parTransId="{33F7A425-8753-4AB6-8CE4-E9B12EC209CC}" sibTransId="{98E23A85-CEE4-42FD-ACCA-6F997DB47695}"/>
    <dgm:cxn modelId="{3E4804E8-98BF-40CF-8C89-590FA76DF80F}" type="presOf" srcId="{6F9B87E8-AB47-42CD-BEB6-E6CDD953899C}" destId="{8D5197B4-E127-4EDE-98C7-B5533FCD400B}" srcOrd="0" destOrd="0" presId="urn:microsoft.com/office/officeart/2005/8/layout/hierarchy6"/>
    <dgm:cxn modelId="{78E40DE8-64EB-4767-BA8F-263F12DD7370}" srcId="{B5EDD5E3-0965-4B61-80D8-01BED44DF66F}" destId="{126D8030-DDD8-4640-8D2D-A29EF74D93DD}" srcOrd="0" destOrd="0" parTransId="{E2A0369A-4A66-40EE-99DC-599E4401B1D2}" sibTransId="{8F4E0009-E991-4257-A2CE-5D2976EEA137}"/>
    <dgm:cxn modelId="{D7211CEC-1EA2-4730-BFEE-4BF2668F0B5E}" type="presOf" srcId="{3D8DB425-CD3D-473A-8CF9-CA37148561B4}" destId="{7614B064-02D6-479E-8539-89D6067194A4}" srcOrd="0" destOrd="0" presId="urn:microsoft.com/office/officeart/2005/8/layout/hierarchy6"/>
    <dgm:cxn modelId="{91C65AF0-2DCE-4591-9140-9A3138C2FCB2}" type="presOf" srcId="{B01C739D-12FE-4630-B899-D8FE48764148}" destId="{CDC82C26-C123-4853-93C9-1B064F9868C6}" srcOrd="0" destOrd="0" presId="urn:microsoft.com/office/officeart/2005/8/layout/hierarchy6"/>
    <dgm:cxn modelId="{A658A4F1-8FB9-4740-9B77-5D9B9C8F4C13}" type="presOf" srcId="{3542852A-8A7C-4A6B-AE6E-DC425A06111D}" destId="{8285D80B-F39E-49EF-B585-8E8FF31AE470}" srcOrd="0" destOrd="0" presId="urn:microsoft.com/office/officeart/2005/8/layout/hierarchy6"/>
    <dgm:cxn modelId="{BD417BF5-CAC7-4E4B-9B0B-E8691BFF0967}" srcId="{C4030978-C9D0-4100-B97A-1822C3C56E5F}" destId="{B01C739D-12FE-4630-B899-D8FE48764148}" srcOrd="4" destOrd="0" parTransId="{3ABF9B23-A28B-4A43-9839-A94893794F12}" sibTransId="{A77320B7-9753-4901-8F91-E5CD8934C4AC}"/>
    <dgm:cxn modelId="{1277EFFB-F1E7-46B2-9685-C020F6510937}" type="presOf" srcId="{E9B1577F-8151-432B-9D8A-C9332400AF1C}" destId="{127EA70E-6661-4184-A9BE-81473EAC557A}" srcOrd="0" destOrd="0" presId="urn:microsoft.com/office/officeart/2005/8/layout/hierarchy6"/>
    <dgm:cxn modelId="{13D0C9FC-D99C-47EF-8360-A5833E627B6B}" type="presOf" srcId="{612E0215-BC23-4958-8B7D-91F9FDAA080C}" destId="{201268ED-2EAA-41D9-BC50-BA03C7626E2A}" srcOrd="0" destOrd="0" presId="urn:microsoft.com/office/officeart/2005/8/layout/hierarchy6"/>
    <dgm:cxn modelId="{6968A348-E06F-46AC-919A-74D1897294E0}" type="presParOf" srcId="{7614B064-02D6-479E-8539-89D6067194A4}" destId="{55C3CE37-10D2-4EAB-9156-728DC5B6DFCD}" srcOrd="0" destOrd="0" presId="urn:microsoft.com/office/officeart/2005/8/layout/hierarchy6"/>
    <dgm:cxn modelId="{975B5F34-A8B1-4ADA-B59C-CF8B201D2CB2}" type="presParOf" srcId="{55C3CE37-10D2-4EAB-9156-728DC5B6DFCD}" destId="{249AECBA-A9C9-4B85-B573-108578556E44}" srcOrd="0" destOrd="0" presId="urn:microsoft.com/office/officeart/2005/8/layout/hierarchy6"/>
    <dgm:cxn modelId="{A7F5F872-CC68-46BF-9083-1E12B1EEF083}" type="presParOf" srcId="{249AECBA-A9C9-4B85-B573-108578556E44}" destId="{21A4F238-42AF-49B9-9B43-55001D950DEB}" srcOrd="0" destOrd="0" presId="urn:microsoft.com/office/officeart/2005/8/layout/hierarchy6"/>
    <dgm:cxn modelId="{24DBDA4B-1110-4011-BC2B-573A18D5F1B4}" type="presParOf" srcId="{21A4F238-42AF-49B9-9B43-55001D950DEB}" destId="{9315638A-5511-41E2-AD73-76FDD4509BAB}" srcOrd="0" destOrd="0" presId="urn:microsoft.com/office/officeart/2005/8/layout/hierarchy6"/>
    <dgm:cxn modelId="{CB067428-5DC2-42C7-BB45-CBB1D87731EF}" type="presParOf" srcId="{21A4F238-42AF-49B9-9B43-55001D950DEB}" destId="{1CDA7AFB-9D01-411A-A320-B957306F18CE}" srcOrd="1" destOrd="0" presId="urn:microsoft.com/office/officeart/2005/8/layout/hierarchy6"/>
    <dgm:cxn modelId="{36EA901F-70D5-42CF-8E0F-CEB5A12BD516}" type="presParOf" srcId="{1CDA7AFB-9D01-411A-A320-B957306F18CE}" destId="{D3B0E97B-74DA-45D8-BC5E-8C68B1A0AA94}" srcOrd="0" destOrd="0" presId="urn:microsoft.com/office/officeart/2005/8/layout/hierarchy6"/>
    <dgm:cxn modelId="{D5C84822-AAE3-4D39-B9CC-40B52E0E7039}" type="presParOf" srcId="{1CDA7AFB-9D01-411A-A320-B957306F18CE}" destId="{41B514C2-3E35-4C5B-8AB4-EF910EF3E5D6}" srcOrd="1" destOrd="0" presId="urn:microsoft.com/office/officeart/2005/8/layout/hierarchy6"/>
    <dgm:cxn modelId="{9ECFE52A-9464-4CE4-87F8-9B33F1006B17}" type="presParOf" srcId="{41B514C2-3E35-4C5B-8AB4-EF910EF3E5D6}" destId="{85768920-FEA0-4E12-9740-8B77789A5D9E}" srcOrd="0" destOrd="0" presId="urn:microsoft.com/office/officeart/2005/8/layout/hierarchy6"/>
    <dgm:cxn modelId="{EA2F1737-FB80-4119-9F45-3E6981399726}" type="presParOf" srcId="{41B514C2-3E35-4C5B-8AB4-EF910EF3E5D6}" destId="{8C3E8A76-F92D-48F4-A742-42C45389D9F0}" srcOrd="1" destOrd="0" presId="urn:microsoft.com/office/officeart/2005/8/layout/hierarchy6"/>
    <dgm:cxn modelId="{281F63F6-1BBE-4278-A3C2-CF238DC01B98}" type="presParOf" srcId="{8C3E8A76-F92D-48F4-A742-42C45389D9F0}" destId="{D629F1E9-E36F-431C-BA5F-0800668174AC}" srcOrd="0" destOrd="0" presId="urn:microsoft.com/office/officeart/2005/8/layout/hierarchy6"/>
    <dgm:cxn modelId="{F7569060-6A4C-4AC4-9ADA-DE777162C74E}" type="presParOf" srcId="{8C3E8A76-F92D-48F4-A742-42C45389D9F0}" destId="{B612BD03-89C2-418E-A0FA-C03778DF2BEB}" srcOrd="1" destOrd="0" presId="urn:microsoft.com/office/officeart/2005/8/layout/hierarchy6"/>
    <dgm:cxn modelId="{244B3C9A-72D6-4A25-8B29-8D435BA7F767}" type="presParOf" srcId="{B612BD03-89C2-418E-A0FA-C03778DF2BEB}" destId="{36E5A38E-48EE-45AD-A1AA-6A66DB30A66A}" srcOrd="0" destOrd="0" presId="urn:microsoft.com/office/officeart/2005/8/layout/hierarchy6"/>
    <dgm:cxn modelId="{4905DADF-E44E-4A19-B78E-7849365D5B66}" type="presParOf" srcId="{B612BD03-89C2-418E-A0FA-C03778DF2BEB}" destId="{70E5EB12-48ED-4A75-B39C-EA34ABD11791}" srcOrd="1" destOrd="0" presId="urn:microsoft.com/office/officeart/2005/8/layout/hierarchy6"/>
    <dgm:cxn modelId="{109B9C3C-F9CB-4E02-B153-58B81FFA7537}" type="presParOf" srcId="{70E5EB12-48ED-4A75-B39C-EA34ABD11791}" destId="{1B112C8C-F37F-464B-AFE0-3053861E637C}" srcOrd="0" destOrd="0" presId="urn:microsoft.com/office/officeart/2005/8/layout/hierarchy6"/>
    <dgm:cxn modelId="{142EA38A-E587-48A4-80DB-175E7345B367}" type="presParOf" srcId="{70E5EB12-48ED-4A75-B39C-EA34ABD11791}" destId="{6E5AACDB-D817-4B23-81FE-2713073ED010}" srcOrd="1" destOrd="0" presId="urn:microsoft.com/office/officeart/2005/8/layout/hierarchy6"/>
    <dgm:cxn modelId="{AEC03574-CD13-4BDE-9C71-1284D19C9BFD}" type="presParOf" srcId="{6E5AACDB-D817-4B23-81FE-2713073ED010}" destId="{74FAF2FE-7BD6-4E8B-81E0-94EC0F067473}" srcOrd="0" destOrd="0" presId="urn:microsoft.com/office/officeart/2005/8/layout/hierarchy6"/>
    <dgm:cxn modelId="{D2D1AC56-D660-4F92-8892-F15F39B34C4A}" type="presParOf" srcId="{6E5AACDB-D817-4B23-81FE-2713073ED010}" destId="{B5CF057A-FF63-4E51-8739-F1A6BC259621}" srcOrd="1" destOrd="0" presId="urn:microsoft.com/office/officeart/2005/8/layout/hierarchy6"/>
    <dgm:cxn modelId="{B5AAC4BE-D7F1-488A-96A3-89C49DB86339}" type="presParOf" srcId="{B5CF057A-FF63-4E51-8739-F1A6BC259621}" destId="{22369ED1-36B8-4271-9954-995717A30C13}" srcOrd="0" destOrd="0" presId="urn:microsoft.com/office/officeart/2005/8/layout/hierarchy6"/>
    <dgm:cxn modelId="{D9856725-9994-4C4D-8E5F-CC4D40D007E3}" type="presParOf" srcId="{B5CF057A-FF63-4E51-8739-F1A6BC259621}" destId="{06D03DDF-07E6-4DDF-B3D5-F3EB4ECC3CA0}" srcOrd="1" destOrd="0" presId="urn:microsoft.com/office/officeart/2005/8/layout/hierarchy6"/>
    <dgm:cxn modelId="{8155EB39-D0A2-4015-8ECE-B61FF309164A}" type="presParOf" srcId="{06D03DDF-07E6-4DDF-B3D5-F3EB4ECC3CA0}" destId="{ECA9FA72-296E-451C-B0F9-FC8C4451E122}" srcOrd="0" destOrd="0" presId="urn:microsoft.com/office/officeart/2005/8/layout/hierarchy6"/>
    <dgm:cxn modelId="{A4B32FCE-A4A9-47BA-9CC8-F9A353954DA5}" type="presParOf" srcId="{06D03DDF-07E6-4DDF-B3D5-F3EB4ECC3CA0}" destId="{3B028A54-6959-4614-A37E-95CBBAF022E0}" srcOrd="1" destOrd="0" presId="urn:microsoft.com/office/officeart/2005/8/layout/hierarchy6"/>
    <dgm:cxn modelId="{B5470DB9-0945-4869-AB7D-FB9B567BD307}" type="presParOf" srcId="{B5CF057A-FF63-4E51-8739-F1A6BC259621}" destId="{6796FE4F-F0AB-44B7-AB30-EFB131B4527C}" srcOrd="2" destOrd="0" presId="urn:microsoft.com/office/officeart/2005/8/layout/hierarchy6"/>
    <dgm:cxn modelId="{FD607546-82B3-4476-854F-1009D6FD4920}" type="presParOf" srcId="{B5CF057A-FF63-4E51-8739-F1A6BC259621}" destId="{C33700E2-53C4-4B2F-95FD-D0556FDA5627}" srcOrd="3" destOrd="0" presId="urn:microsoft.com/office/officeart/2005/8/layout/hierarchy6"/>
    <dgm:cxn modelId="{B6556440-AFDA-467C-8BC8-FB02E0DAFB17}" type="presParOf" srcId="{C33700E2-53C4-4B2F-95FD-D0556FDA5627}" destId="{ECEFD651-7C59-4E6C-B125-D9636B192DDB}" srcOrd="0" destOrd="0" presId="urn:microsoft.com/office/officeart/2005/8/layout/hierarchy6"/>
    <dgm:cxn modelId="{8D4E589D-82A6-455D-8E1A-78081A15DFAC}" type="presParOf" srcId="{C33700E2-53C4-4B2F-95FD-D0556FDA5627}" destId="{487B941B-83F0-4A11-A6AB-40F79F381025}" srcOrd="1" destOrd="0" presId="urn:microsoft.com/office/officeart/2005/8/layout/hierarchy6"/>
    <dgm:cxn modelId="{F1E746B0-171C-4168-B6E0-D4745BFE7ABD}" type="presParOf" srcId="{70E5EB12-48ED-4A75-B39C-EA34ABD11791}" destId="{DBD99184-C106-40E0-A238-71B68C0FBC35}" srcOrd="2" destOrd="0" presId="urn:microsoft.com/office/officeart/2005/8/layout/hierarchy6"/>
    <dgm:cxn modelId="{7630ECD1-5B2A-4D78-908F-4AC9F57DF12A}" type="presParOf" srcId="{70E5EB12-48ED-4A75-B39C-EA34ABD11791}" destId="{FF383A24-BE15-4143-8662-63CAFA7B2149}" srcOrd="3" destOrd="0" presId="urn:microsoft.com/office/officeart/2005/8/layout/hierarchy6"/>
    <dgm:cxn modelId="{43F3AC0A-012A-4799-A77D-A590CB768811}" type="presParOf" srcId="{FF383A24-BE15-4143-8662-63CAFA7B2149}" destId="{B42C8917-2E49-4677-BDF7-13B268768F7F}" srcOrd="0" destOrd="0" presId="urn:microsoft.com/office/officeart/2005/8/layout/hierarchy6"/>
    <dgm:cxn modelId="{F25CB5AB-6922-42B2-AB79-25721D7A5F7C}" type="presParOf" srcId="{FF383A24-BE15-4143-8662-63CAFA7B2149}" destId="{38A6C95F-09A7-425D-8742-31CF4217686A}" srcOrd="1" destOrd="0" presId="urn:microsoft.com/office/officeart/2005/8/layout/hierarchy6"/>
    <dgm:cxn modelId="{F97B1900-2B0B-4390-A3ED-A60EC664060C}" type="presParOf" srcId="{38A6C95F-09A7-425D-8742-31CF4217686A}" destId="{1A420664-56B9-46A5-A280-EB216CD894E6}" srcOrd="0" destOrd="0" presId="urn:microsoft.com/office/officeart/2005/8/layout/hierarchy6"/>
    <dgm:cxn modelId="{830FE136-1A89-4CB4-99AF-EFA1ACB1F962}" type="presParOf" srcId="{38A6C95F-09A7-425D-8742-31CF4217686A}" destId="{7F44F50D-011C-447D-8407-35B2FBFDE778}" srcOrd="1" destOrd="0" presId="urn:microsoft.com/office/officeart/2005/8/layout/hierarchy6"/>
    <dgm:cxn modelId="{178D3BC8-BA8D-4853-A08C-64B9C10C4273}" type="presParOf" srcId="{7F44F50D-011C-447D-8407-35B2FBFDE778}" destId="{26909BA3-699C-4B84-8D7D-D946D996A572}" srcOrd="0" destOrd="0" presId="urn:microsoft.com/office/officeart/2005/8/layout/hierarchy6"/>
    <dgm:cxn modelId="{F5DDBB01-F11B-4710-874D-D84FE6FA51E6}" type="presParOf" srcId="{7F44F50D-011C-447D-8407-35B2FBFDE778}" destId="{275541CF-91EE-4247-8AD6-1999B50C2044}" srcOrd="1" destOrd="0" presId="urn:microsoft.com/office/officeart/2005/8/layout/hierarchy6"/>
    <dgm:cxn modelId="{12A7B506-E75A-4ABA-AE57-8404FB371A76}" type="presParOf" srcId="{38A6C95F-09A7-425D-8742-31CF4217686A}" destId="{E6210C82-F495-4BA8-BA7F-E315189BF585}" srcOrd="2" destOrd="0" presId="urn:microsoft.com/office/officeart/2005/8/layout/hierarchy6"/>
    <dgm:cxn modelId="{0A750212-AA60-4D95-A312-584656995181}" type="presParOf" srcId="{38A6C95F-09A7-425D-8742-31CF4217686A}" destId="{47085842-3404-4E8A-83B0-DBA648608FF4}" srcOrd="3" destOrd="0" presId="urn:microsoft.com/office/officeart/2005/8/layout/hierarchy6"/>
    <dgm:cxn modelId="{C82A98A2-612B-4468-8E39-AD9F79D121C2}" type="presParOf" srcId="{47085842-3404-4E8A-83B0-DBA648608FF4}" destId="{21946BA0-1DC9-4165-8430-95C21156436C}" srcOrd="0" destOrd="0" presId="urn:microsoft.com/office/officeart/2005/8/layout/hierarchy6"/>
    <dgm:cxn modelId="{8F3A43C9-AAD1-4783-88F9-902BF5F1109B}" type="presParOf" srcId="{47085842-3404-4E8A-83B0-DBA648608FF4}" destId="{99D6C97C-E55A-4381-BD22-981C03A99BF9}" srcOrd="1" destOrd="0" presId="urn:microsoft.com/office/officeart/2005/8/layout/hierarchy6"/>
    <dgm:cxn modelId="{CADC0793-6A5E-4244-843E-2FD1CEE6E655}" type="presParOf" srcId="{70E5EB12-48ED-4A75-B39C-EA34ABD11791}" destId="{A06DCC0B-F043-4A64-83CC-FFC11822C330}" srcOrd="4" destOrd="0" presId="urn:microsoft.com/office/officeart/2005/8/layout/hierarchy6"/>
    <dgm:cxn modelId="{C64B4C36-D98B-4D2E-8C9B-ECAF5972EE73}" type="presParOf" srcId="{70E5EB12-48ED-4A75-B39C-EA34ABD11791}" destId="{48FDF365-009F-4A7C-A02A-AA3518AD9B85}" srcOrd="5" destOrd="0" presId="urn:microsoft.com/office/officeart/2005/8/layout/hierarchy6"/>
    <dgm:cxn modelId="{F0795C4B-0B5D-4271-A257-F5860BFC0DA9}" type="presParOf" srcId="{48FDF365-009F-4A7C-A02A-AA3518AD9B85}" destId="{8D5197B4-E127-4EDE-98C7-B5533FCD400B}" srcOrd="0" destOrd="0" presId="urn:microsoft.com/office/officeart/2005/8/layout/hierarchy6"/>
    <dgm:cxn modelId="{58BF3557-13B1-4ABC-BB82-E42578D05F74}" type="presParOf" srcId="{48FDF365-009F-4A7C-A02A-AA3518AD9B85}" destId="{093031F4-EA39-467C-ACEE-23C79E71F92C}" srcOrd="1" destOrd="0" presId="urn:microsoft.com/office/officeart/2005/8/layout/hierarchy6"/>
    <dgm:cxn modelId="{123A1530-1FAD-464F-AAE6-42FCC562C141}" type="presParOf" srcId="{093031F4-EA39-467C-ACEE-23C79E71F92C}" destId="{CEC55594-CA26-47F1-9CBE-A627DD94F869}" srcOrd="0" destOrd="0" presId="urn:microsoft.com/office/officeart/2005/8/layout/hierarchy6"/>
    <dgm:cxn modelId="{082B00BC-20D4-460C-9E62-33CCAA1E39DD}" type="presParOf" srcId="{093031F4-EA39-467C-ACEE-23C79E71F92C}" destId="{E19CA619-4260-4545-AA40-D2232DE8E779}" srcOrd="1" destOrd="0" presId="urn:microsoft.com/office/officeart/2005/8/layout/hierarchy6"/>
    <dgm:cxn modelId="{C703AF66-A8EB-4D84-905F-78CC9BD1B16D}" type="presParOf" srcId="{E19CA619-4260-4545-AA40-D2232DE8E779}" destId="{973B1126-3549-4E8A-BD3E-D28D7E919FAF}" srcOrd="0" destOrd="0" presId="urn:microsoft.com/office/officeart/2005/8/layout/hierarchy6"/>
    <dgm:cxn modelId="{D7B9861D-A1E4-43A4-9C77-E95F2C0F7B29}" type="presParOf" srcId="{E19CA619-4260-4545-AA40-D2232DE8E779}" destId="{A833D215-DDFB-40D9-A76E-E93CA6450FEC}" srcOrd="1" destOrd="0" presId="urn:microsoft.com/office/officeart/2005/8/layout/hierarchy6"/>
    <dgm:cxn modelId="{5E7ED2CC-DC60-4234-9F70-7C69FFAD31E5}" type="presParOf" srcId="{1CDA7AFB-9D01-411A-A320-B957306F18CE}" destId="{9A5836E9-EA3A-4F42-810F-433867CA853D}" srcOrd="2" destOrd="0" presId="urn:microsoft.com/office/officeart/2005/8/layout/hierarchy6"/>
    <dgm:cxn modelId="{07C59F08-F73A-4C1C-96C1-681DE6D57635}" type="presParOf" srcId="{1CDA7AFB-9D01-411A-A320-B957306F18CE}" destId="{F397333D-EA71-478B-918E-04C3E76CD0A2}" srcOrd="3" destOrd="0" presId="urn:microsoft.com/office/officeart/2005/8/layout/hierarchy6"/>
    <dgm:cxn modelId="{A0C18750-1D90-4CEE-BBF7-0BECE1ECDECE}" type="presParOf" srcId="{F397333D-EA71-478B-918E-04C3E76CD0A2}" destId="{160DC2DE-A08F-4725-9792-F779D117293A}" srcOrd="0" destOrd="0" presId="urn:microsoft.com/office/officeart/2005/8/layout/hierarchy6"/>
    <dgm:cxn modelId="{F380D6D3-F69D-457C-A865-27FA39EB38A5}" type="presParOf" srcId="{F397333D-EA71-478B-918E-04C3E76CD0A2}" destId="{937E7D34-1461-4C41-9F34-F186442382C1}" srcOrd="1" destOrd="0" presId="urn:microsoft.com/office/officeart/2005/8/layout/hierarchy6"/>
    <dgm:cxn modelId="{B5C09F8B-2372-4DEC-8EB2-A9AD9903287C}" type="presParOf" srcId="{1CDA7AFB-9D01-411A-A320-B957306F18CE}" destId="{2BE1C7D7-992D-4B9E-B964-9CDE2A598CA7}" srcOrd="4" destOrd="0" presId="urn:microsoft.com/office/officeart/2005/8/layout/hierarchy6"/>
    <dgm:cxn modelId="{9C60E73B-F7BC-4A57-85A2-9F437CBCFDFB}" type="presParOf" srcId="{1CDA7AFB-9D01-411A-A320-B957306F18CE}" destId="{BD59FEC9-D347-4969-8E1D-B43A51782653}" srcOrd="5" destOrd="0" presId="urn:microsoft.com/office/officeart/2005/8/layout/hierarchy6"/>
    <dgm:cxn modelId="{11064A93-5286-40FF-B32A-63715E76CB15}" type="presParOf" srcId="{BD59FEC9-D347-4969-8E1D-B43A51782653}" destId="{69D240A9-07FB-4507-8A09-1D599C8A7522}" srcOrd="0" destOrd="0" presId="urn:microsoft.com/office/officeart/2005/8/layout/hierarchy6"/>
    <dgm:cxn modelId="{FF7A8A0B-8D25-40C1-AF05-0B86F92651B6}" type="presParOf" srcId="{BD59FEC9-D347-4969-8E1D-B43A51782653}" destId="{C60FEC5A-9050-4023-8C65-6860E422D1BF}" srcOrd="1" destOrd="0" presId="urn:microsoft.com/office/officeart/2005/8/layout/hierarchy6"/>
    <dgm:cxn modelId="{38D0B712-C87F-4C4B-B148-1D58CE391D3C}" type="presParOf" srcId="{C60FEC5A-9050-4023-8C65-6860E422D1BF}" destId="{95B8BF8D-FA97-4177-BDD0-85C7DC36E7B8}" srcOrd="0" destOrd="0" presId="urn:microsoft.com/office/officeart/2005/8/layout/hierarchy6"/>
    <dgm:cxn modelId="{489F5096-C828-4AC7-8D5D-5AF01FA5E394}" type="presParOf" srcId="{C60FEC5A-9050-4023-8C65-6860E422D1BF}" destId="{6711F0F6-694C-4305-BD2D-0865AB692B0C}" srcOrd="1" destOrd="0" presId="urn:microsoft.com/office/officeart/2005/8/layout/hierarchy6"/>
    <dgm:cxn modelId="{5C2BFE09-77CF-4BA7-A5CF-9CF736E2D9E0}" type="presParOf" srcId="{6711F0F6-694C-4305-BD2D-0865AB692B0C}" destId="{292245F8-D0F5-4503-B1EB-313FD7C405BA}" srcOrd="0" destOrd="0" presId="urn:microsoft.com/office/officeart/2005/8/layout/hierarchy6"/>
    <dgm:cxn modelId="{38B229D3-C6AB-406B-92F0-23E35549C8B9}" type="presParOf" srcId="{6711F0F6-694C-4305-BD2D-0865AB692B0C}" destId="{59E16D71-46F5-496F-8BE6-ECD00034AD20}" srcOrd="1" destOrd="0" presId="urn:microsoft.com/office/officeart/2005/8/layout/hierarchy6"/>
    <dgm:cxn modelId="{37BD8995-3BAE-426D-84BE-59DB57C4EDFB}" type="presParOf" srcId="{59E16D71-46F5-496F-8BE6-ECD00034AD20}" destId="{127EA70E-6661-4184-A9BE-81473EAC557A}" srcOrd="0" destOrd="0" presId="urn:microsoft.com/office/officeart/2005/8/layout/hierarchy6"/>
    <dgm:cxn modelId="{F5790ADB-5EA1-4538-8B9F-4C6C551BFE8E}" type="presParOf" srcId="{59E16D71-46F5-496F-8BE6-ECD00034AD20}" destId="{25ADFA26-028D-437E-B609-0F2199FBDF91}" srcOrd="1" destOrd="0" presId="urn:microsoft.com/office/officeart/2005/8/layout/hierarchy6"/>
    <dgm:cxn modelId="{2766258A-094A-418B-985D-82A50C7BA212}" type="presParOf" srcId="{25ADFA26-028D-437E-B609-0F2199FBDF91}" destId="{5498935C-7696-4323-8C03-02ACEE85CB25}" srcOrd="0" destOrd="0" presId="urn:microsoft.com/office/officeart/2005/8/layout/hierarchy6"/>
    <dgm:cxn modelId="{D4562DE4-C30C-47C1-A4CB-C5C7ED87409F}" type="presParOf" srcId="{25ADFA26-028D-437E-B609-0F2199FBDF91}" destId="{DDD34715-91FB-4F88-A0CD-859E1BB2519D}" srcOrd="1" destOrd="0" presId="urn:microsoft.com/office/officeart/2005/8/layout/hierarchy6"/>
    <dgm:cxn modelId="{15171D70-4008-4711-9C6B-82331DB7A26A}" type="presParOf" srcId="{59E16D71-46F5-496F-8BE6-ECD00034AD20}" destId="{E6CC04FA-CDF7-4395-810C-C98F710D3780}" srcOrd="2" destOrd="0" presId="urn:microsoft.com/office/officeart/2005/8/layout/hierarchy6"/>
    <dgm:cxn modelId="{ADE8CB3D-D0BA-4B4A-8F28-F2D08D245D4F}" type="presParOf" srcId="{59E16D71-46F5-496F-8BE6-ECD00034AD20}" destId="{0E6EB7D0-4B20-41AF-88E4-0436FEE76C53}" srcOrd="3" destOrd="0" presId="urn:microsoft.com/office/officeart/2005/8/layout/hierarchy6"/>
    <dgm:cxn modelId="{0A6466EE-CD03-4F8C-8BCB-4A3A29658391}" type="presParOf" srcId="{0E6EB7D0-4B20-41AF-88E4-0436FEE76C53}" destId="{2D3E0F3E-B57E-4BE2-B32B-E4F3BDC7BD59}" srcOrd="0" destOrd="0" presId="urn:microsoft.com/office/officeart/2005/8/layout/hierarchy6"/>
    <dgm:cxn modelId="{83C3A5FE-7648-4147-98EC-AAB485ACA1B1}" type="presParOf" srcId="{0E6EB7D0-4B20-41AF-88E4-0436FEE76C53}" destId="{A21D24E5-6004-4A3D-A110-20CCE98C3813}" srcOrd="1" destOrd="0" presId="urn:microsoft.com/office/officeart/2005/8/layout/hierarchy6"/>
    <dgm:cxn modelId="{09A562BB-5196-439E-87D3-C875D5155BE2}" type="presParOf" srcId="{59E16D71-46F5-496F-8BE6-ECD00034AD20}" destId="{A7D01856-67ED-4522-B93E-B3B3D2ADA82D}" srcOrd="4" destOrd="0" presId="urn:microsoft.com/office/officeart/2005/8/layout/hierarchy6"/>
    <dgm:cxn modelId="{ED1A6E87-DFD1-4E42-BC7E-E6DEC087D0D9}" type="presParOf" srcId="{59E16D71-46F5-496F-8BE6-ECD00034AD20}" destId="{ECD820B5-8CA0-45E6-A71F-28C51C547D68}" srcOrd="5" destOrd="0" presId="urn:microsoft.com/office/officeart/2005/8/layout/hierarchy6"/>
    <dgm:cxn modelId="{C76628BE-9D65-4586-A6FD-68006B55DDF1}" type="presParOf" srcId="{ECD820B5-8CA0-45E6-A71F-28C51C547D68}" destId="{E9979A47-E1B6-49DD-A6EF-B569053C63AC}" srcOrd="0" destOrd="0" presId="urn:microsoft.com/office/officeart/2005/8/layout/hierarchy6"/>
    <dgm:cxn modelId="{EDCB2FEC-B359-4875-83C8-E45A55FBFD02}" type="presParOf" srcId="{ECD820B5-8CA0-45E6-A71F-28C51C547D68}" destId="{1CBECF5B-9960-4E03-BFFD-4A9315F0A7C0}" srcOrd="1" destOrd="0" presId="urn:microsoft.com/office/officeart/2005/8/layout/hierarchy6"/>
    <dgm:cxn modelId="{F308BCDE-703D-4CA1-8C5D-54565E08BA91}" type="presParOf" srcId="{59E16D71-46F5-496F-8BE6-ECD00034AD20}" destId="{81748DF6-7AC1-409B-8272-DAC7E3D0D7B7}" srcOrd="6" destOrd="0" presId="urn:microsoft.com/office/officeart/2005/8/layout/hierarchy6"/>
    <dgm:cxn modelId="{CA925E34-6F6D-4A15-A08D-7C973C374497}" type="presParOf" srcId="{59E16D71-46F5-496F-8BE6-ECD00034AD20}" destId="{679A0F43-A8EB-4C3B-8A50-32A93EA101A0}" srcOrd="7" destOrd="0" presId="urn:microsoft.com/office/officeart/2005/8/layout/hierarchy6"/>
    <dgm:cxn modelId="{0DB376E5-B4FF-489C-A258-9A6866CB6930}" type="presParOf" srcId="{679A0F43-A8EB-4C3B-8A50-32A93EA101A0}" destId="{6C0B24A4-AC67-456B-9F91-8FC8D36085BF}" srcOrd="0" destOrd="0" presId="urn:microsoft.com/office/officeart/2005/8/layout/hierarchy6"/>
    <dgm:cxn modelId="{673F230C-0F68-47B7-8380-07267C6710AC}" type="presParOf" srcId="{679A0F43-A8EB-4C3B-8A50-32A93EA101A0}" destId="{1C0262CB-E427-4B84-AE68-8BA2E95DB593}" srcOrd="1" destOrd="0" presId="urn:microsoft.com/office/officeart/2005/8/layout/hierarchy6"/>
    <dgm:cxn modelId="{0F8E8C9E-C6CD-43A9-8955-68EF52F2A60E}" type="presParOf" srcId="{C60FEC5A-9050-4023-8C65-6860E422D1BF}" destId="{C0B776D5-9778-48C4-A51A-251177C2CC28}" srcOrd="2" destOrd="0" presId="urn:microsoft.com/office/officeart/2005/8/layout/hierarchy6"/>
    <dgm:cxn modelId="{4FB4A660-F20C-4325-8555-EC459CDA3412}" type="presParOf" srcId="{C60FEC5A-9050-4023-8C65-6860E422D1BF}" destId="{75D0FF2B-9DC3-4519-A0A4-7B27A4F9940F}" srcOrd="3" destOrd="0" presId="urn:microsoft.com/office/officeart/2005/8/layout/hierarchy6"/>
    <dgm:cxn modelId="{3287E042-B426-4EF5-BF7A-F4283E2A19D5}" type="presParOf" srcId="{75D0FF2B-9DC3-4519-A0A4-7B27A4F9940F}" destId="{901E192F-7F7F-4E80-9DBE-83AB626E649C}" srcOrd="0" destOrd="0" presId="urn:microsoft.com/office/officeart/2005/8/layout/hierarchy6"/>
    <dgm:cxn modelId="{450E4DDB-6CC8-4113-B01E-63771EC19ED8}" type="presParOf" srcId="{75D0FF2B-9DC3-4519-A0A4-7B27A4F9940F}" destId="{7232A9C5-B826-42B0-B8F7-1B7CDB25414C}" srcOrd="1" destOrd="0" presId="urn:microsoft.com/office/officeart/2005/8/layout/hierarchy6"/>
    <dgm:cxn modelId="{C0209473-B7ED-43F9-B1B6-94ABFA0AE893}" type="presParOf" srcId="{7232A9C5-B826-42B0-B8F7-1B7CDB25414C}" destId="{E0414F97-C4AC-4D46-94E6-7B6666F198CA}" srcOrd="0" destOrd="0" presId="urn:microsoft.com/office/officeart/2005/8/layout/hierarchy6"/>
    <dgm:cxn modelId="{9AF5AB2D-295F-4A39-8D11-FB18B12B48A0}" type="presParOf" srcId="{7232A9C5-B826-42B0-B8F7-1B7CDB25414C}" destId="{292D5F10-8A81-4C8B-A2D3-D5E687783EEB}" srcOrd="1" destOrd="0" presId="urn:microsoft.com/office/officeart/2005/8/layout/hierarchy6"/>
    <dgm:cxn modelId="{03260C9A-A174-4368-9A63-20A4FB84B292}" type="presParOf" srcId="{292D5F10-8A81-4C8B-A2D3-D5E687783EEB}" destId="{0E09D407-C3C6-4CF3-9628-BD9CF26C558A}" srcOrd="0" destOrd="0" presId="urn:microsoft.com/office/officeart/2005/8/layout/hierarchy6"/>
    <dgm:cxn modelId="{17184753-CDEB-4CAE-B9C7-989185F2CB13}" type="presParOf" srcId="{292D5F10-8A81-4C8B-A2D3-D5E687783EEB}" destId="{8CBBD61F-C866-4CC0-9FEF-186F81213BE3}" srcOrd="1" destOrd="0" presId="urn:microsoft.com/office/officeart/2005/8/layout/hierarchy6"/>
    <dgm:cxn modelId="{DFF2AF50-08FC-4871-BA63-68909753CFC2}" type="presParOf" srcId="{7232A9C5-B826-42B0-B8F7-1B7CDB25414C}" destId="{735CBDFF-AA75-4DE5-98B9-027B3BD12C64}" srcOrd="2" destOrd="0" presId="urn:microsoft.com/office/officeart/2005/8/layout/hierarchy6"/>
    <dgm:cxn modelId="{9BB40E49-7AE2-4B9D-B92D-C525E7904FB7}" type="presParOf" srcId="{7232A9C5-B826-42B0-B8F7-1B7CDB25414C}" destId="{1C6380BD-D2DB-4083-8D2D-54307AF24E08}" srcOrd="3" destOrd="0" presId="urn:microsoft.com/office/officeart/2005/8/layout/hierarchy6"/>
    <dgm:cxn modelId="{47CE8114-4B11-468C-A89E-516FA46356E0}" type="presParOf" srcId="{1C6380BD-D2DB-4083-8D2D-54307AF24E08}" destId="{201268ED-2EAA-41D9-BC50-BA03C7626E2A}" srcOrd="0" destOrd="0" presId="urn:microsoft.com/office/officeart/2005/8/layout/hierarchy6"/>
    <dgm:cxn modelId="{517121A0-F51E-418A-A971-15DAE6FB09F0}" type="presParOf" srcId="{1C6380BD-D2DB-4083-8D2D-54307AF24E08}" destId="{1EE235AB-7D2E-42F5-ACF3-121982E567FA}" srcOrd="1" destOrd="0" presId="urn:microsoft.com/office/officeart/2005/8/layout/hierarchy6"/>
    <dgm:cxn modelId="{CE7D8A4A-E4C2-4B87-884F-F281DD01C901}" type="presParOf" srcId="{7232A9C5-B826-42B0-B8F7-1B7CDB25414C}" destId="{4F7CB55F-6F8D-454C-A155-C7DAA8ADD00C}" srcOrd="4" destOrd="0" presId="urn:microsoft.com/office/officeart/2005/8/layout/hierarchy6"/>
    <dgm:cxn modelId="{96C5B66A-2C67-4A43-831F-5AFFD25EB528}" type="presParOf" srcId="{7232A9C5-B826-42B0-B8F7-1B7CDB25414C}" destId="{8EA6F0BE-5412-408C-89E5-F5D8B8A2AA84}" srcOrd="5" destOrd="0" presId="urn:microsoft.com/office/officeart/2005/8/layout/hierarchy6"/>
    <dgm:cxn modelId="{11228A7D-9115-4CC6-AD97-335BB9B84D8D}" type="presParOf" srcId="{8EA6F0BE-5412-408C-89E5-F5D8B8A2AA84}" destId="{F3D2544C-208F-4397-B474-4257C0EF92F5}" srcOrd="0" destOrd="0" presId="urn:microsoft.com/office/officeart/2005/8/layout/hierarchy6"/>
    <dgm:cxn modelId="{95E05574-817E-4D36-A070-0445A8A84BF5}" type="presParOf" srcId="{8EA6F0BE-5412-408C-89E5-F5D8B8A2AA84}" destId="{C02D582F-A53E-4F9F-97DC-6BDFE8586AAC}" srcOrd="1" destOrd="0" presId="urn:microsoft.com/office/officeart/2005/8/layout/hierarchy6"/>
    <dgm:cxn modelId="{99C6D686-280C-485D-B3BE-E5726138E3BE}" type="presParOf" srcId="{7232A9C5-B826-42B0-B8F7-1B7CDB25414C}" destId="{6B8BF171-7997-400A-AB7C-BFFD0FC38D45}" srcOrd="6" destOrd="0" presId="urn:microsoft.com/office/officeart/2005/8/layout/hierarchy6"/>
    <dgm:cxn modelId="{2B9DA324-6140-4CF2-9D5B-DDEBE9573FC9}" type="presParOf" srcId="{7232A9C5-B826-42B0-B8F7-1B7CDB25414C}" destId="{929F8C1D-6FBB-43AF-8AC7-6EE7168C169C}" srcOrd="7" destOrd="0" presId="urn:microsoft.com/office/officeart/2005/8/layout/hierarchy6"/>
    <dgm:cxn modelId="{735A5435-4B7D-4C8A-9260-B6A4F2A62220}" type="presParOf" srcId="{929F8C1D-6FBB-43AF-8AC7-6EE7168C169C}" destId="{4D92022A-8B5D-4CF8-AC9C-FDAEB88AFCC5}" srcOrd="0" destOrd="0" presId="urn:microsoft.com/office/officeart/2005/8/layout/hierarchy6"/>
    <dgm:cxn modelId="{604D091D-B07C-4BA2-A3E4-FD917BCDBC89}" type="presParOf" srcId="{929F8C1D-6FBB-43AF-8AC7-6EE7168C169C}" destId="{3C1FA7BF-554C-40AC-80E9-68B7C12917A8}" srcOrd="1" destOrd="0" presId="urn:microsoft.com/office/officeart/2005/8/layout/hierarchy6"/>
    <dgm:cxn modelId="{42ABCFB9-ADE2-4AAD-B9DB-B390652DF298}" type="presParOf" srcId="{1CDA7AFB-9D01-411A-A320-B957306F18CE}" destId="{849B7CAF-F222-46F1-9ED5-596D54C6409A}" srcOrd="6" destOrd="0" presId="urn:microsoft.com/office/officeart/2005/8/layout/hierarchy6"/>
    <dgm:cxn modelId="{9D756FFC-4C8E-4297-8349-57B7F018CB38}" type="presParOf" srcId="{1CDA7AFB-9D01-411A-A320-B957306F18CE}" destId="{64E045E6-9B36-4EBC-9020-784BDF934678}" srcOrd="7" destOrd="0" presId="urn:microsoft.com/office/officeart/2005/8/layout/hierarchy6"/>
    <dgm:cxn modelId="{AEFA2648-FA7E-40EF-A097-D701F2FA2DDD}" type="presParOf" srcId="{64E045E6-9B36-4EBC-9020-784BDF934678}" destId="{9BD286E1-F5AD-4663-A64A-EC9E2EC2562C}" srcOrd="0" destOrd="0" presId="urn:microsoft.com/office/officeart/2005/8/layout/hierarchy6"/>
    <dgm:cxn modelId="{A2E9D1B5-3F77-437C-B0A3-3BF7838A5556}" type="presParOf" srcId="{64E045E6-9B36-4EBC-9020-784BDF934678}" destId="{DB9285FD-3356-4AB9-8717-0860A502E54F}" srcOrd="1" destOrd="0" presId="urn:microsoft.com/office/officeart/2005/8/layout/hierarchy6"/>
    <dgm:cxn modelId="{97D0B00B-2B99-40C7-A231-417204DC4D51}" type="presParOf" srcId="{DB9285FD-3356-4AB9-8717-0860A502E54F}" destId="{BCD1224C-F38F-4257-8DE1-6465322CC0DD}" srcOrd="0" destOrd="0" presId="urn:microsoft.com/office/officeart/2005/8/layout/hierarchy6"/>
    <dgm:cxn modelId="{70E7639F-FB60-480C-AE8F-3E17983E8EEB}" type="presParOf" srcId="{DB9285FD-3356-4AB9-8717-0860A502E54F}" destId="{2CAE3341-A915-405A-B159-8A5F9584D263}" srcOrd="1" destOrd="0" presId="urn:microsoft.com/office/officeart/2005/8/layout/hierarchy6"/>
    <dgm:cxn modelId="{9BA433EA-5771-4B9B-ACB0-96A234C42C38}" type="presParOf" srcId="{2CAE3341-A915-405A-B159-8A5F9584D263}" destId="{ADAFF115-AF3A-47B0-BF44-2B824ACFCD83}" srcOrd="0" destOrd="0" presId="urn:microsoft.com/office/officeart/2005/8/layout/hierarchy6"/>
    <dgm:cxn modelId="{3B8955B0-31C0-4265-A641-BF3A4F45781B}" type="presParOf" srcId="{2CAE3341-A915-405A-B159-8A5F9584D263}" destId="{4F9B0750-2F9A-43AF-85FA-D5415176E859}" srcOrd="1" destOrd="0" presId="urn:microsoft.com/office/officeart/2005/8/layout/hierarchy6"/>
    <dgm:cxn modelId="{268B8388-0AE6-4A7F-A310-BD97F140F79F}" type="presParOf" srcId="{4F9B0750-2F9A-43AF-85FA-D5415176E859}" destId="{6F0EB0F1-7EE3-41BB-99C1-F4CFE7E1DDE1}" srcOrd="0" destOrd="0" presId="urn:microsoft.com/office/officeart/2005/8/layout/hierarchy6"/>
    <dgm:cxn modelId="{FF3BEFD0-431F-46B2-A917-97F3A02DE4E9}" type="presParOf" srcId="{4F9B0750-2F9A-43AF-85FA-D5415176E859}" destId="{EC819B04-6D46-4209-BE17-66D70CA9C40A}" srcOrd="1" destOrd="0" presId="urn:microsoft.com/office/officeart/2005/8/layout/hierarchy6"/>
    <dgm:cxn modelId="{ED6B3852-E1F2-42C0-A76E-FA76B687CF24}" type="presParOf" srcId="{EC819B04-6D46-4209-BE17-66D70CA9C40A}" destId="{4F714DE0-503E-41BB-BFE3-57D0E0AEC841}" srcOrd="0" destOrd="0" presId="urn:microsoft.com/office/officeart/2005/8/layout/hierarchy6"/>
    <dgm:cxn modelId="{65332EE7-363B-44B5-AAC6-22A2E26C686D}" type="presParOf" srcId="{EC819B04-6D46-4209-BE17-66D70CA9C40A}" destId="{8745EA5C-3DB6-441B-9C9F-677FD25D66CE}" srcOrd="1" destOrd="0" presId="urn:microsoft.com/office/officeart/2005/8/layout/hierarchy6"/>
    <dgm:cxn modelId="{6E2F6C70-AD89-4039-94F1-C3A89630E2CF}" type="presParOf" srcId="{DB9285FD-3356-4AB9-8717-0860A502E54F}" destId="{8285D80B-F39E-49EF-B585-8E8FF31AE470}" srcOrd="2" destOrd="0" presId="urn:microsoft.com/office/officeart/2005/8/layout/hierarchy6"/>
    <dgm:cxn modelId="{BD3AEE00-95B7-46AB-8A83-D34876550B6F}" type="presParOf" srcId="{DB9285FD-3356-4AB9-8717-0860A502E54F}" destId="{43729C56-41D7-4B2F-A1D4-CDBAA8BC59E0}" srcOrd="3" destOrd="0" presId="urn:microsoft.com/office/officeart/2005/8/layout/hierarchy6"/>
    <dgm:cxn modelId="{D86E3F9E-066F-4459-80B0-E3C1F817D952}" type="presParOf" srcId="{43729C56-41D7-4B2F-A1D4-CDBAA8BC59E0}" destId="{99D6F51E-C961-40E0-9884-B534DA047FB7}" srcOrd="0" destOrd="0" presId="urn:microsoft.com/office/officeart/2005/8/layout/hierarchy6"/>
    <dgm:cxn modelId="{EEB3267D-6CD5-4A14-8AEC-DB18E28F057B}" type="presParOf" srcId="{43729C56-41D7-4B2F-A1D4-CDBAA8BC59E0}" destId="{AE52C638-A981-413B-A384-7438E76F46A5}" srcOrd="1" destOrd="0" presId="urn:microsoft.com/office/officeart/2005/8/layout/hierarchy6"/>
    <dgm:cxn modelId="{6FCCD2D4-2241-44FB-9630-8D6F4780C006}" type="presParOf" srcId="{AE52C638-A981-413B-A384-7438E76F46A5}" destId="{087FD7A1-2F0A-4C62-B86A-6F457D97B9EF}" srcOrd="0" destOrd="0" presId="urn:microsoft.com/office/officeart/2005/8/layout/hierarchy6"/>
    <dgm:cxn modelId="{16F54F3D-3A40-4E36-98E1-5CF1C1D3DD0B}" type="presParOf" srcId="{AE52C638-A981-413B-A384-7438E76F46A5}" destId="{C099494E-8C13-4437-BF6B-69E7B27B6C0A}" srcOrd="1" destOrd="0" presId="urn:microsoft.com/office/officeart/2005/8/layout/hierarchy6"/>
    <dgm:cxn modelId="{DDEB3AB6-F2A4-4832-B600-EC4136FA0680}" type="presParOf" srcId="{C099494E-8C13-4437-BF6B-69E7B27B6C0A}" destId="{006BA163-829C-4E5D-8245-D40BA21CC8D9}" srcOrd="0" destOrd="0" presId="urn:microsoft.com/office/officeart/2005/8/layout/hierarchy6"/>
    <dgm:cxn modelId="{710721E6-4D4A-43B1-8BE8-C3F5D958727A}" type="presParOf" srcId="{C099494E-8C13-4437-BF6B-69E7B27B6C0A}" destId="{7C129D30-CF60-4CB6-BD13-7FD03755D18B}" srcOrd="1" destOrd="0" presId="urn:microsoft.com/office/officeart/2005/8/layout/hierarchy6"/>
    <dgm:cxn modelId="{92949BAB-9A34-40D5-9D07-E9A8732BF2D9}" type="presParOf" srcId="{1CDA7AFB-9D01-411A-A320-B957306F18CE}" destId="{34BF7846-CE23-4C21-B426-1A6F9CF32352}" srcOrd="8" destOrd="0" presId="urn:microsoft.com/office/officeart/2005/8/layout/hierarchy6"/>
    <dgm:cxn modelId="{071A43DF-4115-44BC-A086-F0519348F464}" type="presParOf" srcId="{1CDA7AFB-9D01-411A-A320-B957306F18CE}" destId="{03C13C1A-CFC1-4DD6-9AF4-24D065A153B1}" srcOrd="9" destOrd="0" presId="urn:microsoft.com/office/officeart/2005/8/layout/hierarchy6"/>
    <dgm:cxn modelId="{EB281876-3BC2-4D1E-9C4F-700B27FCDB3F}" type="presParOf" srcId="{03C13C1A-CFC1-4DD6-9AF4-24D065A153B1}" destId="{489C8CCA-E0C1-4A18-B675-3EB42B51D87C}" srcOrd="0" destOrd="0" presId="urn:microsoft.com/office/officeart/2005/8/layout/hierarchy6"/>
    <dgm:cxn modelId="{88F26D83-2791-4E00-AA6D-F2A2DC1E32C1}" type="presParOf" srcId="{03C13C1A-CFC1-4DD6-9AF4-24D065A153B1}" destId="{8AAF3478-058D-4210-9E70-7E0E4867799E}" srcOrd="1" destOrd="0" presId="urn:microsoft.com/office/officeart/2005/8/layout/hierarchy6"/>
    <dgm:cxn modelId="{6C367382-25AD-43BF-B6D5-00AB32CEAABD}" type="presParOf" srcId="{8AAF3478-058D-4210-9E70-7E0E4867799E}" destId="{F1EB1BEE-AB65-4FE4-8F81-6A8CE03A6688}" srcOrd="0" destOrd="0" presId="urn:microsoft.com/office/officeart/2005/8/layout/hierarchy6"/>
    <dgm:cxn modelId="{A561C78D-67EB-4F4A-9837-E8C0D3744586}" type="presParOf" srcId="{8AAF3478-058D-4210-9E70-7E0E4867799E}" destId="{A0CF615E-6D82-4200-87F6-EE32B8020D00}" srcOrd="1" destOrd="0" presId="urn:microsoft.com/office/officeart/2005/8/layout/hierarchy6"/>
    <dgm:cxn modelId="{DAB09D96-791A-44F1-9FF7-9F2FDBD29CD5}" type="presParOf" srcId="{A0CF615E-6D82-4200-87F6-EE32B8020D00}" destId="{990064F7-1CA3-4043-928D-87E1BE7DC83A}" srcOrd="0" destOrd="0" presId="urn:microsoft.com/office/officeart/2005/8/layout/hierarchy6"/>
    <dgm:cxn modelId="{C9AAF702-8D8B-4F22-98D4-56746BFDF23B}" type="presParOf" srcId="{A0CF615E-6D82-4200-87F6-EE32B8020D00}" destId="{B7D958B9-E72F-4E3C-BF0A-67FD48ECBF4A}" srcOrd="1" destOrd="0" presId="urn:microsoft.com/office/officeart/2005/8/layout/hierarchy6"/>
    <dgm:cxn modelId="{8E6FF2BC-93F1-43C7-9480-CF8274336173}" type="presParOf" srcId="{B7D958B9-E72F-4E3C-BF0A-67FD48ECBF4A}" destId="{87AB8FBC-A104-4619-8280-7B42C6E26207}" srcOrd="0" destOrd="0" presId="urn:microsoft.com/office/officeart/2005/8/layout/hierarchy6"/>
    <dgm:cxn modelId="{68A08E8A-6999-4900-B26E-50F3C6D5F0CC}" type="presParOf" srcId="{B7D958B9-E72F-4E3C-BF0A-67FD48ECBF4A}" destId="{8C38CD56-0D69-41F9-B46B-2CDCFDFD414C}" srcOrd="1" destOrd="0" presId="urn:microsoft.com/office/officeart/2005/8/layout/hierarchy6"/>
    <dgm:cxn modelId="{BCA6EDE7-BE28-477E-84B1-4388FFE37B69}" type="presParOf" srcId="{8C38CD56-0D69-41F9-B46B-2CDCFDFD414C}" destId="{B919FD6F-6E5C-4B1B-B858-6C23D31F8184}" srcOrd="0" destOrd="0" presId="urn:microsoft.com/office/officeart/2005/8/layout/hierarchy6"/>
    <dgm:cxn modelId="{1EA1B2CF-A72D-44F3-B22C-1264C959026A}" type="presParOf" srcId="{8C38CD56-0D69-41F9-B46B-2CDCFDFD414C}" destId="{907E531B-C342-40B7-B48F-6A65015490E7}" srcOrd="1" destOrd="0" presId="urn:microsoft.com/office/officeart/2005/8/layout/hierarchy6"/>
    <dgm:cxn modelId="{D1086F82-C05C-4418-B43F-5C8A1618FE7E}" type="presParOf" srcId="{B7D958B9-E72F-4E3C-BF0A-67FD48ECBF4A}" destId="{210388AF-41A9-4AA3-B973-4A604A5F0F19}" srcOrd="2" destOrd="0" presId="urn:microsoft.com/office/officeart/2005/8/layout/hierarchy6"/>
    <dgm:cxn modelId="{BA679DFA-B9CD-4832-B04D-039C0768DC4E}" type="presParOf" srcId="{B7D958B9-E72F-4E3C-BF0A-67FD48ECBF4A}" destId="{611DDA8B-D945-4D8F-B19B-CBBFA8EB680D}" srcOrd="3" destOrd="0" presId="urn:microsoft.com/office/officeart/2005/8/layout/hierarchy6"/>
    <dgm:cxn modelId="{E47FC14E-EEF1-45AE-A61C-CEF2D6B82915}" type="presParOf" srcId="{611DDA8B-D945-4D8F-B19B-CBBFA8EB680D}" destId="{6FFF16CB-3820-4FB8-8F3C-B7459C6E9339}" srcOrd="0" destOrd="0" presId="urn:microsoft.com/office/officeart/2005/8/layout/hierarchy6"/>
    <dgm:cxn modelId="{74F9ACF6-25F0-415F-A5E5-1E45C42FA8F3}" type="presParOf" srcId="{611DDA8B-D945-4D8F-B19B-CBBFA8EB680D}" destId="{79680A91-CAC3-4D5F-ACDB-A45C8EFB8D77}" srcOrd="1" destOrd="0" presId="urn:microsoft.com/office/officeart/2005/8/layout/hierarchy6"/>
    <dgm:cxn modelId="{727EF4A6-311B-4604-8FD1-BB4699ACC779}" type="presParOf" srcId="{B7D958B9-E72F-4E3C-BF0A-67FD48ECBF4A}" destId="{E8649C3E-C817-422C-AF9D-DCE887DF97B7}" srcOrd="4" destOrd="0" presId="urn:microsoft.com/office/officeart/2005/8/layout/hierarchy6"/>
    <dgm:cxn modelId="{6BC3D333-AC84-4CDE-9FDF-19F18AAB3592}" type="presParOf" srcId="{B7D958B9-E72F-4E3C-BF0A-67FD48ECBF4A}" destId="{00BEA55F-74BD-47D5-A41E-90D1C68764F2}" srcOrd="5" destOrd="0" presId="urn:microsoft.com/office/officeart/2005/8/layout/hierarchy6"/>
    <dgm:cxn modelId="{212AD68B-4404-4102-91E1-CD095ED1F68C}" type="presParOf" srcId="{00BEA55F-74BD-47D5-A41E-90D1C68764F2}" destId="{7C354693-BD9B-496D-8990-4E321BAD3FE5}" srcOrd="0" destOrd="0" presId="urn:microsoft.com/office/officeart/2005/8/layout/hierarchy6"/>
    <dgm:cxn modelId="{DD61D728-4F23-4097-9BB2-CA52A866AEB6}" type="presParOf" srcId="{00BEA55F-74BD-47D5-A41E-90D1C68764F2}" destId="{FBFFF99B-2AD6-4E51-9018-71E4EFDEE85C}" srcOrd="1" destOrd="0" presId="urn:microsoft.com/office/officeart/2005/8/layout/hierarchy6"/>
    <dgm:cxn modelId="{6751CA0C-4905-4691-9A6A-2C2C1C98D302}" type="presParOf" srcId="{B7D958B9-E72F-4E3C-BF0A-67FD48ECBF4A}" destId="{930E5F38-011A-44DD-A208-D2207678045D}" srcOrd="6" destOrd="0" presId="urn:microsoft.com/office/officeart/2005/8/layout/hierarchy6"/>
    <dgm:cxn modelId="{EF41E44B-3CFE-4EB3-A828-CC0754CAA44F}" type="presParOf" srcId="{B7D958B9-E72F-4E3C-BF0A-67FD48ECBF4A}" destId="{1BCC6D85-9E74-4F5B-B1FC-EF96066C31DA}" srcOrd="7" destOrd="0" presId="urn:microsoft.com/office/officeart/2005/8/layout/hierarchy6"/>
    <dgm:cxn modelId="{F2BD7554-039F-4BA3-B6A9-0395397244D1}" type="presParOf" srcId="{1BCC6D85-9E74-4F5B-B1FC-EF96066C31DA}" destId="{BDCD56F4-72F3-4B45-B6F2-5148C59434CE}" srcOrd="0" destOrd="0" presId="urn:microsoft.com/office/officeart/2005/8/layout/hierarchy6"/>
    <dgm:cxn modelId="{FA987CEF-6695-41CE-9D9B-6411C33ABE84}" type="presParOf" srcId="{1BCC6D85-9E74-4F5B-B1FC-EF96066C31DA}" destId="{30E979F3-8BF0-4A09-B2BA-BE06B3FD7B5A}" srcOrd="1" destOrd="0" presId="urn:microsoft.com/office/officeart/2005/8/layout/hierarchy6"/>
    <dgm:cxn modelId="{8A3A263C-F77F-4943-AB7D-B3DB109EDC67}" type="presParOf" srcId="{B7D958B9-E72F-4E3C-BF0A-67FD48ECBF4A}" destId="{2739DB68-43EE-4842-B37D-8CDC4B670C47}" srcOrd="8" destOrd="0" presId="urn:microsoft.com/office/officeart/2005/8/layout/hierarchy6"/>
    <dgm:cxn modelId="{C800711D-A579-40E1-B951-8BC0806CC85F}" type="presParOf" srcId="{B7D958B9-E72F-4E3C-BF0A-67FD48ECBF4A}" destId="{C99D467C-BD46-4C55-8EDE-09393F7EE461}" srcOrd="9" destOrd="0" presId="urn:microsoft.com/office/officeart/2005/8/layout/hierarchy6"/>
    <dgm:cxn modelId="{AF9B7558-CFE5-4781-BA10-BF3566E17102}" type="presParOf" srcId="{C99D467C-BD46-4C55-8EDE-09393F7EE461}" destId="{CDC82C26-C123-4853-93C9-1B064F9868C6}" srcOrd="0" destOrd="0" presId="urn:microsoft.com/office/officeart/2005/8/layout/hierarchy6"/>
    <dgm:cxn modelId="{3470ED26-2B16-4E65-B1DF-3BAB995B643E}" type="presParOf" srcId="{C99D467C-BD46-4C55-8EDE-09393F7EE461}" destId="{A0376022-0373-4357-924B-7248F2777EF2}" srcOrd="1" destOrd="0" presId="urn:microsoft.com/office/officeart/2005/8/layout/hierarchy6"/>
    <dgm:cxn modelId="{08A3EAC7-C3F2-4238-A08E-1816A5B78A4E}" type="presParOf" srcId="{7614B064-02D6-479E-8539-89D6067194A4}" destId="{4269A1E7-6A52-4082-89A0-DE633832F56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5638A-5511-41E2-AD73-76FDD4509BAB}">
      <dsp:nvSpPr>
        <dsp:cNvPr id="0" name=""/>
        <dsp:cNvSpPr/>
      </dsp:nvSpPr>
      <dsp:spPr>
        <a:xfrm>
          <a:off x="5319669" y="1562801"/>
          <a:ext cx="1471099" cy="447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Type Hierarchy</a:t>
          </a:r>
          <a:endParaRPr lang="en-GB" sz="1400" kern="1200" dirty="0"/>
        </a:p>
      </dsp:txBody>
      <dsp:txXfrm>
        <a:off x="5332784" y="1575916"/>
        <a:ext cx="1444869" cy="421546"/>
      </dsp:txXfrm>
    </dsp:sp>
    <dsp:sp modelId="{D3B0E97B-74DA-45D8-BC5E-8C68B1A0AA94}">
      <dsp:nvSpPr>
        <dsp:cNvPr id="0" name=""/>
        <dsp:cNvSpPr/>
      </dsp:nvSpPr>
      <dsp:spPr>
        <a:xfrm>
          <a:off x="1576818" y="2010577"/>
          <a:ext cx="4478400" cy="122105"/>
        </a:xfrm>
        <a:custGeom>
          <a:avLst/>
          <a:gdLst/>
          <a:ahLst/>
          <a:cxnLst/>
          <a:rect l="0" t="0" r="0" b="0"/>
          <a:pathLst>
            <a:path>
              <a:moveTo>
                <a:pt x="4478400" y="0"/>
              </a:moveTo>
              <a:lnTo>
                <a:pt x="4478400" y="61052"/>
              </a:lnTo>
              <a:lnTo>
                <a:pt x="0" y="61052"/>
              </a:lnTo>
              <a:lnTo>
                <a:pt x="0" y="122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768920-FEA0-4E12-9740-8B77789A5D9E}">
      <dsp:nvSpPr>
        <dsp:cNvPr id="0" name=""/>
        <dsp:cNvSpPr/>
      </dsp:nvSpPr>
      <dsp:spPr>
        <a:xfrm>
          <a:off x="1298953" y="2132683"/>
          <a:ext cx="555729" cy="2906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Numbers</a:t>
          </a:r>
          <a:endParaRPr lang="en-GB" sz="800" kern="1200" dirty="0"/>
        </a:p>
      </dsp:txBody>
      <dsp:txXfrm>
        <a:off x="1307465" y="2141195"/>
        <a:ext cx="538705" cy="273605"/>
      </dsp:txXfrm>
    </dsp:sp>
    <dsp:sp modelId="{D629F1E9-E36F-431C-BA5F-0800668174AC}">
      <dsp:nvSpPr>
        <dsp:cNvPr id="0" name=""/>
        <dsp:cNvSpPr/>
      </dsp:nvSpPr>
      <dsp:spPr>
        <a:xfrm>
          <a:off x="1531098" y="2423312"/>
          <a:ext cx="91440" cy="122105"/>
        </a:xfrm>
        <a:custGeom>
          <a:avLst/>
          <a:gdLst/>
          <a:ahLst/>
          <a:cxnLst/>
          <a:rect l="0" t="0" r="0" b="0"/>
          <a:pathLst>
            <a:path>
              <a:moveTo>
                <a:pt x="45720" y="0"/>
              </a:moveTo>
              <a:lnTo>
                <a:pt x="4572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E5A38E-48EE-45AD-A1AA-6A66DB30A66A}">
      <dsp:nvSpPr>
        <dsp:cNvPr id="0" name=""/>
        <dsp:cNvSpPr/>
      </dsp:nvSpPr>
      <dsp:spPr>
        <a:xfrm>
          <a:off x="1269119" y="2545418"/>
          <a:ext cx="615398" cy="250679"/>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Immutable</a:t>
          </a:r>
          <a:endParaRPr lang="en-GB" sz="800" kern="1200" dirty="0"/>
        </a:p>
      </dsp:txBody>
      <dsp:txXfrm>
        <a:off x="1276461" y="2552760"/>
        <a:ext cx="600714" cy="235995"/>
      </dsp:txXfrm>
    </dsp:sp>
    <dsp:sp modelId="{1B112C8C-F37F-464B-AFE0-3053861E637C}">
      <dsp:nvSpPr>
        <dsp:cNvPr id="0" name=""/>
        <dsp:cNvSpPr/>
      </dsp:nvSpPr>
      <dsp:spPr>
        <a:xfrm>
          <a:off x="535106" y="2796097"/>
          <a:ext cx="1041712" cy="122105"/>
        </a:xfrm>
        <a:custGeom>
          <a:avLst/>
          <a:gdLst/>
          <a:ahLst/>
          <a:cxnLst/>
          <a:rect l="0" t="0" r="0" b="0"/>
          <a:pathLst>
            <a:path>
              <a:moveTo>
                <a:pt x="1041712" y="0"/>
              </a:moveTo>
              <a:lnTo>
                <a:pt x="1041712"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FAF2FE-7BD6-4E8B-81E0-94EC0F067473}">
      <dsp:nvSpPr>
        <dsp:cNvPr id="0" name=""/>
        <dsp:cNvSpPr/>
      </dsp:nvSpPr>
      <dsp:spPr>
        <a:xfrm>
          <a:off x="306158" y="2918203"/>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Integral</a:t>
          </a:r>
          <a:endParaRPr lang="en-GB" sz="800" kern="1200" dirty="0"/>
        </a:p>
      </dsp:txBody>
      <dsp:txXfrm>
        <a:off x="315099" y="2927144"/>
        <a:ext cx="440013" cy="287381"/>
      </dsp:txXfrm>
    </dsp:sp>
    <dsp:sp modelId="{22369ED1-36B8-4271-9954-995717A30C13}">
      <dsp:nvSpPr>
        <dsp:cNvPr id="0" name=""/>
        <dsp:cNvSpPr/>
      </dsp:nvSpPr>
      <dsp:spPr>
        <a:xfrm>
          <a:off x="237473" y="3223467"/>
          <a:ext cx="297632" cy="122105"/>
        </a:xfrm>
        <a:custGeom>
          <a:avLst/>
          <a:gdLst/>
          <a:ahLst/>
          <a:cxnLst/>
          <a:rect l="0" t="0" r="0" b="0"/>
          <a:pathLst>
            <a:path>
              <a:moveTo>
                <a:pt x="297632" y="0"/>
              </a:moveTo>
              <a:lnTo>
                <a:pt x="297632"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9FA72-296E-451C-B0F9-FC8C4451E122}">
      <dsp:nvSpPr>
        <dsp:cNvPr id="0" name=""/>
        <dsp:cNvSpPr/>
      </dsp:nvSpPr>
      <dsp:spPr>
        <a:xfrm>
          <a:off x="8526" y="3345572"/>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Integer</a:t>
          </a:r>
          <a:endParaRPr lang="en-GB" sz="800" kern="1200" dirty="0"/>
        </a:p>
      </dsp:txBody>
      <dsp:txXfrm>
        <a:off x="17467" y="3354513"/>
        <a:ext cx="440013" cy="287381"/>
      </dsp:txXfrm>
    </dsp:sp>
    <dsp:sp modelId="{6796FE4F-F0AB-44B7-AB30-EFB131B4527C}">
      <dsp:nvSpPr>
        <dsp:cNvPr id="0" name=""/>
        <dsp:cNvSpPr/>
      </dsp:nvSpPr>
      <dsp:spPr>
        <a:xfrm>
          <a:off x="535106" y="3223467"/>
          <a:ext cx="297632" cy="122105"/>
        </a:xfrm>
        <a:custGeom>
          <a:avLst/>
          <a:gdLst/>
          <a:ahLst/>
          <a:cxnLst/>
          <a:rect l="0" t="0" r="0" b="0"/>
          <a:pathLst>
            <a:path>
              <a:moveTo>
                <a:pt x="0" y="0"/>
              </a:moveTo>
              <a:lnTo>
                <a:pt x="0" y="61052"/>
              </a:lnTo>
              <a:lnTo>
                <a:pt x="297632" y="61052"/>
              </a:lnTo>
              <a:lnTo>
                <a:pt x="297632"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EFD651-7C59-4E6C-B125-D9636B192DDB}">
      <dsp:nvSpPr>
        <dsp:cNvPr id="0" name=""/>
        <dsp:cNvSpPr/>
      </dsp:nvSpPr>
      <dsp:spPr>
        <a:xfrm>
          <a:off x="603790" y="3345572"/>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Boolean</a:t>
          </a:r>
          <a:endParaRPr lang="en-GB" sz="800" kern="1200" dirty="0"/>
        </a:p>
      </dsp:txBody>
      <dsp:txXfrm>
        <a:off x="612731" y="3354513"/>
        <a:ext cx="440013" cy="287381"/>
      </dsp:txXfrm>
    </dsp:sp>
    <dsp:sp modelId="{DBD99184-C106-40E0-A238-71B68C0FBC35}">
      <dsp:nvSpPr>
        <dsp:cNvPr id="0" name=""/>
        <dsp:cNvSpPr/>
      </dsp:nvSpPr>
      <dsp:spPr>
        <a:xfrm>
          <a:off x="1576818" y="2796097"/>
          <a:ext cx="148816" cy="122105"/>
        </a:xfrm>
        <a:custGeom>
          <a:avLst/>
          <a:gdLst/>
          <a:ahLst/>
          <a:cxnLst/>
          <a:rect l="0" t="0" r="0" b="0"/>
          <a:pathLst>
            <a:path>
              <a:moveTo>
                <a:pt x="0" y="0"/>
              </a:moveTo>
              <a:lnTo>
                <a:pt x="0" y="61052"/>
              </a:lnTo>
              <a:lnTo>
                <a:pt x="148816" y="61052"/>
              </a:lnTo>
              <a:lnTo>
                <a:pt x="148816"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2C8917-2E49-4677-BDF7-13B268768F7F}">
      <dsp:nvSpPr>
        <dsp:cNvPr id="0" name=""/>
        <dsp:cNvSpPr/>
      </dsp:nvSpPr>
      <dsp:spPr>
        <a:xfrm>
          <a:off x="1496686" y="2918203"/>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Real</a:t>
          </a:r>
          <a:endParaRPr lang="en-GB" sz="800" kern="1200" dirty="0"/>
        </a:p>
      </dsp:txBody>
      <dsp:txXfrm>
        <a:off x="1505627" y="2927144"/>
        <a:ext cx="440013" cy="287381"/>
      </dsp:txXfrm>
    </dsp:sp>
    <dsp:sp modelId="{1A420664-56B9-46A5-A280-EB216CD894E6}">
      <dsp:nvSpPr>
        <dsp:cNvPr id="0" name=""/>
        <dsp:cNvSpPr/>
      </dsp:nvSpPr>
      <dsp:spPr>
        <a:xfrm>
          <a:off x="1428002" y="3223467"/>
          <a:ext cx="297632" cy="122105"/>
        </a:xfrm>
        <a:custGeom>
          <a:avLst/>
          <a:gdLst/>
          <a:ahLst/>
          <a:cxnLst/>
          <a:rect l="0" t="0" r="0" b="0"/>
          <a:pathLst>
            <a:path>
              <a:moveTo>
                <a:pt x="297632" y="0"/>
              </a:moveTo>
              <a:lnTo>
                <a:pt x="297632"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09BA3-699C-4B84-8D7D-D946D996A572}">
      <dsp:nvSpPr>
        <dsp:cNvPr id="0" name=""/>
        <dsp:cNvSpPr/>
      </dsp:nvSpPr>
      <dsp:spPr>
        <a:xfrm>
          <a:off x="1199054" y="3345572"/>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Floating Point</a:t>
          </a:r>
          <a:endParaRPr lang="en-GB" sz="800" kern="1200" dirty="0"/>
        </a:p>
      </dsp:txBody>
      <dsp:txXfrm>
        <a:off x="1207995" y="3354513"/>
        <a:ext cx="440013" cy="287381"/>
      </dsp:txXfrm>
    </dsp:sp>
    <dsp:sp modelId="{E6210C82-F495-4BA8-BA7F-E315189BF585}">
      <dsp:nvSpPr>
        <dsp:cNvPr id="0" name=""/>
        <dsp:cNvSpPr/>
      </dsp:nvSpPr>
      <dsp:spPr>
        <a:xfrm>
          <a:off x="1725634" y="3223467"/>
          <a:ext cx="297632" cy="122105"/>
        </a:xfrm>
        <a:custGeom>
          <a:avLst/>
          <a:gdLst/>
          <a:ahLst/>
          <a:cxnLst/>
          <a:rect l="0" t="0" r="0" b="0"/>
          <a:pathLst>
            <a:path>
              <a:moveTo>
                <a:pt x="0" y="0"/>
              </a:moveTo>
              <a:lnTo>
                <a:pt x="0" y="61052"/>
              </a:lnTo>
              <a:lnTo>
                <a:pt x="297632" y="61052"/>
              </a:lnTo>
              <a:lnTo>
                <a:pt x="297632"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946BA0-1DC9-4165-8430-95C21156436C}">
      <dsp:nvSpPr>
        <dsp:cNvPr id="0" name=""/>
        <dsp:cNvSpPr/>
      </dsp:nvSpPr>
      <dsp:spPr>
        <a:xfrm>
          <a:off x="1794319" y="3345572"/>
          <a:ext cx="457895" cy="305263"/>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Decimal</a:t>
          </a:r>
          <a:endParaRPr lang="en-GB" sz="800" kern="1200" dirty="0"/>
        </a:p>
      </dsp:txBody>
      <dsp:txXfrm>
        <a:off x="1803260" y="3354513"/>
        <a:ext cx="440013" cy="287381"/>
      </dsp:txXfrm>
    </dsp:sp>
    <dsp:sp modelId="{A06DCC0B-F043-4A64-83CC-FFC11822C330}">
      <dsp:nvSpPr>
        <dsp:cNvPr id="0" name=""/>
        <dsp:cNvSpPr/>
      </dsp:nvSpPr>
      <dsp:spPr>
        <a:xfrm>
          <a:off x="1576818" y="2796097"/>
          <a:ext cx="1041712" cy="122105"/>
        </a:xfrm>
        <a:custGeom>
          <a:avLst/>
          <a:gdLst/>
          <a:ahLst/>
          <a:cxnLst/>
          <a:rect l="0" t="0" r="0" b="0"/>
          <a:pathLst>
            <a:path>
              <a:moveTo>
                <a:pt x="0" y="0"/>
              </a:moveTo>
              <a:lnTo>
                <a:pt x="0" y="61052"/>
              </a:lnTo>
              <a:lnTo>
                <a:pt x="1041712" y="61052"/>
              </a:lnTo>
              <a:lnTo>
                <a:pt x="1041712"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197B4-E127-4EDE-98C7-B5533FCD400B}">
      <dsp:nvSpPr>
        <dsp:cNvPr id="0" name=""/>
        <dsp:cNvSpPr/>
      </dsp:nvSpPr>
      <dsp:spPr>
        <a:xfrm>
          <a:off x="2389583" y="2918203"/>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Complex</a:t>
          </a:r>
          <a:endParaRPr lang="en-GB" sz="800" kern="1200" dirty="0"/>
        </a:p>
      </dsp:txBody>
      <dsp:txXfrm>
        <a:off x="2398524" y="2927144"/>
        <a:ext cx="440013" cy="287381"/>
      </dsp:txXfrm>
    </dsp:sp>
    <dsp:sp modelId="{CEC55594-CA26-47F1-9CBE-A627DD94F869}">
      <dsp:nvSpPr>
        <dsp:cNvPr id="0" name=""/>
        <dsp:cNvSpPr/>
      </dsp:nvSpPr>
      <dsp:spPr>
        <a:xfrm>
          <a:off x="2572811" y="3223467"/>
          <a:ext cx="91440" cy="122105"/>
        </a:xfrm>
        <a:custGeom>
          <a:avLst/>
          <a:gdLst/>
          <a:ahLst/>
          <a:cxnLst/>
          <a:rect l="0" t="0" r="0" b="0"/>
          <a:pathLst>
            <a:path>
              <a:moveTo>
                <a:pt x="45720" y="0"/>
              </a:moveTo>
              <a:lnTo>
                <a:pt x="4572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3B1126-3549-4E8A-BD3E-D28D7E919FAF}">
      <dsp:nvSpPr>
        <dsp:cNvPr id="0" name=""/>
        <dsp:cNvSpPr/>
      </dsp:nvSpPr>
      <dsp:spPr>
        <a:xfrm>
          <a:off x="2389583" y="3345572"/>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complex</a:t>
          </a:r>
          <a:endParaRPr lang="en-GB" sz="800" kern="1200" dirty="0"/>
        </a:p>
      </dsp:txBody>
      <dsp:txXfrm>
        <a:off x="2398524" y="3354513"/>
        <a:ext cx="440013" cy="287381"/>
      </dsp:txXfrm>
    </dsp:sp>
    <dsp:sp modelId="{9A5836E9-EA3A-4F42-810F-433867CA853D}">
      <dsp:nvSpPr>
        <dsp:cNvPr id="0" name=""/>
        <dsp:cNvSpPr/>
      </dsp:nvSpPr>
      <dsp:spPr>
        <a:xfrm>
          <a:off x="2221000" y="2010577"/>
          <a:ext cx="3834219" cy="122105"/>
        </a:xfrm>
        <a:custGeom>
          <a:avLst/>
          <a:gdLst/>
          <a:ahLst/>
          <a:cxnLst/>
          <a:rect l="0" t="0" r="0" b="0"/>
          <a:pathLst>
            <a:path>
              <a:moveTo>
                <a:pt x="3834219" y="0"/>
              </a:moveTo>
              <a:lnTo>
                <a:pt x="3834219" y="61052"/>
              </a:lnTo>
              <a:lnTo>
                <a:pt x="0" y="61052"/>
              </a:lnTo>
              <a:lnTo>
                <a:pt x="0" y="122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0DC2DE-A08F-4725-9792-F779D117293A}">
      <dsp:nvSpPr>
        <dsp:cNvPr id="0" name=""/>
        <dsp:cNvSpPr/>
      </dsp:nvSpPr>
      <dsp:spPr>
        <a:xfrm>
          <a:off x="1992052" y="2132683"/>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None</a:t>
          </a:r>
          <a:endParaRPr lang="en-GB" sz="800" kern="1200" dirty="0"/>
        </a:p>
      </dsp:txBody>
      <dsp:txXfrm>
        <a:off x="2000993" y="2141624"/>
        <a:ext cx="440013" cy="287381"/>
      </dsp:txXfrm>
    </dsp:sp>
    <dsp:sp modelId="{2BE1C7D7-992D-4B9E-B964-9CDE2A598CA7}">
      <dsp:nvSpPr>
        <dsp:cNvPr id="0" name=""/>
        <dsp:cNvSpPr/>
      </dsp:nvSpPr>
      <dsp:spPr>
        <a:xfrm>
          <a:off x="5259198" y="2010577"/>
          <a:ext cx="796020" cy="122105"/>
        </a:xfrm>
        <a:custGeom>
          <a:avLst/>
          <a:gdLst/>
          <a:ahLst/>
          <a:cxnLst/>
          <a:rect l="0" t="0" r="0" b="0"/>
          <a:pathLst>
            <a:path>
              <a:moveTo>
                <a:pt x="796020" y="0"/>
              </a:moveTo>
              <a:lnTo>
                <a:pt x="796020" y="61052"/>
              </a:lnTo>
              <a:lnTo>
                <a:pt x="0" y="61052"/>
              </a:lnTo>
              <a:lnTo>
                <a:pt x="0" y="122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D240A9-07FB-4507-8A09-1D599C8A7522}">
      <dsp:nvSpPr>
        <dsp:cNvPr id="0" name=""/>
        <dsp:cNvSpPr/>
      </dsp:nvSpPr>
      <dsp:spPr>
        <a:xfrm>
          <a:off x="4989655" y="2132683"/>
          <a:ext cx="539085" cy="262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Sequences</a:t>
          </a:r>
          <a:endParaRPr lang="en-GB" sz="800" kern="1200" dirty="0"/>
        </a:p>
      </dsp:txBody>
      <dsp:txXfrm>
        <a:off x="4997331" y="2140359"/>
        <a:ext cx="523733" cy="246738"/>
      </dsp:txXfrm>
    </dsp:sp>
    <dsp:sp modelId="{95B8BF8D-FA97-4177-BDD0-85C7DC36E7B8}">
      <dsp:nvSpPr>
        <dsp:cNvPr id="0" name=""/>
        <dsp:cNvSpPr/>
      </dsp:nvSpPr>
      <dsp:spPr>
        <a:xfrm>
          <a:off x="4106692" y="2394773"/>
          <a:ext cx="1152506" cy="122105"/>
        </a:xfrm>
        <a:custGeom>
          <a:avLst/>
          <a:gdLst/>
          <a:ahLst/>
          <a:cxnLst/>
          <a:rect l="0" t="0" r="0" b="0"/>
          <a:pathLst>
            <a:path>
              <a:moveTo>
                <a:pt x="1152506" y="0"/>
              </a:moveTo>
              <a:lnTo>
                <a:pt x="1152506"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2245F8-D0F5-4503-B1EB-313FD7C405BA}">
      <dsp:nvSpPr>
        <dsp:cNvPr id="0" name=""/>
        <dsp:cNvSpPr/>
      </dsp:nvSpPr>
      <dsp:spPr>
        <a:xfrm>
          <a:off x="3801699" y="2516879"/>
          <a:ext cx="609985" cy="272875"/>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Immutable</a:t>
          </a:r>
          <a:endParaRPr lang="en-GB" sz="800" kern="1200" dirty="0"/>
        </a:p>
      </dsp:txBody>
      <dsp:txXfrm>
        <a:off x="3809691" y="2524871"/>
        <a:ext cx="594001" cy="256891"/>
      </dsp:txXfrm>
    </dsp:sp>
    <dsp:sp modelId="{127EA70E-6661-4184-A9BE-81473EAC557A}">
      <dsp:nvSpPr>
        <dsp:cNvPr id="0" name=""/>
        <dsp:cNvSpPr/>
      </dsp:nvSpPr>
      <dsp:spPr>
        <a:xfrm>
          <a:off x="3213795" y="2789754"/>
          <a:ext cx="892896" cy="122105"/>
        </a:xfrm>
        <a:custGeom>
          <a:avLst/>
          <a:gdLst/>
          <a:ahLst/>
          <a:cxnLst/>
          <a:rect l="0" t="0" r="0" b="0"/>
          <a:pathLst>
            <a:path>
              <a:moveTo>
                <a:pt x="892896" y="0"/>
              </a:moveTo>
              <a:lnTo>
                <a:pt x="892896"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98935C-7696-4323-8C03-02ACEE85CB25}">
      <dsp:nvSpPr>
        <dsp:cNvPr id="0" name=""/>
        <dsp:cNvSpPr/>
      </dsp:nvSpPr>
      <dsp:spPr>
        <a:xfrm>
          <a:off x="2984847" y="2911859"/>
          <a:ext cx="457895" cy="305263"/>
        </a:xfrm>
        <a:prstGeom prst="roundRect">
          <a:avLst>
            <a:gd name="adj" fmla="val 10000"/>
          </a:avLst>
        </a:prstGeom>
        <a:solidFill>
          <a:schemeClr val="accent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800" kern="1200" dirty="0">
              <a:solidFill>
                <a:prstClr val="white"/>
              </a:solidFill>
              <a:latin typeface="Calibri" panose="020F0502020204030204"/>
              <a:ea typeface="+mn-ea"/>
              <a:cs typeface="+mn-cs"/>
            </a:rPr>
            <a:t>String</a:t>
          </a:r>
          <a:endParaRPr lang="en-GB" sz="800" kern="1200" dirty="0">
            <a:solidFill>
              <a:prstClr val="white"/>
            </a:solidFill>
            <a:latin typeface="Calibri" panose="020F0502020204030204"/>
            <a:ea typeface="+mn-ea"/>
            <a:cs typeface="+mn-cs"/>
          </a:endParaRPr>
        </a:p>
      </dsp:txBody>
      <dsp:txXfrm>
        <a:off x="2993788" y="2920800"/>
        <a:ext cx="440013" cy="287381"/>
      </dsp:txXfrm>
    </dsp:sp>
    <dsp:sp modelId="{E6CC04FA-CDF7-4395-810C-C98F710D3780}">
      <dsp:nvSpPr>
        <dsp:cNvPr id="0" name=""/>
        <dsp:cNvSpPr/>
      </dsp:nvSpPr>
      <dsp:spPr>
        <a:xfrm>
          <a:off x="3809059" y="2789754"/>
          <a:ext cx="297632" cy="122105"/>
        </a:xfrm>
        <a:custGeom>
          <a:avLst/>
          <a:gdLst/>
          <a:ahLst/>
          <a:cxnLst/>
          <a:rect l="0" t="0" r="0" b="0"/>
          <a:pathLst>
            <a:path>
              <a:moveTo>
                <a:pt x="297632" y="0"/>
              </a:moveTo>
              <a:lnTo>
                <a:pt x="297632"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3E0F3E-B57E-4BE2-B32B-E4F3BDC7BD59}">
      <dsp:nvSpPr>
        <dsp:cNvPr id="0" name=""/>
        <dsp:cNvSpPr/>
      </dsp:nvSpPr>
      <dsp:spPr>
        <a:xfrm>
          <a:off x="3580112" y="2911859"/>
          <a:ext cx="457895" cy="30526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solidFill>
                <a:prstClr val="white"/>
              </a:solidFill>
              <a:latin typeface="Calibri" panose="020F0502020204030204"/>
              <a:ea typeface="+mn-ea"/>
              <a:cs typeface="+mn-cs"/>
            </a:rPr>
            <a:t>Tuple</a:t>
          </a:r>
          <a:endParaRPr lang="en-GB" sz="800" kern="1200" dirty="0">
            <a:solidFill>
              <a:prstClr val="white"/>
            </a:solidFill>
            <a:latin typeface="Calibri" panose="020F0502020204030204"/>
            <a:ea typeface="+mn-ea"/>
            <a:cs typeface="+mn-cs"/>
          </a:endParaRPr>
        </a:p>
      </dsp:txBody>
      <dsp:txXfrm>
        <a:off x="3589053" y="2920800"/>
        <a:ext cx="440013" cy="287381"/>
      </dsp:txXfrm>
    </dsp:sp>
    <dsp:sp modelId="{A7D01856-67ED-4522-B93E-B3B3D2ADA82D}">
      <dsp:nvSpPr>
        <dsp:cNvPr id="0" name=""/>
        <dsp:cNvSpPr/>
      </dsp:nvSpPr>
      <dsp:spPr>
        <a:xfrm>
          <a:off x="4106692" y="2789754"/>
          <a:ext cx="297632" cy="122105"/>
        </a:xfrm>
        <a:custGeom>
          <a:avLst/>
          <a:gdLst/>
          <a:ahLst/>
          <a:cxnLst/>
          <a:rect l="0" t="0" r="0" b="0"/>
          <a:pathLst>
            <a:path>
              <a:moveTo>
                <a:pt x="0" y="0"/>
              </a:moveTo>
              <a:lnTo>
                <a:pt x="0" y="61052"/>
              </a:lnTo>
              <a:lnTo>
                <a:pt x="297632" y="61052"/>
              </a:lnTo>
              <a:lnTo>
                <a:pt x="297632"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79A47-E1B6-49DD-A6EF-B569053C63AC}">
      <dsp:nvSpPr>
        <dsp:cNvPr id="0" name=""/>
        <dsp:cNvSpPr/>
      </dsp:nvSpPr>
      <dsp:spPr>
        <a:xfrm>
          <a:off x="4175376" y="2911859"/>
          <a:ext cx="457895" cy="30526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solidFill>
                <a:prstClr val="white"/>
              </a:solidFill>
              <a:latin typeface="Calibri" panose="020F0502020204030204"/>
              <a:ea typeface="+mn-ea"/>
              <a:cs typeface="+mn-cs"/>
            </a:rPr>
            <a:t>Named Tuple</a:t>
          </a:r>
          <a:endParaRPr lang="en-GB" sz="800" kern="1200" dirty="0">
            <a:solidFill>
              <a:prstClr val="white"/>
            </a:solidFill>
            <a:latin typeface="Calibri" panose="020F0502020204030204"/>
            <a:ea typeface="+mn-ea"/>
            <a:cs typeface="+mn-cs"/>
          </a:endParaRPr>
        </a:p>
      </dsp:txBody>
      <dsp:txXfrm>
        <a:off x="4184317" y="2920800"/>
        <a:ext cx="440013" cy="287381"/>
      </dsp:txXfrm>
    </dsp:sp>
    <dsp:sp modelId="{81748DF6-7AC1-409B-8272-DAC7E3D0D7B7}">
      <dsp:nvSpPr>
        <dsp:cNvPr id="0" name=""/>
        <dsp:cNvSpPr/>
      </dsp:nvSpPr>
      <dsp:spPr>
        <a:xfrm>
          <a:off x="4106692" y="2789754"/>
          <a:ext cx="892896" cy="122105"/>
        </a:xfrm>
        <a:custGeom>
          <a:avLst/>
          <a:gdLst/>
          <a:ahLst/>
          <a:cxnLst/>
          <a:rect l="0" t="0" r="0" b="0"/>
          <a:pathLst>
            <a:path>
              <a:moveTo>
                <a:pt x="0" y="0"/>
              </a:moveTo>
              <a:lnTo>
                <a:pt x="0" y="61052"/>
              </a:lnTo>
              <a:lnTo>
                <a:pt x="892896" y="61052"/>
              </a:lnTo>
              <a:lnTo>
                <a:pt x="892896"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0B24A4-AC67-456B-9F91-8FC8D36085BF}">
      <dsp:nvSpPr>
        <dsp:cNvPr id="0" name=""/>
        <dsp:cNvSpPr/>
      </dsp:nvSpPr>
      <dsp:spPr>
        <a:xfrm>
          <a:off x="4770640" y="2911859"/>
          <a:ext cx="457895" cy="30526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Bytes</a:t>
          </a:r>
          <a:endParaRPr lang="en-GB" sz="800" kern="1200" dirty="0"/>
        </a:p>
      </dsp:txBody>
      <dsp:txXfrm>
        <a:off x="4779581" y="2920800"/>
        <a:ext cx="440013" cy="287381"/>
      </dsp:txXfrm>
    </dsp:sp>
    <dsp:sp modelId="{C0B776D5-9778-48C4-A51A-251177C2CC28}">
      <dsp:nvSpPr>
        <dsp:cNvPr id="0" name=""/>
        <dsp:cNvSpPr/>
      </dsp:nvSpPr>
      <dsp:spPr>
        <a:xfrm>
          <a:off x="5259198" y="2394773"/>
          <a:ext cx="1228551" cy="122105"/>
        </a:xfrm>
        <a:custGeom>
          <a:avLst/>
          <a:gdLst/>
          <a:ahLst/>
          <a:cxnLst/>
          <a:rect l="0" t="0" r="0" b="0"/>
          <a:pathLst>
            <a:path>
              <a:moveTo>
                <a:pt x="0" y="0"/>
              </a:moveTo>
              <a:lnTo>
                <a:pt x="0" y="61052"/>
              </a:lnTo>
              <a:lnTo>
                <a:pt x="1228551" y="61052"/>
              </a:lnTo>
              <a:lnTo>
                <a:pt x="1228551"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1E192F-7F7F-4E80-9DBE-83AB626E649C}">
      <dsp:nvSpPr>
        <dsp:cNvPr id="0" name=""/>
        <dsp:cNvSpPr/>
      </dsp:nvSpPr>
      <dsp:spPr>
        <a:xfrm>
          <a:off x="6258801" y="2516879"/>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Mutable</a:t>
          </a:r>
          <a:endParaRPr lang="en-GB" sz="800" kern="1200" dirty="0"/>
        </a:p>
      </dsp:txBody>
      <dsp:txXfrm>
        <a:off x="6267742" y="2525820"/>
        <a:ext cx="440013" cy="287381"/>
      </dsp:txXfrm>
    </dsp:sp>
    <dsp:sp modelId="{E0414F97-C4AC-4D46-94E6-7B6666F198CA}">
      <dsp:nvSpPr>
        <dsp:cNvPr id="0" name=""/>
        <dsp:cNvSpPr/>
      </dsp:nvSpPr>
      <dsp:spPr>
        <a:xfrm>
          <a:off x="5594853" y="2822142"/>
          <a:ext cx="892896" cy="122105"/>
        </a:xfrm>
        <a:custGeom>
          <a:avLst/>
          <a:gdLst/>
          <a:ahLst/>
          <a:cxnLst/>
          <a:rect l="0" t="0" r="0" b="0"/>
          <a:pathLst>
            <a:path>
              <a:moveTo>
                <a:pt x="892896" y="0"/>
              </a:moveTo>
              <a:lnTo>
                <a:pt x="892896"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09D407-C3C6-4CF3-9628-BD9CF26C558A}">
      <dsp:nvSpPr>
        <dsp:cNvPr id="0" name=""/>
        <dsp:cNvSpPr/>
      </dsp:nvSpPr>
      <dsp:spPr>
        <a:xfrm>
          <a:off x="5365905" y="2944248"/>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List</a:t>
          </a:r>
          <a:endParaRPr lang="en-GB" sz="800" kern="1200" dirty="0"/>
        </a:p>
      </dsp:txBody>
      <dsp:txXfrm>
        <a:off x="5374846" y="2953189"/>
        <a:ext cx="440013" cy="287381"/>
      </dsp:txXfrm>
    </dsp:sp>
    <dsp:sp modelId="{735CBDFF-AA75-4DE5-98B9-027B3BD12C64}">
      <dsp:nvSpPr>
        <dsp:cNvPr id="0" name=""/>
        <dsp:cNvSpPr/>
      </dsp:nvSpPr>
      <dsp:spPr>
        <a:xfrm>
          <a:off x="6190117" y="2822142"/>
          <a:ext cx="297632" cy="122105"/>
        </a:xfrm>
        <a:custGeom>
          <a:avLst/>
          <a:gdLst/>
          <a:ahLst/>
          <a:cxnLst/>
          <a:rect l="0" t="0" r="0" b="0"/>
          <a:pathLst>
            <a:path>
              <a:moveTo>
                <a:pt x="297632" y="0"/>
              </a:moveTo>
              <a:lnTo>
                <a:pt x="297632"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1268ED-2EAA-41D9-BC50-BA03C7626E2A}">
      <dsp:nvSpPr>
        <dsp:cNvPr id="0" name=""/>
        <dsp:cNvSpPr/>
      </dsp:nvSpPr>
      <dsp:spPr>
        <a:xfrm>
          <a:off x="5961169" y="2944248"/>
          <a:ext cx="457895" cy="305263"/>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Array</a:t>
          </a:r>
          <a:endParaRPr lang="en-GB" sz="800" kern="1200" dirty="0"/>
        </a:p>
      </dsp:txBody>
      <dsp:txXfrm>
        <a:off x="5970110" y="2953189"/>
        <a:ext cx="440013" cy="287381"/>
      </dsp:txXfrm>
    </dsp:sp>
    <dsp:sp modelId="{4F7CB55F-6F8D-454C-A155-C7DAA8ADD00C}">
      <dsp:nvSpPr>
        <dsp:cNvPr id="0" name=""/>
        <dsp:cNvSpPr/>
      </dsp:nvSpPr>
      <dsp:spPr>
        <a:xfrm>
          <a:off x="6487749" y="2822142"/>
          <a:ext cx="297632" cy="122105"/>
        </a:xfrm>
        <a:custGeom>
          <a:avLst/>
          <a:gdLst/>
          <a:ahLst/>
          <a:cxnLst/>
          <a:rect l="0" t="0" r="0" b="0"/>
          <a:pathLst>
            <a:path>
              <a:moveTo>
                <a:pt x="0" y="0"/>
              </a:moveTo>
              <a:lnTo>
                <a:pt x="0" y="61052"/>
              </a:lnTo>
              <a:lnTo>
                <a:pt x="297632" y="61052"/>
              </a:lnTo>
              <a:lnTo>
                <a:pt x="297632"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D2544C-208F-4397-B474-4257C0EF92F5}">
      <dsp:nvSpPr>
        <dsp:cNvPr id="0" name=""/>
        <dsp:cNvSpPr/>
      </dsp:nvSpPr>
      <dsp:spPr>
        <a:xfrm>
          <a:off x="6556433" y="2944248"/>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Byte Array</a:t>
          </a:r>
          <a:endParaRPr lang="en-GB" sz="800" kern="1200" dirty="0"/>
        </a:p>
      </dsp:txBody>
      <dsp:txXfrm>
        <a:off x="6565374" y="2953189"/>
        <a:ext cx="440013" cy="287381"/>
      </dsp:txXfrm>
    </dsp:sp>
    <dsp:sp modelId="{6B8BF171-7997-400A-AB7C-BFFD0FC38D45}">
      <dsp:nvSpPr>
        <dsp:cNvPr id="0" name=""/>
        <dsp:cNvSpPr/>
      </dsp:nvSpPr>
      <dsp:spPr>
        <a:xfrm>
          <a:off x="6487749" y="2822142"/>
          <a:ext cx="892896" cy="122105"/>
        </a:xfrm>
        <a:custGeom>
          <a:avLst/>
          <a:gdLst/>
          <a:ahLst/>
          <a:cxnLst/>
          <a:rect l="0" t="0" r="0" b="0"/>
          <a:pathLst>
            <a:path>
              <a:moveTo>
                <a:pt x="0" y="0"/>
              </a:moveTo>
              <a:lnTo>
                <a:pt x="0" y="61052"/>
              </a:lnTo>
              <a:lnTo>
                <a:pt x="892896" y="61052"/>
              </a:lnTo>
              <a:lnTo>
                <a:pt x="892896"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92022A-8B5D-4CF8-AC9C-FDAEB88AFCC5}">
      <dsp:nvSpPr>
        <dsp:cNvPr id="0" name=""/>
        <dsp:cNvSpPr/>
      </dsp:nvSpPr>
      <dsp:spPr>
        <a:xfrm>
          <a:off x="7151698" y="2944248"/>
          <a:ext cx="457895" cy="30526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Deque</a:t>
          </a:r>
          <a:endParaRPr lang="en-GB" sz="800" kern="1200" dirty="0"/>
        </a:p>
      </dsp:txBody>
      <dsp:txXfrm>
        <a:off x="7160639" y="2953189"/>
        <a:ext cx="440013" cy="287381"/>
      </dsp:txXfrm>
    </dsp:sp>
    <dsp:sp modelId="{849B7CAF-F222-46F1-9ED5-596D54C6409A}">
      <dsp:nvSpPr>
        <dsp:cNvPr id="0" name=""/>
        <dsp:cNvSpPr/>
      </dsp:nvSpPr>
      <dsp:spPr>
        <a:xfrm>
          <a:off x="6055219" y="2010577"/>
          <a:ext cx="2291273" cy="122105"/>
        </a:xfrm>
        <a:custGeom>
          <a:avLst/>
          <a:gdLst/>
          <a:ahLst/>
          <a:cxnLst/>
          <a:rect l="0" t="0" r="0" b="0"/>
          <a:pathLst>
            <a:path>
              <a:moveTo>
                <a:pt x="0" y="0"/>
              </a:moveTo>
              <a:lnTo>
                <a:pt x="0" y="61052"/>
              </a:lnTo>
              <a:lnTo>
                <a:pt x="2291273" y="61052"/>
              </a:lnTo>
              <a:lnTo>
                <a:pt x="2291273" y="122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D286E1-F5AD-4663-A64A-EC9E2EC2562C}">
      <dsp:nvSpPr>
        <dsp:cNvPr id="0" name=""/>
        <dsp:cNvSpPr/>
      </dsp:nvSpPr>
      <dsp:spPr>
        <a:xfrm>
          <a:off x="8117544" y="2132683"/>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Sets</a:t>
          </a:r>
          <a:endParaRPr lang="en-GB" sz="800" kern="1200" dirty="0"/>
        </a:p>
      </dsp:txBody>
      <dsp:txXfrm>
        <a:off x="8126485" y="2141624"/>
        <a:ext cx="440013" cy="287381"/>
      </dsp:txXfrm>
    </dsp:sp>
    <dsp:sp modelId="{BCD1224C-F38F-4257-8DE1-6465322CC0DD}">
      <dsp:nvSpPr>
        <dsp:cNvPr id="0" name=""/>
        <dsp:cNvSpPr/>
      </dsp:nvSpPr>
      <dsp:spPr>
        <a:xfrm>
          <a:off x="7975910" y="2437947"/>
          <a:ext cx="370581" cy="122105"/>
        </a:xfrm>
        <a:custGeom>
          <a:avLst/>
          <a:gdLst/>
          <a:ahLst/>
          <a:cxnLst/>
          <a:rect l="0" t="0" r="0" b="0"/>
          <a:pathLst>
            <a:path>
              <a:moveTo>
                <a:pt x="370581" y="0"/>
              </a:moveTo>
              <a:lnTo>
                <a:pt x="370581"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AFF115-AF3A-47B0-BF44-2B824ACFCD83}">
      <dsp:nvSpPr>
        <dsp:cNvPr id="0" name=""/>
        <dsp:cNvSpPr/>
      </dsp:nvSpPr>
      <dsp:spPr>
        <a:xfrm>
          <a:off x="7746962" y="2560052"/>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Mutable</a:t>
          </a:r>
          <a:endParaRPr lang="en-GB" sz="800" kern="1200" dirty="0"/>
        </a:p>
      </dsp:txBody>
      <dsp:txXfrm>
        <a:off x="7755903" y="2568993"/>
        <a:ext cx="440013" cy="287381"/>
      </dsp:txXfrm>
    </dsp:sp>
    <dsp:sp modelId="{6F0EB0F1-7EE3-41BB-99C1-F4CFE7E1DDE1}">
      <dsp:nvSpPr>
        <dsp:cNvPr id="0" name=""/>
        <dsp:cNvSpPr/>
      </dsp:nvSpPr>
      <dsp:spPr>
        <a:xfrm>
          <a:off x="7930190" y="2865316"/>
          <a:ext cx="91440" cy="122105"/>
        </a:xfrm>
        <a:custGeom>
          <a:avLst/>
          <a:gdLst/>
          <a:ahLst/>
          <a:cxnLst/>
          <a:rect l="0" t="0" r="0" b="0"/>
          <a:pathLst>
            <a:path>
              <a:moveTo>
                <a:pt x="45720" y="0"/>
              </a:moveTo>
              <a:lnTo>
                <a:pt x="4572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714DE0-503E-41BB-BFE3-57D0E0AEC841}">
      <dsp:nvSpPr>
        <dsp:cNvPr id="0" name=""/>
        <dsp:cNvSpPr/>
      </dsp:nvSpPr>
      <dsp:spPr>
        <a:xfrm>
          <a:off x="7746962" y="2987421"/>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Set</a:t>
          </a:r>
          <a:endParaRPr lang="en-GB" sz="800" kern="1200" dirty="0"/>
        </a:p>
      </dsp:txBody>
      <dsp:txXfrm>
        <a:off x="7755903" y="2996362"/>
        <a:ext cx="440013" cy="287381"/>
      </dsp:txXfrm>
    </dsp:sp>
    <dsp:sp modelId="{8285D80B-F39E-49EF-B585-8E8FF31AE470}">
      <dsp:nvSpPr>
        <dsp:cNvPr id="0" name=""/>
        <dsp:cNvSpPr/>
      </dsp:nvSpPr>
      <dsp:spPr>
        <a:xfrm>
          <a:off x="8346492" y="2437947"/>
          <a:ext cx="297632" cy="122105"/>
        </a:xfrm>
        <a:custGeom>
          <a:avLst/>
          <a:gdLst/>
          <a:ahLst/>
          <a:cxnLst/>
          <a:rect l="0" t="0" r="0" b="0"/>
          <a:pathLst>
            <a:path>
              <a:moveTo>
                <a:pt x="0" y="0"/>
              </a:moveTo>
              <a:lnTo>
                <a:pt x="0" y="61052"/>
              </a:lnTo>
              <a:lnTo>
                <a:pt x="297632" y="61052"/>
              </a:lnTo>
              <a:lnTo>
                <a:pt x="297632"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D6F51E-C961-40E0-9884-B534DA047FB7}">
      <dsp:nvSpPr>
        <dsp:cNvPr id="0" name=""/>
        <dsp:cNvSpPr/>
      </dsp:nvSpPr>
      <dsp:spPr>
        <a:xfrm>
          <a:off x="8342227" y="2560052"/>
          <a:ext cx="603794" cy="31738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Immutable</a:t>
          </a:r>
          <a:endParaRPr lang="en-GB" sz="800" kern="1200" dirty="0"/>
        </a:p>
      </dsp:txBody>
      <dsp:txXfrm>
        <a:off x="8351523" y="2569348"/>
        <a:ext cx="585202" cy="298796"/>
      </dsp:txXfrm>
    </dsp:sp>
    <dsp:sp modelId="{087FD7A1-2F0A-4C62-B86A-6F457D97B9EF}">
      <dsp:nvSpPr>
        <dsp:cNvPr id="0" name=""/>
        <dsp:cNvSpPr/>
      </dsp:nvSpPr>
      <dsp:spPr>
        <a:xfrm>
          <a:off x="8598404" y="2877441"/>
          <a:ext cx="91440" cy="122105"/>
        </a:xfrm>
        <a:custGeom>
          <a:avLst/>
          <a:gdLst/>
          <a:ahLst/>
          <a:cxnLst/>
          <a:rect l="0" t="0" r="0" b="0"/>
          <a:pathLst>
            <a:path>
              <a:moveTo>
                <a:pt x="45720" y="0"/>
              </a:moveTo>
              <a:lnTo>
                <a:pt x="4572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BA163-829C-4E5D-8245-D40BA21CC8D9}">
      <dsp:nvSpPr>
        <dsp:cNvPr id="0" name=""/>
        <dsp:cNvSpPr/>
      </dsp:nvSpPr>
      <dsp:spPr>
        <a:xfrm>
          <a:off x="8415176" y="2999546"/>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Frozen Set</a:t>
          </a:r>
          <a:endParaRPr lang="en-GB" sz="800" kern="1200" dirty="0"/>
        </a:p>
      </dsp:txBody>
      <dsp:txXfrm>
        <a:off x="8424117" y="3008487"/>
        <a:ext cx="440013" cy="287381"/>
      </dsp:txXfrm>
    </dsp:sp>
    <dsp:sp modelId="{34BF7846-CE23-4C21-B426-1A6F9CF32352}">
      <dsp:nvSpPr>
        <dsp:cNvPr id="0" name=""/>
        <dsp:cNvSpPr/>
      </dsp:nvSpPr>
      <dsp:spPr>
        <a:xfrm>
          <a:off x="6055219" y="2010577"/>
          <a:ext cx="4483943" cy="122105"/>
        </a:xfrm>
        <a:custGeom>
          <a:avLst/>
          <a:gdLst/>
          <a:ahLst/>
          <a:cxnLst/>
          <a:rect l="0" t="0" r="0" b="0"/>
          <a:pathLst>
            <a:path>
              <a:moveTo>
                <a:pt x="0" y="0"/>
              </a:moveTo>
              <a:lnTo>
                <a:pt x="0" y="61052"/>
              </a:lnTo>
              <a:lnTo>
                <a:pt x="4483943" y="61052"/>
              </a:lnTo>
              <a:lnTo>
                <a:pt x="4483943" y="1221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9C8CCA-E0C1-4A18-B675-3EB42B51D87C}">
      <dsp:nvSpPr>
        <dsp:cNvPr id="0" name=""/>
        <dsp:cNvSpPr/>
      </dsp:nvSpPr>
      <dsp:spPr>
        <a:xfrm>
          <a:off x="10266840" y="2132683"/>
          <a:ext cx="544643" cy="3396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Mappings</a:t>
          </a:r>
          <a:endParaRPr lang="en-GB" sz="800" kern="1200" dirty="0"/>
        </a:p>
      </dsp:txBody>
      <dsp:txXfrm>
        <a:off x="10276789" y="2142632"/>
        <a:ext cx="524745" cy="319781"/>
      </dsp:txXfrm>
    </dsp:sp>
    <dsp:sp modelId="{F1EB1BEE-AB65-4FE4-8F81-6A8CE03A6688}">
      <dsp:nvSpPr>
        <dsp:cNvPr id="0" name=""/>
        <dsp:cNvSpPr/>
      </dsp:nvSpPr>
      <dsp:spPr>
        <a:xfrm>
          <a:off x="10493442" y="2472362"/>
          <a:ext cx="91440" cy="122105"/>
        </a:xfrm>
        <a:custGeom>
          <a:avLst/>
          <a:gdLst/>
          <a:ahLst/>
          <a:cxnLst/>
          <a:rect l="0" t="0" r="0" b="0"/>
          <a:pathLst>
            <a:path>
              <a:moveTo>
                <a:pt x="45720" y="0"/>
              </a:moveTo>
              <a:lnTo>
                <a:pt x="4572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0064F7-1CA3-4043-928D-87E1BE7DC83A}">
      <dsp:nvSpPr>
        <dsp:cNvPr id="0" name=""/>
        <dsp:cNvSpPr/>
      </dsp:nvSpPr>
      <dsp:spPr>
        <a:xfrm>
          <a:off x="10310214" y="2594468"/>
          <a:ext cx="457895" cy="3052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Mutable</a:t>
          </a:r>
          <a:endParaRPr lang="en-GB" sz="800" kern="1200" dirty="0"/>
        </a:p>
      </dsp:txBody>
      <dsp:txXfrm>
        <a:off x="10319155" y="2603409"/>
        <a:ext cx="440013" cy="287381"/>
      </dsp:txXfrm>
    </dsp:sp>
    <dsp:sp modelId="{87AB8FBC-A104-4619-8280-7B42C6E26207}">
      <dsp:nvSpPr>
        <dsp:cNvPr id="0" name=""/>
        <dsp:cNvSpPr/>
      </dsp:nvSpPr>
      <dsp:spPr>
        <a:xfrm>
          <a:off x="9348633" y="2899731"/>
          <a:ext cx="1190528" cy="122105"/>
        </a:xfrm>
        <a:custGeom>
          <a:avLst/>
          <a:gdLst/>
          <a:ahLst/>
          <a:cxnLst/>
          <a:rect l="0" t="0" r="0" b="0"/>
          <a:pathLst>
            <a:path>
              <a:moveTo>
                <a:pt x="1190528" y="0"/>
              </a:moveTo>
              <a:lnTo>
                <a:pt x="1190528"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9FD6F-6E5C-4B1B-B858-6C23D31F8184}">
      <dsp:nvSpPr>
        <dsp:cNvPr id="0" name=""/>
        <dsp:cNvSpPr/>
      </dsp:nvSpPr>
      <dsp:spPr>
        <a:xfrm>
          <a:off x="9083390" y="3021837"/>
          <a:ext cx="530485" cy="296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Dictionary</a:t>
          </a:r>
          <a:endParaRPr lang="en-GB" sz="800" kern="1200" dirty="0"/>
        </a:p>
      </dsp:txBody>
      <dsp:txXfrm>
        <a:off x="9092087" y="3030534"/>
        <a:ext cx="513091" cy="279545"/>
      </dsp:txXfrm>
    </dsp:sp>
    <dsp:sp modelId="{210388AF-41A9-4AA3-B973-4A604A5F0F19}">
      <dsp:nvSpPr>
        <dsp:cNvPr id="0" name=""/>
        <dsp:cNvSpPr/>
      </dsp:nvSpPr>
      <dsp:spPr>
        <a:xfrm>
          <a:off x="9980193" y="2899731"/>
          <a:ext cx="558969" cy="122105"/>
        </a:xfrm>
        <a:custGeom>
          <a:avLst/>
          <a:gdLst/>
          <a:ahLst/>
          <a:cxnLst/>
          <a:rect l="0" t="0" r="0" b="0"/>
          <a:pathLst>
            <a:path>
              <a:moveTo>
                <a:pt x="558969" y="0"/>
              </a:moveTo>
              <a:lnTo>
                <a:pt x="558969" y="61052"/>
              </a:lnTo>
              <a:lnTo>
                <a:pt x="0" y="61052"/>
              </a:lnTo>
              <a:lnTo>
                <a:pt x="0"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FF16CB-3820-4FB8-8F3C-B7459C6E9339}">
      <dsp:nvSpPr>
        <dsp:cNvPr id="0" name=""/>
        <dsp:cNvSpPr/>
      </dsp:nvSpPr>
      <dsp:spPr>
        <a:xfrm>
          <a:off x="9751245" y="3021837"/>
          <a:ext cx="457895" cy="30526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Counter</a:t>
          </a:r>
          <a:endParaRPr lang="en-GB" sz="800" kern="1200" dirty="0"/>
        </a:p>
      </dsp:txBody>
      <dsp:txXfrm>
        <a:off x="9760186" y="3030778"/>
        <a:ext cx="440013" cy="287381"/>
      </dsp:txXfrm>
    </dsp:sp>
    <dsp:sp modelId="{E8649C3E-C817-422C-AF9D-DCE887DF97B7}">
      <dsp:nvSpPr>
        <dsp:cNvPr id="0" name=""/>
        <dsp:cNvSpPr/>
      </dsp:nvSpPr>
      <dsp:spPr>
        <a:xfrm>
          <a:off x="10493442" y="2899731"/>
          <a:ext cx="91440" cy="122105"/>
        </a:xfrm>
        <a:custGeom>
          <a:avLst/>
          <a:gdLst/>
          <a:ahLst/>
          <a:cxnLst/>
          <a:rect l="0" t="0" r="0" b="0"/>
          <a:pathLst>
            <a:path>
              <a:moveTo>
                <a:pt x="45720" y="0"/>
              </a:moveTo>
              <a:lnTo>
                <a:pt x="45720" y="61052"/>
              </a:lnTo>
              <a:lnTo>
                <a:pt x="82015" y="61052"/>
              </a:lnTo>
              <a:lnTo>
                <a:pt x="82015"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354693-BD9B-496D-8990-4E321BAD3FE5}">
      <dsp:nvSpPr>
        <dsp:cNvPr id="0" name=""/>
        <dsp:cNvSpPr/>
      </dsp:nvSpPr>
      <dsp:spPr>
        <a:xfrm>
          <a:off x="10346509" y="3021837"/>
          <a:ext cx="457895" cy="30526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Default </a:t>
          </a:r>
          <a:r>
            <a:rPr lang="en-US" sz="800" kern="1200" dirty="0" err="1"/>
            <a:t>Dict</a:t>
          </a:r>
          <a:endParaRPr lang="en-GB" sz="800" kern="1200" dirty="0"/>
        </a:p>
      </dsp:txBody>
      <dsp:txXfrm>
        <a:off x="10355450" y="3030778"/>
        <a:ext cx="440013" cy="287381"/>
      </dsp:txXfrm>
    </dsp:sp>
    <dsp:sp modelId="{930E5F38-011A-44DD-A208-D2207678045D}">
      <dsp:nvSpPr>
        <dsp:cNvPr id="0" name=""/>
        <dsp:cNvSpPr/>
      </dsp:nvSpPr>
      <dsp:spPr>
        <a:xfrm>
          <a:off x="10539162" y="2899731"/>
          <a:ext cx="631559" cy="122105"/>
        </a:xfrm>
        <a:custGeom>
          <a:avLst/>
          <a:gdLst/>
          <a:ahLst/>
          <a:cxnLst/>
          <a:rect l="0" t="0" r="0" b="0"/>
          <a:pathLst>
            <a:path>
              <a:moveTo>
                <a:pt x="0" y="0"/>
              </a:moveTo>
              <a:lnTo>
                <a:pt x="0" y="61052"/>
              </a:lnTo>
              <a:lnTo>
                <a:pt x="631559" y="61052"/>
              </a:lnTo>
              <a:lnTo>
                <a:pt x="631559"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CD56F4-72F3-4B45-B6F2-5148C59434CE}">
      <dsp:nvSpPr>
        <dsp:cNvPr id="0" name=""/>
        <dsp:cNvSpPr/>
      </dsp:nvSpPr>
      <dsp:spPr>
        <a:xfrm>
          <a:off x="10941773" y="3021837"/>
          <a:ext cx="457895" cy="30526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Ordered </a:t>
          </a:r>
          <a:r>
            <a:rPr lang="en-US" sz="800" kern="1200" dirty="0" err="1"/>
            <a:t>Dict</a:t>
          </a:r>
          <a:endParaRPr lang="en-GB" sz="800" kern="1200" dirty="0"/>
        </a:p>
      </dsp:txBody>
      <dsp:txXfrm>
        <a:off x="10950714" y="3030778"/>
        <a:ext cx="440013" cy="287381"/>
      </dsp:txXfrm>
    </dsp:sp>
    <dsp:sp modelId="{2739DB68-43EE-4842-B37D-8CDC4B670C47}">
      <dsp:nvSpPr>
        <dsp:cNvPr id="0" name=""/>
        <dsp:cNvSpPr/>
      </dsp:nvSpPr>
      <dsp:spPr>
        <a:xfrm>
          <a:off x="10539162" y="2899731"/>
          <a:ext cx="1226823" cy="122105"/>
        </a:xfrm>
        <a:custGeom>
          <a:avLst/>
          <a:gdLst/>
          <a:ahLst/>
          <a:cxnLst/>
          <a:rect l="0" t="0" r="0" b="0"/>
          <a:pathLst>
            <a:path>
              <a:moveTo>
                <a:pt x="0" y="0"/>
              </a:moveTo>
              <a:lnTo>
                <a:pt x="0" y="61052"/>
              </a:lnTo>
              <a:lnTo>
                <a:pt x="1226823" y="61052"/>
              </a:lnTo>
              <a:lnTo>
                <a:pt x="1226823" y="1221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C82C26-C123-4853-93C9-1B064F9868C6}">
      <dsp:nvSpPr>
        <dsp:cNvPr id="0" name=""/>
        <dsp:cNvSpPr/>
      </dsp:nvSpPr>
      <dsp:spPr>
        <a:xfrm>
          <a:off x="11537038" y="3021837"/>
          <a:ext cx="457895" cy="30526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GB" sz="800" b="0" i="0" kern="1200" dirty="0"/>
            <a:t>Chain Map</a:t>
          </a:r>
          <a:endParaRPr lang="en-GB" sz="800" kern="1200" dirty="0"/>
        </a:p>
      </dsp:txBody>
      <dsp:txXfrm>
        <a:off x="11545979" y="3030778"/>
        <a:ext cx="440013" cy="2873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925B9-BD4E-4EDD-B7B9-2E018FF32094}" type="datetimeFigureOut">
              <a:rPr lang="en-GB" smtClean="0"/>
              <a:t>25/04/2019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FCA87-27D0-4449-BC81-05F4AB9558EF}" type="slidenum">
              <a:rPr lang="en-GB" smtClean="0"/>
              <a:t>‹#›</a:t>
            </a:fld>
            <a:endParaRPr lang="en-GB"/>
          </a:p>
        </p:txBody>
      </p:sp>
    </p:spTree>
    <p:extLst>
      <p:ext uri="{BB962C8B-B14F-4D97-AF65-F5344CB8AC3E}">
        <p14:creationId xmlns:p14="http://schemas.microsoft.com/office/powerpoint/2010/main" val="100309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141AB08D-124D-44E3-8E86-FAB3F3301932}"/>
              </a:ext>
            </a:extLst>
          </p:cNvPr>
          <p:cNvSpPr>
            <a:spLocks noGrp="1" noChangeArrowheads="1"/>
          </p:cNvSpPr>
          <p:nvPr>
            <p:ph type="sldNum"/>
          </p:nvPr>
        </p:nvSpPr>
        <p:spPr>
          <a:ln/>
        </p:spPr>
        <p:txBody>
          <a:bodyPr/>
          <a:lstStyle/>
          <a:p>
            <a:fld id="{3586F0AE-6292-4806-A9F2-00F18184DF94}" type="slidenum">
              <a:rPr lang="en-GB" altLang="en-US"/>
              <a:pPr/>
              <a:t>9</a:t>
            </a:fld>
            <a:endParaRPr lang="en-GB" altLang="en-US"/>
          </a:p>
        </p:txBody>
      </p:sp>
      <p:sp>
        <p:nvSpPr>
          <p:cNvPr id="186369" name="Text Box 1">
            <a:extLst>
              <a:ext uri="{FF2B5EF4-FFF2-40B4-BE49-F238E27FC236}">
                <a16:creationId xmlns:a16="http://schemas.microsoft.com/office/drawing/2014/main" id="{3DD26BAF-A04A-4F2A-96A6-FEB2B6243259}"/>
              </a:ext>
            </a:extLst>
          </p:cNvPr>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86370" name="Rectangle 2">
            <a:extLst>
              <a:ext uri="{FF2B5EF4-FFF2-40B4-BE49-F238E27FC236}">
                <a16:creationId xmlns:a16="http://schemas.microsoft.com/office/drawing/2014/main" id="{2F8034CF-3262-47E8-AA09-D73753781165}"/>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8857885-3DD0-4D6A-B7D5-03252AF3B7AB}"/>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166699EC-4E8E-4059-9A28-66FDE730E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FDA79E7-97EB-437C-86EA-D8EC203324FE}"/>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AB3DD5C7-2C85-41AD-B2FF-92CE4FDDBA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46FF28F-4B07-488D-B187-A18E2ED35FE4}"/>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0B6F4F7E-7922-4251-98F8-72C3DD9A64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56353177-5C5E-4F8F-A568-C42A1602E412}"/>
              </a:ext>
            </a:extLst>
          </p:cNvPr>
          <p:cNvSpPr>
            <a:spLocks noGrp="1" noChangeArrowheads="1"/>
          </p:cNvSpPr>
          <p:nvPr>
            <p:ph type="sldNum"/>
          </p:nvPr>
        </p:nvSpPr>
        <p:spPr>
          <a:ln/>
        </p:spPr>
        <p:txBody>
          <a:bodyPr/>
          <a:lstStyle/>
          <a:p>
            <a:fld id="{A69CB7EE-E998-48FE-89B6-FCC0854E10B0}" type="slidenum">
              <a:rPr lang="en-GB" altLang="en-US"/>
              <a:pPr/>
              <a:t>23</a:t>
            </a:fld>
            <a:endParaRPr lang="en-GB" altLang="en-US"/>
          </a:p>
        </p:txBody>
      </p:sp>
      <p:sp>
        <p:nvSpPr>
          <p:cNvPr id="193537" name="Text Box 1">
            <a:extLst>
              <a:ext uri="{FF2B5EF4-FFF2-40B4-BE49-F238E27FC236}">
                <a16:creationId xmlns:a16="http://schemas.microsoft.com/office/drawing/2014/main" id="{89C83525-C468-4FC7-8126-5E8A816C2044}"/>
              </a:ext>
            </a:extLst>
          </p:cNvPr>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93538" name="Rectangle 2">
            <a:extLst>
              <a:ext uri="{FF2B5EF4-FFF2-40B4-BE49-F238E27FC236}">
                <a16:creationId xmlns:a16="http://schemas.microsoft.com/office/drawing/2014/main" id="{D13E391D-F0A4-4864-8415-EAC6C90D60C2}"/>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4D65DB76-7139-40F6-B6A0-41A612BCB46D}"/>
              </a:ext>
            </a:extLst>
          </p:cNvPr>
          <p:cNvSpPr>
            <a:spLocks noGrp="1" noChangeArrowheads="1"/>
          </p:cNvSpPr>
          <p:nvPr>
            <p:ph type="sldNum"/>
          </p:nvPr>
        </p:nvSpPr>
        <p:spPr>
          <a:ln/>
        </p:spPr>
        <p:txBody>
          <a:bodyPr/>
          <a:lstStyle/>
          <a:p>
            <a:fld id="{045FB1CD-A978-4AAF-BFB1-53BD786443FF}" type="slidenum">
              <a:rPr lang="en-GB" altLang="en-US"/>
              <a:pPr/>
              <a:t>24</a:t>
            </a:fld>
            <a:endParaRPr lang="en-GB" altLang="en-US"/>
          </a:p>
        </p:txBody>
      </p:sp>
      <p:sp>
        <p:nvSpPr>
          <p:cNvPr id="194561" name="Text Box 1">
            <a:extLst>
              <a:ext uri="{FF2B5EF4-FFF2-40B4-BE49-F238E27FC236}">
                <a16:creationId xmlns:a16="http://schemas.microsoft.com/office/drawing/2014/main" id="{83C97092-1425-4164-9608-C3A8DA19DAFC}"/>
              </a:ext>
            </a:extLst>
          </p:cNvPr>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94562" name="Rectangle 2">
            <a:extLst>
              <a:ext uri="{FF2B5EF4-FFF2-40B4-BE49-F238E27FC236}">
                <a16:creationId xmlns:a16="http://schemas.microsoft.com/office/drawing/2014/main" id="{29EF8E5B-9471-4F69-BF01-C718476CA736}"/>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C741F567-E351-4516-9265-DFA8D8B46310}"/>
              </a:ext>
            </a:extLst>
          </p:cNvPr>
          <p:cNvSpPr>
            <a:spLocks noGrp="1" noChangeArrowheads="1"/>
          </p:cNvSpPr>
          <p:nvPr>
            <p:ph type="sldNum"/>
          </p:nvPr>
        </p:nvSpPr>
        <p:spPr>
          <a:ln/>
        </p:spPr>
        <p:txBody>
          <a:bodyPr/>
          <a:lstStyle/>
          <a:p>
            <a:fld id="{A9F8F8DB-0CC5-474C-9E14-387ECB589DA3}" type="slidenum">
              <a:rPr lang="en-GB" altLang="en-US"/>
              <a:pPr/>
              <a:t>25</a:t>
            </a:fld>
            <a:endParaRPr lang="en-GB" altLang="en-US"/>
          </a:p>
        </p:txBody>
      </p:sp>
      <p:sp>
        <p:nvSpPr>
          <p:cNvPr id="195585" name="Text Box 1">
            <a:extLst>
              <a:ext uri="{FF2B5EF4-FFF2-40B4-BE49-F238E27FC236}">
                <a16:creationId xmlns:a16="http://schemas.microsoft.com/office/drawing/2014/main" id="{AB730EB8-78AB-4F9C-AFC9-56BEB5C66507}"/>
              </a:ext>
            </a:extLst>
          </p:cNvPr>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95586" name="Rectangle 2">
            <a:extLst>
              <a:ext uri="{FF2B5EF4-FFF2-40B4-BE49-F238E27FC236}">
                <a16:creationId xmlns:a16="http://schemas.microsoft.com/office/drawing/2014/main" id="{F1133747-BC0B-4E7D-94F2-5973499E02FF}"/>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46D2B0E7-6C1E-4099-AD93-44A799BCAA49}"/>
              </a:ext>
            </a:extLst>
          </p:cNvPr>
          <p:cNvSpPr>
            <a:spLocks noGrp="1" noChangeArrowheads="1"/>
          </p:cNvSpPr>
          <p:nvPr>
            <p:ph type="sldNum"/>
          </p:nvPr>
        </p:nvSpPr>
        <p:spPr>
          <a:ln/>
        </p:spPr>
        <p:txBody>
          <a:bodyPr/>
          <a:lstStyle/>
          <a:p>
            <a:fld id="{2A6345F4-95F4-40BE-A55D-2CD6EEE86152}" type="slidenum">
              <a:rPr lang="en-GB" altLang="en-US"/>
              <a:pPr/>
              <a:t>26</a:t>
            </a:fld>
            <a:endParaRPr lang="en-GB" altLang="en-US"/>
          </a:p>
        </p:txBody>
      </p:sp>
      <p:sp>
        <p:nvSpPr>
          <p:cNvPr id="196609" name="Text Box 1">
            <a:extLst>
              <a:ext uri="{FF2B5EF4-FFF2-40B4-BE49-F238E27FC236}">
                <a16:creationId xmlns:a16="http://schemas.microsoft.com/office/drawing/2014/main" id="{D9F73722-1068-4B51-8AD7-34A349378BDF}"/>
              </a:ext>
            </a:extLst>
          </p:cNvPr>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96610" name="Rectangle 2">
            <a:extLst>
              <a:ext uri="{FF2B5EF4-FFF2-40B4-BE49-F238E27FC236}">
                <a16:creationId xmlns:a16="http://schemas.microsoft.com/office/drawing/2014/main" id="{257B344E-7AA6-4025-9D99-4C845DF599FE}"/>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50C47B9A-2D4C-458B-957E-7CE7C28DA198}"/>
              </a:ext>
            </a:extLst>
          </p:cNvPr>
          <p:cNvSpPr>
            <a:spLocks noGrp="1" noChangeArrowheads="1"/>
          </p:cNvSpPr>
          <p:nvPr>
            <p:ph type="sldNum"/>
          </p:nvPr>
        </p:nvSpPr>
        <p:spPr>
          <a:ln/>
        </p:spPr>
        <p:txBody>
          <a:bodyPr/>
          <a:lstStyle/>
          <a:p>
            <a:fld id="{120A6F5C-8976-47C0-ACDF-895FBAAC6E06}" type="slidenum">
              <a:rPr lang="en-GB" altLang="en-US"/>
              <a:pPr/>
              <a:t>27</a:t>
            </a:fld>
            <a:endParaRPr lang="en-GB" altLang="en-US"/>
          </a:p>
        </p:txBody>
      </p:sp>
      <p:sp>
        <p:nvSpPr>
          <p:cNvPr id="198657" name="Text Box 1">
            <a:extLst>
              <a:ext uri="{FF2B5EF4-FFF2-40B4-BE49-F238E27FC236}">
                <a16:creationId xmlns:a16="http://schemas.microsoft.com/office/drawing/2014/main" id="{FC26146E-13CD-439C-A4D7-6A49D296300D}"/>
              </a:ext>
            </a:extLst>
          </p:cNvPr>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98658" name="Rectangle 2">
            <a:extLst>
              <a:ext uri="{FF2B5EF4-FFF2-40B4-BE49-F238E27FC236}">
                <a16:creationId xmlns:a16="http://schemas.microsoft.com/office/drawing/2014/main" id="{ACC32F49-C769-4B1D-82AF-831BE6DEDDC0}"/>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D4507937-2399-43CD-9481-09A0592C3D4B}"/>
              </a:ext>
            </a:extLst>
          </p:cNvPr>
          <p:cNvSpPr>
            <a:spLocks noGrp="1" noChangeArrowheads="1"/>
          </p:cNvSpPr>
          <p:nvPr>
            <p:ph type="sldNum"/>
          </p:nvPr>
        </p:nvSpPr>
        <p:spPr>
          <a:ln/>
        </p:spPr>
        <p:txBody>
          <a:bodyPr/>
          <a:lstStyle/>
          <a:p>
            <a:fld id="{5DB5A1F0-3838-4C73-85C3-3E2B46A64743}" type="slidenum">
              <a:rPr lang="en-GB" altLang="en-US"/>
              <a:pPr/>
              <a:t>28</a:t>
            </a:fld>
            <a:endParaRPr lang="en-GB" altLang="en-US"/>
          </a:p>
        </p:txBody>
      </p:sp>
      <p:sp>
        <p:nvSpPr>
          <p:cNvPr id="206849" name="Text Box 1">
            <a:extLst>
              <a:ext uri="{FF2B5EF4-FFF2-40B4-BE49-F238E27FC236}">
                <a16:creationId xmlns:a16="http://schemas.microsoft.com/office/drawing/2014/main" id="{69E4CBA9-533C-4474-944C-C73A3FF197C3}"/>
              </a:ext>
            </a:extLst>
          </p:cNvPr>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850" name="Rectangle 2">
            <a:extLst>
              <a:ext uri="{FF2B5EF4-FFF2-40B4-BE49-F238E27FC236}">
                <a16:creationId xmlns:a16="http://schemas.microsoft.com/office/drawing/2014/main" id="{956F0863-DDD6-4DC9-AC69-103E857D68C2}"/>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3384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CBD59AD5-EC26-4215-AA75-1A869E170385}"/>
              </a:ext>
            </a:extLst>
          </p:cNvPr>
          <p:cNvSpPr>
            <a:spLocks noGrp="1" noChangeArrowheads="1"/>
          </p:cNvSpPr>
          <p:nvPr>
            <p:ph type="sldNum"/>
          </p:nvPr>
        </p:nvSpPr>
        <p:spPr>
          <a:ln/>
        </p:spPr>
        <p:txBody>
          <a:bodyPr/>
          <a:lstStyle/>
          <a:p>
            <a:fld id="{C1A8C4AF-9F4E-4637-BF47-040A143C5C9F}" type="slidenum">
              <a:rPr lang="en-GB" altLang="en-US"/>
              <a:pPr/>
              <a:t>29</a:t>
            </a:fld>
            <a:endParaRPr lang="en-GB" altLang="en-US"/>
          </a:p>
        </p:txBody>
      </p:sp>
      <p:sp>
        <p:nvSpPr>
          <p:cNvPr id="197633" name="Text Box 1">
            <a:extLst>
              <a:ext uri="{FF2B5EF4-FFF2-40B4-BE49-F238E27FC236}">
                <a16:creationId xmlns:a16="http://schemas.microsoft.com/office/drawing/2014/main" id="{1ABFDAC7-C42E-4DAF-BE0D-EC42BE11570A}"/>
              </a:ext>
            </a:extLst>
          </p:cNvPr>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97634" name="Rectangle 2">
            <a:extLst>
              <a:ext uri="{FF2B5EF4-FFF2-40B4-BE49-F238E27FC236}">
                <a16:creationId xmlns:a16="http://schemas.microsoft.com/office/drawing/2014/main" id="{1830BEDA-2C63-4869-9E5A-F1B628BE0CBF}"/>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DC800740-FAB1-4A8F-A3D2-91D9742BAFF8}"/>
              </a:ext>
            </a:extLst>
          </p:cNvPr>
          <p:cNvSpPr>
            <a:spLocks noGrp="1" noChangeArrowheads="1"/>
          </p:cNvSpPr>
          <p:nvPr>
            <p:ph type="sldNum"/>
          </p:nvPr>
        </p:nvSpPr>
        <p:spPr>
          <a:ln/>
        </p:spPr>
        <p:txBody>
          <a:bodyPr/>
          <a:lstStyle/>
          <a:p>
            <a:fld id="{0436B2E0-8314-4948-8A32-A26C91C09309}" type="slidenum">
              <a:rPr lang="en-GB" altLang="en-US"/>
              <a:pPr/>
              <a:t>10</a:t>
            </a:fld>
            <a:endParaRPr lang="en-GB" altLang="en-US"/>
          </a:p>
        </p:txBody>
      </p:sp>
      <p:sp>
        <p:nvSpPr>
          <p:cNvPr id="187393" name="Text Box 1">
            <a:extLst>
              <a:ext uri="{FF2B5EF4-FFF2-40B4-BE49-F238E27FC236}">
                <a16:creationId xmlns:a16="http://schemas.microsoft.com/office/drawing/2014/main" id="{A0925195-7D71-41F0-864B-CD5A4D62DCBF}"/>
              </a:ext>
            </a:extLst>
          </p:cNvPr>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87394" name="Rectangle 2">
            <a:extLst>
              <a:ext uri="{FF2B5EF4-FFF2-40B4-BE49-F238E27FC236}">
                <a16:creationId xmlns:a16="http://schemas.microsoft.com/office/drawing/2014/main" id="{71FD976A-26BF-4EF5-883F-7DC3C7765E61}"/>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0E17768-F8DF-4FE8-8B58-952170BA9DDC}"/>
              </a:ext>
            </a:extLst>
          </p:cNvPr>
          <p:cNvSpPr>
            <a:spLocks noGrp="1" noChangeArrowheads="1"/>
          </p:cNvSpPr>
          <p:nvPr>
            <p:ph type="sldNum"/>
          </p:nvPr>
        </p:nvSpPr>
        <p:spPr>
          <a:ln/>
        </p:spPr>
        <p:txBody>
          <a:bodyPr/>
          <a:lstStyle/>
          <a:p>
            <a:fld id="{17F26F32-C980-4074-B541-B1E548EE9393}" type="slidenum">
              <a:rPr lang="en-GB" altLang="en-US"/>
              <a:pPr/>
              <a:t>39</a:t>
            </a:fld>
            <a:endParaRPr lang="en-GB" altLang="en-US"/>
          </a:p>
        </p:txBody>
      </p:sp>
      <p:sp>
        <p:nvSpPr>
          <p:cNvPr id="199681" name="Text Box 1">
            <a:extLst>
              <a:ext uri="{FF2B5EF4-FFF2-40B4-BE49-F238E27FC236}">
                <a16:creationId xmlns:a16="http://schemas.microsoft.com/office/drawing/2014/main" id="{D00AE3D8-4834-4D27-8A96-17F5467B1163}"/>
              </a:ext>
            </a:extLst>
          </p:cNvPr>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99682" name="Rectangle 2">
            <a:extLst>
              <a:ext uri="{FF2B5EF4-FFF2-40B4-BE49-F238E27FC236}">
                <a16:creationId xmlns:a16="http://schemas.microsoft.com/office/drawing/2014/main" id="{7C3E2F1D-718A-4AA2-85A0-3818288CF0FF}"/>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A222AD1-7510-4BF2-81DA-1C89DE8B5CE3}"/>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C14D71C-7995-4A70-B954-3CFAB6E6C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F82018E-FE5A-455B-9B51-CE4367AA31EA}"/>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A3AD7851-0B37-4E83-94A6-097FD7A78C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B302309F-50C5-431E-B026-C0092581BD5F}"/>
              </a:ext>
            </a:extLst>
          </p:cNvPr>
          <p:cNvSpPr>
            <a:spLocks noGrp="1" noChangeArrowheads="1"/>
          </p:cNvSpPr>
          <p:nvPr>
            <p:ph type="sldNum"/>
          </p:nvPr>
        </p:nvSpPr>
        <p:spPr>
          <a:ln/>
        </p:spPr>
        <p:txBody>
          <a:bodyPr/>
          <a:lstStyle/>
          <a:p>
            <a:fld id="{CA1CCED9-4D95-4B43-88F6-F6F817B066EF}" type="slidenum">
              <a:rPr lang="en-GB" altLang="en-US"/>
              <a:pPr/>
              <a:t>42</a:t>
            </a:fld>
            <a:endParaRPr lang="en-GB" altLang="en-US"/>
          </a:p>
        </p:txBody>
      </p:sp>
      <p:sp>
        <p:nvSpPr>
          <p:cNvPr id="233473" name="Text Box 1">
            <a:extLst>
              <a:ext uri="{FF2B5EF4-FFF2-40B4-BE49-F238E27FC236}">
                <a16:creationId xmlns:a16="http://schemas.microsoft.com/office/drawing/2014/main" id="{8FF67310-506F-43C4-BB75-86109D64FE79}"/>
              </a:ext>
            </a:extLst>
          </p:cNvPr>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33474" name="Rectangle 2">
            <a:extLst>
              <a:ext uri="{FF2B5EF4-FFF2-40B4-BE49-F238E27FC236}">
                <a16:creationId xmlns:a16="http://schemas.microsoft.com/office/drawing/2014/main" id="{5C52F8AC-F67F-4DF5-B832-864A435B4341}"/>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F556DD1-AA35-4CD6-8950-0378BAB524FA}"/>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BF58FED7-6E29-405D-80DA-0A9A05A129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EA9199A-B5A6-4902-AEFC-882E735F5AB7}"/>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A1F058C0-B21C-4E1D-A55E-28DD132393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E574B98-566A-41CF-BB73-F5FCB1855334}"/>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CC357FE6-EE3D-4B5F-8798-9AB5AA80B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6E73B9D-1479-42E2-9AE4-C1889186455E}"/>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850C0C65-9C3B-4358-8BCB-9C0C26FD12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8EA17F8-0669-4AB4-B47F-07130BC29151}"/>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0932F830-DED1-468E-9280-BBE9AFC44E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1D14DB4-213D-4F8E-9CC4-94FDF365A86B}"/>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D833399-1BAB-4EAB-BBE9-81D910E3B6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D6CD89B-334F-4F94-B75C-360195DA4D98}"/>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E97E0B52-7B9A-42B8-88A4-E9F735B6DB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968481C-A126-4592-A7D7-7D45AFA7AEC1}"/>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E944581C-91CE-4E87-B9A9-D84B9C9B37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E5CFF6E-D44A-44FB-8AF2-2844ED18F8F9}"/>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8C85EB7D-28C6-4B2F-A8AB-BEFE09EBCF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AF6D6D1-F009-409C-B088-C3F3EBA7DEBD}"/>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437D9A0E-1A2B-4024-A8C0-B41C9BFFBB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B93B446-1CA8-4313-92DB-712D4A8C7A21}"/>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324AB6F3-9834-46F6-81D0-05904A703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E233BCE-3635-400A-9B4E-31B28DEBDC84}"/>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315AEDCB-B56E-4079-8E1D-629760FDC1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A9A314A0-E76E-49F9-BC3C-FE52C55E6866}"/>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63BF694C-C368-4FAB-A405-456BFBBF48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F64A97F-D6E9-42D9-AC2C-C7F9BAC7C938}"/>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3AA8AD32-8A2D-4D2B-85C4-2FF617DE20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FFCB35EE-ED38-4A68-A45A-7616A2AEBD7A}"/>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EB420679-AD35-4F67-A465-24B74E587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EC2A5D8-FD17-4F09-A544-089328576344}"/>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F7126B8C-AE7F-43BC-BDF3-E928292A29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9F5D659-2B61-4389-BB08-564384B3D94B}"/>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8C89807E-879F-41FE-9C7C-49AEAE6520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7DF97FE-2DC4-42AD-BA0A-214F213E986B}"/>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B83DB36D-F33E-4257-AA30-A7DAC1E724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283D56E-37E1-41CC-9F5D-A590D40CD513}"/>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817789B7-E32F-4121-85A0-78414040B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610B3A9-80EC-45E3-8B66-3C2114C24F27}"/>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0D772311-CD2E-46C3-A4BE-354BC4A64E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8FAFE81D-0CBF-45F3-936B-CB9CD1395CB3}"/>
              </a:ext>
            </a:extLst>
          </p:cNvPr>
          <p:cNvSpPr>
            <a:spLocks noGrp="1" noChangeArrowheads="1"/>
          </p:cNvSpPr>
          <p:nvPr>
            <p:ph type="sldNum"/>
          </p:nvPr>
        </p:nvSpPr>
        <p:spPr>
          <a:ln/>
        </p:spPr>
        <p:txBody>
          <a:bodyPr/>
          <a:lstStyle/>
          <a:p>
            <a:fld id="{30452421-93C1-48B6-BA18-3AA84EE7BA19}" type="slidenum">
              <a:rPr lang="en-GB" altLang="en-US"/>
              <a:pPr/>
              <a:t>62</a:t>
            </a:fld>
            <a:endParaRPr lang="en-GB" altLang="en-US"/>
          </a:p>
        </p:txBody>
      </p:sp>
      <p:sp>
        <p:nvSpPr>
          <p:cNvPr id="225281" name="Text Box 1">
            <a:extLst>
              <a:ext uri="{FF2B5EF4-FFF2-40B4-BE49-F238E27FC236}">
                <a16:creationId xmlns:a16="http://schemas.microsoft.com/office/drawing/2014/main" id="{DABB6D5A-91F5-4354-A8AE-321BF292A1D1}"/>
              </a:ext>
            </a:extLst>
          </p:cNvPr>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25282" name="Rectangle 2">
            <a:extLst>
              <a:ext uri="{FF2B5EF4-FFF2-40B4-BE49-F238E27FC236}">
                <a16:creationId xmlns:a16="http://schemas.microsoft.com/office/drawing/2014/main" id="{95ABE931-1FEB-4CE2-AF82-A24731C14D6A}"/>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550ED52A-2602-44CE-B971-78BC58E931C8}"/>
              </a:ext>
            </a:extLst>
          </p:cNvPr>
          <p:cNvSpPr>
            <a:spLocks noGrp="1" noChangeArrowheads="1"/>
          </p:cNvSpPr>
          <p:nvPr>
            <p:ph type="sldNum"/>
          </p:nvPr>
        </p:nvSpPr>
        <p:spPr>
          <a:ln/>
        </p:spPr>
        <p:txBody>
          <a:bodyPr/>
          <a:lstStyle/>
          <a:p>
            <a:fld id="{7FB894DE-819A-4DD9-A0B1-BC15FA422FAF}" type="slidenum">
              <a:rPr lang="en-GB" altLang="en-US"/>
              <a:pPr/>
              <a:t>63</a:t>
            </a:fld>
            <a:endParaRPr lang="en-GB" altLang="en-US"/>
          </a:p>
        </p:txBody>
      </p:sp>
      <p:sp>
        <p:nvSpPr>
          <p:cNvPr id="231425" name="Text Box 1">
            <a:extLst>
              <a:ext uri="{FF2B5EF4-FFF2-40B4-BE49-F238E27FC236}">
                <a16:creationId xmlns:a16="http://schemas.microsoft.com/office/drawing/2014/main" id="{FCE6FEA8-6802-491F-9F0F-89F340CDC9E1}"/>
              </a:ext>
            </a:extLst>
          </p:cNvPr>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31426" name="Rectangle 2">
            <a:extLst>
              <a:ext uri="{FF2B5EF4-FFF2-40B4-BE49-F238E27FC236}">
                <a16:creationId xmlns:a16="http://schemas.microsoft.com/office/drawing/2014/main" id="{A942F1B3-5691-46A6-80AE-CB67E7CF492D}"/>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74524ADC-A64D-4BAB-A7AD-1DDA8C33243C}"/>
              </a:ext>
            </a:extLst>
          </p:cNvPr>
          <p:cNvSpPr>
            <a:spLocks noGrp="1" noChangeArrowheads="1"/>
          </p:cNvSpPr>
          <p:nvPr>
            <p:ph type="sldNum"/>
          </p:nvPr>
        </p:nvSpPr>
        <p:spPr>
          <a:ln/>
        </p:spPr>
        <p:txBody>
          <a:bodyPr/>
          <a:lstStyle/>
          <a:p>
            <a:fld id="{5C978B19-07CB-4194-949D-3F894BE4E0B7}" type="slidenum">
              <a:rPr lang="en-GB" altLang="en-US"/>
              <a:pPr/>
              <a:t>64</a:t>
            </a:fld>
            <a:endParaRPr lang="en-GB" altLang="en-US"/>
          </a:p>
        </p:txBody>
      </p:sp>
      <p:sp>
        <p:nvSpPr>
          <p:cNvPr id="224257" name="Text Box 1">
            <a:extLst>
              <a:ext uri="{FF2B5EF4-FFF2-40B4-BE49-F238E27FC236}">
                <a16:creationId xmlns:a16="http://schemas.microsoft.com/office/drawing/2014/main" id="{25248C88-73E9-4750-B3DD-9A4D93029290}"/>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24258" name="Rectangle 2">
            <a:extLst>
              <a:ext uri="{FF2B5EF4-FFF2-40B4-BE49-F238E27FC236}">
                <a16:creationId xmlns:a16="http://schemas.microsoft.com/office/drawing/2014/main" id="{C7AAB4E6-8804-4704-9430-DC89F3020A9B}"/>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4CF9FFBA-B3F7-465C-A07B-92387CEED494}"/>
              </a:ext>
            </a:extLst>
          </p:cNvPr>
          <p:cNvSpPr>
            <a:spLocks noGrp="1" noChangeArrowheads="1"/>
          </p:cNvSpPr>
          <p:nvPr>
            <p:ph type="sldNum"/>
          </p:nvPr>
        </p:nvSpPr>
        <p:spPr>
          <a:ln/>
        </p:spPr>
        <p:txBody>
          <a:bodyPr/>
          <a:lstStyle/>
          <a:p>
            <a:fld id="{29187612-7890-44AC-9D04-F1D0C5D35097}" type="slidenum">
              <a:rPr lang="en-GB" altLang="en-US"/>
              <a:pPr/>
              <a:t>65</a:t>
            </a:fld>
            <a:endParaRPr lang="en-GB" altLang="en-US"/>
          </a:p>
        </p:txBody>
      </p:sp>
      <p:sp>
        <p:nvSpPr>
          <p:cNvPr id="220161" name="Text Box 1">
            <a:extLst>
              <a:ext uri="{FF2B5EF4-FFF2-40B4-BE49-F238E27FC236}">
                <a16:creationId xmlns:a16="http://schemas.microsoft.com/office/drawing/2014/main" id="{15F76D71-DF1C-4E3C-956A-17AF1B26F08B}"/>
              </a:ext>
            </a:extLst>
          </p:cNvPr>
          <p:cNvSpPr txBox="1">
            <a:spLocks noChangeArrowheads="1"/>
          </p:cNvSpPr>
          <p:nvPr/>
        </p:nvSpPr>
        <p:spPr bwMode="auto">
          <a:xfrm>
            <a:off x="1371600" y="763588"/>
            <a:ext cx="5014913" cy="37576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20162" name="Rectangle 2">
            <a:extLst>
              <a:ext uri="{FF2B5EF4-FFF2-40B4-BE49-F238E27FC236}">
                <a16:creationId xmlns:a16="http://schemas.microsoft.com/office/drawing/2014/main" id="{D76077F4-41AE-419E-8C5E-C41D5B0C1BC9}"/>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9C4F3025-0971-43D5-8BA9-969067F1CEA0}"/>
              </a:ext>
            </a:extLst>
          </p:cNvPr>
          <p:cNvSpPr>
            <a:spLocks noGrp="1" noChangeArrowheads="1"/>
          </p:cNvSpPr>
          <p:nvPr>
            <p:ph type="sldNum"/>
          </p:nvPr>
        </p:nvSpPr>
        <p:spPr>
          <a:ln/>
        </p:spPr>
        <p:txBody>
          <a:bodyPr/>
          <a:lstStyle/>
          <a:p>
            <a:fld id="{367C9B8F-E840-4AFF-805E-BC16956DDFD2}" type="slidenum">
              <a:rPr lang="en-GB" altLang="en-US"/>
              <a:pPr/>
              <a:t>66</a:t>
            </a:fld>
            <a:endParaRPr lang="en-GB" altLang="en-US"/>
          </a:p>
        </p:txBody>
      </p:sp>
      <p:sp>
        <p:nvSpPr>
          <p:cNvPr id="223233" name="Text Box 1">
            <a:extLst>
              <a:ext uri="{FF2B5EF4-FFF2-40B4-BE49-F238E27FC236}">
                <a16:creationId xmlns:a16="http://schemas.microsoft.com/office/drawing/2014/main" id="{659ED207-DB5E-46CB-83AD-B58421A4770D}"/>
              </a:ext>
            </a:extLst>
          </p:cNvPr>
          <p:cNvSpPr txBox="1">
            <a:spLocks noChangeArrowheads="1"/>
          </p:cNvSpPr>
          <p:nvPr/>
        </p:nvSpPr>
        <p:spPr bwMode="auto">
          <a:xfrm>
            <a:off x="1371600" y="763588"/>
            <a:ext cx="5014913" cy="37576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23234" name="Rectangle 2">
            <a:extLst>
              <a:ext uri="{FF2B5EF4-FFF2-40B4-BE49-F238E27FC236}">
                <a16:creationId xmlns:a16="http://schemas.microsoft.com/office/drawing/2014/main" id="{C4292B92-C1DD-4C29-B8BD-320F69048E7E}"/>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20AE1F6-F498-4882-A8A7-BA8001377BEE}"/>
              </a:ext>
            </a:extLst>
          </p:cNvPr>
          <p:cNvSpPr>
            <a:spLocks noGrp="1" noChangeArrowheads="1"/>
          </p:cNvSpPr>
          <p:nvPr>
            <p:ph type="sldNum"/>
          </p:nvPr>
        </p:nvSpPr>
        <p:spPr>
          <a:ln/>
        </p:spPr>
        <p:txBody>
          <a:bodyPr/>
          <a:lstStyle/>
          <a:p>
            <a:fld id="{218C4E5A-ED6D-4672-9502-A2504FE7C80C}" type="slidenum">
              <a:rPr lang="en-GB" altLang="en-US"/>
              <a:pPr/>
              <a:t>67</a:t>
            </a:fld>
            <a:endParaRPr lang="en-GB" altLang="en-US"/>
          </a:p>
        </p:txBody>
      </p:sp>
      <p:sp>
        <p:nvSpPr>
          <p:cNvPr id="215041" name="Text Box 1">
            <a:extLst>
              <a:ext uri="{FF2B5EF4-FFF2-40B4-BE49-F238E27FC236}">
                <a16:creationId xmlns:a16="http://schemas.microsoft.com/office/drawing/2014/main" id="{9812295B-2D9A-4D68-A8AC-96C4818C419D}"/>
              </a:ext>
            </a:extLst>
          </p:cNvPr>
          <p:cNvSpPr txBox="1">
            <a:spLocks noChangeArrowheads="1"/>
          </p:cNvSpPr>
          <p:nvPr/>
        </p:nvSpPr>
        <p:spPr bwMode="auto">
          <a:xfrm>
            <a:off x="1371600" y="763588"/>
            <a:ext cx="5014913" cy="37576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15042" name="Rectangle 2">
            <a:extLst>
              <a:ext uri="{FF2B5EF4-FFF2-40B4-BE49-F238E27FC236}">
                <a16:creationId xmlns:a16="http://schemas.microsoft.com/office/drawing/2014/main" id="{94E68255-708F-4B29-858B-0AAB8B3E048D}"/>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F973C5ED-6C9C-4583-B48C-F8D47CC5FB27}"/>
              </a:ext>
            </a:extLst>
          </p:cNvPr>
          <p:cNvSpPr>
            <a:spLocks noGrp="1" noChangeArrowheads="1"/>
          </p:cNvSpPr>
          <p:nvPr>
            <p:ph type="sldNum"/>
          </p:nvPr>
        </p:nvSpPr>
        <p:spPr>
          <a:ln/>
        </p:spPr>
        <p:txBody>
          <a:bodyPr/>
          <a:lstStyle/>
          <a:p>
            <a:fld id="{0354B48B-86C8-4467-A3EE-4B7D7E6834C0}" type="slidenum">
              <a:rPr lang="en-GB" altLang="en-US"/>
              <a:pPr/>
              <a:t>68</a:t>
            </a:fld>
            <a:endParaRPr lang="en-GB" altLang="en-US"/>
          </a:p>
        </p:txBody>
      </p:sp>
      <p:sp>
        <p:nvSpPr>
          <p:cNvPr id="216065" name="Text Box 1">
            <a:extLst>
              <a:ext uri="{FF2B5EF4-FFF2-40B4-BE49-F238E27FC236}">
                <a16:creationId xmlns:a16="http://schemas.microsoft.com/office/drawing/2014/main" id="{DBB4C2FC-F2EE-4FD6-9C5E-C6E7740CFF61}"/>
              </a:ext>
            </a:extLst>
          </p:cNvPr>
          <p:cNvSpPr txBox="1">
            <a:spLocks noChangeArrowheads="1"/>
          </p:cNvSpPr>
          <p:nvPr/>
        </p:nvSpPr>
        <p:spPr bwMode="auto">
          <a:xfrm>
            <a:off x="1371600" y="763588"/>
            <a:ext cx="5014913" cy="37576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16066" name="Rectangle 2">
            <a:extLst>
              <a:ext uri="{FF2B5EF4-FFF2-40B4-BE49-F238E27FC236}">
                <a16:creationId xmlns:a16="http://schemas.microsoft.com/office/drawing/2014/main" id="{9A93F174-634F-4860-9582-8415FA81114B}"/>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7EAC263C-E657-48A4-BA96-288E3871DD4B}"/>
              </a:ext>
            </a:extLst>
          </p:cNvPr>
          <p:cNvSpPr>
            <a:spLocks noGrp="1" noChangeArrowheads="1"/>
          </p:cNvSpPr>
          <p:nvPr>
            <p:ph type="sldNum"/>
          </p:nvPr>
        </p:nvSpPr>
        <p:spPr>
          <a:ln/>
        </p:spPr>
        <p:txBody>
          <a:bodyPr/>
          <a:lstStyle/>
          <a:p>
            <a:fld id="{0D2FF2AD-201B-4C46-9892-E87FB52354E8}" type="slidenum">
              <a:rPr lang="en-GB" altLang="en-US"/>
              <a:pPr/>
              <a:t>69</a:t>
            </a:fld>
            <a:endParaRPr lang="en-GB" altLang="en-US"/>
          </a:p>
        </p:txBody>
      </p:sp>
      <p:sp>
        <p:nvSpPr>
          <p:cNvPr id="217089" name="Text Box 1">
            <a:extLst>
              <a:ext uri="{FF2B5EF4-FFF2-40B4-BE49-F238E27FC236}">
                <a16:creationId xmlns:a16="http://schemas.microsoft.com/office/drawing/2014/main" id="{4A96CCA3-C6DE-446F-9F17-B3E643AF6704}"/>
              </a:ext>
            </a:extLst>
          </p:cNvPr>
          <p:cNvSpPr txBox="1">
            <a:spLocks noChangeArrowheads="1"/>
          </p:cNvSpPr>
          <p:nvPr/>
        </p:nvSpPr>
        <p:spPr bwMode="auto">
          <a:xfrm>
            <a:off x="1371600" y="763588"/>
            <a:ext cx="5014913" cy="37576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17090" name="Rectangle 2">
            <a:extLst>
              <a:ext uri="{FF2B5EF4-FFF2-40B4-BE49-F238E27FC236}">
                <a16:creationId xmlns:a16="http://schemas.microsoft.com/office/drawing/2014/main" id="{B438D72F-207B-44CB-8E32-A0465A050A0D}"/>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687AB3A-3C02-4AEE-A221-A62EB0A90923}"/>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69819B64-CB03-4256-9F23-EC02CB66AF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C2731184-6585-4028-A736-33AB763E41D0}"/>
              </a:ext>
            </a:extLst>
          </p:cNvPr>
          <p:cNvSpPr>
            <a:spLocks noGrp="1" noChangeArrowheads="1"/>
          </p:cNvSpPr>
          <p:nvPr>
            <p:ph type="sldNum"/>
          </p:nvPr>
        </p:nvSpPr>
        <p:spPr>
          <a:ln/>
        </p:spPr>
        <p:txBody>
          <a:bodyPr/>
          <a:lstStyle/>
          <a:p>
            <a:fld id="{A7D96128-C6A1-473A-A92E-16AC822F70A2}" type="slidenum">
              <a:rPr lang="en-GB" altLang="en-US"/>
              <a:pPr/>
              <a:t>70</a:t>
            </a:fld>
            <a:endParaRPr lang="en-GB" altLang="en-US"/>
          </a:p>
        </p:txBody>
      </p:sp>
      <p:sp>
        <p:nvSpPr>
          <p:cNvPr id="218113" name="Text Box 1">
            <a:extLst>
              <a:ext uri="{FF2B5EF4-FFF2-40B4-BE49-F238E27FC236}">
                <a16:creationId xmlns:a16="http://schemas.microsoft.com/office/drawing/2014/main" id="{85F583FF-C7CB-4A40-AD3F-ACEC6233AEBD}"/>
              </a:ext>
            </a:extLst>
          </p:cNvPr>
          <p:cNvSpPr txBox="1">
            <a:spLocks noChangeArrowheads="1"/>
          </p:cNvSpPr>
          <p:nvPr/>
        </p:nvSpPr>
        <p:spPr bwMode="auto">
          <a:xfrm>
            <a:off x="1371600" y="763588"/>
            <a:ext cx="5014913" cy="37576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18114" name="Rectangle 2">
            <a:extLst>
              <a:ext uri="{FF2B5EF4-FFF2-40B4-BE49-F238E27FC236}">
                <a16:creationId xmlns:a16="http://schemas.microsoft.com/office/drawing/2014/main" id="{AA15F850-ED5F-4EB1-A7C7-D4AFF7B00A58}"/>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E74F9B04-C75F-4B02-96C6-E685A5465536}"/>
              </a:ext>
            </a:extLst>
          </p:cNvPr>
          <p:cNvSpPr>
            <a:spLocks noGrp="1" noChangeArrowheads="1"/>
          </p:cNvSpPr>
          <p:nvPr>
            <p:ph type="sldNum"/>
          </p:nvPr>
        </p:nvSpPr>
        <p:spPr>
          <a:ln/>
        </p:spPr>
        <p:txBody>
          <a:bodyPr/>
          <a:lstStyle/>
          <a:p>
            <a:fld id="{CA1F1374-5CE1-4F90-8151-C2952C5275AE}" type="slidenum">
              <a:rPr lang="en-GB" altLang="en-US"/>
              <a:pPr/>
              <a:t>71</a:t>
            </a:fld>
            <a:endParaRPr lang="en-GB" altLang="en-US"/>
          </a:p>
        </p:txBody>
      </p:sp>
      <p:sp>
        <p:nvSpPr>
          <p:cNvPr id="219137" name="Text Box 1">
            <a:extLst>
              <a:ext uri="{FF2B5EF4-FFF2-40B4-BE49-F238E27FC236}">
                <a16:creationId xmlns:a16="http://schemas.microsoft.com/office/drawing/2014/main" id="{1C3D4911-5416-487A-88B5-3C7BC1E1FA2D}"/>
              </a:ext>
            </a:extLst>
          </p:cNvPr>
          <p:cNvSpPr txBox="1">
            <a:spLocks noChangeArrowheads="1"/>
          </p:cNvSpPr>
          <p:nvPr/>
        </p:nvSpPr>
        <p:spPr bwMode="auto">
          <a:xfrm>
            <a:off x="1371600" y="763588"/>
            <a:ext cx="5014913" cy="37576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19138" name="Rectangle 2">
            <a:extLst>
              <a:ext uri="{FF2B5EF4-FFF2-40B4-BE49-F238E27FC236}">
                <a16:creationId xmlns:a16="http://schemas.microsoft.com/office/drawing/2014/main" id="{76647DFB-E7EE-4D00-89CF-095AE0696C6C}"/>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1F1E6E87-1AD4-4262-83E8-AEDC240B9921}"/>
              </a:ext>
            </a:extLst>
          </p:cNvPr>
          <p:cNvSpPr>
            <a:spLocks noGrp="1" noChangeArrowheads="1"/>
          </p:cNvSpPr>
          <p:nvPr>
            <p:ph type="sldNum"/>
          </p:nvPr>
        </p:nvSpPr>
        <p:spPr>
          <a:ln/>
        </p:spPr>
        <p:txBody>
          <a:bodyPr/>
          <a:lstStyle/>
          <a:p>
            <a:fld id="{B57BE957-0568-4D0F-8AA5-7A88EC798DD3}" type="slidenum">
              <a:rPr lang="en-GB" altLang="en-US"/>
              <a:pPr/>
              <a:t>72</a:t>
            </a:fld>
            <a:endParaRPr lang="en-GB" altLang="en-US"/>
          </a:p>
        </p:txBody>
      </p:sp>
      <p:sp>
        <p:nvSpPr>
          <p:cNvPr id="274433" name="Text Box 1">
            <a:extLst>
              <a:ext uri="{FF2B5EF4-FFF2-40B4-BE49-F238E27FC236}">
                <a16:creationId xmlns:a16="http://schemas.microsoft.com/office/drawing/2014/main" id="{15E94FAC-D127-43D2-9CBE-078BBA69DE3E}"/>
              </a:ext>
            </a:extLst>
          </p:cNvPr>
          <p:cNvSpPr txBox="1">
            <a:spLocks noChangeArrowheads="1"/>
          </p:cNvSpPr>
          <p:nvPr/>
        </p:nvSpPr>
        <p:spPr bwMode="auto">
          <a:xfrm>
            <a:off x="1371600" y="763588"/>
            <a:ext cx="5019675" cy="37623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74434" name="Rectangle 2">
            <a:extLst>
              <a:ext uri="{FF2B5EF4-FFF2-40B4-BE49-F238E27FC236}">
                <a16:creationId xmlns:a16="http://schemas.microsoft.com/office/drawing/2014/main" id="{0BAC0087-778C-456F-ACB1-A88B3FC59E88}"/>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BE251952-5CA0-4E0C-A51D-4E08648AB9D9}"/>
              </a:ext>
            </a:extLst>
          </p:cNvPr>
          <p:cNvSpPr>
            <a:spLocks noGrp="1" noChangeArrowheads="1"/>
          </p:cNvSpPr>
          <p:nvPr>
            <p:ph type="sldNum"/>
          </p:nvPr>
        </p:nvSpPr>
        <p:spPr>
          <a:ln/>
        </p:spPr>
        <p:txBody>
          <a:bodyPr/>
          <a:lstStyle/>
          <a:p>
            <a:fld id="{240A4C55-6C62-4B48-A02B-155800B80C83}" type="slidenum">
              <a:rPr lang="en-GB" altLang="en-US"/>
              <a:pPr/>
              <a:t>73</a:t>
            </a:fld>
            <a:endParaRPr lang="en-GB" altLang="en-US"/>
          </a:p>
        </p:txBody>
      </p:sp>
      <p:sp>
        <p:nvSpPr>
          <p:cNvPr id="275457" name="Text Box 1">
            <a:extLst>
              <a:ext uri="{FF2B5EF4-FFF2-40B4-BE49-F238E27FC236}">
                <a16:creationId xmlns:a16="http://schemas.microsoft.com/office/drawing/2014/main" id="{81925A3F-136D-43E1-94E3-F79C14B65220}"/>
              </a:ext>
            </a:extLst>
          </p:cNvPr>
          <p:cNvSpPr txBox="1">
            <a:spLocks noChangeArrowheads="1"/>
          </p:cNvSpPr>
          <p:nvPr/>
        </p:nvSpPr>
        <p:spPr bwMode="auto">
          <a:xfrm>
            <a:off x="1371600" y="763588"/>
            <a:ext cx="5019675" cy="37623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75458" name="Rectangle 2">
            <a:extLst>
              <a:ext uri="{FF2B5EF4-FFF2-40B4-BE49-F238E27FC236}">
                <a16:creationId xmlns:a16="http://schemas.microsoft.com/office/drawing/2014/main" id="{D9294C2A-4BE7-473F-A724-D0FD51B0F162}"/>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2F703738-3871-4B6C-BF14-FA95A0A91FA9}"/>
              </a:ext>
            </a:extLst>
          </p:cNvPr>
          <p:cNvSpPr>
            <a:spLocks noGrp="1" noChangeArrowheads="1"/>
          </p:cNvSpPr>
          <p:nvPr>
            <p:ph type="sldNum"/>
          </p:nvPr>
        </p:nvSpPr>
        <p:spPr>
          <a:ln/>
        </p:spPr>
        <p:txBody>
          <a:bodyPr/>
          <a:lstStyle/>
          <a:p>
            <a:fld id="{6C10B944-CF5E-4D21-930D-DF04BAF9C9AC}" type="slidenum">
              <a:rPr lang="en-GB" altLang="en-US"/>
              <a:pPr/>
              <a:t>74</a:t>
            </a:fld>
            <a:endParaRPr lang="en-GB" altLang="en-US"/>
          </a:p>
        </p:txBody>
      </p:sp>
      <p:sp>
        <p:nvSpPr>
          <p:cNvPr id="276481" name="Text Box 1">
            <a:extLst>
              <a:ext uri="{FF2B5EF4-FFF2-40B4-BE49-F238E27FC236}">
                <a16:creationId xmlns:a16="http://schemas.microsoft.com/office/drawing/2014/main" id="{9EA0BACB-F82E-4D91-B5F9-2838B785803C}"/>
              </a:ext>
            </a:extLst>
          </p:cNvPr>
          <p:cNvSpPr txBox="1">
            <a:spLocks noChangeArrowheads="1"/>
          </p:cNvSpPr>
          <p:nvPr/>
        </p:nvSpPr>
        <p:spPr bwMode="auto">
          <a:xfrm>
            <a:off x="1371600" y="763588"/>
            <a:ext cx="5019675" cy="37623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76482" name="Rectangle 2">
            <a:extLst>
              <a:ext uri="{FF2B5EF4-FFF2-40B4-BE49-F238E27FC236}">
                <a16:creationId xmlns:a16="http://schemas.microsoft.com/office/drawing/2014/main" id="{4EADDC4F-F3BA-4D22-9629-A26C7EB97E28}"/>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16B49CB7-5C75-4AC3-9A11-021217D06DCA}"/>
              </a:ext>
            </a:extLst>
          </p:cNvPr>
          <p:cNvSpPr>
            <a:spLocks noGrp="1" noChangeArrowheads="1"/>
          </p:cNvSpPr>
          <p:nvPr>
            <p:ph type="sldNum"/>
          </p:nvPr>
        </p:nvSpPr>
        <p:spPr>
          <a:ln/>
        </p:spPr>
        <p:txBody>
          <a:bodyPr/>
          <a:lstStyle/>
          <a:p>
            <a:fld id="{E41E4C78-5E10-43CD-96E2-9D4638302ABE}" type="slidenum">
              <a:rPr lang="en-GB" altLang="en-US"/>
              <a:pPr/>
              <a:t>75</a:t>
            </a:fld>
            <a:endParaRPr lang="en-GB" altLang="en-US"/>
          </a:p>
        </p:txBody>
      </p:sp>
      <p:sp>
        <p:nvSpPr>
          <p:cNvPr id="277505" name="Text Box 1">
            <a:extLst>
              <a:ext uri="{FF2B5EF4-FFF2-40B4-BE49-F238E27FC236}">
                <a16:creationId xmlns:a16="http://schemas.microsoft.com/office/drawing/2014/main" id="{FDC443BE-DA52-4D0F-86CF-E2BFB664CEA2}"/>
              </a:ext>
            </a:extLst>
          </p:cNvPr>
          <p:cNvSpPr txBox="1">
            <a:spLocks noChangeArrowheads="1"/>
          </p:cNvSpPr>
          <p:nvPr/>
        </p:nvSpPr>
        <p:spPr bwMode="auto">
          <a:xfrm>
            <a:off x="1371600" y="763588"/>
            <a:ext cx="5019675" cy="37623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77506" name="Rectangle 2">
            <a:extLst>
              <a:ext uri="{FF2B5EF4-FFF2-40B4-BE49-F238E27FC236}">
                <a16:creationId xmlns:a16="http://schemas.microsoft.com/office/drawing/2014/main" id="{43D7B324-8E06-4FA6-AA60-5AE7F2735416}"/>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99138073-A088-4291-84C0-4C9011E9C7C7}"/>
              </a:ext>
            </a:extLst>
          </p:cNvPr>
          <p:cNvSpPr>
            <a:spLocks noGrp="1" noChangeArrowheads="1"/>
          </p:cNvSpPr>
          <p:nvPr>
            <p:ph type="sldNum"/>
          </p:nvPr>
        </p:nvSpPr>
        <p:spPr>
          <a:ln/>
        </p:spPr>
        <p:txBody>
          <a:bodyPr/>
          <a:lstStyle/>
          <a:p>
            <a:fld id="{5B49F514-9BE1-4F9A-8C4D-40614FB1053C}" type="slidenum">
              <a:rPr lang="en-GB" altLang="en-US"/>
              <a:pPr/>
              <a:t>76</a:t>
            </a:fld>
            <a:endParaRPr lang="en-GB" altLang="en-US"/>
          </a:p>
        </p:txBody>
      </p:sp>
      <p:sp>
        <p:nvSpPr>
          <p:cNvPr id="278529" name="Text Box 1">
            <a:extLst>
              <a:ext uri="{FF2B5EF4-FFF2-40B4-BE49-F238E27FC236}">
                <a16:creationId xmlns:a16="http://schemas.microsoft.com/office/drawing/2014/main" id="{10E4313B-348C-4D26-A993-173094B1B7F7}"/>
              </a:ext>
            </a:extLst>
          </p:cNvPr>
          <p:cNvSpPr txBox="1">
            <a:spLocks noChangeArrowheads="1"/>
          </p:cNvSpPr>
          <p:nvPr/>
        </p:nvSpPr>
        <p:spPr bwMode="auto">
          <a:xfrm>
            <a:off x="1371600" y="763588"/>
            <a:ext cx="5019675" cy="376237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78530" name="Rectangle 2">
            <a:extLst>
              <a:ext uri="{FF2B5EF4-FFF2-40B4-BE49-F238E27FC236}">
                <a16:creationId xmlns:a16="http://schemas.microsoft.com/office/drawing/2014/main" id="{62C32CD2-83CD-403E-A807-5FAFAB6D2E4F}"/>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67C3423-EFA0-4754-809E-55CCE445782F}"/>
              </a:ext>
            </a:extLst>
          </p:cNvPr>
          <p:cNvSpPr>
            <a:spLocks noGrp="1" noChangeArrowheads="1"/>
          </p:cNvSpPr>
          <p:nvPr>
            <p:ph type="sldNum"/>
          </p:nvPr>
        </p:nvSpPr>
        <p:spPr>
          <a:ln/>
        </p:spPr>
        <p:txBody>
          <a:bodyPr/>
          <a:lstStyle/>
          <a:p>
            <a:fld id="{D465B8E2-7BD8-4EA7-90D1-D0F6BD27C7F0}" type="slidenum">
              <a:rPr lang="en-GB" altLang="en-US"/>
              <a:pPr/>
              <a:t>77</a:t>
            </a:fld>
            <a:endParaRPr lang="en-GB" altLang="en-US"/>
          </a:p>
        </p:txBody>
      </p:sp>
      <p:sp>
        <p:nvSpPr>
          <p:cNvPr id="273409" name="Text Box 1">
            <a:extLst>
              <a:ext uri="{FF2B5EF4-FFF2-40B4-BE49-F238E27FC236}">
                <a16:creationId xmlns:a16="http://schemas.microsoft.com/office/drawing/2014/main" id="{A71428CB-D35C-4BB4-81F1-01CCE379E89E}"/>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73410" name="Rectangle 2">
            <a:extLst>
              <a:ext uri="{FF2B5EF4-FFF2-40B4-BE49-F238E27FC236}">
                <a16:creationId xmlns:a16="http://schemas.microsoft.com/office/drawing/2014/main" id="{B56A2082-5BB7-44D2-9CCA-013CEBD7FFE9}"/>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BF2627FF-C68D-46C0-A554-721CCB816947}"/>
              </a:ext>
            </a:extLst>
          </p:cNvPr>
          <p:cNvSpPr>
            <a:spLocks noGrp="1" noChangeArrowheads="1"/>
          </p:cNvSpPr>
          <p:nvPr>
            <p:ph type="sldNum"/>
          </p:nvPr>
        </p:nvSpPr>
        <p:spPr>
          <a:ln/>
        </p:spPr>
        <p:txBody>
          <a:bodyPr/>
          <a:lstStyle/>
          <a:p>
            <a:fld id="{66327660-A679-4228-A88E-A67B408BC67D}" type="slidenum">
              <a:rPr lang="en-GB" altLang="en-US"/>
              <a:pPr/>
              <a:t>78</a:t>
            </a:fld>
            <a:endParaRPr lang="en-GB" altLang="en-US"/>
          </a:p>
        </p:txBody>
      </p:sp>
      <p:sp>
        <p:nvSpPr>
          <p:cNvPr id="279553" name="Text Box 1">
            <a:extLst>
              <a:ext uri="{FF2B5EF4-FFF2-40B4-BE49-F238E27FC236}">
                <a16:creationId xmlns:a16="http://schemas.microsoft.com/office/drawing/2014/main" id="{FE182755-806E-4648-A13D-9E3755B65AD2}"/>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79554" name="Rectangle 2">
            <a:extLst>
              <a:ext uri="{FF2B5EF4-FFF2-40B4-BE49-F238E27FC236}">
                <a16:creationId xmlns:a16="http://schemas.microsoft.com/office/drawing/2014/main" id="{DD96863F-B630-4AEE-99DD-9821B929FE77}"/>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FBA49B1F-4D2E-468E-8682-9E9D30170AC9}"/>
              </a:ext>
            </a:extLst>
          </p:cNvPr>
          <p:cNvSpPr>
            <a:spLocks noGrp="1" noChangeArrowheads="1"/>
          </p:cNvSpPr>
          <p:nvPr>
            <p:ph type="sldNum"/>
          </p:nvPr>
        </p:nvSpPr>
        <p:spPr>
          <a:ln/>
        </p:spPr>
        <p:txBody>
          <a:bodyPr/>
          <a:lstStyle/>
          <a:p>
            <a:fld id="{2868D1AA-BCC4-46B3-B396-755222530B49}" type="slidenum">
              <a:rPr lang="en-GB" altLang="en-US"/>
              <a:pPr/>
              <a:t>79</a:t>
            </a:fld>
            <a:endParaRPr lang="en-GB" altLang="en-US"/>
          </a:p>
        </p:txBody>
      </p:sp>
      <p:sp>
        <p:nvSpPr>
          <p:cNvPr id="280577" name="Text Box 1">
            <a:extLst>
              <a:ext uri="{FF2B5EF4-FFF2-40B4-BE49-F238E27FC236}">
                <a16:creationId xmlns:a16="http://schemas.microsoft.com/office/drawing/2014/main" id="{63F3DC55-554A-444E-9298-C2EEC4C3FF31}"/>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80578" name="Rectangle 2">
            <a:extLst>
              <a:ext uri="{FF2B5EF4-FFF2-40B4-BE49-F238E27FC236}">
                <a16:creationId xmlns:a16="http://schemas.microsoft.com/office/drawing/2014/main" id="{CA59CEC6-3B0C-4A14-BF69-61B8FA02DCA0}"/>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9847E49-7895-4BCF-98CB-207BA24B0656}"/>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CFB97D64-A434-4EA7-8AB9-57C7DAE0B7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7200C650-6599-448C-A7CD-EF010FA5067C}"/>
              </a:ext>
            </a:extLst>
          </p:cNvPr>
          <p:cNvSpPr>
            <a:spLocks noGrp="1" noChangeArrowheads="1"/>
          </p:cNvSpPr>
          <p:nvPr>
            <p:ph type="sldNum"/>
          </p:nvPr>
        </p:nvSpPr>
        <p:spPr>
          <a:ln/>
        </p:spPr>
        <p:txBody>
          <a:bodyPr/>
          <a:lstStyle/>
          <a:p>
            <a:fld id="{60F61C9D-9844-42A1-AA21-AA18641FC1D7}" type="slidenum">
              <a:rPr lang="en-GB" altLang="en-US"/>
              <a:pPr/>
              <a:t>80</a:t>
            </a:fld>
            <a:endParaRPr lang="en-GB" altLang="en-US"/>
          </a:p>
        </p:txBody>
      </p:sp>
      <p:sp>
        <p:nvSpPr>
          <p:cNvPr id="281601" name="Text Box 1">
            <a:extLst>
              <a:ext uri="{FF2B5EF4-FFF2-40B4-BE49-F238E27FC236}">
                <a16:creationId xmlns:a16="http://schemas.microsoft.com/office/drawing/2014/main" id="{9E1F5CB8-94D9-4BEC-AF14-42C7F98AF3E2}"/>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81602" name="Rectangle 2">
            <a:extLst>
              <a:ext uri="{FF2B5EF4-FFF2-40B4-BE49-F238E27FC236}">
                <a16:creationId xmlns:a16="http://schemas.microsoft.com/office/drawing/2014/main" id="{4D2720BE-632E-4E0B-9FA1-6E62A77659E4}"/>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5D3FC2B5-9883-4E90-AE9E-CCADEAACE60A}"/>
              </a:ext>
            </a:extLst>
          </p:cNvPr>
          <p:cNvSpPr>
            <a:spLocks noGrp="1" noChangeArrowheads="1"/>
          </p:cNvSpPr>
          <p:nvPr>
            <p:ph type="sldNum"/>
          </p:nvPr>
        </p:nvSpPr>
        <p:spPr>
          <a:ln/>
        </p:spPr>
        <p:txBody>
          <a:bodyPr/>
          <a:lstStyle/>
          <a:p>
            <a:fld id="{6EA5C616-BFB7-49C9-9D41-B63EA29F5A39}" type="slidenum">
              <a:rPr lang="en-GB" altLang="en-US"/>
              <a:pPr/>
              <a:t>81</a:t>
            </a:fld>
            <a:endParaRPr lang="en-GB" altLang="en-US"/>
          </a:p>
        </p:txBody>
      </p:sp>
      <p:sp>
        <p:nvSpPr>
          <p:cNvPr id="282625" name="Text Box 1">
            <a:extLst>
              <a:ext uri="{FF2B5EF4-FFF2-40B4-BE49-F238E27FC236}">
                <a16:creationId xmlns:a16="http://schemas.microsoft.com/office/drawing/2014/main" id="{C39714F1-0783-42C6-9B23-7090188D313B}"/>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82626" name="Rectangle 2">
            <a:extLst>
              <a:ext uri="{FF2B5EF4-FFF2-40B4-BE49-F238E27FC236}">
                <a16:creationId xmlns:a16="http://schemas.microsoft.com/office/drawing/2014/main" id="{7C87B08D-1A8B-4C36-A72B-650FEA4CD677}"/>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A176026D-E3D7-4335-9C76-6F250BC14175}"/>
              </a:ext>
            </a:extLst>
          </p:cNvPr>
          <p:cNvSpPr>
            <a:spLocks noGrp="1" noChangeArrowheads="1"/>
          </p:cNvSpPr>
          <p:nvPr>
            <p:ph type="sldNum"/>
          </p:nvPr>
        </p:nvSpPr>
        <p:spPr>
          <a:ln/>
        </p:spPr>
        <p:txBody>
          <a:bodyPr/>
          <a:lstStyle/>
          <a:p>
            <a:fld id="{504FE9CC-5625-4653-B3E4-6235AB39794A}" type="slidenum">
              <a:rPr lang="en-GB" altLang="en-US"/>
              <a:pPr/>
              <a:t>82</a:t>
            </a:fld>
            <a:endParaRPr lang="en-GB" altLang="en-US"/>
          </a:p>
        </p:txBody>
      </p:sp>
      <p:sp>
        <p:nvSpPr>
          <p:cNvPr id="283649" name="Text Box 1">
            <a:extLst>
              <a:ext uri="{FF2B5EF4-FFF2-40B4-BE49-F238E27FC236}">
                <a16:creationId xmlns:a16="http://schemas.microsoft.com/office/drawing/2014/main" id="{124F445B-6033-464D-AAAB-CF496DCC1037}"/>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83650" name="Rectangle 2">
            <a:extLst>
              <a:ext uri="{FF2B5EF4-FFF2-40B4-BE49-F238E27FC236}">
                <a16:creationId xmlns:a16="http://schemas.microsoft.com/office/drawing/2014/main" id="{FA256C71-26B7-483D-BFA3-3FF77CD1B858}"/>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A6D10647-64A0-49F7-B7D7-234C516A92E6}"/>
              </a:ext>
            </a:extLst>
          </p:cNvPr>
          <p:cNvSpPr>
            <a:spLocks noGrp="1" noChangeArrowheads="1"/>
          </p:cNvSpPr>
          <p:nvPr>
            <p:ph type="sldNum"/>
          </p:nvPr>
        </p:nvSpPr>
        <p:spPr>
          <a:ln/>
        </p:spPr>
        <p:txBody>
          <a:bodyPr/>
          <a:lstStyle/>
          <a:p>
            <a:fld id="{434DAFE4-7F88-4A94-A5E1-533B65DB94BC}" type="slidenum">
              <a:rPr lang="en-GB" altLang="en-US"/>
              <a:pPr/>
              <a:t>83</a:t>
            </a:fld>
            <a:endParaRPr lang="en-GB" altLang="en-US"/>
          </a:p>
        </p:txBody>
      </p:sp>
      <p:sp>
        <p:nvSpPr>
          <p:cNvPr id="284673" name="Text Box 1">
            <a:extLst>
              <a:ext uri="{FF2B5EF4-FFF2-40B4-BE49-F238E27FC236}">
                <a16:creationId xmlns:a16="http://schemas.microsoft.com/office/drawing/2014/main" id="{61A7D912-DA74-438D-B941-4594AAB94EA6}"/>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84674" name="Rectangle 2">
            <a:extLst>
              <a:ext uri="{FF2B5EF4-FFF2-40B4-BE49-F238E27FC236}">
                <a16:creationId xmlns:a16="http://schemas.microsoft.com/office/drawing/2014/main" id="{D401784E-D350-4B13-8024-76384A152BC1}"/>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8EDB5DD6-AA4D-4C88-8A32-8225C2C4AED7}"/>
              </a:ext>
            </a:extLst>
          </p:cNvPr>
          <p:cNvSpPr>
            <a:spLocks noGrp="1" noChangeArrowheads="1"/>
          </p:cNvSpPr>
          <p:nvPr>
            <p:ph type="sldNum"/>
          </p:nvPr>
        </p:nvSpPr>
        <p:spPr>
          <a:ln/>
        </p:spPr>
        <p:txBody>
          <a:bodyPr/>
          <a:lstStyle/>
          <a:p>
            <a:fld id="{2B311891-D6F4-4E4E-A2F2-066CE3A05B99}" type="slidenum">
              <a:rPr lang="en-GB" altLang="en-US"/>
              <a:pPr/>
              <a:t>84</a:t>
            </a:fld>
            <a:endParaRPr lang="en-GB" altLang="en-US"/>
          </a:p>
        </p:txBody>
      </p:sp>
      <p:sp>
        <p:nvSpPr>
          <p:cNvPr id="285697" name="Text Box 1">
            <a:extLst>
              <a:ext uri="{FF2B5EF4-FFF2-40B4-BE49-F238E27FC236}">
                <a16:creationId xmlns:a16="http://schemas.microsoft.com/office/drawing/2014/main" id="{D4B94484-A84E-4F63-A594-279962C57911}"/>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85698" name="Rectangle 2">
            <a:extLst>
              <a:ext uri="{FF2B5EF4-FFF2-40B4-BE49-F238E27FC236}">
                <a16:creationId xmlns:a16="http://schemas.microsoft.com/office/drawing/2014/main" id="{3F87020A-5196-4955-98F3-FCA1347CF852}"/>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231EB943-82E9-4B56-BBFE-05F74446D22E}"/>
              </a:ext>
            </a:extLst>
          </p:cNvPr>
          <p:cNvSpPr>
            <a:spLocks noGrp="1" noChangeArrowheads="1"/>
          </p:cNvSpPr>
          <p:nvPr>
            <p:ph type="sldNum"/>
          </p:nvPr>
        </p:nvSpPr>
        <p:spPr>
          <a:ln/>
        </p:spPr>
        <p:txBody>
          <a:bodyPr/>
          <a:lstStyle/>
          <a:p>
            <a:fld id="{A810B6E4-B1F8-4F6B-8834-C185954034F9}" type="slidenum">
              <a:rPr lang="en-GB" altLang="en-US"/>
              <a:pPr/>
              <a:t>85</a:t>
            </a:fld>
            <a:endParaRPr lang="en-GB" altLang="en-US"/>
          </a:p>
        </p:txBody>
      </p:sp>
      <p:sp>
        <p:nvSpPr>
          <p:cNvPr id="286721" name="Text Box 1">
            <a:extLst>
              <a:ext uri="{FF2B5EF4-FFF2-40B4-BE49-F238E27FC236}">
                <a16:creationId xmlns:a16="http://schemas.microsoft.com/office/drawing/2014/main" id="{141492A8-F255-4E4F-A80E-F11B4DBB2FB1}"/>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86722" name="Rectangle 2">
            <a:extLst>
              <a:ext uri="{FF2B5EF4-FFF2-40B4-BE49-F238E27FC236}">
                <a16:creationId xmlns:a16="http://schemas.microsoft.com/office/drawing/2014/main" id="{FB1EA8B3-C758-46BD-9027-1E46AF5272E3}"/>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F2678801-EED1-4C19-95C4-1DA123BBAAFD}"/>
              </a:ext>
            </a:extLst>
          </p:cNvPr>
          <p:cNvSpPr>
            <a:spLocks noGrp="1" noChangeArrowheads="1"/>
          </p:cNvSpPr>
          <p:nvPr>
            <p:ph type="sldNum"/>
          </p:nvPr>
        </p:nvSpPr>
        <p:spPr>
          <a:ln/>
        </p:spPr>
        <p:txBody>
          <a:bodyPr/>
          <a:lstStyle/>
          <a:p>
            <a:fld id="{BFFB0A12-43FE-4292-AA57-84A5E648D1AA}" type="slidenum">
              <a:rPr lang="en-GB" altLang="en-US"/>
              <a:pPr/>
              <a:t>86</a:t>
            </a:fld>
            <a:endParaRPr lang="en-GB" altLang="en-US"/>
          </a:p>
        </p:txBody>
      </p:sp>
      <p:sp>
        <p:nvSpPr>
          <p:cNvPr id="287745" name="Text Box 1">
            <a:extLst>
              <a:ext uri="{FF2B5EF4-FFF2-40B4-BE49-F238E27FC236}">
                <a16:creationId xmlns:a16="http://schemas.microsoft.com/office/drawing/2014/main" id="{D1EF61AC-1E9E-4DB5-B196-47ACF956F77E}"/>
              </a:ext>
            </a:extLst>
          </p:cNvPr>
          <p:cNvSpPr txBox="1">
            <a:spLocks noChangeArrowheads="1"/>
          </p:cNvSpPr>
          <p:nvPr/>
        </p:nvSpPr>
        <p:spPr bwMode="auto">
          <a:xfrm>
            <a:off x="1371600" y="763588"/>
            <a:ext cx="5013325" cy="37560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87746" name="Rectangle 2">
            <a:extLst>
              <a:ext uri="{FF2B5EF4-FFF2-40B4-BE49-F238E27FC236}">
                <a16:creationId xmlns:a16="http://schemas.microsoft.com/office/drawing/2014/main" id="{AAA39940-B1B0-4787-8B2F-F9297D0DCEB5}"/>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0995B9E0-FF98-4B0A-A499-553A8D91656E}"/>
              </a:ext>
            </a:extLst>
          </p:cNvPr>
          <p:cNvSpPr>
            <a:spLocks noGrp="1" noChangeArrowheads="1"/>
          </p:cNvSpPr>
          <p:nvPr>
            <p:ph type="sldNum"/>
          </p:nvPr>
        </p:nvSpPr>
        <p:spPr>
          <a:ln/>
        </p:spPr>
        <p:txBody>
          <a:bodyPr/>
          <a:lstStyle/>
          <a:p>
            <a:fld id="{50287B20-C183-4F06-AE73-606657FD0E1F}" type="slidenum">
              <a:rPr lang="en-GB" altLang="en-US"/>
              <a:pPr/>
              <a:t>87</a:t>
            </a:fld>
            <a:endParaRPr lang="en-GB" altLang="en-US"/>
          </a:p>
        </p:txBody>
      </p:sp>
      <p:sp>
        <p:nvSpPr>
          <p:cNvPr id="291841" name="Text Box 1">
            <a:extLst>
              <a:ext uri="{FF2B5EF4-FFF2-40B4-BE49-F238E27FC236}">
                <a16:creationId xmlns:a16="http://schemas.microsoft.com/office/drawing/2014/main" id="{E373709F-98BA-4EA5-82EF-ED728CE0A308}"/>
              </a:ext>
            </a:extLst>
          </p:cNvPr>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1842" name="Rectangle 2">
            <a:extLst>
              <a:ext uri="{FF2B5EF4-FFF2-40B4-BE49-F238E27FC236}">
                <a16:creationId xmlns:a16="http://schemas.microsoft.com/office/drawing/2014/main" id="{B1CB59B8-43ED-4FC2-BAE9-A01C630D7B97}"/>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C896BA4C-32CA-414D-9448-E36535EC24B1}"/>
              </a:ext>
            </a:extLst>
          </p:cNvPr>
          <p:cNvSpPr>
            <a:spLocks noGrp="1" noChangeArrowheads="1"/>
          </p:cNvSpPr>
          <p:nvPr>
            <p:ph type="sldNum"/>
          </p:nvPr>
        </p:nvSpPr>
        <p:spPr>
          <a:ln/>
        </p:spPr>
        <p:txBody>
          <a:bodyPr/>
          <a:lstStyle/>
          <a:p>
            <a:fld id="{03F53EFE-10EA-4A77-8C06-D5E2F1F6F429}" type="slidenum">
              <a:rPr lang="en-GB" altLang="en-US"/>
              <a:pPr/>
              <a:t>88</a:t>
            </a:fld>
            <a:endParaRPr lang="en-GB" altLang="en-US"/>
          </a:p>
        </p:txBody>
      </p:sp>
      <p:sp>
        <p:nvSpPr>
          <p:cNvPr id="292865" name="Text Box 1">
            <a:extLst>
              <a:ext uri="{FF2B5EF4-FFF2-40B4-BE49-F238E27FC236}">
                <a16:creationId xmlns:a16="http://schemas.microsoft.com/office/drawing/2014/main" id="{55F4CD72-2322-4B38-896E-EE2AD54C2302}"/>
              </a:ext>
            </a:extLst>
          </p:cNvPr>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2866" name="Rectangle 2">
            <a:extLst>
              <a:ext uri="{FF2B5EF4-FFF2-40B4-BE49-F238E27FC236}">
                <a16:creationId xmlns:a16="http://schemas.microsoft.com/office/drawing/2014/main" id="{85122CC9-0769-4BD0-B00A-0CA60FD7B50C}"/>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B6B221C0-FA35-45A8-9539-3E93C6CBC6FB}"/>
              </a:ext>
            </a:extLst>
          </p:cNvPr>
          <p:cNvSpPr>
            <a:spLocks noGrp="1" noChangeArrowheads="1"/>
          </p:cNvSpPr>
          <p:nvPr>
            <p:ph type="sldNum"/>
          </p:nvPr>
        </p:nvSpPr>
        <p:spPr>
          <a:ln/>
        </p:spPr>
        <p:txBody>
          <a:bodyPr/>
          <a:lstStyle/>
          <a:p>
            <a:fld id="{9F8C6CF8-2DE8-412A-9C86-9589C6DB9C2E}" type="slidenum">
              <a:rPr lang="en-GB" altLang="en-US"/>
              <a:pPr/>
              <a:t>89</a:t>
            </a:fld>
            <a:endParaRPr lang="en-GB" altLang="en-US"/>
          </a:p>
        </p:txBody>
      </p:sp>
      <p:sp>
        <p:nvSpPr>
          <p:cNvPr id="293889" name="Text Box 1">
            <a:extLst>
              <a:ext uri="{FF2B5EF4-FFF2-40B4-BE49-F238E27FC236}">
                <a16:creationId xmlns:a16="http://schemas.microsoft.com/office/drawing/2014/main" id="{CEEC9F2D-3E55-43C2-B9F8-5AECBA413E64}"/>
              </a:ext>
            </a:extLst>
          </p:cNvPr>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3890" name="Rectangle 2">
            <a:extLst>
              <a:ext uri="{FF2B5EF4-FFF2-40B4-BE49-F238E27FC236}">
                <a16:creationId xmlns:a16="http://schemas.microsoft.com/office/drawing/2014/main" id="{1485DD54-6700-4EA3-9FFB-6DAAC1AFC5EC}"/>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294AEC7-B365-4DC2-BDE7-1AC7CA98D71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B3C0EABB-E189-4B15-BC3B-E65B2AF95C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8F61FAD5-5976-4F1E-B0A8-8EA50DAB456D}"/>
              </a:ext>
            </a:extLst>
          </p:cNvPr>
          <p:cNvSpPr>
            <a:spLocks noGrp="1" noChangeArrowheads="1"/>
          </p:cNvSpPr>
          <p:nvPr>
            <p:ph type="sldNum"/>
          </p:nvPr>
        </p:nvSpPr>
        <p:spPr>
          <a:ln/>
        </p:spPr>
        <p:txBody>
          <a:bodyPr/>
          <a:lstStyle/>
          <a:p>
            <a:fld id="{B785E96F-F1A8-4C9C-9D52-EC4E701F84F8}" type="slidenum">
              <a:rPr lang="en-GB" altLang="en-US"/>
              <a:pPr/>
              <a:t>90</a:t>
            </a:fld>
            <a:endParaRPr lang="en-GB" altLang="en-US"/>
          </a:p>
        </p:txBody>
      </p:sp>
      <p:sp>
        <p:nvSpPr>
          <p:cNvPr id="294913" name="Text Box 1">
            <a:extLst>
              <a:ext uri="{FF2B5EF4-FFF2-40B4-BE49-F238E27FC236}">
                <a16:creationId xmlns:a16="http://schemas.microsoft.com/office/drawing/2014/main" id="{CFA4A3DE-AB69-4484-9703-EDF1E5E5FAD8}"/>
              </a:ext>
            </a:extLst>
          </p:cNvPr>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4914" name="Rectangle 2">
            <a:extLst>
              <a:ext uri="{FF2B5EF4-FFF2-40B4-BE49-F238E27FC236}">
                <a16:creationId xmlns:a16="http://schemas.microsoft.com/office/drawing/2014/main" id="{8F79F1C3-CF5D-41CA-B089-E2E9B045DA4A}"/>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7D8CD784-8F10-45E3-981D-D7BA13186D1C}"/>
              </a:ext>
            </a:extLst>
          </p:cNvPr>
          <p:cNvSpPr>
            <a:spLocks noGrp="1" noChangeArrowheads="1"/>
          </p:cNvSpPr>
          <p:nvPr>
            <p:ph type="sldNum"/>
          </p:nvPr>
        </p:nvSpPr>
        <p:spPr>
          <a:ln/>
        </p:spPr>
        <p:txBody>
          <a:bodyPr/>
          <a:lstStyle/>
          <a:p>
            <a:fld id="{CD395C6C-3004-4E48-82DD-9C5D656B8EDB}" type="slidenum">
              <a:rPr lang="en-GB" altLang="en-US"/>
              <a:pPr/>
              <a:t>91</a:t>
            </a:fld>
            <a:endParaRPr lang="en-GB" altLang="en-US"/>
          </a:p>
        </p:txBody>
      </p:sp>
      <p:sp>
        <p:nvSpPr>
          <p:cNvPr id="295937" name="Text Box 1">
            <a:extLst>
              <a:ext uri="{FF2B5EF4-FFF2-40B4-BE49-F238E27FC236}">
                <a16:creationId xmlns:a16="http://schemas.microsoft.com/office/drawing/2014/main" id="{F5588174-3E79-432A-B2A3-FE44CDB3E1EB}"/>
              </a:ext>
            </a:extLst>
          </p:cNvPr>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5938" name="Rectangle 2">
            <a:extLst>
              <a:ext uri="{FF2B5EF4-FFF2-40B4-BE49-F238E27FC236}">
                <a16:creationId xmlns:a16="http://schemas.microsoft.com/office/drawing/2014/main" id="{3EC9BDFC-5626-4346-AB9A-4E8204C31BAC}"/>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77B5EE7A-2973-4BAC-B460-46A010892E0B}"/>
              </a:ext>
            </a:extLst>
          </p:cNvPr>
          <p:cNvSpPr>
            <a:spLocks noGrp="1" noChangeArrowheads="1"/>
          </p:cNvSpPr>
          <p:nvPr>
            <p:ph type="sldNum"/>
          </p:nvPr>
        </p:nvSpPr>
        <p:spPr>
          <a:ln/>
        </p:spPr>
        <p:txBody>
          <a:bodyPr/>
          <a:lstStyle/>
          <a:p>
            <a:fld id="{383397B3-F928-433F-AF4D-69E3ADB1FB4A}" type="slidenum">
              <a:rPr lang="en-GB" altLang="en-US"/>
              <a:pPr/>
              <a:t>92</a:t>
            </a:fld>
            <a:endParaRPr lang="en-GB" altLang="en-US"/>
          </a:p>
        </p:txBody>
      </p:sp>
      <p:sp>
        <p:nvSpPr>
          <p:cNvPr id="296961" name="Text Box 1">
            <a:extLst>
              <a:ext uri="{FF2B5EF4-FFF2-40B4-BE49-F238E27FC236}">
                <a16:creationId xmlns:a16="http://schemas.microsoft.com/office/drawing/2014/main" id="{6BF88FBE-F96D-409A-B6DD-00314C99981D}"/>
              </a:ext>
            </a:extLst>
          </p:cNvPr>
          <p:cNvSpPr txBox="1">
            <a:spLocks noChangeArrowheads="1"/>
          </p:cNvSpPr>
          <p:nvPr/>
        </p:nvSpPr>
        <p:spPr bwMode="auto">
          <a:xfrm>
            <a:off x="1371600" y="763588"/>
            <a:ext cx="5011738" cy="37544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6962" name="Rectangle 2">
            <a:extLst>
              <a:ext uri="{FF2B5EF4-FFF2-40B4-BE49-F238E27FC236}">
                <a16:creationId xmlns:a16="http://schemas.microsoft.com/office/drawing/2014/main" id="{840F8901-5C02-4F02-AC64-DBF94C448929}"/>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76240407-81DD-4DB4-8E8E-FED5F1A028F2}"/>
              </a:ext>
            </a:extLst>
          </p:cNvPr>
          <p:cNvSpPr>
            <a:spLocks noGrp="1" noChangeArrowheads="1"/>
          </p:cNvSpPr>
          <p:nvPr>
            <p:ph type="sldNum"/>
          </p:nvPr>
        </p:nvSpPr>
        <p:spPr>
          <a:ln/>
        </p:spPr>
        <p:txBody>
          <a:bodyPr/>
          <a:lstStyle/>
          <a:p>
            <a:fld id="{2889516D-269A-4981-9AC5-75BDC3FE5E15}" type="slidenum">
              <a:rPr lang="en-GB" altLang="en-US"/>
              <a:pPr/>
              <a:t>93</a:t>
            </a:fld>
            <a:endParaRPr lang="en-GB" altLang="en-US"/>
          </a:p>
        </p:txBody>
      </p:sp>
      <p:sp>
        <p:nvSpPr>
          <p:cNvPr id="297985" name="Text Box 1">
            <a:extLst>
              <a:ext uri="{FF2B5EF4-FFF2-40B4-BE49-F238E27FC236}">
                <a16:creationId xmlns:a16="http://schemas.microsoft.com/office/drawing/2014/main" id="{63B5ED4F-59E6-45A8-B134-3DFE4C0446A2}"/>
              </a:ext>
            </a:extLst>
          </p:cNvPr>
          <p:cNvSpPr txBox="1">
            <a:spLocks noChangeArrowheads="1"/>
          </p:cNvSpPr>
          <p:nvPr/>
        </p:nvSpPr>
        <p:spPr bwMode="auto">
          <a:xfrm>
            <a:off x="1371600" y="763588"/>
            <a:ext cx="5011738" cy="37544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7986" name="Rectangle 2">
            <a:extLst>
              <a:ext uri="{FF2B5EF4-FFF2-40B4-BE49-F238E27FC236}">
                <a16:creationId xmlns:a16="http://schemas.microsoft.com/office/drawing/2014/main" id="{A74595F4-ABC8-4233-99AD-78C83323B8F2}"/>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75A4BEF1-0146-4EA5-9044-3F6C4454A07C}"/>
              </a:ext>
            </a:extLst>
          </p:cNvPr>
          <p:cNvSpPr>
            <a:spLocks noGrp="1" noChangeArrowheads="1"/>
          </p:cNvSpPr>
          <p:nvPr>
            <p:ph type="sldNum"/>
          </p:nvPr>
        </p:nvSpPr>
        <p:spPr>
          <a:ln/>
        </p:spPr>
        <p:txBody>
          <a:bodyPr/>
          <a:lstStyle/>
          <a:p>
            <a:fld id="{F08266EB-F037-45AD-AD1F-779B8D5517BE}" type="slidenum">
              <a:rPr lang="en-GB" altLang="en-US"/>
              <a:pPr/>
              <a:t>94</a:t>
            </a:fld>
            <a:endParaRPr lang="en-GB" altLang="en-US"/>
          </a:p>
        </p:txBody>
      </p:sp>
      <p:sp>
        <p:nvSpPr>
          <p:cNvPr id="299009" name="Text Box 1">
            <a:extLst>
              <a:ext uri="{FF2B5EF4-FFF2-40B4-BE49-F238E27FC236}">
                <a16:creationId xmlns:a16="http://schemas.microsoft.com/office/drawing/2014/main" id="{281A047C-1987-4E58-9BD3-683ABA7AB0AC}"/>
              </a:ext>
            </a:extLst>
          </p:cNvPr>
          <p:cNvSpPr txBox="1">
            <a:spLocks noChangeArrowheads="1"/>
          </p:cNvSpPr>
          <p:nvPr/>
        </p:nvSpPr>
        <p:spPr bwMode="auto">
          <a:xfrm>
            <a:off x="1371600" y="763588"/>
            <a:ext cx="5011738" cy="37544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9010" name="Rectangle 2">
            <a:extLst>
              <a:ext uri="{FF2B5EF4-FFF2-40B4-BE49-F238E27FC236}">
                <a16:creationId xmlns:a16="http://schemas.microsoft.com/office/drawing/2014/main" id="{E6F09FB9-C34C-4C82-8DF9-9CC8E7A5A46B}"/>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1F2CF400-7568-4027-8042-CC6B2000909E}"/>
              </a:ext>
            </a:extLst>
          </p:cNvPr>
          <p:cNvSpPr>
            <a:spLocks noGrp="1" noChangeArrowheads="1"/>
          </p:cNvSpPr>
          <p:nvPr>
            <p:ph type="sldNum"/>
          </p:nvPr>
        </p:nvSpPr>
        <p:spPr>
          <a:ln/>
        </p:spPr>
        <p:txBody>
          <a:bodyPr/>
          <a:lstStyle/>
          <a:p>
            <a:fld id="{9437CD81-4F45-489A-B7E9-7942C4C00F31}" type="slidenum">
              <a:rPr lang="en-GB" altLang="en-US"/>
              <a:pPr/>
              <a:t>95</a:t>
            </a:fld>
            <a:endParaRPr lang="en-GB" altLang="en-US"/>
          </a:p>
        </p:txBody>
      </p:sp>
      <p:sp>
        <p:nvSpPr>
          <p:cNvPr id="300033" name="Text Box 1">
            <a:extLst>
              <a:ext uri="{FF2B5EF4-FFF2-40B4-BE49-F238E27FC236}">
                <a16:creationId xmlns:a16="http://schemas.microsoft.com/office/drawing/2014/main" id="{F7959833-2266-4DCD-8AEA-5E6E25B6D785}"/>
              </a:ext>
            </a:extLst>
          </p:cNvPr>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0034" name="Rectangle 2">
            <a:extLst>
              <a:ext uri="{FF2B5EF4-FFF2-40B4-BE49-F238E27FC236}">
                <a16:creationId xmlns:a16="http://schemas.microsoft.com/office/drawing/2014/main" id="{4543BFD8-FBD8-4D6F-9F90-1960211D1DD1}"/>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8C1375DA-BE47-4181-9A3A-AE10DD9696BB}"/>
              </a:ext>
            </a:extLst>
          </p:cNvPr>
          <p:cNvSpPr>
            <a:spLocks noGrp="1" noChangeArrowheads="1"/>
          </p:cNvSpPr>
          <p:nvPr>
            <p:ph type="sldNum"/>
          </p:nvPr>
        </p:nvSpPr>
        <p:spPr>
          <a:ln/>
        </p:spPr>
        <p:txBody>
          <a:bodyPr/>
          <a:lstStyle/>
          <a:p>
            <a:fld id="{BD6976AB-B5A1-487E-BCCC-EBF06D6AEF04}" type="slidenum">
              <a:rPr lang="en-GB" altLang="en-US"/>
              <a:pPr/>
              <a:t>96</a:t>
            </a:fld>
            <a:endParaRPr lang="en-GB" altLang="en-US"/>
          </a:p>
        </p:txBody>
      </p:sp>
      <p:sp>
        <p:nvSpPr>
          <p:cNvPr id="301057" name="Text Box 1">
            <a:extLst>
              <a:ext uri="{FF2B5EF4-FFF2-40B4-BE49-F238E27FC236}">
                <a16:creationId xmlns:a16="http://schemas.microsoft.com/office/drawing/2014/main" id="{D005DC30-E285-4CD6-8903-4C71356D7189}"/>
              </a:ext>
            </a:extLst>
          </p:cNvPr>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1058" name="Rectangle 2">
            <a:extLst>
              <a:ext uri="{FF2B5EF4-FFF2-40B4-BE49-F238E27FC236}">
                <a16:creationId xmlns:a16="http://schemas.microsoft.com/office/drawing/2014/main" id="{BD69C28A-3B3D-4B51-9C78-CE072702927E}"/>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9432BE7-FAD6-4D02-A57C-C1996FE600F7}"/>
              </a:ext>
            </a:extLst>
          </p:cNvPr>
          <p:cNvSpPr>
            <a:spLocks noGrp="1" noChangeArrowheads="1"/>
          </p:cNvSpPr>
          <p:nvPr>
            <p:ph type="sldNum"/>
          </p:nvPr>
        </p:nvSpPr>
        <p:spPr>
          <a:ln/>
        </p:spPr>
        <p:txBody>
          <a:bodyPr/>
          <a:lstStyle/>
          <a:p>
            <a:fld id="{B46A31E9-C553-4B58-91A9-D08E983CE9B1}" type="slidenum">
              <a:rPr lang="en-GB" altLang="en-US"/>
              <a:pPr/>
              <a:t>97</a:t>
            </a:fld>
            <a:endParaRPr lang="en-GB" altLang="en-US"/>
          </a:p>
        </p:txBody>
      </p:sp>
      <p:sp>
        <p:nvSpPr>
          <p:cNvPr id="302081" name="Text Box 1">
            <a:extLst>
              <a:ext uri="{FF2B5EF4-FFF2-40B4-BE49-F238E27FC236}">
                <a16:creationId xmlns:a16="http://schemas.microsoft.com/office/drawing/2014/main" id="{20786E34-1C87-45B8-9274-86314E6B9E8E}"/>
              </a:ext>
            </a:extLst>
          </p:cNvPr>
          <p:cNvSpPr txBox="1">
            <a:spLocks noChangeArrowheads="1"/>
          </p:cNvSpPr>
          <p:nvPr/>
        </p:nvSpPr>
        <p:spPr bwMode="auto">
          <a:xfrm>
            <a:off x="1371600" y="763588"/>
            <a:ext cx="5011738" cy="37544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2082" name="Rectangle 2">
            <a:extLst>
              <a:ext uri="{FF2B5EF4-FFF2-40B4-BE49-F238E27FC236}">
                <a16:creationId xmlns:a16="http://schemas.microsoft.com/office/drawing/2014/main" id="{B88EDE48-97AF-420E-BB21-B4F9D96AD7E7}"/>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3C1D35E-A1EC-4895-91DE-C6995CE45DAE}"/>
              </a:ext>
            </a:extLst>
          </p:cNvPr>
          <p:cNvSpPr>
            <a:spLocks noGrp="1" noChangeArrowheads="1"/>
          </p:cNvSpPr>
          <p:nvPr>
            <p:ph type="sldNum"/>
          </p:nvPr>
        </p:nvSpPr>
        <p:spPr>
          <a:ln/>
        </p:spPr>
        <p:txBody>
          <a:bodyPr/>
          <a:lstStyle/>
          <a:p>
            <a:fld id="{3B864812-FB5F-46D6-B1A0-AE84A8AFB402}" type="slidenum">
              <a:rPr lang="en-GB" altLang="en-US"/>
              <a:pPr/>
              <a:t>98</a:t>
            </a:fld>
            <a:endParaRPr lang="en-GB" altLang="en-US"/>
          </a:p>
        </p:txBody>
      </p:sp>
      <p:sp>
        <p:nvSpPr>
          <p:cNvPr id="303105" name="Text Box 1">
            <a:extLst>
              <a:ext uri="{FF2B5EF4-FFF2-40B4-BE49-F238E27FC236}">
                <a16:creationId xmlns:a16="http://schemas.microsoft.com/office/drawing/2014/main" id="{CFA2C1A7-535B-4311-8F8B-49548DA4F584}"/>
              </a:ext>
            </a:extLst>
          </p:cNvPr>
          <p:cNvSpPr txBox="1">
            <a:spLocks noChangeArrowheads="1"/>
          </p:cNvSpPr>
          <p:nvPr/>
        </p:nvSpPr>
        <p:spPr bwMode="auto">
          <a:xfrm>
            <a:off x="1371600" y="763588"/>
            <a:ext cx="5011738" cy="37544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3106" name="Rectangle 2">
            <a:extLst>
              <a:ext uri="{FF2B5EF4-FFF2-40B4-BE49-F238E27FC236}">
                <a16:creationId xmlns:a16="http://schemas.microsoft.com/office/drawing/2014/main" id="{FC834753-A766-45C5-BF4B-A9C881244F64}"/>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5CDBF216-E07F-4050-B0A5-28B5F5301957}"/>
              </a:ext>
            </a:extLst>
          </p:cNvPr>
          <p:cNvSpPr>
            <a:spLocks noGrp="1" noChangeArrowheads="1"/>
          </p:cNvSpPr>
          <p:nvPr>
            <p:ph type="sldNum"/>
          </p:nvPr>
        </p:nvSpPr>
        <p:spPr>
          <a:ln/>
        </p:spPr>
        <p:txBody>
          <a:bodyPr/>
          <a:lstStyle/>
          <a:p>
            <a:fld id="{A209CEE7-7724-4758-A981-4AB86E5028ED}" type="slidenum">
              <a:rPr lang="en-GB" altLang="en-US"/>
              <a:pPr/>
              <a:t>99</a:t>
            </a:fld>
            <a:endParaRPr lang="en-GB" altLang="en-US"/>
          </a:p>
        </p:txBody>
      </p:sp>
      <p:sp>
        <p:nvSpPr>
          <p:cNvPr id="304129" name="Text Box 1">
            <a:extLst>
              <a:ext uri="{FF2B5EF4-FFF2-40B4-BE49-F238E27FC236}">
                <a16:creationId xmlns:a16="http://schemas.microsoft.com/office/drawing/2014/main" id="{17897C33-0807-4BA9-B4AF-135B1BBFEB9C}"/>
              </a:ext>
            </a:extLst>
          </p:cNvPr>
          <p:cNvSpPr txBox="1">
            <a:spLocks noChangeArrowheads="1"/>
          </p:cNvSpPr>
          <p:nvPr/>
        </p:nvSpPr>
        <p:spPr bwMode="auto">
          <a:xfrm>
            <a:off x="1371600" y="763588"/>
            <a:ext cx="5011738" cy="37544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4130" name="Rectangle 2">
            <a:extLst>
              <a:ext uri="{FF2B5EF4-FFF2-40B4-BE49-F238E27FC236}">
                <a16:creationId xmlns:a16="http://schemas.microsoft.com/office/drawing/2014/main" id="{9C4DDD64-38B2-4E14-B97C-2B5B5AF5120E}"/>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69740BC-AF55-487B-AE6C-042A32985F1C}"/>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1D865085-0ABA-4D15-8901-D1866C3450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701E3C2C-0D06-43F5-B861-58F8A844AF32}"/>
              </a:ext>
            </a:extLst>
          </p:cNvPr>
          <p:cNvSpPr>
            <a:spLocks noGrp="1" noChangeArrowheads="1"/>
          </p:cNvSpPr>
          <p:nvPr>
            <p:ph type="sldNum"/>
          </p:nvPr>
        </p:nvSpPr>
        <p:spPr>
          <a:ln/>
        </p:spPr>
        <p:txBody>
          <a:bodyPr/>
          <a:lstStyle/>
          <a:p>
            <a:fld id="{6C2D94DF-3B70-4732-812E-BD4A7CB93A0B}" type="slidenum">
              <a:rPr lang="en-GB" altLang="en-US"/>
              <a:pPr/>
              <a:t>100</a:t>
            </a:fld>
            <a:endParaRPr lang="en-GB" altLang="en-US"/>
          </a:p>
        </p:txBody>
      </p:sp>
      <p:sp>
        <p:nvSpPr>
          <p:cNvPr id="305153" name="Text Box 1">
            <a:extLst>
              <a:ext uri="{FF2B5EF4-FFF2-40B4-BE49-F238E27FC236}">
                <a16:creationId xmlns:a16="http://schemas.microsoft.com/office/drawing/2014/main" id="{6CBBE0BB-9122-439E-A55B-546DF0B5C5E5}"/>
              </a:ext>
            </a:extLst>
          </p:cNvPr>
          <p:cNvSpPr txBox="1">
            <a:spLocks noChangeArrowheads="1"/>
          </p:cNvSpPr>
          <p:nvPr/>
        </p:nvSpPr>
        <p:spPr bwMode="auto">
          <a:xfrm>
            <a:off x="1371600" y="763588"/>
            <a:ext cx="5010150" cy="3752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5154" name="Rectangle 2">
            <a:extLst>
              <a:ext uri="{FF2B5EF4-FFF2-40B4-BE49-F238E27FC236}">
                <a16:creationId xmlns:a16="http://schemas.microsoft.com/office/drawing/2014/main" id="{4A579D53-6E73-4148-836A-916FA00F05F9}"/>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5F732A3E-7EE8-44C6-B767-43A193CD1B6A}"/>
              </a:ext>
            </a:extLst>
          </p:cNvPr>
          <p:cNvSpPr>
            <a:spLocks noGrp="1" noChangeArrowheads="1"/>
          </p:cNvSpPr>
          <p:nvPr>
            <p:ph type="sldNum"/>
          </p:nvPr>
        </p:nvSpPr>
        <p:spPr>
          <a:ln/>
        </p:spPr>
        <p:txBody>
          <a:bodyPr/>
          <a:lstStyle/>
          <a:p>
            <a:fld id="{4A04E803-0055-4E75-BAB8-0D202CA1B22B}" type="slidenum">
              <a:rPr lang="en-GB" altLang="en-US"/>
              <a:pPr/>
              <a:t>101</a:t>
            </a:fld>
            <a:endParaRPr lang="en-GB" altLang="en-US"/>
          </a:p>
        </p:txBody>
      </p:sp>
      <p:sp>
        <p:nvSpPr>
          <p:cNvPr id="306177" name="Text Box 1">
            <a:extLst>
              <a:ext uri="{FF2B5EF4-FFF2-40B4-BE49-F238E27FC236}">
                <a16:creationId xmlns:a16="http://schemas.microsoft.com/office/drawing/2014/main" id="{38D45CFC-4CDA-4F7C-A84F-C25849CC3689}"/>
              </a:ext>
            </a:extLst>
          </p:cNvPr>
          <p:cNvSpPr txBox="1">
            <a:spLocks noChangeArrowheads="1"/>
          </p:cNvSpPr>
          <p:nvPr/>
        </p:nvSpPr>
        <p:spPr bwMode="auto">
          <a:xfrm>
            <a:off x="1371600" y="763588"/>
            <a:ext cx="5010150" cy="3752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6178" name="Rectangle 2">
            <a:extLst>
              <a:ext uri="{FF2B5EF4-FFF2-40B4-BE49-F238E27FC236}">
                <a16:creationId xmlns:a16="http://schemas.microsoft.com/office/drawing/2014/main" id="{579B6D8F-B315-47E6-B03E-2EC6A5D6D5C0}"/>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5412A6B0-E675-412F-A1EA-CB4F2BB81F41}"/>
              </a:ext>
            </a:extLst>
          </p:cNvPr>
          <p:cNvSpPr>
            <a:spLocks noGrp="1" noChangeArrowheads="1"/>
          </p:cNvSpPr>
          <p:nvPr>
            <p:ph type="sldNum"/>
          </p:nvPr>
        </p:nvSpPr>
        <p:spPr>
          <a:ln/>
        </p:spPr>
        <p:txBody>
          <a:bodyPr/>
          <a:lstStyle/>
          <a:p>
            <a:fld id="{31FD86E3-6B16-4DD3-A6F9-0BC928017E1E}" type="slidenum">
              <a:rPr lang="en-GB" altLang="en-US"/>
              <a:pPr/>
              <a:t>102</a:t>
            </a:fld>
            <a:endParaRPr lang="en-GB" altLang="en-US"/>
          </a:p>
        </p:txBody>
      </p:sp>
      <p:sp>
        <p:nvSpPr>
          <p:cNvPr id="307201" name="Text Box 1">
            <a:extLst>
              <a:ext uri="{FF2B5EF4-FFF2-40B4-BE49-F238E27FC236}">
                <a16:creationId xmlns:a16="http://schemas.microsoft.com/office/drawing/2014/main" id="{1D19A031-2152-4B52-BC9A-FACD4F13F552}"/>
              </a:ext>
            </a:extLst>
          </p:cNvPr>
          <p:cNvSpPr txBox="1">
            <a:spLocks noChangeArrowheads="1"/>
          </p:cNvSpPr>
          <p:nvPr/>
        </p:nvSpPr>
        <p:spPr bwMode="auto">
          <a:xfrm>
            <a:off x="1371600" y="763588"/>
            <a:ext cx="5010150" cy="3752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202" name="Rectangle 2">
            <a:extLst>
              <a:ext uri="{FF2B5EF4-FFF2-40B4-BE49-F238E27FC236}">
                <a16:creationId xmlns:a16="http://schemas.microsoft.com/office/drawing/2014/main" id="{92075176-A1AC-43F9-850C-690CDB78F793}"/>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EF9D721B-F44F-4A07-AB49-BD9A5753D957}"/>
              </a:ext>
            </a:extLst>
          </p:cNvPr>
          <p:cNvSpPr>
            <a:spLocks noGrp="1" noChangeArrowheads="1"/>
          </p:cNvSpPr>
          <p:nvPr>
            <p:ph type="sldNum"/>
          </p:nvPr>
        </p:nvSpPr>
        <p:spPr>
          <a:ln/>
        </p:spPr>
        <p:txBody>
          <a:bodyPr/>
          <a:lstStyle/>
          <a:p>
            <a:fld id="{D210E15A-440B-4974-AFDB-850808802CB8}" type="slidenum">
              <a:rPr lang="en-GB" altLang="en-US"/>
              <a:pPr/>
              <a:t>103</a:t>
            </a:fld>
            <a:endParaRPr lang="en-GB" altLang="en-US"/>
          </a:p>
        </p:txBody>
      </p:sp>
      <p:sp>
        <p:nvSpPr>
          <p:cNvPr id="308225" name="Text Box 1">
            <a:extLst>
              <a:ext uri="{FF2B5EF4-FFF2-40B4-BE49-F238E27FC236}">
                <a16:creationId xmlns:a16="http://schemas.microsoft.com/office/drawing/2014/main" id="{DBB29ECA-339C-411D-ABFF-AFBB6A131A93}"/>
              </a:ext>
            </a:extLst>
          </p:cNvPr>
          <p:cNvSpPr txBox="1">
            <a:spLocks noChangeArrowheads="1"/>
          </p:cNvSpPr>
          <p:nvPr/>
        </p:nvSpPr>
        <p:spPr bwMode="auto">
          <a:xfrm>
            <a:off x="1371600" y="763588"/>
            <a:ext cx="5010150" cy="3752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226" name="Rectangle 2">
            <a:extLst>
              <a:ext uri="{FF2B5EF4-FFF2-40B4-BE49-F238E27FC236}">
                <a16:creationId xmlns:a16="http://schemas.microsoft.com/office/drawing/2014/main" id="{AA78BBDC-090C-402C-A3CE-EE6EA6FC9FC6}"/>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2184C041-20CB-4003-B52D-FC48FE7459BE}"/>
              </a:ext>
            </a:extLst>
          </p:cNvPr>
          <p:cNvSpPr>
            <a:spLocks noGrp="1" noChangeArrowheads="1"/>
          </p:cNvSpPr>
          <p:nvPr>
            <p:ph type="sldNum"/>
          </p:nvPr>
        </p:nvSpPr>
        <p:spPr>
          <a:ln/>
        </p:spPr>
        <p:txBody>
          <a:bodyPr/>
          <a:lstStyle/>
          <a:p>
            <a:fld id="{D95B384C-A832-4D10-B983-7ADA391D3F02}" type="slidenum">
              <a:rPr lang="en-GB" altLang="en-US"/>
              <a:pPr/>
              <a:t>104</a:t>
            </a:fld>
            <a:endParaRPr lang="en-GB" altLang="en-US"/>
          </a:p>
        </p:txBody>
      </p:sp>
      <p:sp>
        <p:nvSpPr>
          <p:cNvPr id="309249" name="Text Box 1">
            <a:extLst>
              <a:ext uri="{FF2B5EF4-FFF2-40B4-BE49-F238E27FC236}">
                <a16:creationId xmlns:a16="http://schemas.microsoft.com/office/drawing/2014/main" id="{AC5D78C0-FD36-4075-A896-159023A16C00}"/>
              </a:ext>
            </a:extLst>
          </p:cNvPr>
          <p:cNvSpPr txBox="1">
            <a:spLocks noChangeArrowheads="1"/>
          </p:cNvSpPr>
          <p:nvPr/>
        </p:nvSpPr>
        <p:spPr bwMode="auto">
          <a:xfrm>
            <a:off x="1371600" y="763588"/>
            <a:ext cx="5010150" cy="3752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9250" name="Rectangle 2">
            <a:extLst>
              <a:ext uri="{FF2B5EF4-FFF2-40B4-BE49-F238E27FC236}">
                <a16:creationId xmlns:a16="http://schemas.microsoft.com/office/drawing/2014/main" id="{AC360C1A-6214-4800-B427-4C0554EF7C95}"/>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25DB10A4-0BF0-4EE6-84BF-401C3E37409E}"/>
              </a:ext>
            </a:extLst>
          </p:cNvPr>
          <p:cNvSpPr>
            <a:spLocks noGrp="1" noChangeArrowheads="1"/>
          </p:cNvSpPr>
          <p:nvPr>
            <p:ph type="sldNum"/>
          </p:nvPr>
        </p:nvSpPr>
        <p:spPr>
          <a:ln/>
        </p:spPr>
        <p:txBody>
          <a:bodyPr/>
          <a:lstStyle/>
          <a:p>
            <a:fld id="{36363C49-BA3D-4657-A2EA-71FF1EE21CC9}" type="slidenum">
              <a:rPr lang="en-GB" altLang="en-US"/>
              <a:pPr/>
              <a:t>105</a:t>
            </a:fld>
            <a:endParaRPr lang="en-GB" altLang="en-US"/>
          </a:p>
        </p:txBody>
      </p:sp>
      <p:sp>
        <p:nvSpPr>
          <p:cNvPr id="310273" name="Text Box 1">
            <a:extLst>
              <a:ext uri="{FF2B5EF4-FFF2-40B4-BE49-F238E27FC236}">
                <a16:creationId xmlns:a16="http://schemas.microsoft.com/office/drawing/2014/main" id="{82F57DA0-D4CA-4FC4-BDD3-8F36B4E36A73}"/>
              </a:ext>
            </a:extLst>
          </p:cNvPr>
          <p:cNvSpPr txBox="1">
            <a:spLocks noChangeArrowheads="1"/>
          </p:cNvSpPr>
          <p:nvPr/>
        </p:nvSpPr>
        <p:spPr bwMode="auto">
          <a:xfrm>
            <a:off x="1371600" y="763588"/>
            <a:ext cx="5010150" cy="37528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10274" name="Rectangle 2">
            <a:extLst>
              <a:ext uri="{FF2B5EF4-FFF2-40B4-BE49-F238E27FC236}">
                <a16:creationId xmlns:a16="http://schemas.microsoft.com/office/drawing/2014/main" id="{AA4A29A7-E273-49E7-B001-8F63EF17FC7A}"/>
              </a:ext>
            </a:extLst>
          </p:cNvPr>
          <p:cNvSpPr txBox="1">
            <a:spLocks noGrp="1"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F7F7F80-149A-43B5-A815-1B12AD7B7511}"/>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6C1FBEE5-5014-43F4-977B-2B55525417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C160-FAFB-4852-A1B1-1A1D6FC65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E11BDB3-7BFD-4A6A-9489-E9EBD2CAFC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64A2520-F780-47DA-9403-4F7A1A4E48E8}"/>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5" name="Footer Placeholder 4">
            <a:extLst>
              <a:ext uri="{FF2B5EF4-FFF2-40B4-BE49-F238E27FC236}">
                <a16:creationId xmlns:a16="http://schemas.microsoft.com/office/drawing/2014/main" id="{B27CE1E6-B3C5-42E2-95F6-FE08476CB2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DAD80F-1107-4520-A0DE-4E6CA8D53421}"/>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122105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BD41-B556-42BB-BA26-CCB2B13B24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0F9747-A758-4750-B231-CFA22CD2E5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B95338-DB12-48CB-8353-F984ADFD03C4}"/>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5" name="Footer Placeholder 4">
            <a:extLst>
              <a:ext uri="{FF2B5EF4-FFF2-40B4-BE49-F238E27FC236}">
                <a16:creationId xmlns:a16="http://schemas.microsoft.com/office/drawing/2014/main" id="{9AA6FBFA-FBC2-4FB2-9098-1B44840092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A6C8BD-23B4-432B-8CA7-7CA502164CEC}"/>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91603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47463-781B-461F-AE32-CDC18523C2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B60185-B55B-4151-B37F-2B73803E0E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70454B-88DB-453C-97CD-E717B0AF1B44}"/>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5" name="Footer Placeholder 4">
            <a:extLst>
              <a:ext uri="{FF2B5EF4-FFF2-40B4-BE49-F238E27FC236}">
                <a16:creationId xmlns:a16="http://schemas.microsoft.com/office/drawing/2014/main" id="{31E5BE04-9E23-4A12-B153-35ADC0D4C8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7AE5B2-C9B0-460E-BEBA-ED8008972E80}"/>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414665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9DD3-2453-4998-9BE0-8BB4D64377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2557C9-410A-4A0A-A243-34646CE37B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897008-A734-4700-A1C7-B9B69F59F55E}"/>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5" name="Footer Placeholder 4">
            <a:extLst>
              <a:ext uri="{FF2B5EF4-FFF2-40B4-BE49-F238E27FC236}">
                <a16:creationId xmlns:a16="http://schemas.microsoft.com/office/drawing/2014/main" id="{8226F5FE-4669-4933-872F-99B552982D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B81356-8676-4540-855D-B4D8C2862FBC}"/>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346482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218C-66CC-4B97-8B0F-EFBC9F4A96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9D7C7C-C966-4E75-A83B-6638338D4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8EB0DC-BEF3-4BD8-A5C5-E39BD40784C0}"/>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5" name="Footer Placeholder 4">
            <a:extLst>
              <a:ext uri="{FF2B5EF4-FFF2-40B4-BE49-F238E27FC236}">
                <a16:creationId xmlns:a16="http://schemas.microsoft.com/office/drawing/2014/main" id="{2426B1D3-836C-498B-BFED-1C7A897DF3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662AE4-C695-4797-A7DC-3A0F81FD5561}"/>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121749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2C3B-8FDC-41D0-BFE7-89F981E9CF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B784C2-F56B-43B6-90F2-8EC5CE48B7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CA4C6A-91F7-40D7-9870-381E18BB97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27D8447-DDFF-4988-917B-C80A6F25C0A2}"/>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6" name="Footer Placeholder 5">
            <a:extLst>
              <a:ext uri="{FF2B5EF4-FFF2-40B4-BE49-F238E27FC236}">
                <a16:creationId xmlns:a16="http://schemas.microsoft.com/office/drawing/2014/main" id="{7075C6C1-BE86-46D0-AF77-5B2DD2F058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6C0241-AB5D-4F6A-AC91-5B5E721FB926}"/>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247281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525C-94D6-4754-9B37-2D0AA3BB502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44C839-C334-4349-BDC5-14894812D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F1BFCE-BF09-48B4-A651-CF40AB529E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29A7444-95EF-40B6-BCE6-292DBD091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5297CD-1EDB-413C-9546-6B22C24C74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B8A02D-3AB6-4E07-9567-9123B4BEA416}"/>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8" name="Footer Placeholder 7">
            <a:extLst>
              <a:ext uri="{FF2B5EF4-FFF2-40B4-BE49-F238E27FC236}">
                <a16:creationId xmlns:a16="http://schemas.microsoft.com/office/drawing/2014/main" id="{ABC2CBBD-F0C1-485E-87AE-95CDD0BD34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C3B9EB-8ACD-4C59-B761-7EA56BEFA2CD}"/>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227310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525F-3335-4368-A994-6343A2B8476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641106-1626-44DB-9D04-7031596A742A}"/>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4" name="Footer Placeholder 3">
            <a:extLst>
              <a:ext uri="{FF2B5EF4-FFF2-40B4-BE49-F238E27FC236}">
                <a16:creationId xmlns:a16="http://schemas.microsoft.com/office/drawing/2014/main" id="{C7C6DFA0-1283-4525-BDD3-6E079E765C8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EA2927B-5FB5-4205-800A-2B76C8CB7060}"/>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158930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CD2A7-BD50-43F1-A396-08237D9BA5C0}"/>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3" name="Footer Placeholder 2">
            <a:extLst>
              <a:ext uri="{FF2B5EF4-FFF2-40B4-BE49-F238E27FC236}">
                <a16:creationId xmlns:a16="http://schemas.microsoft.com/office/drawing/2014/main" id="{415DCEE7-FA92-4EB3-968E-DBF72FC013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76E363-122A-4C9B-A3E0-07E93C7F1888}"/>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82341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8F05-12D1-4B62-B8A3-F139267A40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228052-DAFE-43D3-963B-E055FC226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F56A40-B692-4F62-ACA7-59094D274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5349C1-CF7F-49CF-91CF-1616F325545F}"/>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6" name="Footer Placeholder 5">
            <a:extLst>
              <a:ext uri="{FF2B5EF4-FFF2-40B4-BE49-F238E27FC236}">
                <a16:creationId xmlns:a16="http://schemas.microsoft.com/office/drawing/2014/main" id="{2F313B4D-8BCF-4A71-B4E2-802279B71A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1B14D1-4FA2-4F5B-ACB7-A0AF1C590102}"/>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404938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E9AA-343A-45C6-B015-B62C53C09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172532-EBE9-4FAD-AD53-8623D86EE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5D49BE6-DF24-4C8C-B439-C9C6DA386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E0FAC7-F203-4D9C-92BB-5228FA66BD1A}"/>
              </a:ext>
            </a:extLst>
          </p:cNvPr>
          <p:cNvSpPr>
            <a:spLocks noGrp="1"/>
          </p:cNvSpPr>
          <p:nvPr>
            <p:ph type="dt" sz="half" idx="10"/>
          </p:nvPr>
        </p:nvSpPr>
        <p:spPr/>
        <p:txBody>
          <a:bodyPr/>
          <a:lstStyle/>
          <a:p>
            <a:fld id="{B07E3903-3936-4924-8F5D-E00D3D6C57C1}" type="datetimeFigureOut">
              <a:rPr lang="en-GB" smtClean="0"/>
              <a:t>25/04/2019</a:t>
            </a:fld>
            <a:endParaRPr lang="en-GB"/>
          </a:p>
        </p:txBody>
      </p:sp>
      <p:sp>
        <p:nvSpPr>
          <p:cNvPr id="6" name="Footer Placeholder 5">
            <a:extLst>
              <a:ext uri="{FF2B5EF4-FFF2-40B4-BE49-F238E27FC236}">
                <a16:creationId xmlns:a16="http://schemas.microsoft.com/office/drawing/2014/main" id="{575E1FC4-946A-48AE-8465-C36D8FCE7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07D074-F8CD-408C-B0B3-11415978058B}"/>
              </a:ext>
            </a:extLst>
          </p:cNvPr>
          <p:cNvSpPr>
            <a:spLocks noGrp="1"/>
          </p:cNvSpPr>
          <p:nvPr>
            <p:ph type="sldNum" sz="quarter" idx="12"/>
          </p:nvPr>
        </p:nvSpPr>
        <p:spPr/>
        <p:txBody>
          <a:bodyPr/>
          <a:lstStyle/>
          <a:p>
            <a:fld id="{E8A928C2-E70D-4646-AF8E-2A37FF49BEFC}" type="slidenum">
              <a:rPr lang="en-GB" smtClean="0"/>
              <a:t>‹#›</a:t>
            </a:fld>
            <a:endParaRPr lang="en-GB"/>
          </a:p>
        </p:txBody>
      </p:sp>
    </p:spTree>
    <p:extLst>
      <p:ext uri="{BB962C8B-B14F-4D97-AF65-F5344CB8AC3E}">
        <p14:creationId xmlns:p14="http://schemas.microsoft.com/office/powerpoint/2010/main" val="41778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9151B-297A-41C4-ADF1-E92126004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879F90-2826-4B51-80CF-CCE73B848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A52B4-FC62-493A-945B-2D32A40BA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E3903-3936-4924-8F5D-E00D3D6C57C1}" type="datetimeFigureOut">
              <a:rPr lang="en-GB" smtClean="0"/>
              <a:t>25/04/2019</a:t>
            </a:fld>
            <a:endParaRPr lang="en-GB"/>
          </a:p>
        </p:txBody>
      </p:sp>
      <p:sp>
        <p:nvSpPr>
          <p:cNvPr id="5" name="Footer Placeholder 4">
            <a:extLst>
              <a:ext uri="{FF2B5EF4-FFF2-40B4-BE49-F238E27FC236}">
                <a16:creationId xmlns:a16="http://schemas.microsoft.com/office/drawing/2014/main" id="{8808C7E3-51CF-449D-9393-DC4C10257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E8E11FE-0400-487E-AED4-831957B13D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928C2-E70D-4646-AF8E-2A37FF49BEFC}" type="slidenum">
              <a:rPr lang="en-GB" smtClean="0"/>
              <a:t>‹#›</a:t>
            </a:fld>
            <a:endParaRPr lang="en-GB"/>
          </a:p>
        </p:txBody>
      </p:sp>
    </p:spTree>
    <p:extLst>
      <p:ext uri="{BB962C8B-B14F-4D97-AF65-F5344CB8AC3E}">
        <p14:creationId xmlns:p14="http://schemas.microsoft.com/office/powerpoint/2010/main" val="314069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ocean.com/community/tutorials/digitalocean-ebook-how-to-code-in-pyth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ython.org/dev/peps/pep-0008/"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B1D3-8A34-4560-A0FF-4C85438B90A6}"/>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555CCAE-43FA-48F5-A190-219F8633CCD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3570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9450A784-1818-4088-95B2-AD63783C2F0A}"/>
              </a:ext>
            </a:extLst>
          </p:cNvPr>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Hello, world!</a:t>
            </a:r>
          </a:p>
        </p:txBody>
      </p:sp>
      <p:sp>
        <p:nvSpPr>
          <p:cNvPr id="10242" name="Rectangle 2">
            <a:extLst>
              <a:ext uri="{FF2B5EF4-FFF2-40B4-BE49-F238E27FC236}">
                <a16:creationId xmlns:a16="http://schemas.microsoft.com/office/drawing/2014/main" id="{7DC1C649-0161-46A5-B083-6D7F00FB2774}"/>
              </a:ext>
            </a:extLst>
          </p:cNvPr>
          <p:cNvSpPr>
            <a:spLocks noGrp="1" noChangeArrowheads="1"/>
          </p:cNvSpPr>
          <p:nvPr>
            <p:ph type="body" idx="1"/>
          </p:nvPr>
        </p:nvSpPr>
        <p:spPr>
          <a:xfrm>
            <a:off x="2004531" y="1451673"/>
            <a:ext cx="8229024" cy="5007406"/>
          </a:xfrm>
          <a:ln/>
        </p:spPr>
        <p:txBody>
          <a:bodyPr>
            <a:normAutofit lnSpcReduction="10000"/>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a:t>Let's get started!  Here's an example of a python program run as a script:</a:t>
            </a:r>
            <a:br>
              <a:rPr lang="en-GB" altLang="en-US" sz="2540"/>
            </a:br>
            <a:br>
              <a:rPr lang="en-GB" altLang="en-US" sz="2540"/>
            </a:br>
            <a:r>
              <a:rPr lang="en-GB" altLang="en-US" sz="2540"/>
              <a:t>#!/usr/bin/python</a:t>
            </a:r>
            <a:br>
              <a:rPr lang="en-GB" altLang="en-US" sz="2540"/>
            </a:br>
            <a:br>
              <a:rPr lang="en-GB" altLang="en-US" sz="2540"/>
            </a:br>
            <a:r>
              <a:rPr lang="en-GB" altLang="en-US" sz="2540"/>
              <a:t>print “Hello, world”</a:t>
            </a:r>
            <a:br>
              <a:rPr lang="en-GB" altLang="en-US" sz="2540"/>
            </a:br>
            <a:endParaRPr lang="en-GB" altLang="en-US" sz="254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a:t>If this is saved to a file hello.py, then set execute permissions on this file (chmod u+x hello.py in Unix/Linux), and run it with “./hello.py”</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a:t>When run, this program prints</a:t>
            </a:r>
            <a:br>
              <a:rPr lang="en-GB" altLang="en-US" sz="2540"/>
            </a:br>
            <a:br>
              <a:rPr lang="en-GB" altLang="en-US" sz="2540"/>
            </a:br>
            <a:r>
              <a:rPr lang="en-GB" altLang="en-US" sz="2540"/>
              <a:t>Hello, world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a:extLst>
              <a:ext uri="{FF2B5EF4-FFF2-40B4-BE49-F238E27FC236}">
                <a16:creationId xmlns:a16="http://schemas.microsoft.com/office/drawing/2014/main" id="{BACAFE0B-E25A-4449-A106-DD6318151A41}"/>
              </a:ext>
            </a:extLst>
          </p:cNvPr>
          <p:cNvSpPr>
            <a:spLocks noGrp="1" noChangeArrowheads="1"/>
          </p:cNvSpPr>
          <p:nvPr>
            <p:ph type="title"/>
          </p:nvPr>
        </p:nvSpPr>
        <p:spPr>
          <a:xfrm>
            <a:off x="1980049" y="313954"/>
            <a:ext cx="821174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Module Packages</a:t>
            </a:r>
          </a:p>
        </p:txBody>
      </p:sp>
      <p:sp>
        <p:nvSpPr>
          <p:cNvPr id="128002" name="Rectangle 2">
            <a:extLst>
              <a:ext uri="{FF2B5EF4-FFF2-40B4-BE49-F238E27FC236}">
                <a16:creationId xmlns:a16="http://schemas.microsoft.com/office/drawing/2014/main" id="{90F05A18-70B2-4997-949A-38554A5D48B4}"/>
              </a:ext>
            </a:extLst>
          </p:cNvPr>
          <p:cNvSpPr>
            <a:spLocks noGrp="1" noChangeArrowheads="1"/>
          </p:cNvSpPr>
          <p:nvPr>
            <p:ph type="body" idx="1"/>
          </p:nvPr>
        </p:nvSpPr>
        <p:spPr>
          <a:xfrm>
            <a:off x="2021813" y="1244291"/>
            <a:ext cx="8211742" cy="5191746"/>
          </a:xfrm>
          <a:ln/>
        </p:spPr>
        <p:txBody>
          <a:bodyPr/>
          <a:lstStyle/>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When using import, we can give a directory path instead of a simple name.  A directory of Python code is known as a “package”:</a:t>
            </a:r>
            <a:br>
              <a:rPr lang="en-GB" altLang="en-US" dirty="0"/>
            </a:br>
            <a:r>
              <a:rPr lang="en-GB" altLang="en-US" dirty="0"/>
              <a:t>import dir1.dir2.module</a:t>
            </a:r>
            <a:br>
              <a:rPr lang="en-GB" altLang="en-US" dirty="0"/>
            </a:br>
            <a:r>
              <a:rPr lang="en-GB" altLang="en-US" dirty="0"/>
              <a:t>or</a:t>
            </a:r>
            <a:br>
              <a:rPr lang="en-GB" altLang="en-US" dirty="0"/>
            </a:br>
            <a:r>
              <a:rPr lang="en-GB" altLang="en-US" dirty="0"/>
              <a:t>from dir1.dir2.module import x</a:t>
            </a:r>
            <a:br>
              <a:rPr lang="en-GB" altLang="en-US" dirty="0"/>
            </a:br>
            <a:r>
              <a:rPr lang="en-GB" altLang="en-US" dirty="0"/>
              <a:t>will look for a file dir1/dir2/module.py</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Note: dir1 must be within one of the directories in the PYTHONPATH</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Note: dir1 and dir2 must be simple names, not using platform-specific syntax (e.g., no C:\)</a:t>
            </a:r>
            <a:r>
              <a:rPr lang="ar-SA" altLang="en-US" dirty="0"/>
              <a:t>‏</a:t>
            </a: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F2C17A01-1AF0-4D41-8556-E6E20504D025}"/>
              </a:ext>
            </a:extLst>
          </p:cNvPr>
          <p:cNvSpPr>
            <a:spLocks noGrp="1" noChangeArrowheads="1"/>
          </p:cNvSpPr>
          <p:nvPr>
            <p:ph type="title"/>
          </p:nvPr>
        </p:nvSpPr>
        <p:spPr>
          <a:xfrm>
            <a:off x="1980049" y="313954"/>
            <a:ext cx="821174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Package __init__.py files</a:t>
            </a:r>
          </a:p>
        </p:txBody>
      </p:sp>
      <p:sp>
        <p:nvSpPr>
          <p:cNvPr id="129026" name="Rectangle 2">
            <a:extLst>
              <a:ext uri="{FF2B5EF4-FFF2-40B4-BE49-F238E27FC236}">
                <a16:creationId xmlns:a16="http://schemas.microsoft.com/office/drawing/2014/main" id="{31065A3E-03E2-4674-AF34-22556390DD98}"/>
              </a:ext>
            </a:extLst>
          </p:cNvPr>
          <p:cNvSpPr>
            <a:spLocks noGrp="1" noChangeArrowheads="1"/>
          </p:cNvSpPr>
          <p:nvPr>
            <p:ph type="body" idx="1"/>
          </p:nvPr>
        </p:nvSpPr>
        <p:spPr>
          <a:xfrm>
            <a:off x="2021813" y="1451673"/>
            <a:ext cx="8211742" cy="4969962"/>
          </a:xfrm>
          <a:ln/>
        </p:spPr>
        <p:txBody>
          <a:bodyPr/>
          <a:lstStyle/>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177" dirty="0"/>
              <a:t>When using Python packages (directory path syntax for imports), each directory in the path needs to have an __init__.py file</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177" dirty="0"/>
              <a:t>The file could be blank</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177" dirty="0"/>
              <a:t>If not blank, the file contains Python code; the first time Python imports through this directory, it will run the code in the __init__.py file</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177" dirty="0"/>
              <a:t>In the dir1.dir2.module example, a namespace dir1.dir2 now exists which contains all names assigned by dir2's __init__.py file</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177" dirty="0"/>
              <a:t>The file can contain an “__all__” list which specifies what is exported by default when a directory is imported with the from* statement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7D5166B4-C81C-4DA3-8A3E-066644D55CBB}"/>
              </a:ext>
            </a:extLst>
          </p:cNvPr>
          <p:cNvSpPr>
            <a:spLocks noGrp="1" noChangeArrowheads="1"/>
          </p:cNvSpPr>
          <p:nvPr>
            <p:ph type="title"/>
          </p:nvPr>
        </p:nvSpPr>
        <p:spPr>
          <a:xfrm>
            <a:off x="1980049" y="313954"/>
            <a:ext cx="821174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Data encapsulation</a:t>
            </a:r>
          </a:p>
        </p:txBody>
      </p:sp>
      <p:sp>
        <p:nvSpPr>
          <p:cNvPr id="130050" name="Rectangle 2">
            <a:extLst>
              <a:ext uri="{FF2B5EF4-FFF2-40B4-BE49-F238E27FC236}">
                <a16:creationId xmlns:a16="http://schemas.microsoft.com/office/drawing/2014/main" id="{245FA113-77C3-49CC-B69E-360E5DFECABD}"/>
              </a:ext>
            </a:extLst>
          </p:cNvPr>
          <p:cNvSpPr>
            <a:spLocks noGrp="1" noChangeArrowheads="1"/>
          </p:cNvSpPr>
          <p:nvPr>
            <p:ph type="body" idx="1"/>
          </p:nvPr>
        </p:nvSpPr>
        <p:spPr>
          <a:xfrm>
            <a:off x="1980049" y="1604329"/>
            <a:ext cx="8211742" cy="4586882"/>
          </a:xfrm>
          <a:ln/>
        </p:spPr>
        <p:txBody>
          <a:bodyPr/>
          <a:lstStyle/>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By default, names beginning with an underscore will not be copied in an import statement (they can still be changed if accessed directly)</a:t>
            </a:r>
            <a:r>
              <a:rPr lang="ar-SA" altLang="en-US" dirty="0"/>
              <a:t>‏</a:t>
            </a:r>
            <a:endParaRPr lang="en-GB" altLang="en-US" dirty="0"/>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Alternatively, one can list the names to be copied on import by assigning them to a list called __all__:</a:t>
            </a:r>
            <a:br>
              <a:rPr lang="en-GB" altLang="en-US" dirty="0"/>
            </a:br>
            <a:r>
              <a:rPr lang="en-GB" altLang="en-US" dirty="0"/>
              <a:t>__all__ = [“x1”, “y1”, “z1”] # export only these</a:t>
            </a:r>
            <a:br>
              <a:rPr lang="en-GB" altLang="en-US" dirty="0"/>
            </a:br>
            <a:r>
              <a:rPr lang="en-GB" altLang="en-US" dirty="0"/>
              <a:t>this list is only read when using the from * syntax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9ED00AEE-8A4A-42D2-BDE9-0B5303B4EBA6}"/>
              </a:ext>
            </a:extLst>
          </p:cNvPr>
          <p:cNvSpPr>
            <a:spLocks noGrp="1" noChangeArrowheads="1"/>
          </p:cNvSpPr>
          <p:nvPr>
            <p:ph type="title"/>
          </p:nvPr>
        </p:nvSpPr>
        <p:spPr>
          <a:xfrm>
            <a:off x="1980049" y="313954"/>
            <a:ext cx="821174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__name__ and __main__</a:t>
            </a:r>
          </a:p>
        </p:txBody>
      </p:sp>
      <p:sp>
        <p:nvSpPr>
          <p:cNvPr id="131074" name="Rectangle 2">
            <a:extLst>
              <a:ext uri="{FF2B5EF4-FFF2-40B4-BE49-F238E27FC236}">
                <a16:creationId xmlns:a16="http://schemas.microsoft.com/office/drawing/2014/main" id="{421F8E53-2B56-49AF-AD58-4912B0F14A0A}"/>
              </a:ext>
            </a:extLst>
          </p:cNvPr>
          <p:cNvSpPr>
            <a:spLocks noGrp="1" noChangeArrowheads="1"/>
          </p:cNvSpPr>
          <p:nvPr>
            <p:ph type="body" idx="1"/>
          </p:nvPr>
        </p:nvSpPr>
        <p:spPr>
          <a:xfrm>
            <a:off x="1980049" y="1604329"/>
            <a:ext cx="8211742" cy="4509114"/>
          </a:xfrm>
          <a:ln/>
        </p:spPr>
        <p:txBody>
          <a:bodyPr/>
          <a:lstStyle/>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When a file is run as a top-level program, it's __name__ is set to “__main__” when it starts</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If a file is imported, __name__ is set to the name of the module as the importer sees it</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use this to package a module as a library, but allow it to run stand-alone also, by checking </a:t>
            </a:r>
            <a:br>
              <a:rPr lang="en-GB" altLang="en-US" dirty="0"/>
            </a:br>
            <a:r>
              <a:rPr lang="en-GB" altLang="en-US" dirty="0"/>
              <a:t>if __name__ == '__main__': </a:t>
            </a:r>
            <a:br>
              <a:rPr lang="en-GB" altLang="en-US" dirty="0"/>
            </a:br>
            <a:r>
              <a:rPr lang="en-GB" altLang="en-US" dirty="0"/>
              <a:t>  </a:t>
            </a:r>
            <a:r>
              <a:rPr lang="en-GB" altLang="en-US" dirty="0" err="1"/>
              <a:t>do_whatever</a:t>
            </a:r>
            <a:r>
              <a:rPr lang="en-GB" altLang="en-US" dirty="0"/>
              <a:t>() # run in stand-alone mode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B7BC31CC-A934-4D24-8D1C-48410AB6DBE2}"/>
              </a:ext>
            </a:extLst>
          </p:cNvPr>
          <p:cNvSpPr>
            <a:spLocks noGrp="1" noChangeArrowheads="1"/>
          </p:cNvSpPr>
          <p:nvPr>
            <p:ph type="title"/>
          </p:nvPr>
        </p:nvSpPr>
        <p:spPr>
          <a:xfrm>
            <a:off x="1980049" y="313954"/>
            <a:ext cx="821174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Import as</a:t>
            </a:r>
          </a:p>
        </p:txBody>
      </p:sp>
      <p:sp>
        <p:nvSpPr>
          <p:cNvPr id="132098" name="Rectangle 2">
            <a:extLst>
              <a:ext uri="{FF2B5EF4-FFF2-40B4-BE49-F238E27FC236}">
                <a16:creationId xmlns:a16="http://schemas.microsoft.com/office/drawing/2014/main" id="{B2A26563-D9CF-4CB7-A726-40812CFEFFA7}"/>
              </a:ext>
            </a:extLst>
          </p:cNvPr>
          <p:cNvSpPr>
            <a:spLocks noGrp="1" noChangeArrowheads="1"/>
          </p:cNvSpPr>
          <p:nvPr>
            <p:ph type="body" idx="1"/>
          </p:nvPr>
        </p:nvSpPr>
        <p:spPr>
          <a:xfrm>
            <a:off x="1980049" y="1604329"/>
            <a:ext cx="8211742" cy="4509114"/>
          </a:xfrm>
          <a:ln/>
        </p:spPr>
        <p:txBody>
          <a:bodyPr/>
          <a:lstStyle/>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You can rename a module (from the point of view of the importer) by using:</a:t>
            </a:r>
            <a:br>
              <a:rPr lang="en-GB" altLang="en-US" dirty="0"/>
            </a:br>
            <a:r>
              <a:rPr lang="en-GB" altLang="en-US" dirty="0"/>
              <a:t>import </a:t>
            </a:r>
            <a:r>
              <a:rPr lang="en-GB" altLang="en-US" dirty="0" err="1"/>
              <a:t>longmodulename</a:t>
            </a:r>
            <a:r>
              <a:rPr lang="en-GB" altLang="en-US" dirty="0"/>
              <a:t> as </a:t>
            </a:r>
            <a:r>
              <a:rPr lang="en-GB" altLang="en-US" dirty="0" err="1"/>
              <a:t>shortname</a:t>
            </a:r>
            <a:r>
              <a:rPr lang="en-GB" altLang="en-US" dirty="0"/>
              <a:t>,</a:t>
            </a:r>
            <a:br>
              <a:rPr lang="en-GB" altLang="en-US" dirty="0"/>
            </a:br>
            <a:r>
              <a:rPr lang="en-GB" altLang="en-US" dirty="0"/>
              <a:t>where </a:t>
            </a:r>
            <a:r>
              <a:rPr lang="en-GB" altLang="en-US" dirty="0" err="1"/>
              <a:t>shortname</a:t>
            </a:r>
            <a:r>
              <a:rPr lang="en-GB" altLang="en-US" dirty="0"/>
              <a:t> is the alias for the original module name</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Using this syntax requires you to use the short name thereafter, not the long name</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also do</a:t>
            </a:r>
            <a:br>
              <a:rPr lang="en-GB" altLang="en-US" dirty="0"/>
            </a:br>
            <a:r>
              <a:rPr lang="en-GB" altLang="en-US" dirty="0"/>
              <a:t>from module import </a:t>
            </a:r>
            <a:r>
              <a:rPr lang="en-GB" altLang="en-US" dirty="0" err="1"/>
              <a:t>longname</a:t>
            </a:r>
            <a:r>
              <a:rPr lang="en-GB" altLang="en-US" dirty="0"/>
              <a:t> as name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BDB07D1E-424A-45A8-BCB0-53D4B6B5D209}"/>
              </a:ext>
            </a:extLst>
          </p:cNvPr>
          <p:cNvSpPr>
            <a:spLocks noGrp="1" noChangeArrowheads="1"/>
          </p:cNvSpPr>
          <p:nvPr>
            <p:ph type="title"/>
          </p:nvPr>
        </p:nvSpPr>
        <p:spPr>
          <a:xfrm>
            <a:off x="1980049" y="228986"/>
            <a:ext cx="8211742" cy="1216927"/>
          </a:xfrm>
          <a:ln/>
        </p:spPr>
        <p:txBody>
          <a:bodyPr>
            <a:normAutofit fontScale="90000"/>
          </a:bodyPr>
          <a:lstStyle/>
          <a:p>
            <a:pPr>
              <a:lnSpc>
                <a:spcPct val="100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Reload may not affect “from” imports</a:t>
            </a:r>
          </a:p>
        </p:txBody>
      </p:sp>
      <p:sp>
        <p:nvSpPr>
          <p:cNvPr id="133122" name="Rectangle 2">
            <a:extLst>
              <a:ext uri="{FF2B5EF4-FFF2-40B4-BE49-F238E27FC236}">
                <a16:creationId xmlns:a16="http://schemas.microsoft.com/office/drawing/2014/main" id="{711CB2BB-2D1C-4C43-8207-4F024AA94C12}"/>
              </a:ext>
            </a:extLst>
          </p:cNvPr>
          <p:cNvSpPr>
            <a:spLocks noGrp="1" noChangeArrowheads="1"/>
          </p:cNvSpPr>
          <p:nvPr>
            <p:ph type="body" idx="1"/>
          </p:nvPr>
        </p:nvSpPr>
        <p:spPr>
          <a:xfrm>
            <a:off x="1938284" y="1712341"/>
            <a:ext cx="8211742" cy="4509113"/>
          </a:xfrm>
          <a:ln/>
        </p:spPr>
        <p:txBody>
          <a:bodyPr/>
          <a:lstStyle/>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From copies names, and does not retain a link back to the original module</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When reload is run, it changes the module, but not any copies that were made on an original </a:t>
            </a:r>
            <a:br>
              <a:rPr lang="en-GB" altLang="en-US" dirty="0"/>
            </a:br>
            <a:r>
              <a:rPr lang="en-GB" altLang="en-US" dirty="0"/>
              <a:t>from module import XX</a:t>
            </a:r>
            <a:br>
              <a:rPr lang="en-GB" altLang="en-US" dirty="0"/>
            </a:br>
            <a:r>
              <a:rPr lang="en-GB" altLang="en-US" dirty="0"/>
              <a:t>statement</a:t>
            </a:r>
          </a:p>
          <a:p>
            <a:pPr marL="364366" indent="-269314">
              <a:lnSpc>
                <a:spcPct val="100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If this is a problem, import the entire module and use name qualification (</a:t>
            </a:r>
            <a:r>
              <a:rPr lang="en-GB" altLang="en-US" dirty="0" err="1"/>
              <a:t>module.XX</a:t>
            </a:r>
            <a:r>
              <a:rPr lang="en-GB" altLang="en-US" dirty="0"/>
              <a:t>) instead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3B0D074-80DE-4364-9836-88B18EF2CFD4}"/>
              </a:ext>
            </a:extLst>
          </p:cNvPr>
          <p:cNvSpPr>
            <a:spLocks noGrp="1" noChangeArrowheads="1"/>
          </p:cNvSpPr>
          <p:nvPr>
            <p:ph type="ctrTitle"/>
          </p:nvPr>
        </p:nvSpPr>
        <p:spPr>
          <a:xfrm>
            <a:off x="2209800" y="2286000"/>
            <a:ext cx="7772400" cy="1143000"/>
          </a:xfrm>
        </p:spPr>
        <p:txBody>
          <a:bodyPr/>
          <a:lstStyle/>
          <a:p>
            <a:r>
              <a:rPr lang="en-US" altLang="en-US">
                <a:effectLst>
                  <a:outerShdw blurRad="38100" dist="38100" dir="2700000" algn="tl">
                    <a:srgbClr val="000000"/>
                  </a:outerShdw>
                </a:effectLst>
                <a:ea typeface="ＭＳ Ｐゴシック" panose="020B0600070205080204" pitchFamily="34" charset="-128"/>
              </a:rPr>
              <a:t>The Basics</a:t>
            </a:r>
          </a:p>
        </p:txBody>
      </p:sp>
      <p:pic>
        <p:nvPicPr>
          <p:cNvPr id="45059" name="Picture 4" descr="AN03633_">
            <a:extLst>
              <a:ext uri="{FF2B5EF4-FFF2-40B4-BE49-F238E27FC236}">
                <a16:creationId xmlns:a16="http://schemas.microsoft.com/office/drawing/2014/main" id="{45A04F6C-76CC-49D4-96B1-F3A98E76C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505201"/>
            <a:ext cx="4054475"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a:extLst>
              <a:ext uri="{FF2B5EF4-FFF2-40B4-BE49-F238E27FC236}">
                <a16:creationId xmlns:a16="http://schemas.microsoft.com/office/drawing/2014/main" id="{84043B57-8629-458F-951E-7933FDE466D9}"/>
              </a:ext>
            </a:extLst>
          </p:cNvPr>
          <p:cNvSpPr>
            <a:spLocks noGrp="1" noChangeArrowheads="1"/>
          </p:cNvSpPr>
          <p:nvPr>
            <p:ph type="title"/>
          </p:nvPr>
        </p:nvSpPr>
        <p:spPr/>
        <p:txBody>
          <a:bodyPr/>
          <a:lstStyle/>
          <a:p>
            <a:r>
              <a:rPr lang="en-US" altLang="en-US" dirty="0">
                <a:effectLst>
                  <a:outerShdw blurRad="38100" dist="38100" dir="2700000" algn="tl">
                    <a:srgbClr val="000000"/>
                  </a:outerShdw>
                </a:effectLst>
                <a:ea typeface="ＭＳ Ｐゴシック" panose="020B0600070205080204" pitchFamily="34" charset="-128"/>
              </a:rPr>
              <a:t>A Code Sample </a:t>
            </a:r>
          </a:p>
        </p:txBody>
      </p:sp>
      <p:sp>
        <p:nvSpPr>
          <p:cNvPr id="47107" name="Rectangle 1027">
            <a:extLst>
              <a:ext uri="{FF2B5EF4-FFF2-40B4-BE49-F238E27FC236}">
                <a16:creationId xmlns:a16="http://schemas.microsoft.com/office/drawing/2014/main" id="{1F94BA77-82AB-4CE4-8011-9B43F578A0FB}"/>
              </a:ext>
            </a:extLst>
          </p:cNvPr>
          <p:cNvSpPr>
            <a:spLocks noGrp="1" noChangeArrowheads="1"/>
          </p:cNvSpPr>
          <p:nvPr>
            <p:ph type="body" idx="1"/>
          </p:nvPr>
        </p:nvSpPr>
        <p:spPr/>
        <p:txBody>
          <a:bodyPr/>
          <a:lstStyle/>
          <a:p>
            <a:pPr>
              <a:buFont typeface="Symbol" panose="05050102010706020507" pitchFamily="18" charset="2"/>
              <a:buNone/>
            </a:pPr>
            <a:r>
              <a:rPr lang="en-US" altLang="en-US" b="0" dirty="0">
                <a:latin typeface="Lucida Sans Typewriter" panose="020B0509030504030204" pitchFamily="49" charset="0"/>
                <a:ea typeface="ＭＳ Ｐゴシック" panose="020B0600070205080204" pitchFamily="34" charset="-128"/>
              </a:rPr>
              <a:t> x = 34 - 23            </a:t>
            </a:r>
            <a:r>
              <a:rPr lang="en-US" altLang="en-US" b="0" dirty="0">
                <a:solidFill>
                  <a:srgbClr val="FF3300"/>
                </a:solidFill>
                <a:latin typeface="Lucida Sans Typewriter" panose="020B0509030504030204" pitchFamily="49" charset="0"/>
                <a:ea typeface="ＭＳ Ｐゴシック" panose="020B0600070205080204" pitchFamily="34" charset="-128"/>
              </a:rPr>
              <a:t># A comment.</a:t>
            </a:r>
          </a:p>
          <a:p>
            <a:pPr>
              <a:buFont typeface="Symbol" panose="05050102010706020507" pitchFamily="18" charset="2"/>
              <a:buNone/>
            </a:pPr>
            <a:r>
              <a:rPr lang="en-US" altLang="en-US" b="0" dirty="0">
                <a:latin typeface="Lucida Sans Typewriter" panose="020B0509030504030204" pitchFamily="49" charset="0"/>
                <a:ea typeface="ＭＳ Ｐゴシック" panose="020B0600070205080204" pitchFamily="34" charset="-128"/>
              </a:rPr>
              <a:t> y = </a:t>
            </a:r>
            <a:r>
              <a:rPr lang="en-US" altLang="en-US" b="0" dirty="0">
                <a:solidFill>
                  <a:srgbClr val="33CC33"/>
                </a:solidFill>
                <a:latin typeface="Lucida Sans Typewriter" panose="020B0509030504030204" pitchFamily="49" charset="0"/>
                <a:ea typeface="ＭＳ Ｐゴシック" panose="020B0600070205080204" pitchFamily="34" charset="-128"/>
              </a:rPr>
              <a:t>“Hello”</a:t>
            </a:r>
            <a:r>
              <a:rPr lang="en-US" altLang="en-US" b="0" dirty="0">
                <a:latin typeface="Lucida Sans Typewriter" panose="020B0509030504030204" pitchFamily="49" charset="0"/>
                <a:ea typeface="ＭＳ Ｐゴシック" panose="020B0600070205080204" pitchFamily="34" charset="-128"/>
              </a:rPr>
              <a:t>            </a:t>
            </a:r>
            <a:r>
              <a:rPr lang="en-US" altLang="en-US" b="0" dirty="0">
                <a:solidFill>
                  <a:srgbClr val="FF3300"/>
                </a:solidFill>
                <a:latin typeface="Lucida Sans Typewriter" panose="020B0509030504030204" pitchFamily="49" charset="0"/>
                <a:ea typeface="ＭＳ Ｐゴシック" panose="020B0600070205080204" pitchFamily="34" charset="-128"/>
              </a:rPr>
              <a:t># Another one.</a:t>
            </a:r>
          </a:p>
          <a:p>
            <a:pPr>
              <a:buFont typeface="Symbol" panose="05050102010706020507" pitchFamily="18" charset="2"/>
              <a:buNone/>
            </a:pPr>
            <a:r>
              <a:rPr lang="en-US" altLang="en-US" b="0" dirty="0">
                <a:latin typeface="Lucida Sans Typewriter" panose="020B0509030504030204" pitchFamily="49" charset="0"/>
                <a:ea typeface="ＭＳ Ｐゴシック" panose="020B0600070205080204" pitchFamily="34" charset="-128"/>
              </a:rPr>
              <a:t> z = 3.45    </a:t>
            </a:r>
          </a:p>
          <a:p>
            <a:pPr>
              <a:buFont typeface="Symbol" panose="05050102010706020507" pitchFamily="18" charset="2"/>
              <a:buNone/>
            </a:pPr>
            <a:r>
              <a:rPr lang="en-US" altLang="en-US" b="0" dirty="0">
                <a:latin typeface="Lucida Sans Typewriter" panose="020B0509030504030204" pitchFamily="49" charset="0"/>
                <a:ea typeface="ＭＳ Ｐゴシック" panose="020B0600070205080204" pitchFamily="34" charset="-128"/>
              </a:rPr>
              <a:t> </a:t>
            </a:r>
            <a:r>
              <a:rPr lang="en-US" altLang="en-US" b="0" dirty="0">
                <a:solidFill>
                  <a:srgbClr val="FF6600"/>
                </a:solidFill>
                <a:latin typeface="Lucida Sans Typewriter" panose="020B0509030504030204" pitchFamily="49" charset="0"/>
                <a:ea typeface="ＭＳ Ｐゴシック" panose="020B0600070205080204" pitchFamily="34" charset="-128"/>
              </a:rPr>
              <a:t>if</a:t>
            </a:r>
            <a:r>
              <a:rPr lang="en-US" altLang="en-US" b="0" dirty="0">
                <a:latin typeface="Lucida Sans Typewriter" panose="020B0509030504030204" pitchFamily="49" charset="0"/>
                <a:ea typeface="ＭＳ Ｐゴシック" panose="020B0600070205080204" pitchFamily="34" charset="-128"/>
              </a:rPr>
              <a:t> z == 3.45 </a:t>
            </a:r>
            <a:r>
              <a:rPr lang="en-US" altLang="en-US" b="0" dirty="0">
                <a:solidFill>
                  <a:srgbClr val="FF6600"/>
                </a:solidFill>
                <a:latin typeface="Lucida Sans Typewriter" panose="020B0509030504030204" pitchFamily="49" charset="0"/>
                <a:ea typeface="ＭＳ Ｐゴシック" panose="020B0600070205080204" pitchFamily="34" charset="-128"/>
              </a:rPr>
              <a:t>or</a:t>
            </a:r>
            <a:r>
              <a:rPr lang="en-US" altLang="en-US" b="0" dirty="0">
                <a:latin typeface="Lucida Sans Typewriter" panose="020B0509030504030204" pitchFamily="49" charset="0"/>
                <a:ea typeface="ＭＳ Ｐゴシック" panose="020B0600070205080204" pitchFamily="34" charset="-128"/>
              </a:rPr>
              <a:t> y == </a:t>
            </a:r>
            <a:r>
              <a:rPr lang="en-US" altLang="en-US" b="0" dirty="0">
                <a:solidFill>
                  <a:srgbClr val="33CC33"/>
                </a:solidFill>
                <a:latin typeface="Lucida Sans Typewriter" panose="020B0509030504030204" pitchFamily="49" charset="0"/>
                <a:ea typeface="ＭＳ Ｐゴシック" panose="020B0600070205080204" pitchFamily="34" charset="-128"/>
              </a:rPr>
              <a:t>“Hello”</a:t>
            </a:r>
            <a:r>
              <a:rPr lang="en-US" altLang="en-US" b="0" dirty="0">
                <a:latin typeface="Lucida Sans Typewriter" panose="020B0509030504030204" pitchFamily="49" charset="0"/>
                <a:ea typeface="ＭＳ Ｐゴシック" panose="020B0600070205080204" pitchFamily="34" charset="-128"/>
              </a:rPr>
              <a:t>:</a:t>
            </a:r>
          </a:p>
          <a:p>
            <a:pPr>
              <a:buFont typeface="Symbol" panose="05050102010706020507" pitchFamily="18" charset="2"/>
              <a:buNone/>
            </a:pPr>
            <a:r>
              <a:rPr lang="en-US" altLang="en-US" b="0" dirty="0">
                <a:latin typeface="Lucida Sans Typewriter" panose="020B0509030504030204" pitchFamily="49" charset="0"/>
                <a:ea typeface="ＭＳ Ｐゴシック" panose="020B0600070205080204" pitchFamily="34" charset="-128"/>
              </a:rPr>
              <a:t>     x = x + 1</a:t>
            </a:r>
          </a:p>
          <a:p>
            <a:pPr>
              <a:buFont typeface="Symbol" panose="05050102010706020507" pitchFamily="18" charset="2"/>
              <a:buNone/>
            </a:pPr>
            <a:r>
              <a:rPr lang="en-US" altLang="en-US" b="0" dirty="0">
                <a:latin typeface="Lucida Sans Typewriter" panose="020B0509030504030204" pitchFamily="49" charset="0"/>
                <a:ea typeface="ＭＳ Ｐゴシック" panose="020B0600070205080204" pitchFamily="34" charset="-128"/>
              </a:rPr>
              <a:t>     y = y + </a:t>
            </a:r>
            <a:r>
              <a:rPr lang="en-US" altLang="en-US" b="0" dirty="0">
                <a:solidFill>
                  <a:srgbClr val="33CC33"/>
                </a:solidFill>
                <a:latin typeface="Lucida Sans Typewriter" panose="020B0509030504030204" pitchFamily="49" charset="0"/>
                <a:ea typeface="ＭＳ Ｐゴシック" panose="020B0600070205080204" pitchFamily="34" charset="-128"/>
              </a:rPr>
              <a:t>“ World”</a:t>
            </a:r>
            <a:r>
              <a:rPr lang="en-US" altLang="en-US" b="0" dirty="0">
                <a:latin typeface="Lucida Sans Typewriter" panose="020B0509030504030204" pitchFamily="49" charset="0"/>
                <a:ea typeface="ＭＳ Ｐゴシック" panose="020B0600070205080204" pitchFamily="34" charset="-128"/>
              </a:rPr>
              <a:t>   </a:t>
            </a:r>
            <a:r>
              <a:rPr lang="en-US" altLang="en-US" b="0" dirty="0">
                <a:solidFill>
                  <a:srgbClr val="FF3300"/>
                </a:solidFill>
                <a:latin typeface="Lucida Sans Typewriter" panose="020B0509030504030204" pitchFamily="49" charset="0"/>
                <a:ea typeface="ＭＳ Ｐゴシック" panose="020B0600070205080204" pitchFamily="34" charset="-128"/>
              </a:rPr>
              <a:t># String </a:t>
            </a:r>
            <a:r>
              <a:rPr lang="en-US" altLang="en-US" b="0" dirty="0" err="1">
                <a:solidFill>
                  <a:srgbClr val="FF3300"/>
                </a:solidFill>
                <a:latin typeface="Lucida Sans Typewriter" panose="020B0509030504030204" pitchFamily="49" charset="0"/>
                <a:ea typeface="ＭＳ Ｐゴシック" panose="020B0600070205080204" pitchFamily="34" charset="-128"/>
              </a:rPr>
              <a:t>concat</a:t>
            </a:r>
            <a:r>
              <a:rPr lang="en-US" altLang="en-US" b="0" dirty="0">
                <a:solidFill>
                  <a:srgbClr val="FF3300"/>
                </a:solidFill>
                <a:latin typeface="Lucida Sans Typewriter" panose="020B0509030504030204" pitchFamily="49" charset="0"/>
                <a:ea typeface="ＭＳ Ｐゴシック" panose="020B0600070205080204" pitchFamily="34" charset="-128"/>
              </a:rPr>
              <a:t>.</a:t>
            </a:r>
          </a:p>
          <a:p>
            <a:pPr>
              <a:buFont typeface="Symbol" panose="05050102010706020507" pitchFamily="18" charset="2"/>
              <a:buNone/>
            </a:pPr>
            <a:r>
              <a:rPr lang="en-US" altLang="en-US" b="0" dirty="0">
                <a:latin typeface="Lucida Sans Typewriter" panose="020B0509030504030204" pitchFamily="49" charset="0"/>
                <a:ea typeface="ＭＳ Ｐゴシック" panose="020B0600070205080204" pitchFamily="34" charset="-128"/>
              </a:rPr>
              <a:t> </a:t>
            </a:r>
            <a:r>
              <a:rPr lang="en-US" altLang="en-US" b="0" dirty="0">
                <a:solidFill>
                  <a:srgbClr val="FF6600"/>
                </a:solidFill>
                <a:latin typeface="Lucida Sans Typewriter" panose="020B0509030504030204" pitchFamily="49" charset="0"/>
                <a:ea typeface="ＭＳ Ｐゴシック" panose="020B0600070205080204" pitchFamily="34" charset="-128"/>
              </a:rPr>
              <a:t>print</a:t>
            </a:r>
            <a:r>
              <a:rPr lang="en-US" altLang="en-US" b="0" dirty="0">
                <a:latin typeface="Lucida Sans Typewriter" panose="020B0509030504030204" pitchFamily="49" charset="0"/>
                <a:ea typeface="ＭＳ Ｐゴシック" panose="020B0600070205080204" pitchFamily="34" charset="-128"/>
              </a:rPr>
              <a:t> x</a:t>
            </a:r>
          </a:p>
          <a:p>
            <a:pPr>
              <a:buFont typeface="Symbol" panose="05050102010706020507" pitchFamily="18" charset="2"/>
              <a:buNone/>
            </a:pPr>
            <a:r>
              <a:rPr lang="en-US" altLang="en-US" b="0" dirty="0">
                <a:latin typeface="Lucida Sans Typewriter" panose="020B0509030504030204" pitchFamily="49" charset="0"/>
                <a:ea typeface="ＭＳ Ｐゴシック" panose="020B0600070205080204" pitchFamily="34" charset="-128"/>
              </a:rPr>
              <a:t> </a:t>
            </a:r>
            <a:r>
              <a:rPr lang="en-US" altLang="en-US" b="0" dirty="0">
                <a:solidFill>
                  <a:srgbClr val="FF6600"/>
                </a:solidFill>
                <a:latin typeface="Lucida Sans Typewriter" panose="020B0509030504030204" pitchFamily="49" charset="0"/>
                <a:ea typeface="ＭＳ Ｐゴシック" panose="020B0600070205080204" pitchFamily="34" charset="-128"/>
              </a:rPr>
              <a:t>print</a:t>
            </a:r>
            <a:r>
              <a:rPr lang="en-US" altLang="en-US" b="0" dirty="0">
                <a:latin typeface="Lucida Sans Typewriter" panose="020B0509030504030204" pitchFamily="49" charset="0"/>
                <a:ea typeface="ＭＳ Ｐゴシック" panose="020B0600070205080204" pitchFamily="34" charset="-128"/>
              </a:rPr>
              <a:t> y</a:t>
            </a:r>
            <a:endParaRPr lang="en-US" altLang="en-US" dirty="0">
              <a:latin typeface="Lucida Sans Typewriter" panose="020B0509030504030204" pitchFamily="49" charset="0"/>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4AEF3FC-D4FB-4E35-8B89-7198D88AD813}"/>
              </a:ext>
            </a:extLst>
          </p:cNvPr>
          <p:cNvSpPr>
            <a:spLocks noGrp="1" noChangeArrowheads="1"/>
          </p:cNvSpPr>
          <p:nvPr>
            <p:ph type="title"/>
          </p:nvPr>
        </p:nvSpPr>
        <p:spPr/>
        <p:txBody>
          <a:bodyPr/>
          <a:lstStyle/>
          <a:p>
            <a:r>
              <a:rPr lang="en-US" altLang="en-US" sz="3600">
                <a:effectLst>
                  <a:outerShdw blurRad="38100" dist="38100" dir="2700000" algn="tl">
                    <a:srgbClr val="000000"/>
                  </a:outerShdw>
                </a:effectLst>
                <a:ea typeface="ＭＳ Ｐゴシック" panose="020B0600070205080204" pitchFamily="34" charset="-128"/>
              </a:rPr>
              <a:t>Enough to Understand the Code</a:t>
            </a:r>
          </a:p>
        </p:txBody>
      </p:sp>
      <p:sp>
        <p:nvSpPr>
          <p:cNvPr id="49155" name="Rectangle 3">
            <a:extLst>
              <a:ext uri="{FF2B5EF4-FFF2-40B4-BE49-F238E27FC236}">
                <a16:creationId xmlns:a16="http://schemas.microsoft.com/office/drawing/2014/main" id="{E6C4ECEF-2376-4615-BD8B-4EFB47B702E8}"/>
              </a:ext>
            </a:extLst>
          </p:cNvPr>
          <p:cNvSpPr>
            <a:spLocks noGrp="1" noChangeArrowheads="1"/>
          </p:cNvSpPr>
          <p:nvPr>
            <p:ph type="body" idx="1"/>
          </p:nvPr>
        </p:nvSpPr>
        <p:spPr>
          <a:xfrm>
            <a:off x="2209800" y="1371600"/>
            <a:ext cx="7772400" cy="5257800"/>
          </a:xfrm>
        </p:spPr>
        <p:txBody>
          <a:bodyPr>
            <a:normAutofit lnSpcReduction="10000"/>
          </a:bodyPr>
          <a:lstStyle/>
          <a:p>
            <a:pPr>
              <a:lnSpc>
                <a:spcPct val="90000"/>
              </a:lnSpc>
            </a:pPr>
            <a:r>
              <a:rPr lang="en-US" altLang="en-US" dirty="0">
                <a:ea typeface="ＭＳ Ｐゴシック" panose="020B0600070205080204" pitchFamily="34" charset="-128"/>
              </a:rPr>
              <a:t>Indentation matters to code meaning</a:t>
            </a:r>
          </a:p>
          <a:p>
            <a:pPr marL="457200" lvl="1" indent="-220663"/>
            <a:r>
              <a:rPr lang="en-US" altLang="en-US" dirty="0">
                <a:ea typeface="ＭＳ Ｐゴシック" panose="020B0600070205080204" pitchFamily="34" charset="-128"/>
              </a:rPr>
              <a:t>Block structure indicated by indentation</a:t>
            </a:r>
          </a:p>
          <a:p>
            <a:pPr>
              <a:lnSpc>
                <a:spcPct val="90000"/>
              </a:lnSpc>
            </a:pPr>
            <a:r>
              <a:rPr lang="en-US" altLang="en-US" dirty="0">
                <a:ea typeface="ＭＳ Ｐゴシック" panose="020B0600070205080204" pitchFamily="34" charset="-128"/>
              </a:rPr>
              <a:t>First assignment to a variable creates it</a:t>
            </a:r>
          </a:p>
          <a:p>
            <a:pPr marL="457200" lvl="1" indent="-220663"/>
            <a:r>
              <a:rPr lang="en-US" altLang="en-US" dirty="0">
                <a:ea typeface="ＭＳ Ｐゴシック" panose="020B0600070205080204" pitchFamily="34" charset="-128"/>
              </a:rPr>
              <a:t>Variable types don’t need to be declared.</a:t>
            </a:r>
          </a:p>
          <a:p>
            <a:pPr marL="457200" lvl="1" indent="-220663"/>
            <a:r>
              <a:rPr lang="en-US" altLang="en-US" dirty="0">
                <a:ea typeface="ＭＳ Ｐゴシック" panose="020B0600070205080204" pitchFamily="34" charset="-128"/>
              </a:rPr>
              <a:t>Python figures out the variable types on its own. </a:t>
            </a:r>
          </a:p>
          <a:p>
            <a:pPr>
              <a:lnSpc>
                <a:spcPct val="90000"/>
              </a:lnSpc>
            </a:pPr>
            <a:r>
              <a:rPr lang="en-US" altLang="en-US" dirty="0">
                <a:ea typeface="ＭＳ Ｐゴシック" panose="020B0600070205080204" pitchFamily="34" charset="-128"/>
              </a:rPr>
              <a:t>Assignment is </a:t>
            </a:r>
            <a:r>
              <a:rPr lang="en-US" altLang="en-US" i="1" dirty="0">
                <a:solidFill>
                  <a:schemeClr val="accent2"/>
                </a:solidFill>
                <a:ea typeface="ＭＳ Ｐゴシック" panose="020B0600070205080204" pitchFamily="34" charset="-128"/>
              </a:rPr>
              <a:t>=</a:t>
            </a:r>
            <a:r>
              <a:rPr lang="en-US" altLang="en-US" dirty="0">
                <a:ea typeface="ＭＳ Ｐゴシック" panose="020B0600070205080204" pitchFamily="34" charset="-128"/>
              </a:rPr>
              <a:t> and comparison is </a:t>
            </a:r>
            <a:r>
              <a:rPr lang="en-US" altLang="en-US" i="1" dirty="0">
                <a:solidFill>
                  <a:schemeClr val="accent2"/>
                </a:solidFill>
                <a:ea typeface="ＭＳ Ｐゴシック" panose="020B0600070205080204" pitchFamily="34" charset="-128"/>
              </a:rPr>
              <a:t>==</a:t>
            </a:r>
            <a:endParaRPr lang="en-US" altLang="en-US" dirty="0">
              <a:ea typeface="ＭＳ Ｐゴシック" panose="020B0600070205080204" pitchFamily="34" charset="-128"/>
            </a:endParaRPr>
          </a:p>
          <a:p>
            <a:pPr>
              <a:lnSpc>
                <a:spcPct val="90000"/>
              </a:lnSpc>
            </a:pPr>
            <a:r>
              <a:rPr lang="en-US" altLang="en-US" dirty="0">
                <a:ea typeface="ＭＳ Ｐゴシック" panose="020B0600070205080204" pitchFamily="34" charset="-128"/>
              </a:rPr>
              <a:t>For numbers </a:t>
            </a:r>
            <a:r>
              <a:rPr lang="en-US" altLang="en-US" i="1" dirty="0">
                <a:solidFill>
                  <a:schemeClr val="accent2"/>
                </a:solidFill>
                <a:ea typeface="ＭＳ Ｐゴシック" panose="020B0600070205080204" pitchFamily="34" charset="-128"/>
              </a:rPr>
              <a:t>+ - * / %</a:t>
            </a:r>
            <a:r>
              <a:rPr lang="en-US" altLang="en-US" dirty="0">
                <a:ea typeface="ＭＳ Ｐゴシック" panose="020B0600070205080204" pitchFamily="34" charset="-128"/>
              </a:rPr>
              <a:t> are as expected</a:t>
            </a:r>
          </a:p>
          <a:p>
            <a:pPr marL="457200" lvl="1" indent="-220663"/>
            <a:r>
              <a:rPr lang="en-US" altLang="en-US" dirty="0">
                <a:ea typeface="ＭＳ Ｐゴシック" panose="020B0600070205080204" pitchFamily="34" charset="-128"/>
              </a:rPr>
              <a:t>Special use of </a:t>
            </a:r>
            <a:r>
              <a:rPr lang="en-US" altLang="en-US" sz="2800" b="1" i="1" dirty="0">
                <a:solidFill>
                  <a:schemeClr val="accent2"/>
                </a:solidFill>
                <a:ea typeface="ＭＳ Ｐゴシック" panose="020B0600070205080204" pitchFamily="34" charset="-128"/>
              </a:rPr>
              <a:t>+</a:t>
            </a:r>
            <a:r>
              <a:rPr lang="en-US" altLang="en-US" dirty="0">
                <a:ea typeface="ＭＳ Ｐゴシック" panose="020B0600070205080204" pitchFamily="34" charset="-128"/>
              </a:rPr>
              <a:t> for string concatenation and </a:t>
            </a:r>
            <a:r>
              <a:rPr lang="en-US" altLang="en-US" sz="2800" b="1" i="1" dirty="0">
                <a:solidFill>
                  <a:schemeClr val="accent2"/>
                </a:solidFill>
                <a:ea typeface="ＭＳ Ｐゴシック" panose="020B0600070205080204" pitchFamily="34" charset="-128"/>
              </a:rPr>
              <a:t>%</a:t>
            </a:r>
            <a:r>
              <a:rPr lang="en-US" altLang="en-US" dirty="0">
                <a:ea typeface="ＭＳ Ｐゴシック" panose="020B0600070205080204" pitchFamily="34" charset="-128"/>
              </a:rPr>
              <a:t> for string formatting (as in C’s </a:t>
            </a:r>
            <a:r>
              <a:rPr lang="en-US" altLang="en-US" dirty="0" err="1">
                <a:ea typeface="ＭＳ Ｐゴシック" panose="020B0600070205080204" pitchFamily="34" charset="-128"/>
              </a:rPr>
              <a:t>printf</a:t>
            </a:r>
            <a:r>
              <a:rPr lang="en-US" altLang="en-US" dirty="0">
                <a:ea typeface="ＭＳ Ｐゴシック" panose="020B0600070205080204" pitchFamily="34" charset="-128"/>
              </a:rPr>
              <a:t>)</a:t>
            </a:r>
          </a:p>
          <a:p>
            <a:pPr>
              <a:lnSpc>
                <a:spcPct val="90000"/>
              </a:lnSpc>
            </a:pPr>
            <a:r>
              <a:rPr lang="en-US" altLang="en-US" dirty="0">
                <a:ea typeface="ＭＳ Ｐゴシック" panose="020B0600070205080204" pitchFamily="34" charset="-128"/>
              </a:rPr>
              <a:t>Logical operators are words (</a:t>
            </a:r>
            <a:r>
              <a:rPr lang="en-US" altLang="en-US" dirty="0">
                <a:solidFill>
                  <a:schemeClr val="accent2"/>
                </a:solidFill>
                <a:latin typeface="Courier New" panose="02070309020205020404" pitchFamily="49" charset="0"/>
                <a:ea typeface="ＭＳ Ｐゴシック" panose="020B0600070205080204" pitchFamily="34" charset="-128"/>
              </a:rPr>
              <a:t>and, or, not</a:t>
            </a:r>
            <a:r>
              <a:rPr lang="en-US" altLang="en-US" dirty="0">
                <a:ea typeface="ＭＳ Ｐゴシック" panose="020B0600070205080204" pitchFamily="34" charset="-128"/>
              </a:rPr>
              <a:t>) </a:t>
            </a:r>
            <a:r>
              <a:rPr lang="en-US" altLang="en-US" i="1" dirty="0">
                <a:ea typeface="ＭＳ Ｐゴシック" panose="020B0600070205080204" pitchFamily="34" charset="-128"/>
              </a:rPr>
              <a:t>not </a:t>
            </a:r>
            <a:r>
              <a:rPr lang="en-US" altLang="en-US" dirty="0">
                <a:ea typeface="ＭＳ Ｐゴシック" panose="020B0600070205080204" pitchFamily="34" charset="-128"/>
              </a:rPr>
              <a:t>symbols</a:t>
            </a:r>
            <a:endParaRPr lang="en-US" altLang="en-US" i="1" dirty="0">
              <a:ea typeface="ＭＳ Ｐゴシック" panose="020B0600070205080204" pitchFamily="34" charset="-128"/>
            </a:endParaRPr>
          </a:p>
          <a:p>
            <a:pPr>
              <a:lnSpc>
                <a:spcPct val="90000"/>
              </a:lnSpc>
            </a:pPr>
            <a:r>
              <a:rPr lang="en-US" altLang="en-US" dirty="0">
                <a:ea typeface="ＭＳ Ｐゴシック" panose="020B0600070205080204" pitchFamily="34" charset="-128"/>
              </a:rPr>
              <a:t>The basic printing command is </a:t>
            </a:r>
            <a:r>
              <a:rPr lang="en-US" altLang="en-US" dirty="0">
                <a:solidFill>
                  <a:schemeClr val="accent2"/>
                </a:solidFill>
                <a:latin typeface="Courier New" panose="02070309020205020404" pitchFamily="49" charset="0"/>
                <a:ea typeface="ＭＳ Ｐゴシック" panose="020B0600070205080204" pitchFamily="34" charset="-128"/>
              </a:rPr>
              <a:t>print</a:t>
            </a:r>
            <a:endParaRPr lang="en-US" altLang="en-US" dirty="0">
              <a:ea typeface="ＭＳ Ｐゴシック" panose="020B0600070205080204" pitchFamily="34" charset="-128"/>
            </a:endParaRPr>
          </a:p>
          <a:p>
            <a:pPr>
              <a:lnSpc>
                <a:spcPct val="90000"/>
              </a:lnSpc>
            </a:pPr>
            <a:endParaRPr lang="en-US" altLang="en-US" dirty="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72BBF53-C987-4B4D-B072-E6A54B896D0D}"/>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Basic Datatypes</a:t>
            </a:r>
          </a:p>
        </p:txBody>
      </p:sp>
      <p:sp>
        <p:nvSpPr>
          <p:cNvPr id="51203" name="Rectangle 3">
            <a:extLst>
              <a:ext uri="{FF2B5EF4-FFF2-40B4-BE49-F238E27FC236}">
                <a16:creationId xmlns:a16="http://schemas.microsoft.com/office/drawing/2014/main" id="{2F8A3855-C262-4387-9F7D-107E1F1AD2ED}"/>
              </a:ext>
            </a:extLst>
          </p:cNvPr>
          <p:cNvSpPr>
            <a:spLocks noGrp="1" noChangeArrowheads="1"/>
          </p:cNvSpPr>
          <p:nvPr>
            <p:ph type="body" idx="1"/>
          </p:nvPr>
        </p:nvSpPr>
        <p:spPr>
          <a:xfrm>
            <a:off x="2209800" y="1295400"/>
            <a:ext cx="8001000" cy="5334000"/>
          </a:xfrm>
        </p:spPr>
        <p:txBody>
          <a:bodyPr/>
          <a:lstStyle/>
          <a:p>
            <a:r>
              <a:rPr lang="en-US" altLang="en-US">
                <a:ea typeface="ＭＳ Ｐゴシック" panose="020B0600070205080204" pitchFamily="34" charset="-128"/>
              </a:rPr>
              <a:t>Integers (default for numbers)</a:t>
            </a:r>
          </a:p>
          <a:p>
            <a:pPr lvl="1">
              <a:buFontTx/>
              <a:buNone/>
            </a:pPr>
            <a:r>
              <a:rPr lang="en-US" altLang="en-US">
                <a:solidFill>
                  <a:schemeClr val="accent2"/>
                </a:solidFill>
                <a:latin typeface="Lucida Sans Typewriter" panose="020B0509030504030204" pitchFamily="49" charset="0"/>
                <a:ea typeface="ＭＳ Ｐゴシック" panose="020B0600070205080204" pitchFamily="34" charset="-128"/>
              </a:rPr>
              <a:t>z = 5 / 2  # Answer 2, integer division</a:t>
            </a:r>
          </a:p>
          <a:p>
            <a:r>
              <a:rPr lang="en-US" altLang="en-US">
                <a:ea typeface="ＭＳ Ｐゴシック" panose="020B0600070205080204" pitchFamily="34" charset="-128"/>
              </a:rPr>
              <a:t>Floats</a:t>
            </a:r>
          </a:p>
          <a:p>
            <a:pPr lvl="1">
              <a:buFontTx/>
              <a:buNone/>
            </a:pPr>
            <a:r>
              <a:rPr lang="en-US" altLang="en-US">
                <a:solidFill>
                  <a:schemeClr val="accent2"/>
                </a:solidFill>
                <a:latin typeface="Lucida Sans Typewriter" panose="020B0509030504030204" pitchFamily="49" charset="0"/>
                <a:ea typeface="ＭＳ Ｐゴシック" panose="020B0600070205080204" pitchFamily="34" charset="-128"/>
              </a:rPr>
              <a:t>x = 3.456</a:t>
            </a:r>
          </a:p>
          <a:p>
            <a:r>
              <a:rPr lang="en-US" altLang="en-US">
                <a:ea typeface="ＭＳ Ｐゴシック" panose="020B0600070205080204" pitchFamily="34" charset="-128"/>
              </a:rPr>
              <a:t>Strings</a:t>
            </a:r>
          </a:p>
          <a:p>
            <a:pPr lvl="1"/>
            <a:r>
              <a:rPr lang="en-US" altLang="en-US" sz="2600">
                <a:ea typeface="ＭＳ Ｐゴシック" panose="020B0600070205080204" pitchFamily="34" charset="-128"/>
              </a:rPr>
              <a:t>Can use “” or ‘’ to specify with </a:t>
            </a:r>
            <a:r>
              <a:rPr lang="en-US" altLang="en-US" sz="2600">
                <a:solidFill>
                  <a:schemeClr val="accent2"/>
                </a:solidFill>
                <a:latin typeface="Lucida Sans Typewriter" panose="020B0509030504030204" pitchFamily="49" charset="0"/>
                <a:ea typeface="ＭＳ Ｐゴシック" panose="020B0600070205080204" pitchFamily="34" charset="-128"/>
              </a:rPr>
              <a:t>“abc” </a:t>
            </a:r>
            <a:r>
              <a:rPr lang="en-US" altLang="en-US" sz="2600">
                <a:ea typeface="ＭＳ Ｐゴシック" panose="020B0600070205080204" pitchFamily="34" charset="-128"/>
              </a:rPr>
              <a:t>== </a:t>
            </a:r>
            <a:r>
              <a:rPr lang="en-US" altLang="en-US" sz="2600">
                <a:solidFill>
                  <a:schemeClr val="accent2"/>
                </a:solidFill>
                <a:latin typeface="Lucida Sans Typewriter" panose="020B0509030504030204" pitchFamily="49" charset="0"/>
                <a:ea typeface="ＭＳ Ｐゴシック" panose="020B0600070205080204" pitchFamily="34" charset="-128"/>
              </a:rPr>
              <a:t>‘abc’</a:t>
            </a:r>
            <a:endParaRPr lang="en-US" altLang="en-US" sz="2600">
              <a:ea typeface="ＭＳ Ｐゴシック" panose="020B0600070205080204" pitchFamily="34" charset="-128"/>
            </a:endParaRPr>
          </a:p>
          <a:p>
            <a:pPr lvl="1"/>
            <a:r>
              <a:rPr lang="en-US" altLang="en-US" sz="2600">
                <a:ea typeface="ＭＳ Ｐゴシック" panose="020B0600070205080204" pitchFamily="34" charset="-128"/>
              </a:rPr>
              <a:t>Unmatched can occur within the string: </a:t>
            </a:r>
            <a:r>
              <a:rPr lang="en-US" altLang="en-US" sz="2600">
                <a:solidFill>
                  <a:schemeClr val="accent2"/>
                </a:solidFill>
                <a:latin typeface="Lucida Sans Typewriter" panose="020B0509030504030204" pitchFamily="49" charset="0"/>
                <a:ea typeface="ＭＳ Ｐゴシック" panose="020B0600070205080204" pitchFamily="34" charset="-128"/>
              </a:rPr>
              <a:t>“matt’s”</a:t>
            </a:r>
          </a:p>
          <a:p>
            <a:pPr lvl="1"/>
            <a:r>
              <a:rPr lang="en-US" altLang="en-US" sz="2600">
                <a:ea typeface="ＭＳ Ｐゴシック" panose="020B0600070205080204" pitchFamily="34" charset="-128"/>
              </a:rPr>
              <a:t>Use triple double-quotes for multi-line strings or strings than contain both ‘ and “ inside of them:  </a:t>
            </a:r>
            <a:br>
              <a:rPr lang="en-US" altLang="en-US" sz="2600">
                <a:ea typeface="ＭＳ Ｐゴシック" panose="020B0600070205080204" pitchFamily="34" charset="-128"/>
              </a:rPr>
            </a:br>
            <a:r>
              <a:rPr lang="en-US" altLang="en-US" sz="2600">
                <a:solidFill>
                  <a:schemeClr val="accent2"/>
                </a:solidFill>
                <a:latin typeface="Lucida Sans Typewriter" panose="020B0509030504030204" pitchFamily="49" charset="0"/>
                <a:ea typeface="ＭＳ Ｐゴシック" panose="020B0600070205080204" pitchFamily="34" charset="-128"/>
              </a:rPr>
              <a:t>“““a‘b“c”””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D387918-DCF9-4438-82D5-F737D6FB3F17}"/>
              </a:ext>
            </a:extLst>
          </p:cNvPr>
          <p:cNvGraphicFramePr>
            <a:graphicFrameLocks/>
          </p:cNvGraphicFramePr>
          <p:nvPr>
            <p:extLst>
              <p:ext uri="{D42A27DB-BD31-4B8C-83A1-F6EECF244321}">
                <p14:modId xmlns:p14="http://schemas.microsoft.com/office/powerpoint/2010/main" val="1160066882"/>
              </p:ext>
            </p:extLst>
          </p:nvPr>
        </p:nvGraphicFramePr>
        <p:xfrm>
          <a:off x="94270" y="536713"/>
          <a:ext cx="12003460" cy="5213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a:extLst>
              <a:ext uri="{FF2B5EF4-FFF2-40B4-BE49-F238E27FC236}">
                <a16:creationId xmlns:a16="http://schemas.microsoft.com/office/drawing/2014/main" id="{88D688E9-27D3-44FA-8F6D-27C9E3296AB0}"/>
              </a:ext>
            </a:extLst>
          </p:cNvPr>
          <p:cNvGraphicFramePr>
            <a:graphicFrameLocks noGrp="1"/>
          </p:cNvGraphicFramePr>
          <p:nvPr>
            <p:extLst>
              <p:ext uri="{D42A27DB-BD31-4B8C-83A1-F6EECF244321}">
                <p14:modId xmlns:p14="http://schemas.microsoft.com/office/powerpoint/2010/main" val="1654274140"/>
              </p:ext>
            </p:extLst>
          </p:nvPr>
        </p:nvGraphicFramePr>
        <p:xfrm>
          <a:off x="2248699" y="4855207"/>
          <a:ext cx="7864283" cy="1633338"/>
        </p:xfrm>
        <a:graphic>
          <a:graphicData uri="http://schemas.openxmlformats.org/drawingml/2006/table">
            <a:tbl>
              <a:tblPr firstRow="1" bandRow="1">
                <a:tableStyleId>{5940675A-B579-460E-94D1-54222C63F5DA}</a:tableStyleId>
              </a:tblPr>
              <a:tblGrid>
                <a:gridCol w="886821">
                  <a:extLst>
                    <a:ext uri="{9D8B030D-6E8A-4147-A177-3AD203B41FA5}">
                      <a16:colId xmlns:a16="http://schemas.microsoft.com/office/drawing/2014/main" val="913022273"/>
                    </a:ext>
                  </a:extLst>
                </a:gridCol>
                <a:gridCol w="6977462">
                  <a:extLst>
                    <a:ext uri="{9D8B030D-6E8A-4147-A177-3AD203B41FA5}">
                      <a16:colId xmlns:a16="http://schemas.microsoft.com/office/drawing/2014/main" val="300229611"/>
                    </a:ext>
                  </a:extLst>
                </a:gridCol>
              </a:tblGrid>
              <a:tr h="536058">
                <a:tc gridSpan="2">
                  <a:txBody>
                    <a:bodyPr/>
                    <a:lstStyle/>
                    <a:p>
                      <a:r>
                        <a:rPr lang="en-US" dirty="0"/>
                        <a:t>Not part of Standard Type Hierarchy but has been categories due to similarities</a:t>
                      </a:r>
                      <a:endParaRPr lang="en-GB" dirty="0"/>
                    </a:p>
                  </a:txBody>
                  <a:tcPr>
                    <a:noFill/>
                  </a:tcPr>
                </a:tc>
                <a:tc hMerge="1">
                  <a:txBody>
                    <a:bodyPr/>
                    <a:lstStyle/>
                    <a:p>
                      <a:endParaRPr lang="en-GB" dirty="0"/>
                    </a:p>
                  </a:txBody>
                  <a:tcPr/>
                </a:tc>
                <a:extLst>
                  <a:ext uri="{0D108BD9-81ED-4DB2-BD59-A6C34878D82A}">
                    <a16:rowId xmlns:a16="http://schemas.microsoft.com/office/drawing/2014/main" val="1894231579"/>
                  </a:ext>
                </a:extLst>
              </a:tr>
              <a:tr h="306319">
                <a:tc>
                  <a:txBody>
                    <a:bodyPr/>
                    <a:lstStyle/>
                    <a:p>
                      <a:endParaRPr lang="en-GB" dirty="0"/>
                    </a:p>
                  </a:txBody>
                  <a:tcPr>
                    <a:solidFill>
                      <a:schemeClr val="bg1">
                        <a:lumMod val="50000"/>
                      </a:schemeClr>
                    </a:solidFill>
                  </a:tcPr>
                </a:tc>
                <a:tc>
                  <a:txBody>
                    <a:bodyPr/>
                    <a:lstStyle/>
                    <a:p>
                      <a:r>
                        <a:rPr lang="en-US" dirty="0"/>
                        <a:t>Decimal module</a:t>
                      </a:r>
                      <a:endParaRPr lang="en-GB" dirty="0"/>
                    </a:p>
                  </a:txBody>
                  <a:tcPr/>
                </a:tc>
                <a:extLst>
                  <a:ext uri="{0D108BD9-81ED-4DB2-BD59-A6C34878D82A}">
                    <a16:rowId xmlns:a16="http://schemas.microsoft.com/office/drawing/2014/main" val="44584510"/>
                  </a:ext>
                </a:extLst>
              </a:tr>
              <a:tr h="306319">
                <a:tc>
                  <a:txBody>
                    <a:bodyPr/>
                    <a:lstStyle/>
                    <a:p>
                      <a:endParaRPr lang="en-GB" dirty="0"/>
                    </a:p>
                  </a:txBody>
                  <a:tcPr>
                    <a:solidFill>
                      <a:srgbClr val="FFC000"/>
                    </a:solidFill>
                  </a:tcPr>
                </a:tc>
                <a:tc>
                  <a:txBody>
                    <a:bodyPr/>
                    <a:lstStyle/>
                    <a:p>
                      <a:r>
                        <a:rPr lang="en-US" dirty="0"/>
                        <a:t>Collections module</a:t>
                      </a:r>
                      <a:endParaRPr lang="en-GB" dirty="0"/>
                    </a:p>
                  </a:txBody>
                  <a:tcPr/>
                </a:tc>
                <a:extLst>
                  <a:ext uri="{0D108BD9-81ED-4DB2-BD59-A6C34878D82A}">
                    <a16:rowId xmlns:a16="http://schemas.microsoft.com/office/drawing/2014/main" val="4051070008"/>
                  </a:ext>
                </a:extLst>
              </a:tr>
              <a:tr h="306319">
                <a:tc>
                  <a:txBody>
                    <a:bodyPr/>
                    <a:lstStyle/>
                    <a:p>
                      <a:endParaRPr lang="en-GB" dirty="0"/>
                    </a:p>
                  </a:txBody>
                  <a:tcPr>
                    <a:solidFill>
                      <a:srgbClr val="7030A0"/>
                    </a:solidFill>
                  </a:tcPr>
                </a:tc>
                <a:tc>
                  <a:txBody>
                    <a:bodyPr/>
                    <a:lstStyle/>
                    <a:p>
                      <a:r>
                        <a:rPr lang="en-US" dirty="0"/>
                        <a:t>Array module</a:t>
                      </a:r>
                      <a:endParaRPr lang="en-GB" dirty="0"/>
                    </a:p>
                  </a:txBody>
                  <a:tcPr/>
                </a:tc>
                <a:extLst>
                  <a:ext uri="{0D108BD9-81ED-4DB2-BD59-A6C34878D82A}">
                    <a16:rowId xmlns:a16="http://schemas.microsoft.com/office/drawing/2014/main" val="2470914906"/>
                  </a:ext>
                </a:extLst>
              </a:tr>
            </a:tbl>
          </a:graphicData>
        </a:graphic>
      </p:graphicFrame>
    </p:spTree>
    <p:extLst>
      <p:ext uri="{BB962C8B-B14F-4D97-AF65-F5344CB8AC3E}">
        <p14:creationId xmlns:p14="http://schemas.microsoft.com/office/powerpoint/2010/main" val="101785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734642-28A7-4212-9A6D-D166CFE930BF}"/>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Whitespace</a:t>
            </a:r>
          </a:p>
        </p:txBody>
      </p:sp>
      <p:sp>
        <p:nvSpPr>
          <p:cNvPr id="41987" name="Rectangle 3">
            <a:extLst>
              <a:ext uri="{FF2B5EF4-FFF2-40B4-BE49-F238E27FC236}">
                <a16:creationId xmlns:a16="http://schemas.microsoft.com/office/drawing/2014/main" id="{7950F43D-C8C4-4BE3-A31C-7A1D3F50A753}"/>
              </a:ext>
            </a:extLst>
          </p:cNvPr>
          <p:cNvSpPr>
            <a:spLocks noGrp="1" noChangeArrowheads="1"/>
          </p:cNvSpPr>
          <p:nvPr>
            <p:ph type="body" idx="1"/>
          </p:nvPr>
        </p:nvSpPr>
        <p:spPr>
          <a:xfrm>
            <a:off x="2209800" y="1295400"/>
            <a:ext cx="7924800" cy="5334000"/>
          </a:xfrm>
        </p:spPr>
        <p:txBody>
          <a:bodyPr/>
          <a:lstStyle/>
          <a:p>
            <a:pPr marL="0" indent="0">
              <a:buNone/>
            </a:pPr>
            <a:r>
              <a:rPr lang="en-US" altLang="en-US" dirty="0">
                <a:ea typeface="ＭＳ Ｐゴシック" panose="020B0600070205080204" pitchFamily="34" charset="-128"/>
              </a:rPr>
              <a:t>Whitespace is meaningful in Python: especially indentation and placement of newlines</a:t>
            </a:r>
          </a:p>
          <a:p>
            <a:pPr marL="0" indent="0"/>
            <a:r>
              <a:rPr lang="en-US" altLang="en-US" dirty="0">
                <a:ea typeface="ＭＳ Ｐゴシック" panose="020B0600070205080204" pitchFamily="34" charset="-128"/>
              </a:rPr>
              <a:t>Use a newline to end a line of code</a:t>
            </a:r>
          </a:p>
          <a:p>
            <a:pPr marL="636588" lvl="2" indent="-236538">
              <a:buNone/>
            </a:pPr>
            <a:r>
              <a:rPr lang="en-US" altLang="en-US" dirty="0">
                <a:ea typeface="ＭＳ Ｐゴシック" panose="020B0600070205080204" pitchFamily="34" charset="-128"/>
              </a:rPr>
              <a:t>Use </a:t>
            </a:r>
            <a:r>
              <a:rPr lang="en-US" altLang="en-US" dirty="0">
                <a:solidFill>
                  <a:schemeClr val="accent2"/>
                </a:solidFill>
                <a:latin typeface="Lucida Sans Typewriter" panose="020B0509030504030204" pitchFamily="49" charset="0"/>
                <a:ea typeface="ＭＳ Ｐゴシック" panose="020B0600070205080204" pitchFamily="34" charset="-128"/>
              </a:rPr>
              <a:t>\ </a:t>
            </a:r>
            <a:r>
              <a:rPr lang="en-US" altLang="en-US" dirty="0">
                <a:ea typeface="ＭＳ Ｐゴシック" panose="020B0600070205080204" pitchFamily="34" charset="-128"/>
              </a:rPr>
              <a:t>when must go to next line prematurely</a:t>
            </a:r>
          </a:p>
          <a:p>
            <a:pPr marL="0" indent="0"/>
            <a:r>
              <a:rPr lang="en-US" altLang="en-US" dirty="0">
                <a:ea typeface="ＭＳ Ｐゴシック" panose="020B0600070205080204" pitchFamily="34" charset="-128"/>
              </a:rPr>
              <a:t>No braces </a:t>
            </a:r>
            <a:r>
              <a:rPr lang="en-US" altLang="en-US" dirty="0">
                <a:solidFill>
                  <a:schemeClr val="accent2"/>
                </a:solidFill>
                <a:latin typeface="Lucida Sans Typewriter" panose="020B0509030504030204" pitchFamily="49" charset="0"/>
                <a:ea typeface="ＭＳ Ｐゴシック" panose="020B0600070205080204" pitchFamily="34" charset="-128"/>
              </a:rPr>
              <a:t>{}</a:t>
            </a:r>
            <a:r>
              <a:rPr lang="en-US" altLang="en-US" dirty="0">
                <a:ea typeface="ＭＳ Ｐゴシック" panose="020B0600070205080204" pitchFamily="34" charset="-128"/>
              </a:rPr>
              <a:t> to mark blocks of code, use </a:t>
            </a:r>
            <a:r>
              <a:rPr lang="en-US" altLang="en-US" i="1" dirty="0">
                <a:ea typeface="ＭＳ Ｐゴシック" panose="020B0600070205080204" pitchFamily="34" charset="-128"/>
              </a:rPr>
              <a:t>consistent</a:t>
            </a:r>
            <a:r>
              <a:rPr lang="en-US" altLang="en-US" dirty="0">
                <a:ea typeface="ＭＳ Ｐゴシック" panose="020B0600070205080204" pitchFamily="34" charset="-128"/>
              </a:rPr>
              <a:t> indentation instead</a:t>
            </a:r>
          </a:p>
          <a:p>
            <a:pPr marL="636588" lvl="2" indent="-236538"/>
            <a:r>
              <a:rPr lang="en-US" altLang="en-US" dirty="0">
                <a:ea typeface="ＭＳ Ｐゴシック" panose="020B0600070205080204" pitchFamily="34" charset="-128"/>
              </a:rPr>
              <a:t>First line with </a:t>
            </a:r>
            <a:r>
              <a:rPr lang="en-US" altLang="en-US" i="1" dirty="0">
                <a:ea typeface="ＭＳ Ｐゴシック" panose="020B0600070205080204" pitchFamily="34" charset="-128"/>
              </a:rPr>
              <a:t>less</a:t>
            </a:r>
            <a:r>
              <a:rPr lang="en-US" altLang="en-US" dirty="0">
                <a:ea typeface="ＭＳ Ｐゴシック" panose="020B0600070205080204" pitchFamily="34" charset="-128"/>
              </a:rPr>
              <a:t> indentation is outside of the block</a:t>
            </a:r>
          </a:p>
          <a:p>
            <a:pPr marL="636588" lvl="2" indent="-236538"/>
            <a:r>
              <a:rPr lang="en-US" altLang="en-US" dirty="0">
                <a:ea typeface="ＭＳ Ｐゴシック" panose="020B0600070205080204" pitchFamily="34" charset="-128"/>
              </a:rPr>
              <a:t>First line with </a:t>
            </a:r>
            <a:r>
              <a:rPr lang="en-US" altLang="en-US" i="1" dirty="0">
                <a:ea typeface="ＭＳ Ｐゴシック" panose="020B0600070205080204" pitchFamily="34" charset="-128"/>
              </a:rPr>
              <a:t>more</a:t>
            </a:r>
            <a:r>
              <a:rPr lang="en-US" altLang="en-US" dirty="0">
                <a:ea typeface="ＭＳ Ｐゴシック" panose="020B0600070205080204" pitchFamily="34" charset="-128"/>
              </a:rPr>
              <a:t> indentation starts a nested block</a:t>
            </a:r>
          </a:p>
          <a:p>
            <a:pPr marL="0" indent="0"/>
            <a:r>
              <a:rPr lang="en-US" altLang="en-US" dirty="0">
                <a:ea typeface="ＭＳ Ｐゴシック" panose="020B0600070205080204" pitchFamily="34" charset="-128"/>
              </a:rPr>
              <a:t>Colons start of a new block in many constructs, e.g. function definitions, then clauses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5AF8A71-0A83-4C95-9B3F-13BF1E134FC0}"/>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Comments</a:t>
            </a:r>
          </a:p>
        </p:txBody>
      </p:sp>
      <p:sp>
        <p:nvSpPr>
          <p:cNvPr id="55299" name="Rectangle 3">
            <a:extLst>
              <a:ext uri="{FF2B5EF4-FFF2-40B4-BE49-F238E27FC236}">
                <a16:creationId xmlns:a16="http://schemas.microsoft.com/office/drawing/2014/main" id="{0C45C738-AC83-434D-BE4D-1FC98D798B0B}"/>
              </a:ext>
            </a:extLst>
          </p:cNvPr>
          <p:cNvSpPr>
            <a:spLocks noGrp="1" noChangeArrowheads="1"/>
          </p:cNvSpPr>
          <p:nvPr>
            <p:ph type="body" idx="1"/>
          </p:nvPr>
        </p:nvSpPr>
        <p:spPr>
          <a:xfrm>
            <a:off x="2209800" y="1295400"/>
            <a:ext cx="7924800" cy="5334000"/>
          </a:xfrm>
        </p:spPr>
        <p:txBody>
          <a:bodyPr/>
          <a:lstStyle/>
          <a:p>
            <a:pPr marL="236538" indent="-236538"/>
            <a:r>
              <a:rPr lang="en-US" altLang="en-US" dirty="0">
                <a:ea typeface="ＭＳ Ｐゴシック" panose="020B0600070205080204" pitchFamily="34" charset="-128"/>
              </a:rPr>
              <a:t>Start comments with </a:t>
            </a:r>
            <a:r>
              <a:rPr lang="en-US" altLang="en-US" dirty="0">
                <a:solidFill>
                  <a:schemeClr val="accent2"/>
                </a:solidFill>
                <a:ea typeface="ＭＳ Ｐゴシック" panose="020B0600070205080204" pitchFamily="34" charset="-128"/>
              </a:rPr>
              <a:t>#, </a:t>
            </a:r>
            <a:r>
              <a:rPr lang="en-US" altLang="en-US" dirty="0">
                <a:ea typeface="ＭＳ Ｐゴシック" panose="020B0600070205080204" pitchFamily="34" charset="-128"/>
              </a:rPr>
              <a:t>rest of line is ignored</a:t>
            </a:r>
          </a:p>
          <a:p>
            <a:pPr marL="236538" indent="-236538"/>
            <a:r>
              <a:rPr lang="en-US" altLang="en-US" dirty="0">
                <a:ea typeface="ＭＳ Ｐゴシック" panose="020B0600070205080204" pitchFamily="34" charset="-128"/>
              </a:rPr>
              <a:t>Can include a “documentation string” as the first line of a new function or class you define</a:t>
            </a:r>
          </a:p>
          <a:p>
            <a:pPr marL="236538" indent="-236538"/>
            <a:r>
              <a:rPr lang="en-US" altLang="en-US" dirty="0">
                <a:ea typeface="ＭＳ Ｐゴシック" panose="020B0600070205080204" pitchFamily="34" charset="-128"/>
              </a:rPr>
              <a:t>Development environments, debugger, and other tools use it: it’s good style to include one</a:t>
            </a:r>
          </a:p>
          <a:p>
            <a:pPr lvl="1">
              <a:buFontTx/>
              <a:buNone/>
            </a:pPr>
            <a:endParaRPr lang="en-US" altLang="en-US" sz="800" dirty="0">
              <a:solidFill>
                <a:srgbClr val="FF6600"/>
              </a:solidFill>
              <a:latin typeface="Courier New" panose="02070309020205020404" pitchFamily="49" charset="0"/>
              <a:ea typeface="ＭＳ Ｐゴシック" panose="020B0600070205080204" pitchFamily="34" charset="-128"/>
            </a:endParaRPr>
          </a:p>
          <a:p>
            <a:pPr lvl="1">
              <a:buFontTx/>
              <a:buNone/>
            </a:pPr>
            <a:r>
              <a:rPr lang="en-US" altLang="en-US" dirty="0">
                <a:solidFill>
                  <a:srgbClr val="FF6600"/>
                </a:solidFill>
                <a:latin typeface="Courier New" panose="02070309020205020404" pitchFamily="49" charset="0"/>
                <a:ea typeface="ＭＳ Ｐゴシック" panose="020B0600070205080204" pitchFamily="34" charset="-128"/>
              </a:rPr>
              <a:t>def fact</a:t>
            </a:r>
            <a:r>
              <a:rPr lang="en-US" altLang="en-US" dirty="0">
                <a:latin typeface="Courier New" panose="02070309020205020404" pitchFamily="49" charset="0"/>
                <a:ea typeface="ＭＳ Ｐゴシック" panose="020B0600070205080204" pitchFamily="34" charset="-128"/>
              </a:rPr>
              <a:t>(n):</a:t>
            </a:r>
          </a:p>
          <a:p>
            <a:pPr lvl="1">
              <a:buFontTx/>
              <a:buNone/>
            </a:pPr>
            <a:r>
              <a:rPr lang="en-US" altLang="en-US" dirty="0">
                <a:solidFill>
                  <a:srgbClr val="008000"/>
                </a:solidFill>
                <a:latin typeface="Courier New" panose="02070309020205020404" pitchFamily="49" charset="0"/>
                <a:ea typeface="ＭＳ Ｐゴシック" panose="020B0600070205080204" pitchFamily="34" charset="-128"/>
              </a:rPr>
              <a:t>  “““fact(n) assumes n is a positive integer and returns </a:t>
            </a:r>
            <a:r>
              <a:rPr lang="en-US" altLang="en-US" dirty="0" err="1">
                <a:solidFill>
                  <a:srgbClr val="008000"/>
                </a:solidFill>
                <a:latin typeface="Courier New" panose="02070309020205020404" pitchFamily="49" charset="0"/>
                <a:ea typeface="ＭＳ Ｐゴシック" panose="020B0600070205080204" pitchFamily="34" charset="-128"/>
              </a:rPr>
              <a:t>facorial</a:t>
            </a:r>
            <a:r>
              <a:rPr lang="en-US" altLang="en-US" dirty="0">
                <a:solidFill>
                  <a:srgbClr val="008000"/>
                </a:solidFill>
                <a:latin typeface="Courier New" panose="02070309020205020404" pitchFamily="49" charset="0"/>
                <a:ea typeface="ＭＳ Ｐゴシック" panose="020B0600070205080204" pitchFamily="34" charset="-128"/>
              </a:rPr>
              <a:t> of n.”””</a:t>
            </a:r>
            <a:br>
              <a:rPr lang="en-US" altLang="en-US" dirty="0">
                <a:solidFill>
                  <a:srgbClr val="008000"/>
                </a:solidFill>
                <a:latin typeface="Courier New" panose="02070309020205020404" pitchFamily="49" charset="0"/>
                <a:ea typeface="ＭＳ Ｐゴシック" panose="020B0600070205080204" pitchFamily="34" charset="-128"/>
              </a:rPr>
            </a:br>
            <a:r>
              <a:rPr lang="en-US" altLang="en-US" dirty="0">
                <a:solidFill>
                  <a:srgbClr val="008000"/>
                </a:solidFill>
                <a:latin typeface="Courier New" panose="02070309020205020404" pitchFamily="49" charset="0"/>
                <a:ea typeface="ＭＳ Ｐゴシック" panose="020B0600070205080204" pitchFamily="34" charset="-128"/>
              </a:rPr>
              <a:t>assert(n&gt;0)</a:t>
            </a:r>
          </a:p>
          <a:p>
            <a:pPr lvl="1">
              <a:buFontTx/>
              <a:buNone/>
            </a:pPr>
            <a:r>
              <a:rPr lang="en-US" altLang="en-US" dirty="0">
                <a:solidFill>
                  <a:srgbClr val="008000"/>
                </a:solidFill>
                <a:latin typeface="Courier New" panose="02070309020205020404" pitchFamily="49" charset="0"/>
                <a:ea typeface="ＭＳ Ｐゴシック" panose="020B0600070205080204" pitchFamily="34" charset="-128"/>
              </a:rPr>
              <a:t>	return 1 if n==1 else n*fact(n-1) </a:t>
            </a:r>
            <a:endParaRPr lang="en-US" altLang="en-US" dirty="0">
              <a:latin typeface="Courier New" panose="02070309020205020404" pitchFamily="49" charset="0"/>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CDB998FF-3904-48AB-8840-691C9588DDF2}"/>
              </a:ext>
            </a:extLst>
          </p:cNvPr>
          <p:cNvSpPr>
            <a:spLocks noGrp="1" noChangeArrowheads="1"/>
          </p:cNvSpPr>
          <p:nvPr>
            <p:ph type="title"/>
          </p:nvPr>
        </p:nvSpPr>
        <p:spPr/>
        <p:txBody>
          <a:bodyPr/>
          <a:lstStyle/>
          <a:p>
            <a:r>
              <a:rPr lang="en-US" altLang="en-US" dirty="0">
                <a:effectLst>
                  <a:outerShdw blurRad="38100" dist="38100" dir="2700000" algn="tl">
                    <a:srgbClr val="000000"/>
                  </a:outerShdw>
                </a:effectLst>
                <a:ea typeface="ＭＳ Ｐゴシック" panose="020B0600070205080204" pitchFamily="34" charset="-128"/>
              </a:rPr>
              <a:t>Assignment</a:t>
            </a:r>
          </a:p>
        </p:txBody>
      </p:sp>
      <p:sp>
        <p:nvSpPr>
          <p:cNvPr id="57347" name="Rectangle 3">
            <a:extLst>
              <a:ext uri="{FF2B5EF4-FFF2-40B4-BE49-F238E27FC236}">
                <a16:creationId xmlns:a16="http://schemas.microsoft.com/office/drawing/2014/main" id="{EFCA0C2F-3FF0-4A0F-9CA6-29E75CF07643}"/>
              </a:ext>
            </a:extLst>
          </p:cNvPr>
          <p:cNvSpPr>
            <a:spLocks noGrp="1" noChangeArrowheads="1"/>
          </p:cNvSpPr>
          <p:nvPr>
            <p:ph type="body" idx="1"/>
          </p:nvPr>
        </p:nvSpPr>
        <p:spPr/>
        <p:txBody>
          <a:bodyPr>
            <a:normAutofit fontScale="92500" lnSpcReduction="20000"/>
          </a:bodyPr>
          <a:lstStyle/>
          <a:p>
            <a:pPr>
              <a:lnSpc>
                <a:spcPct val="90000"/>
              </a:lnSpc>
              <a:spcAft>
                <a:spcPct val="15000"/>
              </a:spcAft>
            </a:pPr>
            <a:r>
              <a:rPr lang="en-US" altLang="en-US" b="0" i="1" dirty="0">
                <a:ea typeface="ＭＳ Ｐゴシック" panose="020B0600070205080204" pitchFamily="34" charset="-128"/>
              </a:rPr>
              <a:t>Binding a variable</a:t>
            </a:r>
            <a:r>
              <a:rPr lang="en-US" altLang="en-US" b="0" dirty="0">
                <a:ea typeface="ＭＳ Ｐゴシック" panose="020B0600070205080204" pitchFamily="34" charset="-128"/>
              </a:rPr>
              <a:t> in Python means setting a </a:t>
            </a:r>
            <a:r>
              <a:rPr lang="en-US" altLang="en-US" b="0" i="1" dirty="0">
                <a:solidFill>
                  <a:schemeClr val="accent2"/>
                </a:solidFill>
                <a:ea typeface="ＭＳ Ｐゴシック" panose="020B0600070205080204" pitchFamily="34" charset="-128"/>
              </a:rPr>
              <a:t>name</a:t>
            </a:r>
            <a:r>
              <a:rPr lang="en-US" altLang="en-US" b="0" dirty="0">
                <a:ea typeface="ＭＳ Ｐゴシック" panose="020B0600070205080204" pitchFamily="34" charset="-128"/>
              </a:rPr>
              <a:t> to hold a </a:t>
            </a:r>
            <a:r>
              <a:rPr lang="en-US" altLang="en-US" b="0" i="1" dirty="0">
                <a:solidFill>
                  <a:schemeClr val="accent2"/>
                </a:solidFill>
                <a:ea typeface="ＭＳ Ｐゴシック" panose="020B0600070205080204" pitchFamily="34" charset="-128"/>
              </a:rPr>
              <a:t>reference</a:t>
            </a:r>
            <a:r>
              <a:rPr lang="en-US" altLang="en-US" b="0" dirty="0">
                <a:ea typeface="ＭＳ Ｐゴシック" panose="020B0600070205080204" pitchFamily="34" charset="-128"/>
              </a:rPr>
              <a:t> to some </a:t>
            </a:r>
            <a:r>
              <a:rPr lang="en-US" altLang="en-US" b="0" i="1" dirty="0">
                <a:solidFill>
                  <a:schemeClr val="accent2"/>
                </a:solidFill>
                <a:ea typeface="ＭＳ Ｐゴシック" panose="020B0600070205080204" pitchFamily="34" charset="-128"/>
              </a:rPr>
              <a:t>object</a:t>
            </a:r>
            <a:endParaRPr lang="en-US" altLang="en-US" b="0" dirty="0">
              <a:ea typeface="ＭＳ Ｐゴシック" panose="020B0600070205080204" pitchFamily="34" charset="-128"/>
            </a:endParaRPr>
          </a:p>
          <a:p>
            <a:pPr lvl="1">
              <a:lnSpc>
                <a:spcPct val="90000"/>
              </a:lnSpc>
              <a:spcAft>
                <a:spcPct val="15000"/>
              </a:spcAft>
            </a:pPr>
            <a:r>
              <a:rPr lang="en-US" altLang="en-US" i="1" dirty="0">
                <a:ea typeface="ＭＳ Ｐゴシック" panose="020B0600070205080204" pitchFamily="34" charset="-128"/>
              </a:rPr>
              <a:t>Assignment creates references, not copies</a:t>
            </a:r>
          </a:p>
          <a:p>
            <a:pPr>
              <a:lnSpc>
                <a:spcPct val="90000"/>
              </a:lnSpc>
              <a:spcAft>
                <a:spcPct val="15000"/>
              </a:spcAft>
            </a:pPr>
            <a:r>
              <a:rPr lang="en-US" altLang="en-US" b="0" dirty="0">
                <a:ea typeface="ＭＳ Ｐゴシック" panose="020B0600070205080204" pitchFamily="34" charset="-128"/>
              </a:rPr>
              <a:t>Names in Python do not have an intrinsic type,  objects have types</a:t>
            </a:r>
          </a:p>
          <a:p>
            <a:pPr lvl="1">
              <a:lnSpc>
                <a:spcPct val="90000"/>
              </a:lnSpc>
              <a:spcAft>
                <a:spcPct val="15000"/>
              </a:spcAft>
            </a:pPr>
            <a:r>
              <a:rPr lang="en-US" altLang="en-US" dirty="0">
                <a:ea typeface="ＭＳ Ｐゴシック" panose="020B0600070205080204" pitchFamily="34" charset="-128"/>
              </a:rPr>
              <a:t>Python determines the type of the reference automatically based on what data is assigned to it</a:t>
            </a:r>
          </a:p>
          <a:p>
            <a:pPr>
              <a:lnSpc>
                <a:spcPct val="90000"/>
              </a:lnSpc>
              <a:spcAft>
                <a:spcPct val="15000"/>
              </a:spcAft>
            </a:pPr>
            <a:r>
              <a:rPr lang="en-US" altLang="en-US" b="0" dirty="0">
                <a:ea typeface="ＭＳ Ｐゴシック" panose="020B0600070205080204" pitchFamily="34" charset="-128"/>
              </a:rPr>
              <a:t>You create a name the first time it appears on the left side of an assignment expression:    </a:t>
            </a:r>
            <a:br>
              <a:rPr lang="en-US" altLang="en-US" b="0" dirty="0">
                <a:ea typeface="ＭＳ Ｐゴシック" panose="020B0600070205080204" pitchFamily="34" charset="-128"/>
              </a:rPr>
            </a:br>
            <a:r>
              <a:rPr lang="en-US" altLang="en-US" sz="2000" dirty="0">
                <a:solidFill>
                  <a:schemeClr val="accent2"/>
                </a:solidFill>
                <a:latin typeface="Lucida Sans Typewriter" panose="020B0509030504030204" pitchFamily="49" charset="0"/>
                <a:ea typeface="ＭＳ Ｐゴシック" panose="020B0600070205080204" pitchFamily="34" charset="-128"/>
              </a:rPr>
              <a:t>	x = 3</a:t>
            </a:r>
          </a:p>
          <a:p>
            <a:pPr>
              <a:lnSpc>
                <a:spcPct val="90000"/>
              </a:lnSpc>
              <a:spcAft>
                <a:spcPct val="15000"/>
              </a:spcAft>
            </a:pPr>
            <a:r>
              <a:rPr lang="en-US" altLang="en-US" b="0" dirty="0">
                <a:ea typeface="ＭＳ Ｐゴシック" panose="020B0600070205080204" pitchFamily="34" charset="-128"/>
              </a:rPr>
              <a:t>A reference is deleted via garbage collection after any names bound to it have passed out of scope</a:t>
            </a:r>
          </a:p>
          <a:p>
            <a:pPr>
              <a:lnSpc>
                <a:spcPct val="90000"/>
              </a:lnSpc>
              <a:spcAft>
                <a:spcPct val="15000"/>
              </a:spcAft>
            </a:pPr>
            <a:r>
              <a:rPr lang="en-US" altLang="en-US" b="0" dirty="0">
                <a:ea typeface="ＭＳ Ｐゴシック" panose="020B0600070205080204" pitchFamily="34" charset="-128"/>
              </a:rPr>
              <a:t>Python uses </a:t>
            </a:r>
            <a:r>
              <a:rPr lang="en-US" altLang="en-US" b="0" i="1" dirty="0">
                <a:solidFill>
                  <a:schemeClr val="accent2"/>
                </a:solidFill>
                <a:ea typeface="ＭＳ Ｐゴシック" panose="020B0600070205080204" pitchFamily="34" charset="-128"/>
              </a:rPr>
              <a:t>reference semantics</a:t>
            </a:r>
            <a:r>
              <a:rPr lang="en-US" altLang="en-US" b="0" dirty="0">
                <a:ea typeface="ＭＳ Ｐゴシック" panose="020B0600070205080204" pitchFamily="34" charset="-128"/>
              </a:rPr>
              <a:t> (more later)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076CC38E-A79F-4FF9-9763-7758A84DDF47}"/>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Assignment</a:t>
            </a:r>
          </a:p>
        </p:txBody>
      </p:sp>
      <p:sp>
        <p:nvSpPr>
          <p:cNvPr id="62467" name="Rectangle 3">
            <a:extLst>
              <a:ext uri="{FF2B5EF4-FFF2-40B4-BE49-F238E27FC236}">
                <a16:creationId xmlns:a16="http://schemas.microsoft.com/office/drawing/2014/main" id="{3A953BF2-57C1-4E0E-98E4-F976D19149AA}"/>
              </a:ext>
            </a:extLst>
          </p:cNvPr>
          <p:cNvSpPr>
            <a:spLocks noGrp="1" noChangeArrowheads="1"/>
          </p:cNvSpPr>
          <p:nvPr>
            <p:ph type="body" idx="1"/>
          </p:nvPr>
        </p:nvSpPr>
        <p:spPr/>
        <p:txBody>
          <a:bodyPr>
            <a:normAutofit lnSpcReduction="10000"/>
          </a:bodyPr>
          <a:lstStyle/>
          <a:p>
            <a:pPr marL="236538" indent="-236538"/>
            <a:r>
              <a:rPr lang="en-US" altLang="en-US" sz="3200" dirty="0">
                <a:ea typeface="ＭＳ Ｐゴシック" panose="020B0600070205080204" pitchFamily="34" charset="-128"/>
              </a:rPr>
              <a:t>You can assign to multiple names at the same time  </a:t>
            </a:r>
          </a:p>
          <a:p>
            <a:pPr lvl="1">
              <a:lnSpc>
                <a:spcPct val="90000"/>
              </a:lnSpc>
              <a:buFontTx/>
              <a:buNone/>
            </a:pPr>
            <a:r>
              <a:rPr lang="en-US" altLang="en-US" dirty="0">
                <a:solidFill>
                  <a:srgbClr val="660033"/>
                </a:solidFill>
                <a:latin typeface="Courier New" panose="02070309020205020404" pitchFamily="49" charset="0"/>
                <a:ea typeface="ＭＳ Ｐゴシック" panose="020B0600070205080204" pitchFamily="34" charset="-128"/>
              </a:rPr>
              <a:t>&gt;&gt;&gt;</a:t>
            </a:r>
            <a:r>
              <a:rPr lang="en-US" altLang="en-US" dirty="0">
                <a:latin typeface="Courier New" panose="02070309020205020404" pitchFamily="49" charset="0"/>
                <a:ea typeface="ＭＳ Ｐゴシック" panose="020B0600070205080204" pitchFamily="34" charset="-128"/>
              </a:rPr>
              <a:t> x, y = 2, 3</a:t>
            </a:r>
          </a:p>
          <a:p>
            <a:pPr lvl="1">
              <a:lnSpc>
                <a:spcPct val="90000"/>
              </a:lnSpc>
              <a:buFontTx/>
              <a:buNone/>
            </a:pPr>
            <a:r>
              <a:rPr lang="en-US" altLang="en-US" dirty="0">
                <a:solidFill>
                  <a:srgbClr val="660033"/>
                </a:solidFill>
                <a:latin typeface="Courier New" panose="02070309020205020404" pitchFamily="49" charset="0"/>
                <a:ea typeface="ＭＳ Ｐゴシック" panose="020B0600070205080204" pitchFamily="34" charset="-128"/>
              </a:rPr>
              <a:t>&gt;&gt;&gt;</a:t>
            </a:r>
            <a:r>
              <a:rPr lang="en-US" altLang="en-US" dirty="0">
                <a:latin typeface="Courier New" panose="02070309020205020404" pitchFamily="49" charset="0"/>
                <a:ea typeface="ＭＳ Ｐゴシック" panose="020B0600070205080204" pitchFamily="34" charset="-128"/>
              </a:rPr>
              <a:t> x</a:t>
            </a:r>
          </a:p>
          <a:p>
            <a:pPr lvl="1">
              <a:lnSpc>
                <a:spcPct val="90000"/>
              </a:lnSpc>
              <a:buFontTx/>
              <a:buNone/>
            </a:pPr>
            <a:r>
              <a:rPr lang="en-US" altLang="en-US" dirty="0">
                <a:solidFill>
                  <a:schemeClr val="accent2"/>
                </a:solidFill>
                <a:latin typeface="Courier New" panose="02070309020205020404" pitchFamily="49" charset="0"/>
                <a:ea typeface="ＭＳ Ｐゴシック" panose="020B0600070205080204" pitchFamily="34" charset="-128"/>
              </a:rPr>
              <a:t>2</a:t>
            </a:r>
          </a:p>
          <a:p>
            <a:pPr lvl="1">
              <a:lnSpc>
                <a:spcPct val="90000"/>
              </a:lnSpc>
              <a:buFontTx/>
              <a:buNone/>
            </a:pPr>
            <a:r>
              <a:rPr lang="en-US" altLang="en-US" dirty="0">
                <a:solidFill>
                  <a:srgbClr val="660033"/>
                </a:solidFill>
                <a:latin typeface="Courier New" panose="02070309020205020404" pitchFamily="49" charset="0"/>
                <a:ea typeface="ＭＳ Ｐゴシック" panose="020B0600070205080204" pitchFamily="34" charset="-128"/>
              </a:rPr>
              <a:t>&gt;&gt;&gt;</a:t>
            </a:r>
            <a:r>
              <a:rPr lang="en-US" altLang="en-US" dirty="0">
                <a:latin typeface="Courier New" panose="02070309020205020404" pitchFamily="49" charset="0"/>
                <a:ea typeface="ＭＳ Ｐゴシック" panose="020B0600070205080204" pitchFamily="34" charset="-128"/>
              </a:rPr>
              <a:t> y</a:t>
            </a:r>
          </a:p>
          <a:p>
            <a:pPr lvl="1">
              <a:lnSpc>
                <a:spcPct val="90000"/>
              </a:lnSpc>
              <a:buFontTx/>
              <a:buNone/>
            </a:pPr>
            <a:r>
              <a:rPr lang="en-US" altLang="en-US" dirty="0">
                <a:solidFill>
                  <a:schemeClr val="accent2"/>
                </a:solidFill>
                <a:latin typeface="Courier New" panose="02070309020205020404" pitchFamily="49" charset="0"/>
                <a:ea typeface="ＭＳ Ｐゴシック" panose="020B0600070205080204" pitchFamily="34" charset="-128"/>
              </a:rPr>
              <a:t>3</a:t>
            </a:r>
          </a:p>
          <a:p>
            <a:pPr marL="236538" indent="-236538">
              <a:buNone/>
            </a:pPr>
            <a:r>
              <a:rPr lang="en-US" altLang="en-US" sz="3200" dirty="0">
                <a:solidFill>
                  <a:srgbClr val="000000"/>
                </a:solidFill>
                <a:ea typeface="ＭＳ Ｐゴシック" panose="020B0600070205080204" pitchFamily="34" charset="-128"/>
              </a:rPr>
              <a:t>This makes it easy to swap values</a:t>
            </a:r>
          </a:p>
          <a:p>
            <a:pPr lvl="1">
              <a:lnSpc>
                <a:spcPct val="90000"/>
              </a:lnSpc>
              <a:buFontTx/>
              <a:buNone/>
            </a:pPr>
            <a:r>
              <a:rPr lang="en-US" altLang="en-US" dirty="0">
                <a:solidFill>
                  <a:srgbClr val="660033"/>
                </a:solidFill>
                <a:latin typeface="Courier New" panose="02070309020205020404" pitchFamily="49" charset="0"/>
                <a:ea typeface="ＭＳ Ｐゴシック" panose="020B0600070205080204" pitchFamily="34" charset="-128"/>
              </a:rPr>
              <a:t>&gt;&gt;&gt;</a:t>
            </a:r>
            <a:r>
              <a:rPr lang="en-US" altLang="en-US" dirty="0">
                <a:latin typeface="Courier New" panose="02070309020205020404" pitchFamily="49" charset="0"/>
                <a:ea typeface="ＭＳ Ｐゴシック" panose="020B0600070205080204" pitchFamily="34" charset="-128"/>
              </a:rPr>
              <a:t> x, y = y, x</a:t>
            </a:r>
          </a:p>
          <a:p>
            <a:pPr marL="236538" indent="-236538"/>
            <a:r>
              <a:rPr lang="en-US" altLang="en-US" sz="3200" dirty="0">
                <a:ea typeface="ＭＳ Ｐゴシック" panose="020B0600070205080204" pitchFamily="34" charset="-128"/>
              </a:rPr>
              <a:t>Assignments can be chained</a:t>
            </a:r>
          </a:p>
          <a:p>
            <a:pPr lvl="1">
              <a:lnSpc>
                <a:spcPct val="90000"/>
              </a:lnSpc>
              <a:buFontTx/>
              <a:buNone/>
            </a:pPr>
            <a:r>
              <a:rPr lang="en-US" altLang="en-US" dirty="0">
                <a:solidFill>
                  <a:srgbClr val="660033"/>
                </a:solidFill>
                <a:latin typeface="Courier New" panose="02070309020205020404" pitchFamily="49" charset="0"/>
                <a:ea typeface="ＭＳ Ｐゴシック" panose="020B0600070205080204" pitchFamily="34" charset="-128"/>
              </a:rPr>
              <a:t>&gt;&gt;&gt;</a:t>
            </a:r>
            <a:r>
              <a:rPr lang="en-US" altLang="en-US" dirty="0">
                <a:latin typeface="Courier New" panose="02070309020205020404" pitchFamily="49" charset="0"/>
                <a:ea typeface="ＭＳ Ｐゴシック" panose="020B0600070205080204" pitchFamily="34" charset="-128"/>
              </a:rPr>
              <a:t> a = b = x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61DEF-4B32-436E-B2CB-ACD231C89D94}"/>
              </a:ext>
            </a:extLst>
          </p:cNvPr>
          <p:cNvSpPr txBox="1"/>
          <p:nvPr/>
        </p:nvSpPr>
        <p:spPr>
          <a:xfrm>
            <a:off x="3677920" y="2286000"/>
            <a:ext cx="3545840" cy="1754326"/>
          </a:xfrm>
          <a:prstGeom prst="rect">
            <a:avLst/>
          </a:prstGeom>
          <a:noFill/>
        </p:spPr>
        <p:txBody>
          <a:bodyPr wrap="square" rtlCol="0">
            <a:spAutoFit/>
          </a:bodyPr>
          <a:lstStyle/>
          <a:p>
            <a:r>
              <a:rPr lang="en-US" dirty="0"/>
              <a:t>This will be more than enough from scripting, writing spark jobs etc.</a:t>
            </a:r>
          </a:p>
          <a:p>
            <a:endParaRPr lang="en-US" dirty="0"/>
          </a:p>
          <a:p>
            <a:r>
              <a:rPr lang="en-GB" dirty="0">
                <a:hlinkClick r:id="rId2"/>
              </a:rPr>
              <a:t>https://www.digitalocean.com/community/tutorials/digitalocean-ebook-how-to-code-in-python</a:t>
            </a:r>
            <a:endParaRPr lang="en-GB" dirty="0"/>
          </a:p>
        </p:txBody>
      </p:sp>
    </p:spTree>
    <p:extLst>
      <p:ext uri="{BB962C8B-B14F-4D97-AF65-F5344CB8AC3E}">
        <p14:creationId xmlns:p14="http://schemas.microsoft.com/office/powerpoint/2010/main" val="377249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57BA1B0F-6098-46F3-B541-46A2CDD79305}"/>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Accessing Non-Existent Name</a:t>
            </a:r>
          </a:p>
        </p:txBody>
      </p:sp>
      <p:sp>
        <p:nvSpPr>
          <p:cNvPr id="64515" name="Rectangle 3">
            <a:extLst>
              <a:ext uri="{FF2B5EF4-FFF2-40B4-BE49-F238E27FC236}">
                <a16:creationId xmlns:a16="http://schemas.microsoft.com/office/drawing/2014/main" id="{9BA35646-FFD8-4004-87FF-AACE6D0A1E20}"/>
              </a:ext>
            </a:extLst>
          </p:cNvPr>
          <p:cNvSpPr>
            <a:spLocks noGrp="1" noChangeArrowheads="1"/>
          </p:cNvSpPr>
          <p:nvPr>
            <p:ph type="body" idx="1"/>
          </p:nvPr>
        </p:nvSpPr>
        <p:spPr>
          <a:xfrm>
            <a:off x="2209800" y="1524000"/>
            <a:ext cx="7772400" cy="4876800"/>
          </a:xfrm>
        </p:spPr>
        <p:txBody>
          <a:bodyPr>
            <a:normAutofit lnSpcReduction="10000"/>
          </a:bodyPr>
          <a:lstStyle/>
          <a:p>
            <a:pPr marL="0" indent="0">
              <a:buNone/>
            </a:pPr>
            <a:r>
              <a:rPr lang="en-US" altLang="en-US">
                <a:ea typeface="ＭＳ Ｐゴシック" panose="020B0600070205080204" pitchFamily="34" charset="-128"/>
              </a:rPr>
              <a:t>Accessing a name before it’s been properly created (by placing it on the left side of an assignment), raises an error  </a:t>
            </a:r>
            <a:endParaRPr lang="en-US" altLang="en-US">
              <a:solidFill>
                <a:srgbClr val="660033"/>
              </a:solidFill>
              <a:ea typeface="ＭＳ Ｐゴシック" panose="020B0600070205080204" pitchFamily="34" charset="-128"/>
            </a:endParaRPr>
          </a:p>
          <a:p>
            <a:pPr marL="0" indent="0">
              <a:buNone/>
            </a:pPr>
            <a:endParaRPr lang="en-US" altLang="en-US" sz="2000">
              <a:solidFill>
                <a:srgbClr val="660033"/>
              </a:solidFill>
              <a:latin typeface="Courier New" panose="02070309020205020404" pitchFamily="49" charset="0"/>
              <a:ea typeface="ＭＳ Ｐゴシック" panose="020B0600070205080204" pitchFamily="34" charset="-128"/>
            </a:endParaRPr>
          </a:p>
          <a:p>
            <a:pPr marL="0" indent="0">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y</a:t>
            </a:r>
          </a:p>
          <a:p>
            <a:pPr marL="0" indent="0">
              <a:buNone/>
            </a:pPr>
            <a:endParaRPr lang="en-US" altLang="en-US" sz="2000">
              <a:latin typeface="Courier New" panose="02070309020205020404" pitchFamily="49" charset="0"/>
              <a:ea typeface="ＭＳ Ｐゴシック" panose="020B0600070205080204" pitchFamily="34" charset="-128"/>
            </a:endParaRPr>
          </a:p>
          <a:p>
            <a:pPr marL="0" indent="0">
              <a:buNone/>
            </a:pPr>
            <a:r>
              <a:rPr lang="en-US" altLang="en-US" sz="2000">
                <a:solidFill>
                  <a:srgbClr val="FF3300"/>
                </a:solidFill>
                <a:latin typeface="Courier New" panose="02070309020205020404" pitchFamily="49" charset="0"/>
                <a:ea typeface="ＭＳ Ｐゴシック" panose="020B0600070205080204" pitchFamily="34" charset="-128"/>
              </a:rPr>
              <a:t>Traceback (most recent call last):</a:t>
            </a:r>
          </a:p>
          <a:p>
            <a:pPr marL="0" indent="0">
              <a:buNone/>
            </a:pPr>
            <a:r>
              <a:rPr lang="en-US" altLang="en-US" sz="2000">
                <a:solidFill>
                  <a:srgbClr val="FF3300"/>
                </a:solidFill>
                <a:latin typeface="Courier New" panose="02070309020205020404" pitchFamily="49" charset="0"/>
                <a:ea typeface="ＭＳ Ｐゴシック" panose="020B0600070205080204" pitchFamily="34" charset="-128"/>
              </a:rPr>
              <a:t>  File "&lt;pyshell#16&gt;", line 1, in -toplevel-</a:t>
            </a:r>
          </a:p>
          <a:p>
            <a:pPr marL="0" indent="0">
              <a:buNone/>
            </a:pPr>
            <a:r>
              <a:rPr lang="en-US" altLang="en-US" sz="2000">
                <a:solidFill>
                  <a:srgbClr val="FF3300"/>
                </a:solidFill>
                <a:latin typeface="Courier New" panose="02070309020205020404" pitchFamily="49" charset="0"/>
                <a:ea typeface="ＭＳ Ｐゴシック" panose="020B0600070205080204" pitchFamily="34" charset="-128"/>
              </a:rPr>
              <a:t>    y</a:t>
            </a:r>
          </a:p>
          <a:p>
            <a:pPr marL="0" indent="0">
              <a:buNone/>
            </a:pPr>
            <a:r>
              <a:rPr lang="en-US" altLang="en-US" sz="2000">
                <a:solidFill>
                  <a:srgbClr val="FF3300"/>
                </a:solidFill>
                <a:latin typeface="Courier New" panose="02070309020205020404" pitchFamily="49" charset="0"/>
                <a:ea typeface="ＭＳ Ｐゴシック" panose="020B0600070205080204" pitchFamily="34" charset="-128"/>
              </a:rPr>
              <a:t>NameError: name ‘y' is not defined</a:t>
            </a:r>
          </a:p>
          <a:p>
            <a:pPr marL="0" indent="0">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y = 3</a:t>
            </a:r>
          </a:p>
          <a:p>
            <a:pPr marL="0" indent="0">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y</a:t>
            </a:r>
          </a:p>
          <a:p>
            <a:pPr marL="0" indent="0">
              <a:buNone/>
            </a:pPr>
            <a:r>
              <a:rPr lang="en-US" altLang="en-US" sz="2000">
                <a:solidFill>
                  <a:schemeClr val="accent2"/>
                </a:solidFill>
                <a:latin typeface="Courier New" panose="02070309020205020404" pitchFamily="49" charset="0"/>
                <a:ea typeface="ＭＳ Ｐゴシック" panose="020B0600070205080204" pitchFamily="34" charset="-128"/>
              </a:rPr>
              <a:t>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100A2FFB-435C-48B4-9AF7-97873A0492B7}"/>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Naming Rules</a:t>
            </a:r>
          </a:p>
        </p:txBody>
      </p:sp>
      <p:sp>
        <p:nvSpPr>
          <p:cNvPr id="57347" name="Rectangle 3">
            <a:extLst>
              <a:ext uri="{FF2B5EF4-FFF2-40B4-BE49-F238E27FC236}">
                <a16:creationId xmlns:a16="http://schemas.microsoft.com/office/drawing/2014/main" id="{55ED6990-831C-4D2F-9EB0-7AB239AD2199}"/>
              </a:ext>
            </a:extLst>
          </p:cNvPr>
          <p:cNvSpPr>
            <a:spLocks noGrp="1" noChangeArrowheads="1"/>
          </p:cNvSpPr>
          <p:nvPr>
            <p:ph type="body" idx="1"/>
          </p:nvPr>
        </p:nvSpPr>
        <p:spPr/>
        <p:txBody>
          <a:bodyPr/>
          <a:lstStyle/>
          <a:p>
            <a:pPr>
              <a:lnSpc>
                <a:spcPct val="90000"/>
              </a:lnSpc>
            </a:pPr>
            <a:r>
              <a:rPr lang="en-US" altLang="en-US" dirty="0">
                <a:ea typeface="ＭＳ Ｐゴシック" panose="020B0600070205080204" pitchFamily="34" charset="-128"/>
              </a:rPr>
              <a:t>Names are case sensitive and cannot start with a number.  They can contain letters, numbers, and underscores.</a:t>
            </a:r>
          </a:p>
          <a:p>
            <a:pPr lvl="1">
              <a:lnSpc>
                <a:spcPct val="90000"/>
              </a:lnSpc>
              <a:buFontTx/>
              <a:buNone/>
            </a:pPr>
            <a:r>
              <a:rPr lang="en-US" altLang="en-US" dirty="0">
                <a:latin typeface="Courier New" panose="02070309020205020404" pitchFamily="49" charset="0"/>
                <a:ea typeface="ＭＳ Ｐゴシック" panose="020B0600070205080204" pitchFamily="34" charset="-128"/>
              </a:rPr>
              <a:t> bob  </a:t>
            </a:r>
            <a:r>
              <a:rPr lang="en-US" altLang="en-US" dirty="0" err="1">
                <a:latin typeface="Courier New" panose="02070309020205020404" pitchFamily="49" charset="0"/>
                <a:ea typeface="ＭＳ Ｐゴシック" panose="020B0600070205080204" pitchFamily="34" charset="-128"/>
              </a:rPr>
              <a:t>Bob</a:t>
            </a:r>
            <a:r>
              <a:rPr lang="en-US" altLang="en-US" dirty="0">
                <a:latin typeface="Courier New" panose="02070309020205020404" pitchFamily="49" charset="0"/>
                <a:ea typeface="ＭＳ Ｐゴシック" panose="020B0600070205080204" pitchFamily="34" charset="-128"/>
              </a:rPr>
              <a:t>  _bob  _2_bob_  bob_2  </a:t>
            </a:r>
            <a:r>
              <a:rPr lang="en-US" altLang="en-US" dirty="0" err="1">
                <a:latin typeface="Courier New" panose="02070309020205020404" pitchFamily="49" charset="0"/>
                <a:ea typeface="ＭＳ Ｐゴシック" panose="020B0600070205080204" pitchFamily="34" charset="-128"/>
              </a:rPr>
              <a:t>BoB</a:t>
            </a:r>
            <a:endParaRPr lang="en-US" altLang="en-US" dirty="0">
              <a:latin typeface="Courier New" panose="02070309020205020404" pitchFamily="49" charset="0"/>
              <a:ea typeface="ＭＳ Ｐゴシック" panose="020B0600070205080204" pitchFamily="34" charset="-128"/>
            </a:endParaRPr>
          </a:p>
          <a:p>
            <a:pPr>
              <a:lnSpc>
                <a:spcPct val="90000"/>
              </a:lnSpc>
            </a:pPr>
            <a:r>
              <a:rPr lang="en-US" altLang="en-US" dirty="0">
                <a:ea typeface="ＭＳ Ｐゴシック" panose="020B0600070205080204" pitchFamily="34" charset="-128"/>
              </a:rPr>
              <a:t>There are some reserved words:</a:t>
            </a:r>
          </a:p>
          <a:p>
            <a:pPr lvl="1">
              <a:lnSpc>
                <a:spcPct val="90000"/>
              </a:lnSpc>
              <a:buFontTx/>
              <a:buNone/>
            </a:pPr>
            <a:r>
              <a:rPr lang="en-US" altLang="en-US" sz="1800" dirty="0">
                <a:solidFill>
                  <a:srgbClr val="2D2DB9"/>
                </a:solidFill>
                <a:ea typeface="ＭＳ Ｐゴシック" panose="020B0600070205080204" pitchFamily="34" charset="-128"/>
              </a:rPr>
              <a:t>	</a:t>
            </a:r>
            <a:r>
              <a:rPr lang="en-US" altLang="en-US" dirty="0">
                <a:solidFill>
                  <a:srgbClr val="2D2DB9"/>
                </a:solidFill>
                <a:latin typeface="Courier New" panose="02070309020205020404" pitchFamily="49" charset="0"/>
                <a:ea typeface="ＭＳ Ｐゴシック" panose="020B0600070205080204" pitchFamily="34" charset="-128"/>
              </a:rPr>
              <a:t>and, assert, break, class, continue, def, del, </a:t>
            </a:r>
            <a:r>
              <a:rPr lang="en-US" altLang="en-US" dirty="0" err="1">
                <a:solidFill>
                  <a:srgbClr val="2D2DB9"/>
                </a:solidFill>
                <a:latin typeface="Courier New" panose="02070309020205020404" pitchFamily="49" charset="0"/>
                <a:ea typeface="ＭＳ Ｐゴシック" panose="020B0600070205080204" pitchFamily="34" charset="-128"/>
              </a:rPr>
              <a:t>elif</a:t>
            </a:r>
            <a:r>
              <a:rPr lang="en-US" altLang="en-US" dirty="0">
                <a:solidFill>
                  <a:srgbClr val="2D2DB9"/>
                </a:solidFill>
                <a:latin typeface="Courier New" panose="02070309020205020404" pitchFamily="49" charset="0"/>
                <a:ea typeface="ＭＳ Ｐゴシック" panose="020B0600070205080204" pitchFamily="34" charset="-128"/>
              </a:rPr>
              <a:t>, else, except, exec, finally, for, from, global, if, import, in, is, lambda, not, or, pass, print, raise, return, try, while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8133-AD4E-40B6-8475-7ED675D67063}"/>
              </a:ext>
            </a:extLst>
          </p:cNvPr>
          <p:cNvSpPr>
            <a:spLocks noGrp="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Naming conventions</a:t>
            </a:r>
          </a:p>
        </p:txBody>
      </p:sp>
      <p:sp>
        <p:nvSpPr>
          <p:cNvPr id="59395" name="Content Placeholder 2">
            <a:extLst>
              <a:ext uri="{FF2B5EF4-FFF2-40B4-BE49-F238E27FC236}">
                <a16:creationId xmlns:a16="http://schemas.microsoft.com/office/drawing/2014/main" id="{E781F1F6-4FF0-46E0-84E8-7DFEEC1A17E7}"/>
              </a:ext>
            </a:extLst>
          </p:cNvPr>
          <p:cNvSpPr>
            <a:spLocks noGrp="1"/>
          </p:cNvSpPr>
          <p:nvPr>
            <p:ph idx="1"/>
          </p:nvPr>
        </p:nvSpPr>
        <p:spPr/>
        <p:txBody>
          <a:bodyPr/>
          <a:lstStyle/>
          <a:p>
            <a:pPr marL="0" indent="0">
              <a:buNone/>
            </a:pPr>
            <a:r>
              <a:rPr lang="en-US" altLang="en-US">
                <a:ea typeface="ＭＳ Ｐゴシック" panose="020B0600070205080204" pitchFamily="34" charset="-128"/>
              </a:rPr>
              <a:t>The Python community has these recommend-ed naming conventions</a:t>
            </a:r>
          </a:p>
          <a:p>
            <a:pPr marL="0" indent="0"/>
            <a:r>
              <a:rPr lang="en-US" altLang="en-US">
                <a:ea typeface="ＭＳ Ｐゴシック" panose="020B0600070205080204" pitchFamily="34" charset="-128"/>
              </a:rPr>
              <a:t>joined_lower for functions, methods and, attributes</a:t>
            </a:r>
          </a:p>
          <a:p>
            <a:pPr marL="0" indent="0"/>
            <a:r>
              <a:rPr lang="en-US" altLang="en-US">
                <a:ea typeface="ＭＳ Ｐゴシック" panose="020B0600070205080204" pitchFamily="34" charset="-128"/>
              </a:rPr>
              <a:t>joined_lower or ALL_CAPS for constants</a:t>
            </a:r>
          </a:p>
          <a:p>
            <a:pPr marL="0" indent="0"/>
            <a:r>
              <a:rPr lang="en-US" altLang="en-US">
                <a:ea typeface="ＭＳ Ｐゴシック" panose="020B0600070205080204" pitchFamily="34" charset="-128"/>
              </a:rPr>
              <a:t>StudlyCaps for classes</a:t>
            </a:r>
          </a:p>
          <a:p>
            <a:pPr marL="0" indent="0"/>
            <a:r>
              <a:rPr lang="en-US" altLang="en-US">
                <a:ea typeface="ＭＳ Ｐゴシック" panose="020B0600070205080204" pitchFamily="34" charset="-128"/>
              </a:rPr>
              <a:t>camelCase only to conform to pre-existing conventions</a:t>
            </a:r>
          </a:p>
          <a:p>
            <a:pPr marL="0" indent="0"/>
            <a:r>
              <a:rPr lang="en-US" altLang="en-US">
                <a:ea typeface="ＭＳ Ｐゴシック" panose="020B0600070205080204" pitchFamily="34" charset="-128"/>
              </a:rPr>
              <a:t>Attributes: interface, _internal, __private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624372FA-67CD-44BF-853B-FD0F2B094B0B}"/>
              </a:ext>
            </a:extLst>
          </p:cNvPr>
          <p:cNvSpPr>
            <a:spLocks noGrp="1" noChangeArrowheads="1"/>
          </p:cNvSpPr>
          <p:nvPr>
            <p:ph type="title"/>
          </p:nvPr>
        </p:nvSpPr>
        <p:spPr>
          <a:xfrm>
            <a:off x="1980049" y="313954"/>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More on variable names</a:t>
            </a:r>
          </a:p>
        </p:txBody>
      </p:sp>
      <p:sp>
        <p:nvSpPr>
          <p:cNvPr id="16386" name="Rectangle 2">
            <a:extLst>
              <a:ext uri="{FF2B5EF4-FFF2-40B4-BE49-F238E27FC236}">
                <a16:creationId xmlns:a16="http://schemas.microsoft.com/office/drawing/2014/main" id="{B9D936D1-2E84-4B27-A59D-A782CF2F8CAC}"/>
              </a:ext>
            </a:extLst>
          </p:cNvPr>
          <p:cNvSpPr>
            <a:spLocks noGrp="1" noChangeArrowheads="1"/>
          </p:cNvSpPr>
          <p:nvPr>
            <p:ph type="body" idx="1"/>
          </p:nvPr>
        </p:nvSpPr>
        <p:spPr>
          <a:xfrm>
            <a:off x="1980049" y="1604330"/>
            <a:ext cx="8217503" cy="501460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with one underscore (_V) are not imported from the module import * statement</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and ending with 2 underscores are special, system-defined names (e.g., __V__)</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beginning with 2 underscores (but without trailing underscores) are local to a class (__V)</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 single underscore (_) by itself denotes the result of the last expression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20A92766-BF2D-4E91-A509-413E7ED8AF0E}"/>
              </a:ext>
            </a:extLst>
          </p:cNvPr>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Operators</a:t>
            </a:r>
          </a:p>
        </p:txBody>
      </p:sp>
      <p:sp>
        <p:nvSpPr>
          <p:cNvPr id="17410" name="Rectangle 2">
            <a:extLst>
              <a:ext uri="{FF2B5EF4-FFF2-40B4-BE49-F238E27FC236}">
                <a16:creationId xmlns:a16="http://schemas.microsoft.com/office/drawing/2014/main" id="{A29EE01F-90EB-4C92-9932-95BA8AC62145}"/>
              </a:ext>
            </a:extLst>
          </p:cNvPr>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addition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subtraction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division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exponentiation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modulus (remainder after division)</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Comparison operators in Chapter 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243FA55A-9E46-4215-AFD4-97D8B46F877B}"/>
              </a:ext>
            </a:extLst>
          </p:cNvPr>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Operators</a:t>
            </a:r>
          </a:p>
        </p:txBody>
      </p:sp>
      <p:sp>
        <p:nvSpPr>
          <p:cNvPr id="18434" name="Rectangle 2">
            <a:extLst>
              <a:ext uri="{FF2B5EF4-FFF2-40B4-BE49-F238E27FC236}">
                <a16:creationId xmlns:a16="http://schemas.microsoft.com/office/drawing/2014/main" id="{351955CD-5DE5-48BB-AD45-2EB4FB5FC160}"/>
              </a:ext>
            </a:extLst>
          </p:cNvPr>
          <p:cNvSpPr>
            <a:spLocks noGrp="1" noChangeArrowheads="1"/>
          </p:cNvSpPr>
          <p:nvPr>
            <p:ph type="body" idx="1"/>
          </p:nvPr>
        </p:nvSpPr>
        <p:spPr>
          <a:xfrm>
            <a:off x="1938284" y="1451673"/>
            <a:ext cx="8229024" cy="5184544"/>
          </a:xfrm>
          <a:ln/>
        </p:spPr>
        <p:txBody>
          <a:bodyPr>
            <a:normAutofit lnSpcReduction="10000"/>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Example operators.py</a:t>
            </a:r>
            <a:br>
              <a:rPr lang="en-GB" altLang="en-US" sz="2359"/>
            </a:br>
            <a:r>
              <a:rPr lang="en-GB" altLang="en-US" sz="2359"/>
              <a:t>print 2*2</a:t>
            </a:r>
            <a:br>
              <a:rPr lang="en-GB" altLang="en-US" sz="2359"/>
            </a:br>
            <a:r>
              <a:rPr lang="en-GB" altLang="en-US" sz="2359"/>
              <a:t>print 2**3</a:t>
            </a:r>
            <a:br>
              <a:rPr lang="en-GB" altLang="en-US" sz="2359"/>
            </a:br>
            <a:r>
              <a:rPr lang="en-GB" altLang="en-US" sz="2359"/>
              <a:t>print 10%3</a:t>
            </a:r>
            <a:br>
              <a:rPr lang="en-GB" altLang="en-US" sz="2359"/>
            </a:br>
            <a:r>
              <a:rPr lang="en-GB" altLang="en-US" sz="2359"/>
              <a:t>print 1.0/2.0</a:t>
            </a:r>
            <a:br>
              <a:rPr lang="en-GB" altLang="en-US" sz="2359"/>
            </a:br>
            <a:r>
              <a:rPr lang="en-GB" altLang="en-US" sz="2359"/>
              <a:t>print 1/2</a:t>
            </a:r>
            <a:br>
              <a:rPr lang="en-GB" altLang="en-US" sz="2359"/>
            </a:br>
            <a:br>
              <a:rPr lang="en-GB" altLang="en-US" sz="2359"/>
            </a:br>
            <a:r>
              <a:rPr lang="en-GB" altLang="en-US" sz="2359"/>
              <a:t>Output:</a:t>
            </a:r>
            <a:br>
              <a:rPr lang="en-GB" altLang="en-US" sz="2359"/>
            </a:br>
            <a:r>
              <a:rPr lang="en-GB" altLang="en-US" sz="2359"/>
              <a:t>4</a:t>
            </a:r>
            <a:br>
              <a:rPr lang="en-GB" altLang="en-US" sz="2359"/>
            </a:br>
            <a:r>
              <a:rPr lang="en-GB" altLang="en-US" sz="2359"/>
              <a:t>8</a:t>
            </a:r>
            <a:br>
              <a:rPr lang="en-GB" altLang="en-US" sz="2359"/>
            </a:br>
            <a:r>
              <a:rPr lang="en-GB" altLang="en-US" sz="2359"/>
              <a:t>1</a:t>
            </a:r>
            <a:br>
              <a:rPr lang="en-GB" altLang="en-US" sz="2359"/>
            </a:br>
            <a:r>
              <a:rPr lang="en-GB" altLang="en-US" sz="2359"/>
              <a:t>0.5</a:t>
            </a:r>
            <a:br>
              <a:rPr lang="en-GB" altLang="en-US" sz="2359"/>
            </a:br>
            <a:r>
              <a:rPr lang="en-GB" altLang="en-US" sz="2359"/>
              <a:t>0</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Note the difference between floating point division and integer division in the last two lines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F98C42A0-4F90-45AF-A859-E3C389E40EDC}"/>
              </a:ext>
            </a:extLst>
          </p:cNvPr>
          <p:cNvSpPr>
            <a:spLocks noGrp="1" noChangeArrowheads="1"/>
          </p:cNvSpPr>
          <p:nvPr>
            <p:ph type="title"/>
          </p:nvPr>
        </p:nvSpPr>
        <p:spPr>
          <a:xfrm>
            <a:off x="1980049" y="313954"/>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 but not ++</a:t>
            </a:r>
          </a:p>
        </p:txBody>
      </p:sp>
      <p:sp>
        <p:nvSpPr>
          <p:cNvPr id="19458" name="Rectangle 2">
            <a:extLst>
              <a:ext uri="{FF2B5EF4-FFF2-40B4-BE49-F238E27FC236}">
                <a16:creationId xmlns:a16="http://schemas.microsoft.com/office/drawing/2014/main" id="{97238303-D4FA-447C-A5FE-B1A86BB83D6B}"/>
              </a:ext>
            </a:extLst>
          </p:cNvPr>
          <p:cNvSpPr>
            <a:spLocks noGrp="1" noChangeArrowheads="1"/>
          </p:cNvSpPr>
          <p:nvPr>
            <p:ph type="body" idx="1"/>
          </p:nvPr>
        </p:nvSpPr>
        <p:spPr>
          <a:xfrm>
            <a:off x="1980049" y="1604329"/>
            <a:ext cx="8217503" cy="443422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Python has incorporated operators like +=, but ++ (or --) do not work in Python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US"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US" altLang="en-US" dirty="0"/>
              <a:t>*</a:t>
            </a:r>
            <a:r>
              <a:rPr lang="en-GB" altLang="en-US" dirty="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7BBEF9CD-4A16-4E09-BD1C-675DCE670833}"/>
              </a:ext>
            </a:extLst>
          </p:cNvPr>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Operators acting on strings</a:t>
            </a:r>
          </a:p>
        </p:txBody>
      </p:sp>
      <p:sp>
        <p:nvSpPr>
          <p:cNvPr id="21506" name="Rectangle 2">
            <a:extLst>
              <a:ext uri="{FF2B5EF4-FFF2-40B4-BE49-F238E27FC236}">
                <a16:creationId xmlns:a16="http://schemas.microsoft.com/office/drawing/2014/main" id="{8791887A-1597-48BB-B916-E1E39217F9B9}"/>
              </a:ext>
            </a:extLst>
          </p:cNvPr>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"Ni!"*3</a:t>
            </a:r>
            <a:br>
              <a:rPr lang="en-GB" altLang="en-US"/>
            </a:br>
            <a:r>
              <a:rPr lang="en-GB" altLang="en-US"/>
              <a:t>'Ni!Ni!Ni!'</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"hello " + "world!"</a:t>
            </a:r>
            <a:br>
              <a:rPr lang="en-GB" altLang="en-US"/>
            </a:br>
            <a:r>
              <a:rPr lang="en-GB" altLang="en-US"/>
              <a:t>'hello world!'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37EC2DFF-1925-4F04-AC67-DD0FC94EF785}"/>
              </a:ext>
            </a:extLst>
          </p:cNvPr>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Logical operators</a:t>
            </a:r>
          </a:p>
        </p:txBody>
      </p:sp>
      <p:sp>
        <p:nvSpPr>
          <p:cNvPr id="29698" name="Rectangle 2">
            <a:extLst>
              <a:ext uri="{FF2B5EF4-FFF2-40B4-BE49-F238E27FC236}">
                <a16:creationId xmlns:a16="http://schemas.microsoft.com/office/drawing/2014/main" id="{586B7557-7A07-4C87-8A74-22795B41D750}"/>
              </a:ext>
            </a:extLst>
          </p:cNvPr>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and, or, not</a:t>
            </a:r>
            <a:br>
              <a:rPr lang="en-GB" altLang="en-US" dirty="0"/>
            </a:br>
            <a:br>
              <a:rPr lang="en-GB" altLang="en-US" dirty="0"/>
            </a:br>
            <a:r>
              <a:rPr lang="en-GB" altLang="en-US" dirty="0"/>
              <a:t>&gt;&gt;&gt; 2+2==5 or 1+1==2</a:t>
            </a:r>
            <a:br>
              <a:rPr lang="en-GB" altLang="en-US" dirty="0"/>
            </a:br>
            <a:r>
              <a:rPr lang="en-GB" altLang="en-US" dirty="0"/>
              <a:t>True</a:t>
            </a:r>
            <a:br>
              <a:rPr lang="en-GB" altLang="en-US" dirty="0"/>
            </a:br>
            <a:r>
              <a:rPr lang="en-GB" altLang="en-US" dirty="0"/>
              <a:t>&gt;&gt;&gt; 2+2==5 and 1+1==2</a:t>
            </a:r>
            <a:br>
              <a:rPr lang="en-GB" altLang="en-US" dirty="0"/>
            </a:br>
            <a:r>
              <a:rPr lang="en-GB" altLang="en-US" dirty="0"/>
              <a:t>False</a:t>
            </a:r>
            <a:br>
              <a:rPr lang="en-GB" altLang="en-US" dirty="0"/>
            </a:br>
            <a:r>
              <a:rPr lang="en-GB" altLang="en-US" dirty="0"/>
              <a:t>&gt;&gt;&gt; not(2+2==5) and 1+1==2</a:t>
            </a:r>
            <a:br>
              <a:rPr lang="en-GB" altLang="en-US" dirty="0"/>
            </a:br>
            <a:r>
              <a:rPr lang="en-GB" altLang="en-US" dirty="0"/>
              <a:t>True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b="1" dirty="0"/>
              <a:t>Note: We do NOT use &amp;&amp;, ||, !, as in C!</a:t>
            </a:r>
          </a:p>
        </p:txBody>
      </p:sp>
    </p:spTree>
    <p:extLst>
      <p:ext uri="{BB962C8B-B14F-4D97-AF65-F5344CB8AC3E}">
        <p14:creationId xmlns:p14="http://schemas.microsoft.com/office/powerpoint/2010/main" val="25697073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A727D3BA-3633-46B1-88CB-BF41C788681A}"/>
              </a:ext>
            </a:extLst>
          </p:cNvPr>
          <p:cNvSpPr>
            <a:spLocks noGrp="1" noChangeArrowheads="1"/>
          </p:cNvSpPr>
          <p:nvPr>
            <p:ph type="title"/>
          </p:nvPr>
        </p:nvSpPr>
        <p:spPr>
          <a:xfrm>
            <a:off x="2005972" y="100812"/>
            <a:ext cx="8227583" cy="1143480"/>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Type conversion</a:t>
            </a:r>
          </a:p>
        </p:txBody>
      </p:sp>
      <p:sp>
        <p:nvSpPr>
          <p:cNvPr id="20482" name="Rectangle 2">
            <a:extLst>
              <a:ext uri="{FF2B5EF4-FFF2-40B4-BE49-F238E27FC236}">
                <a16:creationId xmlns:a16="http://schemas.microsoft.com/office/drawing/2014/main" id="{A50F8E84-EEEE-49DF-8448-7D102C229C95}"/>
              </a:ext>
            </a:extLst>
          </p:cNvPr>
          <p:cNvSpPr>
            <a:spLocks noGrp="1" noChangeArrowheads="1"/>
          </p:cNvSpPr>
          <p:nvPr>
            <p:ph type="body" idx="1"/>
          </p:nvPr>
        </p:nvSpPr>
        <p:spPr>
          <a:xfrm>
            <a:off x="1938284" y="1061392"/>
            <a:ext cx="4015142" cy="5574825"/>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int(), float(), str(), and bool() convert to integer, floating point, string, and boolean (True or False) types, respectively</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Example typeconv.py:</a:t>
            </a:r>
            <a:br>
              <a:rPr lang="en-GB" altLang="en-US"/>
            </a:br>
            <a:r>
              <a:rPr lang="en-GB" altLang="en-US"/>
              <a:t>print 1.0/2.0</a:t>
            </a:r>
            <a:br>
              <a:rPr lang="en-GB" altLang="en-US"/>
            </a:br>
            <a:r>
              <a:rPr lang="en-GB" altLang="en-US"/>
              <a:t>print 1/2</a:t>
            </a:r>
            <a:br>
              <a:rPr lang="en-GB" altLang="en-US"/>
            </a:br>
            <a:r>
              <a:rPr lang="en-GB" altLang="en-US"/>
              <a:t>print float(1)/float(2)</a:t>
            </a:r>
            <a:br>
              <a:rPr lang="en-GB" altLang="en-US"/>
            </a:br>
            <a:r>
              <a:rPr lang="en-GB" altLang="en-US"/>
              <a:t>print int(3.1415926)</a:t>
            </a:r>
            <a:br>
              <a:rPr lang="en-GB" altLang="en-US"/>
            </a:br>
            <a:r>
              <a:rPr lang="en-GB" altLang="en-US"/>
              <a:t>print str(3.1415926)</a:t>
            </a:r>
            <a:br>
              <a:rPr lang="en-GB" altLang="en-US"/>
            </a:br>
            <a:r>
              <a:rPr lang="en-GB" altLang="en-US"/>
              <a:t>print bool(1)</a:t>
            </a:r>
            <a:br>
              <a:rPr lang="en-GB" altLang="en-US"/>
            </a:br>
            <a:r>
              <a:rPr lang="en-GB" altLang="en-US"/>
              <a:t>print bool(0)</a:t>
            </a:r>
            <a:r>
              <a:rPr lang="ar-SA" altLang="en-US"/>
              <a:t>‏</a:t>
            </a:r>
            <a:endParaRPr lang="en-GB" altLang="en-US"/>
          </a:p>
        </p:txBody>
      </p:sp>
      <p:sp>
        <p:nvSpPr>
          <p:cNvPr id="20483" name="Rectangle 3">
            <a:extLst>
              <a:ext uri="{FF2B5EF4-FFF2-40B4-BE49-F238E27FC236}">
                <a16:creationId xmlns:a16="http://schemas.microsoft.com/office/drawing/2014/main" id="{4AFDAB4A-248C-49ED-B98B-6A11C514FF1F}"/>
              </a:ext>
            </a:extLst>
          </p:cNvPr>
          <p:cNvSpPr>
            <a:spLocks noGrp="1" noChangeArrowheads="1"/>
          </p:cNvSpPr>
          <p:nvPr>
            <p:ph type="body" idx="2"/>
          </p:nvPr>
        </p:nvSpPr>
        <p:spPr>
          <a:xfrm>
            <a:off x="6218413" y="3525491"/>
            <a:ext cx="4015142"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Output:</a:t>
            </a:r>
            <a:br>
              <a:rPr lang="en-GB" altLang="en-US"/>
            </a:br>
            <a:r>
              <a:rPr lang="en-GB" altLang="en-US"/>
              <a:t>0.5</a:t>
            </a:r>
            <a:br>
              <a:rPr lang="en-GB" altLang="en-US"/>
            </a:br>
            <a:r>
              <a:rPr lang="en-GB" altLang="en-US"/>
              <a:t>0</a:t>
            </a:r>
            <a:br>
              <a:rPr lang="en-GB" altLang="en-US"/>
            </a:br>
            <a:r>
              <a:rPr lang="en-GB" altLang="en-US"/>
              <a:t>0.5</a:t>
            </a:r>
            <a:br>
              <a:rPr lang="en-GB" altLang="en-US"/>
            </a:br>
            <a:r>
              <a:rPr lang="en-GB" altLang="en-US"/>
              <a:t>3</a:t>
            </a:r>
            <a:br>
              <a:rPr lang="en-GB" altLang="en-US"/>
            </a:br>
            <a:r>
              <a:rPr lang="en-GB" altLang="en-US"/>
              <a:t>3.1415926</a:t>
            </a:r>
            <a:br>
              <a:rPr lang="en-GB" altLang="en-US"/>
            </a:br>
            <a:r>
              <a:rPr lang="en-GB" altLang="en-US"/>
              <a:t>True</a:t>
            </a:r>
            <a:br>
              <a:rPr lang="en-GB" altLang="en-US"/>
            </a:br>
            <a:r>
              <a:rPr lang="en-GB" altLang="en-US"/>
              <a:t>False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descr="C:\Documents and Settings\farrin\Desktop\IMG_2192.jpg">
            <a:extLst>
              <a:ext uri="{FF2B5EF4-FFF2-40B4-BE49-F238E27FC236}">
                <a16:creationId xmlns:a16="http://schemas.microsoft.com/office/drawing/2014/main" id="{8D5B2CC9-269A-48FB-84BB-B3E002ECA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09600"/>
            <a:ext cx="21082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a:extLst>
              <a:ext uri="{FF2B5EF4-FFF2-40B4-BE49-F238E27FC236}">
                <a16:creationId xmlns:a16="http://schemas.microsoft.com/office/drawing/2014/main" id="{232EB2FC-968D-46D4-B394-B07B6F1C06A8}"/>
              </a:ext>
            </a:extLst>
          </p:cNvPr>
          <p:cNvSpPr>
            <a:spLocks noGrp="1"/>
          </p:cNvSpPr>
          <p:nvPr>
            <p:ph type="title"/>
          </p:nvPr>
        </p:nvSpPr>
        <p:spPr/>
        <p:txBody>
          <a:bodyPr/>
          <a:lstStyle/>
          <a:p>
            <a:pPr eaLnBrk="1" hangingPunct="1"/>
            <a:r>
              <a:rPr lang="en-US" altLang="en-US" dirty="0"/>
              <a:t>python Timeline/History</a:t>
            </a:r>
          </a:p>
        </p:txBody>
      </p:sp>
      <p:sp>
        <p:nvSpPr>
          <p:cNvPr id="5124" name="Content Placeholder 2">
            <a:extLst>
              <a:ext uri="{FF2B5EF4-FFF2-40B4-BE49-F238E27FC236}">
                <a16:creationId xmlns:a16="http://schemas.microsoft.com/office/drawing/2014/main" id="{F384F8D8-5A50-4582-8898-F0507FA466F5}"/>
              </a:ext>
            </a:extLst>
          </p:cNvPr>
          <p:cNvSpPr>
            <a:spLocks noGrp="1"/>
          </p:cNvSpPr>
          <p:nvPr>
            <p:ph idx="1"/>
          </p:nvPr>
        </p:nvSpPr>
        <p:spPr/>
        <p:txBody>
          <a:bodyPr/>
          <a:lstStyle/>
          <a:p>
            <a:pPr eaLnBrk="1" hangingPunct="1"/>
            <a:r>
              <a:rPr lang="en-US" altLang="en-US" sz="2400" dirty="0"/>
              <a:t>Python was conceived in the late 1980s.</a:t>
            </a:r>
          </a:p>
          <a:p>
            <a:pPr lvl="1" eaLnBrk="1" hangingPunct="1"/>
            <a:r>
              <a:rPr lang="en-US" altLang="en-US" sz="2000" dirty="0"/>
              <a:t>Guido van Rossum, Benevolent Dictator For Life</a:t>
            </a:r>
          </a:p>
          <a:p>
            <a:pPr lvl="1" eaLnBrk="1" hangingPunct="1"/>
            <a:r>
              <a:rPr lang="en-US" altLang="en-US" sz="2000" dirty="0"/>
              <a:t>Rossum is Dutch, born in Netherlands, Christmas brea</a:t>
            </a:r>
            <a:r>
              <a:rPr lang="en-US" altLang="en-US" sz="2000" dirty="0">
                <a:solidFill>
                  <a:schemeClr val="bg1"/>
                </a:solidFill>
              </a:rPr>
              <a:t>k</a:t>
            </a:r>
            <a:br>
              <a:rPr lang="en-US" altLang="en-US" sz="2000" dirty="0"/>
            </a:br>
            <a:r>
              <a:rPr lang="en-US" altLang="en-US" sz="2000" dirty="0"/>
              <a:t> bored, big fan of Monty python’s Flying Circus</a:t>
            </a:r>
          </a:p>
          <a:p>
            <a:pPr lvl="1" eaLnBrk="1" hangingPunct="1"/>
            <a:r>
              <a:rPr lang="en-US" altLang="en-US" sz="2000" dirty="0"/>
              <a:t>Descendant of ABC, he wrote glob() </a:t>
            </a:r>
            <a:r>
              <a:rPr lang="en-US" altLang="en-US" sz="2000" dirty="0" err="1"/>
              <a:t>func</a:t>
            </a:r>
            <a:r>
              <a:rPr lang="en-US" altLang="en-US" sz="2000" dirty="0"/>
              <a:t> in UNIX</a:t>
            </a:r>
          </a:p>
          <a:p>
            <a:pPr lvl="1" eaLnBrk="1" hangingPunct="1"/>
            <a:r>
              <a:rPr lang="en-US" altLang="en-US" sz="2000" dirty="0"/>
              <a:t>M.D. @ U of Amsterdam, worked for CWI, NIST, </a:t>
            </a:r>
            <a:r>
              <a:rPr lang="en-US" altLang="en-US" sz="2000" dirty="0" err="1"/>
              <a:t>CNRI,Google</a:t>
            </a:r>
            <a:endParaRPr lang="en-US" altLang="en-US" sz="2000" b="1" dirty="0">
              <a:solidFill>
                <a:srgbClr val="FF0000"/>
              </a:solidFill>
            </a:endParaRPr>
          </a:p>
          <a:p>
            <a:pPr lvl="1" eaLnBrk="1" hangingPunct="1"/>
            <a:r>
              <a:rPr lang="en-US" altLang="en-US" sz="2000" dirty="0"/>
              <a:t>Also, helped develop the ABC programming language</a:t>
            </a:r>
          </a:p>
          <a:p>
            <a:pPr eaLnBrk="1" hangingPunct="1"/>
            <a:r>
              <a:rPr lang="en-US" altLang="en-US" sz="2400" dirty="0"/>
              <a:t>In 1991 python 0.9.0 was published and reached the masses through </a:t>
            </a:r>
            <a:r>
              <a:rPr lang="en-US" altLang="en-US" sz="2400" dirty="0" err="1"/>
              <a:t>alt.sources</a:t>
            </a:r>
            <a:r>
              <a:rPr lang="en-US" altLang="en-US" sz="2400" dirty="0"/>
              <a:t> </a:t>
            </a:r>
          </a:p>
          <a:p>
            <a:pPr eaLnBrk="1" hangingPunct="1"/>
            <a:r>
              <a:rPr lang="en-US" altLang="en-US" sz="2400" dirty="0"/>
              <a:t>In January of 1994 python 1.0 was released</a:t>
            </a:r>
          </a:p>
          <a:p>
            <a:pPr lvl="1" eaLnBrk="1" hangingPunct="1"/>
            <a:r>
              <a:rPr lang="en-US" altLang="en-US" sz="2000" dirty="0"/>
              <a:t>Functional programming tools like  lambda, map, filter, and reduce</a:t>
            </a:r>
          </a:p>
          <a:p>
            <a:pPr lvl="1" eaLnBrk="1" hangingPunct="1"/>
            <a:r>
              <a:rPr lang="en-US" altLang="en-US" sz="2000" dirty="0" err="1"/>
              <a:t>comp.lang.python</a:t>
            </a:r>
            <a:r>
              <a:rPr lang="en-US" altLang="en-US" sz="2000" dirty="0"/>
              <a:t> formed, greatly increasing python’s userbase</a:t>
            </a:r>
          </a:p>
          <a:p>
            <a:pPr eaLnBrk="1" hangingPunct="1">
              <a:buFont typeface="Arial" panose="020B0604020202020204" pitchFamily="34" charset="0"/>
              <a:buNone/>
            </a:pPr>
            <a:endParaRPr lang="en-US" altLang="en-US" dirty="0"/>
          </a:p>
          <a:p>
            <a:pPr lvl="1" eaLnBrk="1" hangingPunct="1"/>
            <a:endParaRPr lang="en-US" altLang="en-US" dirty="0"/>
          </a:p>
        </p:txBody>
      </p:sp>
      <p:pic>
        <p:nvPicPr>
          <p:cNvPr id="5125" name="Picture 4" descr="C:\Documents and Settings\farrin\Desktop\python_54.png">
            <a:extLst>
              <a:ext uri="{FF2B5EF4-FFF2-40B4-BE49-F238E27FC236}">
                <a16:creationId xmlns:a16="http://schemas.microsoft.com/office/drawing/2014/main" id="{61CE22FA-B8BF-4600-B504-38E4FDBDB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Operators</a:t>
            </a:r>
          </a:p>
        </p:txBody>
      </p:sp>
      <p:sp>
        <p:nvSpPr>
          <p:cNvPr id="3" name="Content Placeholder 2"/>
          <p:cNvSpPr>
            <a:spLocks noGrp="1"/>
          </p:cNvSpPr>
          <p:nvPr>
            <p:ph idx="1"/>
          </p:nvPr>
        </p:nvSpPr>
        <p:spPr/>
        <p:txBody>
          <a:bodyPr/>
          <a:lstStyle/>
          <a:p>
            <a:r>
              <a:rPr lang="en-US" altLang="en-US" dirty="0"/>
              <a:t>Many logical expressions use </a:t>
            </a:r>
            <a:r>
              <a:rPr lang="en-US" altLang="en-US" i="1" dirty="0"/>
              <a:t>relational operators</a:t>
            </a:r>
            <a:r>
              <a:rPr lang="en-US" altLang="en-US" dirty="0"/>
              <a:t>:</a:t>
            </a:r>
          </a:p>
          <a:p>
            <a:endParaRPr lang="en-US" dirty="0"/>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30</a:t>
            </a:fld>
            <a:endParaRPr lang="en-US"/>
          </a:p>
        </p:txBody>
      </p:sp>
      <p:pic>
        <p:nvPicPr>
          <p:cNvPr id="7" name="table"/>
          <p:cNvPicPr>
            <a:picLocks noChangeAspect="1"/>
          </p:cNvPicPr>
          <p:nvPr/>
        </p:nvPicPr>
        <p:blipFill>
          <a:blip r:embed="rId2"/>
          <a:stretch>
            <a:fillRect/>
          </a:stretch>
        </p:blipFill>
        <p:spPr>
          <a:xfrm>
            <a:off x="1524235" y="2606486"/>
            <a:ext cx="7585075" cy="2344741"/>
          </a:xfrm>
          <a:prstGeom prst="rect">
            <a:avLst/>
          </a:prstGeom>
        </p:spPr>
      </p:pic>
    </p:spTree>
    <p:extLst>
      <p:ext uri="{BB962C8B-B14F-4D97-AF65-F5344CB8AC3E}">
        <p14:creationId xmlns:p14="http://schemas.microsoft.com/office/powerpoint/2010/main" val="347763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Logical Operators</a:t>
            </a:r>
          </a:p>
        </p:txBody>
      </p:sp>
      <p:sp>
        <p:nvSpPr>
          <p:cNvPr id="3" name="Content Placeholder 2"/>
          <p:cNvSpPr>
            <a:spLocks noGrp="1"/>
          </p:cNvSpPr>
          <p:nvPr>
            <p:ph idx="1"/>
          </p:nvPr>
        </p:nvSpPr>
        <p:spPr/>
        <p:txBody>
          <a:bodyPr/>
          <a:lstStyle/>
          <a:p>
            <a:r>
              <a:rPr lang="en-US" dirty="0"/>
              <a:t>These operators return true or false</a:t>
            </a:r>
          </a:p>
          <a:p>
            <a:endParaRPr lang="en-US" dirty="0"/>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31</a:t>
            </a:fld>
            <a:endParaRPr lang="en-US"/>
          </a:p>
        </p:txBody>
      </p:sp>
      <p:pic>
        <p:nvPicPr>
          <p:cNvPr id="7" name="table"/>
          <p:cNvPicPr>
            <a:picLocks noChangeAspect="1"/>
          </p:cNvPicPr>
          <p:nvPr/>
        </p:nvPicPr>
        <p:blipFill>
          <a:blip r:embed="rId2"/>
          <a:stretch>
            <a:fillRect/>
          </a:stretch>
        </p:blipFill>
        <p:spPr>
          <a:xfrm>
            <a:off x="1286841" y="2629694"/>
            <a:ext cx="6526302" cy="1706636"/>
          </a:xfrm>
          <a:prstGeom prst="rect">
            <a:avLst/>
          </a:prstGeom>
        </p:spPr>
      </p:pic>
    </p:spTree>
    <p:extLst>
      <p:ext uri="{BB962C8B-B14F-4D97-AF65-F5344CB8AC3E}">
        <p14:creationId xmlns:p14="http://schemas.microsoft.com/office/powerpoint/2010/main" val="410252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a:latin typeface="Consolas" panose="020B0609020204030204" pitchFamily="49" charset="0"/>
                <a:cs typeface="Consolas" panose="020B0609020204030204" pitchFamily="49" charset="0"/>
              </a:rPr>
              <a:t>if</a:t>
            </a:r>
            <a:r>
              <a:rPr lang="en-US" dirty="0"/>
              <a:t> Statement</a:t>
            </a:r>
          </a:p>
        </p:txBody>
      </p:sp>
      <p:sp>
        <p:nvSpPr>
          <p:cNvPr id="3" name="Content Placeholder 2"/>
          <p:cNvSpPr>
            <a:spLocks noGrp="1"/>
          </p:cNvSpPr>
          <p:nvPr>
            <p:ph idx="1"/>
          </p:nvPr>
        </p:nvSpPr>
        <p:spPr/>
        <p:txBody>
          <a:bodyPr/>
          <a:lstStyle/>
          <a:p>
            <a:r>
              <a:rPr lang="en-US" dirty="0"/>
              <a:t>Syntax:</a:t>
            </a:r>
          </a:p>
          <a:p>
            <a:pPr marL="0" indent="0">
              <a:buNone/>
            </a:pPr>
            <a:r>
              <a:rPr lang="en-US">
                <a:latin typeface="Consolas" panose="020B0609020204030204" pitchFamily="49" charset="0"/>
                <a:cs typeface="Consolas" panose="020B0609020204030204" pitchFamily="49" charset="0"/>
              </a:rPr>
              <a:t>if </a:t>
            </a:r>
            <a:r>
              <a:rPr lang="en-US" dirty="0">
                <a:latin typeface="Consolas" panose="020B0609020204030204" pitchFamily="49" charset="0"/>
                <a:cs typeface="Consolas" panose="020B0609020204030204" pitchFamily="49" charset="0"/>
              </a:rPr>
              <a:t>&lt;condition&gt;:</a:t>
            </a:r>
          </a:p>
          <a:p>
            <a:pPr marL="0" indent="0">
              <a:buNone/>
            </a:pPr>
            <a:r>
              <a:rPr lang="en-US" dirty="0">
                <a:latin typeface="Consolas" panose="020B0609020204030204" pitchFamily="49" charset="0"/>
                <a:cs typeface="Consolas" panose="020B0609020204030204" pitchFamily="49" charset="0"/>
              </a:rPr>
              <a:t>	&lt;statements&gt;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x = 5</a:t>
            </a:r>
          </a:p>
          <a:p>
            <a:pPr marL="0" indent="0">
              <a:buNone/>
            </a:pPr>
            <a:r>
              <a:rPr lang="en-US" dirty="0">
                <a:latin typeface="Consolas" panose="020B0609020204030204" pitchFamily="49" charset="0"/>
                <a:cs typeface="Consolas" panose="020B0609020204030204" pitchFamily="49" charset="0"/>
              </a:rPr>
              <a:t>if x &gt; 4:</a:t>
            </a:r>
          </a:p>
          <a:p>
            <a:pPr marL="0" indent="0">
              <a:buNone/>
            </a:pPr>
            <a:r>
              <a:rPr lang="en-US" dirty="0">
                <a:latin typeface="Consolas" panose="020B0609020204030204" pitchFamily="49" charset="0"/>
                <a:cs typeface="Consolas" panose="020B0609020204030204" pitchFamily="49" charset="0"/>
              </a:rPr>
              <a:t>	print(“x is greater than 4”)</a:t>
            </a:r>
          </a:p>
          <a:p>
            <a:pPr marL="0" indent="0">
              <a:buNone/>
            </a:pPr>
            <a:r>
              <a:rPr lang="en-US" dirty="0">
                <a:latin typeface="Consolas" panose="020B0609020204030204" pitchFamily="49" charset="0"/>
                <a:cs typeface="Consolas" panose="020B0609020204030204" pitchFamily="49" charset="0"/>
              </a:rPr>
              <a:t>print(“This is not in the scope of the if”)</a:t>
            </a:r>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32</a:t>
            </a:fld>
            <a:endParaRPr lang="en-US"/>
          </a:p>
        </p:txBody>
      </p:sp>
    </p:spTree>
    <p:extLst>
      <p:ext uri="{BB962C8B-B14F-4D97-AF65-F5344CB8AC3E}">
        <p14:creationId xmlns:p14="http://schemas.microsoft.com/office/powerpoint/2010/main" val="4232719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a:latin typeface="Consolas" panose="020B0609020204030204" pitchFamily="49" charset="0"/>
                <a:cs typeface="Consolas" panose="020B0609020204030204" pitchFamily="49" charset="0"/>
              </a:rPr>
              <a:t>if</a:t>
            </a:r>
            <a:r>
              <a:rPr lang="en-US" dirty="0"/>
              <a:t> Statement</a:t>
            </a:r>
          </a:p>
        </p:txBody>
      </p:sp>
      <p:sp>
        <p:nvSpPr>
          <p:cNvPr id="3" name="Content Placeholder 2"/>
          <p:cNvSpPr>
            <a:spLocks noGrp="1"/>
          </p:cNvSpPr>
          <p:nvPr>
            <p:ph idx="1"/>
          </p:nvPr>
        </p:nvSpPr>
        <p:spPr/>
        <p:txBody>
          <a:bodyPr/>
          <a:lstStyle/>
          <a:p>
            <a:r>
              <a:rPr lang="en-US" dirty="0"/>
              <a:t>The colon is required for the </a:t>
            </a:r>
            <a:r>
              <a:rPr lang="en-US" dirty="0">
                <a:latin typeface="Consolas" panose="020B0609020204030204" pitchFamily="49" charset="0"/>
                <a:cs typeface="Consolas" panose="020B0609020204030204" pitchFamily="49" charset="0"/>
              </a:rPr>
              <a:t>if</a:t>
            </a:r>
          </a:p>
          <a:p>
            <a:r>
              <a:rPr lang="en-US" dirty="0"/>
              <a:t>Note that all statement indented one level in from the </a:t>
            </a:r>
            <a:r>
              <a:rPr lang="en-US" dirty="0">
                <a:latin typeface="Consolas" panose="020B0609020204030204" pitchFamily="49" charset="0"/>
                <a:cs typeface="Consolas" panose="020B0609020204030204" pitchFamily="49" charset="0"/>
              </a:rPr>
              <a:t>if</a:t>
            </a:r>
            <a:r>
              <a:rPr lang="en-US" dirty="0"/>
              <a:t> are within it scope:</a:t>
            </a:r>
          </a:p>
          <a:p>
            <a:pPr marL="0" indent="0">
              <a:buNone/>
            </a:pPr>
            <a:r>
              <a:rPr lang="en-US" dirty="0">
                <a:latin typeface="Consolas" panose="020B0609020204030204" pitchFamily="49" charset="0"/>
                <a:cs typeface="Consolas" panose="020B0609020204030204" pitchFamily="49" charset="0"/>
              </a:rPr>
              <a:t>x = 5</a:t>
            </a:r>
          </a:p>
          <a:p>
            <a:pPr marL="0" indent="0">
              <a:buNone/>
            </a:pPr>
            <a:r>
              <a:rPr lang="en-US" dirty="0">
                <a:latin typeface="Consolas" panose="020B0609020204030204" pitchFamily="49" charset="0"/>
                <a:cs typeface="Consolas" panose="020B0609020204030204" pitchFamily="49" charset="0"/>
              </a:rPr>
              <a:t>if x &gt; 4:</a:t>
            </a:r>
          </a:p>
          <a:p>
            <a:pPr marL="0" indent="0">
              <a:buNone/>
            </a:pPr>
            <a:r>
              <a:rPr lang="en-US" dirty="0">
                <a:latin typeface="Consolas" panose="020B0609020204030204" pitchFamily="49" charset="0"/>
                <a:cs typeface="Consolas" panose="020B0609020204030204" pitchFamily="49" charset="0"/>
              </a:rPr>
              <a:t>	print(“x is greater than 4”)</a:t>
            </a:r>
          </a:p>
          <a:p>
            <a:pPr marL="0" indent="0">
              <a:buNone/>
            </a:pPr>
            <a:r>
              <a:rPr lang="en-US" dirty="0">
                <a:latin typeface="Consolas" panose="020B0609020204030204" pitchFamily="49" charset="0"/>
                <a:cs typeface="Consolas" panose="020B0609020204030204" pitchFamily="49" charset="0"/>
              </a:rPr>
              <a:t>	print(“This is also in the scope of the if”)</a:t>
            </a:r>
          </a:p>
          <a:p>
            <a:endParaRPr lang="en-US" dirty="0"/>
          </a:p>
          <a:p>
            <a:endParaRPr lang="en-US" dirty="0"/>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33</a:t>
            </a:fld>
            <a:endParaRPr lang="en-US"/>
          </a:p>
        </p:txBody>
      </p:sp>
    </p:spTree>
    <p:extLst>
      <p:ext uri="{BB962C8B-B14F-4D97-AF65-F5344CB8AC3E}">
        <p14:creationId xmlns:p14="http://schemas.microsoft.com/office/powerpoint/2010/main" val="3675434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a:latin typeface="Consolas" panose="020B0609020204030204" pitchFamily="49" charset="0"/>
                <a:cs typeface="Consolas" panose="020B0609020204030204" pitchFamily="49" charset="0"/>
              </a:rPr>
              <a:t>if/else</a:t>
            </a:r>
            <a:r>
              <a:rPr lang="en-US" dirty="0"/>
              <a:t> Statement</a:t>
            </a:r>
          </a:p>
        </p:txBody>
      </p:sp>
      <p:sp>
        <p:nvSpPr>
          <p:cNvPr id="3" name="Content Placeholder 2"/>
          <p:cNvSpPr>
            <a:spLocks noGrp="1"/>
          </p:cNvSpPr>
          <p:nvPr>
            <p:ph idx="1"/>
          </p:nvPr>
        </p:nvSpPr>
        <p:spPr/>
        <p:txBody>
          <a:bodyPr/>
          <a:lstStyle/>
          <a:p>
            <a:pPr marL="0" indent="0">
              <a:buNone/>
            </a:pPr>
            <a:r>
              <a:rPr lang="en-US" dirty="0">
                <a:latin typeface="Consolas" panose="020B0609020204030204" pitchFamily="49" charset="0"/>
                <a:cs typeface="Consolas" panose="020B0609020204030204" pitchFamily="49" charset="0"/>
              </a:rPr>
              <a:t>if &lt;condition&gt;:</a:t>
            </a:r>
          </a:p>
          <a:p>
            <a:pPr marL="0" indent="0">
              <a:buNone/>
            </a:pPr>
            <a:r>
              <a:rPr lang="en-US" dirty="0">
                <a:latin typeface="Consolas" panose="020B0609020204030204" pitchFamily="49" charset="0"/>
                <a:cs typeface="Consolas" panose="020B0609020204030204" pitchFamily="49" charset="0"/>
              </a:rPr>
              <a:t>	&lt;statements&gt;</a:t>
            </a:r>
          </a:p>
          <a:p>
            <a:pPr marL="0" indent="0">
              <a:buNone/>
            </a:pPr>
            <a:r>
              <a:rPr lang="en-US" dirty="0">
                <a:latin typeface="Consolas" panose="020B0609020204030204" pitchFamily="49" charset="0"/>
                <a:cs typeface="Consolas" panose="020B0609020204030204" pitchFamily="49" charset="0"/>
              </a:rPr>
              <a:t>else:</a:t>
            </a:r>
          </a:p>
          <a:p>
            <a:pPr marL="0" indent="0">
              <a:buNone/>
            </a:pPr>
            <a:r>
              <a:rPr lang="en-US" dirty="0">
                <a:latin typeface="Consolas" panose="020B0609020204030204" pitchFamily="49" charset="0"/>
                <a:cs typeface="Consolas" panose="020B0609020204030204" pitchFamily="49" charset="0"/>
              </a:rPr>
              <a:t>	&lt;statements&gt;</a:t>
            </a:r>
          </a:p>
          <a:p>
            <a:pPr marL="0" indent="0">
              <a:buNone/>
            </a:pPr>
            <a:endParaRPr lang="en-US" dirty="0">
              <a:latin typeface="Consolas" panose="020B0609020204030204" pitchFamily="49" charset="0"/>
              <a:cs typeface="Consolas" panose="020B0609020204030204" pitchFamily="49" charset="0"/>
            </a:endParaRPr>
          </a:p>
          <a:p>
            <a:r>
              <a:rPr lang="en-US" dirty="0">
                <a:cs typeface="Consolas" panose="020B0609020204030204" pitchFamily="49" charset="0"/>
              </a:rPr>
              <a:t>Note the colon following the else</a:t>
            </a:r>
          </a:p>
          <a:p>
            <a:r>
              <a:rPr lang="en-US" dirty="0">
                <a:cs typeface="Consolas" panose="020B0609020204030204" pitchFamily="49" charset="0"/>
              </a:rPr>
              <a:t>This works exactly the way you would expect</a:t>
            </a:r>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34</a:t>
            </a:fld>
            <a:endParaRPr lang="en-US"/>
          </a:p>
        </p:txBody>
      </p:sp>
    </p:spTree>
    <p:extLst>
      <p:ext uri="{BB962C8B-B14F-4D97-AF65-F5344CB8AC3E}">
        <p14:creationId xmlns:p14="http://schemas.microsoft.com/office/powerpoint/2010/main" val="1162623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a:latin typeface="Consolas" panose="020B0609020204030204" pitchFamily="49" charset="0"/>
                <a:cs typeface="Consolas" panose="020B0609020204030204" pitchFamily="49" charset="0"/>
              </a:rPr>
              <a:t>for</a:t>
            </a:r>
            <a:r>
              <a:rPr lang="en-US" dirty="0"/>
              <a:t> Loop</a:t>
            </a:r>
          </a:p>
        </p:txBody>
      </p:sp>
      <p:sp>
        <p:nvSpPr>
          <p:cNvPr id="3" name="Content Placeholder 2"/>
          <p:cNvSpPr>
            <a:spLocks noGrp="1"/>
          </p:cNvSpPr>
          <p:nvPr>
            <p:ph idx="1"/>
          </p:nvPr>
        </p:nvSpPr>
        <p:spPr/>
        <p:txBody>
          <a:bodyPr>
            <a:normAutofit fontScale="85000" lnSpcReduction="10000"/>
          </a:bodyPr>
          <a:lstStyle/>
          <a:p>
            <a:r>
              <a:rPr lang="en-US" dirty="0"/>
              <a:t>This is similar to what you’re used to from C or Java, but not the same</a:t>
            </a:r>
          </a:p>
          <a:p>
            <a:r>
              <a:rPr lang="en-US" dirty="0"/>
              <a:t>Syntax:</a:t>
            </a:r>
          </a:p>
          <a:p>
            <a:pPr marL="0" indent="0">
              <a:buNone/>
            </a:pPr>
            <a:r>
              <a:rPr lang="en-US" dirty="0"/>
              <a:t>	</a:t>
            </a:r>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variableName</a:t>
            </a:r>
            <a:r>
              <a:rPr lang="en-US" dirty="0">
                <a:latin typeface="Consolas" panose="020B0609020204030204" pitchFamily="49" charset="0"/>
                <a:cs typeface="Consolas" panose="020B0609020204030204" pitchFamily="49" charset="0"/>
              </a:rPr>
              <a:t> in </a:t>
            </a:r>
            <a:r>
              <a:rPr lang="en-US" dirty="0" err="1">
                <a:latin typeface="Consolas" panose="020B0609020204030204" pitchFamily="49" charset="0"/>
                <a:cs typeface="Consolas" panose="020B0609020204030204" pitchFamily="49" charset="0"/>
              </a:rPr>
              <a:t>groupOfValues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&lt;statements&gt;</a:t>
            </a:r>
          </a:p>
          <a:p>
            <a:r>
              <a:rPr lang="en-US" dirty="0" err="1"/>
              <a:t>variableName</a:t>
            </a:r>
            <a:r>
              <a:rPr lang="en-US" dirty="0"/>
              <a:t> gives a name to each value, so you can refer to it in the statements.</a:t>
            </a:r>
          </a:p>
          <a:p>
            <a:r>
              <a:rPr lang="en-US" dirty="0" err="1"/>
              <a:t>groupOfValues</a:t>
            </a:r>
            <a:r>
              <a:rPr lang="en-US" dirty="0"/>
              <a:t> can be a range of integers, specified with the range function.</a:t>
            </a:r>
          </a:p>
          <a:p>
            <a:endParaRPr lang="en-US" dirty="0"/>
          </a:p>
          <a:p>
            <a:r>
              <a:rPr lang="en-US" dirty="0"/>
              <a:t>Example:</a:t>
            </a:r>
          </a:p>
          <a:p>
            <a:pPr marL="0" indent="0">
              <a:buNone/>
            </a:pPr>
            <a:r>
              <a:rPr lang="en-US" dirty="0"/>
              <a:t>	</a:t>
            </a:r>
            <a:r>
              <a:rPr lang="en-US" dirty="0">
                <a:latin typeface="Consolas" panose="020B0609020204030204" pitchFamily="49" charset="0"/>
                <a:cs typeface="Consolas" panose="020B0609020204030204" pitchFamily="49" charset="0"/>
              </a:rPr>
              <a:t>for x in range(1, 6):</a:t>
            </a:r>
          </a:p>
          <a:p>
            <a:pPr marL="0" indent="0">
              <a:buNone/>
            </a:pPr>
            <a:r>
              <a:rPr lang="en-US" dirty="0">
                <a:latin typeface="Consolas" panose="020B0609020204030204" pitchFamily="49" charset="0"/>
                <a:cs typeface="Consolas" panose="020B0609020204030204" pitchFamily="49" charset="0"/>
              </a:rPr>
              <a:t>	    print x, "squared is", x * x</a:t>
            </a:r>
          </a:p>
          <a:p>
            <a:endParaRPr lang="en-US" dirty="0"/>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35</a:t>
            </a:fld>
            <a:endParaRPr lang="en-US"/>
          </a:p>
        </p:txBody>
      </p:sp>
    </p:spTree>
    <p:extLst>
      <p:ext uri="{BB962C8B-B14F-4D97-AF65-F5344CB8AC3E}">
        <p14:creationId xmlns:p14="http://schemas.microsoft.com/office/powerpoint/2010/main" val="2790580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Range</a:t>
            </a:r>
          </a:p>
        </p:txBody>
      </p:sp>
      <p:sp>
        <p:nvSpPr>
          <p:cNvPr id="3" name="Content Placeholder 2"/>
          <p:cNvSpPr>
            <a:spLocks noGrp="1"/>
          </p:cNvSpPr>
          <p:nvPr>
            <p:ph idx="1"/>
          </p:nvPr>
        </p:nvSpPr>
        <p:spPr>
          <a:xfrm>
            <a:off x="838199" y="1825625"/>
            <a:ext cx="10627581" cy="4351338"/>
          </a:xfrm>
        </p:spPr>
        <p:txBody>
          <a:bodyPr/>
          <a:lstStyle/>
          <a:p>
            <a:r>
              <a:rPr lang="en-US" dirty="0"/>
              <a:t>The range function specifies a range of integers:</a:t>
            </a:r>
          </a:p>
          <a:p>
            <a:pPr marL="0" indent="0">
              <a:buNone/>
            </a:pPr>
            <a:r>
              <a:rPr lang="en-US" dirty="0">
                <a:latin typeface="Consolas" panose="020B0609020204030204" pitchFamily="49" charset="0"/>
                <a:cs typeface="Consolas" panose="020B0609020204030204" pitchFamily="49" charset="0"/>
              </a:rPr>
              <a:t>range(start, stop) </a:t>
            </a:r>
            <a:r>
              <a:rPr lang="en-US" dirty="0"/>
              <a:t>	- the integers between start (inclusive)</a:t>
            </a:r>
          </a:p>
          <a:p>
            <a:pPr marL="0" indent="0">
              <a:buNone/>
            </a:pPr>
            <a:r>
              <a:rPr lang="en-US" dirty="0"/>
              <a:t>					  and stop (exclusive)</a:t>
            </a:r>
          </a:p>
          <a:p>
            <a:endParaRPr lang="en-US" dirty="0"/>
          </a:p>
          <a:p>
            <a:r>
              <a:rPr lang="en-US" dirty="0"/>
              <a:t>It can also accept a third value specifying the change between values.</a:t>
            </a:r>
          </a:p>
          <a:p>
            <a:pPr marL="0" indent="0">
              <a:buNone/>
            </a:pPr>
            <a:r>
              <a:rPr lang="en-US" dirty="0">
                <a:latin typeface="Consolas" panose="020B0609020204030204" pitchFamily="49" charset="0"/>
                <a:cs typeface="Consolas" panose="020B0609020204030204" pitchFamily="49" charset="0"/>
              </a:rPr>
              <a:t>range(start, stop, step) </a:t>
            </a:r>
            <a:r>
              <a:rPr lang="en-US" dirty="0"/>
              <a:t>- the integers between start (inclusive)</a:t>
            </a:r>
          </a:p>
          <a:p>
            <a:pPr marL="0" indent="0">
              <a:buNone/>
            </a:pPr>
            <a:r>
              <a:rPr lang="en-US" dirty="0"/>
              <a:t>			        		      and stop (exclusive) by step</a:t>
            </a:r>
          </a:p>
          <a:p>
            <a:pPr marL="0" indent="0">
              <a:buNone/>
            </a:pPr>
            <a:endParaRPr lang="en-US" dirty="0"/>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36</a:t>
            </a:fld>
            <a:endParaRPr lang="en-US"/>
          </a:p>
        </p:txBody>
      </p:sp>
    </p:spTree>
    <p:extLst>
      <p:ext uri="{BB962C8B-B14F-4D97-AF65-F5344CB8AC3E}">
        <p14:creationId xmlns:p14="http://schemas.microsoft.com/office/powerpoint/2010/main" val="4166172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a:latin typeface="Consolas" panose="020B0609020204030204" pitchFamily="49" charset="0"/>
                <a:cs typeface="Consolas" panose="020B0609020204030204" pitchFamily="49" charset="0"/>
              </a:rPr>
              <a:t>while</a:t>
            </a:r>
            <a:r>
              <a:rPr lang="en-US" dirty="0"/>
              <a:t> Loop</a:t>
            </a:r>
          </a:p>
        </p:txBody>
      </p:sp>
      <p:sp>
        <p:nvSpPr>
          <p:cNvPr id="3" name="Content Placeholder 2"/>
          <p:cNvSpPr>
            <a:spLocks noGrp="1"/>
          </p:cNvSpPr>
          <p:nvPr>
            <p:ph idx="1"/>
          </p:nvPr>
        </p:nvSpPr>
        <p:spPr/>
        <p:txBody>
          <a:bodyPr>
            <a:normAutofit fontScale="92500" lnSpcReduction="20000"/>
          </a:bodyPr>
          <a:lstStyle/>
          <a:p>
            <a:r>
              <a:rPr lang="en-US" dirty="0"/>
              <a:t>Executes a group of statements as long as a condition is True.</a:t>
            </a:r>
          </a:p>
          <a:p>
            <a:r>
              <a:rPr lang="en-US" dirty="0"/>
              <a:t>Good for indefinite loops (repeat an unknown number of times)</a:t>
            </a:r>
          </a:p>
          <a:p>
            <a:r>
              <a:rPr lang="en-US" dirty="0"/>
              <a:t>Syntax:</a:t>
            </a:r>
          </a:p>
          <a:p>
            <a:pPr marL="0" indent="0">
              <a:buNone/>
            </a:pPr>
            <a:r>
              <a:rPr lang="en-US" dirty="0"/>
              <a:t>	</a:t>
            </a:r>
            <a:r>
              <a:rPr lang="en-US" dirty="0">
                <a:latin typeface="Consolas" panose="020B0609020204030204" pitchFamily="49" charset="0"/>
                <a:cs typeface="Consolas" panose="020B0609020204030204" pitchFamily="49" charset="0"/>
              </a:rPr>
              <a:t>while &lt;condition&gt;:</a:t>
            </a:r>
          </a:p>
          <a:p>
            <a:pPr marL="0" indent="0">
              <a:buNone/>
            </a:pPr>
            <a:r>
              <a:rPr lang="en-US" dirty="0">
                <a:latin typeface="Consolas" panose="020B0609020204030204" pitchFamily="49" charset="0"/>
                <a:cs typeface="Consolas" panose="020B0609020204030204" pitchFamily="49" charset="0"/>
              </a:rPr>
              <a:t>	    &lt;statements&gt;</a:t>
            </a:r>
          </a:p>
          <a:p>
            <a:r>
              <a:rPr lang="en-US" dirty="0"/>
              <a:t>Example:</a:t>
            </a:r>
          </a:p>
          <a:p>
            <a:pPr marL="0" indent="0">
              <a:buNone/>
            </a:pPr>
            <a:r>
              <a:rPr lang="en-US" dirty="0"/>
              <a:t>	</a:t>
            </a:r>
            <a:r>
              <a:rPr lang="en-US" dirty="0">
                <a:latin typeface="Consolas" panose="020B0609020204030204" pitchFamily="49" charset="0"/>
                <a:cs typeface="Consolas" panose="020B0609020204030204" pitchFamily="49" charset="0"/>
              </a:rPr>
              <a:t>number = 1</a:t>
            </a:r>
          </a:p>
          <a:p>
            <a:pPr marL="0" indent="0">
              <a:buNone/>
            </a:pPr>
            <a:r>
              <a:rPr lang="en-US" dirty="0">
                <a:latin typeface="Consolas" panose="020B0609020204030204" pitchFamily="49" charset="0"/>
                <a:cs typeface="Consolas" panose="020B0609020204030204" pitchFamily="49" charset="0"/>
              </a:rPr>
              <a:t>	while number &lt; 200:</a:t>
            </a:r>
          </a:p>
          <a:p>
            <a:pPr marL="0" indent="0">
              <a:buNone/>
            </a:pPr>
            <a:r>
              <a:rPr lang="en-US" dirty="0">
                <a:latin typeface="Consolas" panose="020B0609020204030204" pitchFamily="49" charset="0"/>
                <a:cs typeface="Consolas" panose="020B0609020204030204" pitchFamily="49" charset="0"/>
              </a:rPr>
              <a:t>	    print number, </a:t>
            </a:r>
          </a:p>
          <a:p>
            <a:pPr marL="0" indent="0">
              <a:buNone/>
            </a:pPr>
            <a:r>
              <a:rPr lang="en-US" dirty="0">
                <a:latin typeface="Consolas" panose="020B0609020204030204" pitchFamily="49" charset="0"/>
                <a:cs typeface="Consolas" panose="020B0609020204030204" pitchFamily="49" charset="0"/>
              </a:rPr>
              <a:t>	    number = number * 2</a:t>
            </a:r>
          </a:p>
          <a:p>
            <a:endParaRPr lang="en-US" dirty="0"/>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37</a:t>
            </a:fld>
            <a:endParaRPr lang="en-US"/>
          </a:p>
        </p:txBody>
      </p:sp>
    </p:spTree>
    <p:extLst>
      <p:ext uri="{BB962C8B-B14F-4D97-AF65-F5344CB8AC3E}">
        <p14:creationId xmlns:p14="http://schemas.microsoft.com/office/powerpoint/2010/main" val="350385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Exercise</a:t>
            </a:r>
          </a:p>
        </p:txBody>
      </p:sp>
      <p:sp>
        <p:nvSpPr>
          <p:cNvPr id="3" name="Content Placeholder 2"/>
          <p:cNvSpPr>
            <a:spLocks noGrp="1"/>
          </p:cNvSpPr>
          <p:nvPr>
            <p:ph idx="1"/>
          </p:nvPr>
        </p:nvSpPr>
        <p:spPr/>
        <p:txBody>
          <a:bodyPr/>
          <a:lstStyle/>
          <a:p>
            <a:r>
              <a:rPr lang="en-US" dirty="0"/>
              <a:t>Write a Python program to compute and display the first 16 powers of 2, starting with 1</a:t>
            </a:r>
          </a:p>
          <a:p>
            <a:r>
              <a:rPr lang="en-US" dirty="0"/>
              <a:t>Do this in the Python shell</a:t>
            </a:r>
          </a:p>
        </p:txBody>
      </p:sp>
      <p:sp>
        <p:nvSpPr>
          <p:cNvPr id="4" name="Footer Placeholder 3"/>
          <p:cNvSpPr>
            <a:spLocks noGrp="1"/>
          </p:cNvSpPr>
          <p:nvPr>
            <p:ph type="ftr" sz="quarter" idx="11"/>
          </p:nvPr>
        </p:nvSpPr>
        <p:spPr/>
        <p:txBody>
          <a:bodyPr/>
          <a:lstStyle/>
          <a:p>
            <a:r>
              <a:rPr lang="en-US"/>
              <a:t>Beginning Python</a:t>
            </a:r>
          </a:p>
        </p:txBody>
      </p:sp>
      <p:sp>
        <p:nvSpPr>
          <p:cNvPr id="5" name="Slide Number Placeholder 4"/>
          <p:cNvSpPr>
            <a:spLocks noGrp="1"/>
          </p:cNvSpPr>
          <p:nvPr>
            <p:ph type="sldNum" sz="quarter" idx="12"/>
          </p:nvPr>
        </p:nvSpPr>
        <p:spPr/>
        <p:txBody>
          <a:bodyPr/>
          <a:lstStyle/>
          <a:p>
            <a:fld id="{4ED8B4E3-FEAA-40C9-988F-5F468172E8C9}" type="slidenum">
              <a:rPr lang="en-US" smtClean="0"/>
              <a:t>38</a:t>
            </a:fld>
            <a:endParaRPr lang="en-US"/>
          </a:p>
        </p:txBody>
      </p:sp>
    </p:spTree>
    <p:extLst>
      <p:ext uri="{BB962C8B-B14F-4D97-AF65-F5344CB8AC3E}">
        <p14:creationId xmlns:p14="http://schemas.microsoft.com/office/powerpoint/2010/main" val="98322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DA486602-069F-4A55-BFC2-7EB15D40C21E}"/>
              </a:ext>
            </a:extLst>
          </p:cNvPr>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Input from keyboard</a:t>
            </a:r>
          </a:p>
        </p:txBody>
      </p:sp>
      <p:sp>
        <p:nvSpPr>
          <p:cNvPr id="22530" name="Rectangle 2">
            <a:extLst>
              <a:ext uri="{FF2B5EF4-FFF2-40B4-BE49-F238E27FC236}">
                <a16:creationId xmlns:a16="http://schemas.microsoft.com/office/drawing/2014/main" id="{BE76EA20-F039-4D01-A85E-6D9CF8A173B5}"/>
              </a:ext>
            </a:extLst>
          </p:cNvPr>
          <p:cNvSpPr>
            <a:spLocks noGrp="1" noChangeArrowheads="1"/>
          </p:cNvSpPr>
          <p:nvPr>
            <p:ph type="body" idx="1"/>
          </p:nvPr>
        </p:nvSpPr>
        <p:spPr>
          <a:xfrm>
            <a:off x="1938284" y="1451673"/>
            <a:ext cx="8229024" cy="4933958"/>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input.py</a:t>
            </a:r>
            <a:br>
              <a:rPr lang="en-GB" altLang="en-US" dirty="0"/>
            </a:br>
            <a:r>
              <a:rPr lang="en-GB" altLang="en-US" dirty="0" err="1"/>
              <a:t>i</a:t>
            </a:r>
            <a:r>
              <a:rPr lang="en-GB" altLang="en-US" dirty="0"/>
              <a:t> = </a:t>
            </a:r>
            <a:r>
              <a:rPr lang="en-GB" altLang="en-US" dirty="0" err="1"/>
              <a:t>raw_input</a:t>
            </a:r>
            <a:r>
              <a:rPr lang="en-GB" altLang="en-US" dirty="0"/>
              <a:t>("Enter a math expression: ")</a:t>
            </a:r>
            <a:br>
              <a:rPr lang="en-GB" altLang="en-US" dirty="0"/>
            </a:br>
            <a:r>
              <a:rPr lang="en-GB" altLang="en-US" dirty="0"/>
              <a:t>print </a:t>
            </a:r>
            <a:r>
              <a:rPr lang="en-GB" altLang="en-US" dirty="0" err="1"/>
              <a:t>i</a:t>
            </a:r>
            <a:br>
              <a:rPr lang="en-GB" altLang="en-US" dirty="0"/>
            </a:br>
            <a:r>
              <a:rPr lang="en-GB" altLang="en-US" dirty="0"/>
              <a:t>j = input("Enter the same expression: ")</a:t>
            </a:r>
            <a:br>
              <a:rPr lang="en-GB" altLang="en-US" dirty="0"/>
            </a:br>
            <a:r>
              <a:rPr lang="en-GB" altLang="en-US" dirty="0"/>
              <a:t>print j</a:t>
            </a:r>
            <a:br>
              <a:rPr lang="en-GB" altLang="en-US" dirty="0"/>
            </a:br>
            <a:br>
              <a:rPr lang="en-GB" altLang="en-US" dirty="0"/>
            </a:br>
            <a:r>
              <a:rPr lang="en-GB" altLang="en-US" dirty="0"/>
              <a:t>Output:</a:t>
            </a:r>
            <a:br>
              <a:rPr lang="en-GB" altLang="en-US" dirty="0"/>
            </a:br>
            <a:r>
              <a:rPr lang="en-GB" altLang="en-US" dirty="0"/>
              <a:t>localhost(workshop)% ./input.py </a:t>
            </a:r>
            <a:br>
              <a:rPr lang="en-GB" altLang="en-US" dirty="0"/>
            </a:br>
            <a:r>
              <a:rPr lang="en-GB" altLang="en-US" dirty="0"/>
              <a:t>Enter a mathematical expression: 3+2</a:t>
            </a:r>
            <a:br>
              <a:rPr lang="en-GB" altLang="en-US" dirty="0"/>
            </a:br>
            <a:r>
              <a:rPr lang="en-GB" altLang="en-US" dirty="0"/>
              <a:t>3+2</a:t>
            </a:r>
            <a:br>
              <a:rPr lang="en-GB" altLang="en-US" dirty="0"/>
            </a:br>
            <a:r>
              <a:rPr lang="en-GB" altLang="en-US" dirty="0"/>
              <a:t>Enter the same expression: 3+2</a:t>
            </a:r>
            <a:br>
              <a:rPr lang="en-GB" altLang="en-US" dirty="0"/>
            </a:br>
            <a:r>
              <a:rPr lang="en-GB" altLang="en-US" dirty="0"/>
              <a:t>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C05B19E-6BE3-4AC1-A4DA-C77B37D110C6}"/>
              </a:ext>
            </a:extLst>
          </p:cNvPr>
          <p:cNvSpPr>
            <a:spLocks noGrp="1"/>
          </p:cNvSpPr>
          <p:nvPr>
            <p:ph type="title"/>
          </p:nvPr>
        </p:nvSpPr>
        <p:spPr/>
        <p:txBody>
          <a:bodyPr/>
          <a:lstStyle/>
          <a:p>
            <a:pPr eaLnBrk="1" hangingPunct="1"/>
            <a:r>
              <a:rPr lang="en-US" altLang="en-US"/>
              <a:t>python Timeline/History</a:t>
            </a:r>
          </a:p>
        </p:txBody>
      </p:sp>
      <p:sp>
        <p:nvSpPr>
          <p:cNvPr id="6147" name="Content Placeholder 2">
            <a:extLst>
              <a:ext uri="{FF2B5EF4-FFF2-40B4-BE49-F238E27FC236}">
                <a16:creationId xmlns:a16="http://schemas.microsoft.com/office/drawing/2014/main" id="{E17235EA-8521-4749-AC92-076F9F858BCD}"/>
              </a:ext>
            </a:extLst>
          </p:cNvPr>
          <p:cNvSpPr>
            <a:spLocks noGrp="1"/>
          </p:cNvSpPr>
          <p:nvPr>
            <p:ph idx="1"/>
          </p:nvPr>
        </p:nvSpPr>
        <p:spPr>
          <a:xfrm>
            <a:off x="1981200" y="1600201"/>
            <a:ext cx="8458200" cy="4525963"/>
          </a:xfrm>
        </p:spPr>
        <p:txBody>
          <a:bodyPr/>
          <a:lstStyle/>
          <a:p>
            <a:pPr eaLnBrk="1" hangingPunct="1"/>
            <a:r>
              <a:rPr lang="en-US" altLang="en-US"/>
              <a:t>In 1995, python 1.2 was released.</a:t>
            </a:r>
          </a:p>
          <a:p>
            <a:pPr eaLnBrk="1" hangingPunct="1"/>
            <a:r>
              <a:rPr lang="en-US" altLang="en-US"/>
              <a:t>By version 1.4 python had several new features</a:t>
            </a:r>
          </a:p>
          <a:p>
            <a:pPr lvl="1" eaLnBrk="1" hangingPunct="1"/>
            <a:r>
              <a:rPr lang="en-US" altLang="en-US"/>
              <a:t>Keyword arguments (similar to those of common lisp)</a:t>
            </a:r>
          </a:p>
          <a:p>
            <a:pPr lvl="1" eaLnBrk="1" hangingPunct="1"/>
            <a:r>
              <a:rPr lang="en-US" altLang="en-US"/>
              <a:t>Built-in support for complex numbers</a:t>
            </a:r>
          </a:p>
          <a:p>
            <a:pPr lvl="1" eaLnBrk="1" hangingPunct="1"/>
            <a:r>
              <a:rPr lang="en-US" altLang="en-US"/>
              <a:t>Basic form of data-hiding through name mangling (easily bypassed however)</a:t>
            </a:r>
          </a:p>
          <a:p>
            <a:pPr eaLnBrk="1" hangingPunct="1"/>
            <a:r>
              <a:rPr lang="en-US" altLang="en-US" sz="2400"/>
              <a:t>Computer Programming for Everybody (CP4E) initiative</a:t>
            </a:r>
          </a:p>
          <a:p>
            <a:pPr lvl="1" eaLnBrk="1" hangingPunct="1"/>
            <a:r>
              <a:rPr lang="en-US" altLang="en-US" sz="2000"/>
              <a:t>Make programming accessible to more people,  with basic “literacy” similar to those required for English and math skills for some jobs.</a:t>
            </a:r>
          </a:p>
          <a:p>
            <a:pPr lvl="1" eaLnBrk="1" hangingPunct="1"/>
            <a:r>
              <a:rPr lang="en-US" altLang="en-US" sz="2000"/>
              <a:t>Project was funded by DARPA</a:t>
            </a:r>
          </a:p>
          <a:p>
            <a:pPr lvl="1" eaLnBrk="1" hangingPunct="1"/>
            <a:r>
              <a:rPr lang="en-US" altLang="en-US" sz="2000"/>
              <a:t>CP4E was inactive as of 2007, not so much a  concern to get employees programming “literate”</a:t>
            </a:r>
          </a:p>
        </p:txBody>
      </p:sp>
      <p:pic>
        <p:nvPicPr>
          <p:cNvPr id="6148" name="Picture 4" descr="C:\Documents and Settings\farrin\Desktop\python_54.png">
            <a:extLst>
              <a:ext uri="{FF2B5EF4-FFF2-40B4-BE49-F238E27FC236}">
                <a16:creationId xmlns:a16="http://schemas.microsoft.com/office/drawing/2014/main" id="{78D19CF4-86A2-4CE0-960E-052274546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FECF895-35FB-43E3-AC57-CA8CC355548B}"/>
              </a:ext>
            </a:extLst>
          </p:cNvPr>
          <p:cNvSpPr>
            <a:spLocks noGrp="1" noChangeArrowheads="1"/>
          </p:cNvSpPr>
          <p:nvPr>
            <p:ph type="ctrTitle"/>
          </p:nvPr>
        </p:nvSpPr>
        <p:spPr>
          <a:xfrm>
            <a:off x="2209800" y="1371600"/>
            <a:ext cx="7772400" cy="2819400"/>
          </a:xfrm>
        </p:spPr>
        <p:txBody>
          <a:bodyPr/>
          <a:lstStyle/>
          <a:p>
            <a:r>
              <a:rPr lang="en-US" altLang="en-US">
                <a:effectLst>
                  <a:outerShdw blurRad="38100" dist="38100" dir="2700000" algn="tl">
                    <a:srgbClr val="000000"/>
                  </a:outerShdw>
                </a:effectLst>
                <a:ea typeface="ＭＳ Ｐゴシック" panose="020B0600070205080204" pitchFamily="34" charset="-128"/>
              </a:rPr>
              <a:t>Sequence types: Tuples, Lists, and Strings</a:t>
            </a:r>
          </a:p>
        </p:txBody>
      </p:sp>
      <p:pic>
        <p:nvPicPr>
          <p:cNvPr id="66563" name="Picture 5" descr="j0138565">
            <a:extLst>
              <a:ext uri="{FF2B5EF4-FFF2-40B4-BE49-F238E27FC236}">
                <a16:creationId xmlns:a16="http://schemas.microsoft.com/office/drawing/2014/main" id="{A22FF94D-CD45-4DAB-A3A0-D511E5950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651376"/>
            <a:ext cx="42672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E71AF67-041C-4644-8AEE-3A0A99F4EA1D}"/>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Sequence Types</a:t>
            </a:r>
          </a:p>
        </p:txBody>
      </p:sp>
      <p:sp>
        <p:nvSpPr>
          <p:cNvPr id="68611" name="Rectangle 3">
            <a:extLst>
              <a:ext uri="{FF2B5EF4-FFF2-40B4-BE49-F238E27FC236}">
                <a16:creationId xmlns:a16="http://schemas.microsoft.com/office/drawing/2014/main" id="{9CB28AC6-A3B9-4897-BDB8-6A077C41A3DF}"/>
              </a:ext>
            </a:extLst>
          </p:cNvPr>
          <p:cNvSpPr>
            <a:spLocks noGrp="1" noChangeArrowheads="1"/>
          </p:cNvSpPr>
          <p:nvPr>
            <p:ph type="body" idx="1"/>
          </p:nvPr>
        </p:nvSpPr>
        <p:spPr>
          <a:xfrm>
            <a:off x="2209800" y="1295400"/>
            <a:ext cx="7772400" cy="5181600"/>
          </a:xfrm>
        </p:spPr>
        <p:txBody>
          <a:bodyPr>
            <a:normAutofit fontScale="92500" lnSpcReduction="10000"/>
          </a:bodyPr>
          <a:lstStyle/>
          <a:p>
            <a:pPr marL="457200" indent="-457200">
              <a:buFont typeface="Symbol" panose="05050102010706020507" pitchFamily="18" charset="2"/>
              <a:buAutoNum type="arabicPeriod"/>
            </a:pPr>
            <a:r>
              <a:rPr lang="en-US" altLang="en-US" sz="3200" dirty="0">
                <a:ea typeface="ＭＳ Ｐゴシック" panose="020B0600070205080204" pitchFamily="34" charset="-128"/>
              </a:rPr>
              <a:t>Tuple: (‘john’, 32, [CMSC])</a:t>
            </a:r>
          </a:p>
          <a:p>
            <a:pPr marL="838200" lvl="1" indent="-381000">
              <a:buFont typeface="Symbol" panose="05050102010706020507" pitchFamily="18" charset="2"/>
              <a:buChar char="·"/>
            </a:pPr>
            <a:r>
              <a:rPr lang="en-US" altLang="en-US" sz="2800" dirty="0">
                <a:ea typeface="ＭＳ Ｐゴシック" panose="020B0600070205080204" pitchFamily="34" charset="-128"/>
              </a:rPr>
              <a:t>A simple </a:t>
            </a:r>
            <a:r>
              <a:rPr lang="en-US" altLang="en-US" sz="2800" i="1" dirty="0">
                <a:solidFill>
                  <a:schemeClr val="accent2"/>
                </a:solidFill>
                <a:ea typeface="ＭＳ Ｐゴシック" panose="020B0600070205080204" pitchFamily="34" charset="-128"/>
              </a:rPr>
              <a:t>immutable</a:t>
            </a:r>
            <a:r>
              <a:rPr lang="en-US" altLang="en-US" sz="2800" dirty="0">
                <a:ea typeface="ＭＳ Ｐゴシック" panose="020B0600070205080204" pitchFamily="34" charset="-128"/>
              </a:rPr>
              <a:t> ordered sequence of items</a:t>
            </a:r>
          </a:p>
          <a:p>
            <a:pPr marL="838200" lvl="1" indent="-381000">
              <a:buFont typeface="Symbol" panose="05050102010706020507" pitchFamily="18" charset="2"/>
              <a:buChar char="·"/>
            </a:pPr>
            <a:r>
              <a:rPr lang="en-US" altLang="en-US" sz="2800" dirty="0">
                <a:ea typeface="ＭＳ Ｐゴシック" panose="020B0600070205080204" pitchFamily="34" charset="-128"/>
              </a:rPr>
              <a:t>Items can be of mixed types, including collection types</a:t>
            </a:r>
          </a:p>
          <a:p>
            <a:pPr marL="457200" indent="-457200">
              <a:buFontTx/>
              <a:buAutoNum type="arabicPeriod"/>
            </a:pPr>
            <a:r>
              <a:rPr lang="en-US" altLang="en-US" sz="3200" dirty="0">
                <a:ea typeface="ＭＳ Ｐゴシック" panose="020B0600070205080204" pitchFamily="34" charset="-128"/>
              </a:rPr>
              <a:t>Strings: “John Smith”</a:t>
            </a:r>
          </a:p>
          <a:p>
            <a:pPr marL="838200" lvl="1" indent="-381000"/>
            <a:r>
              <a:rPr lang="en-US" altLang="en-US" sz="2800" i="1" dirty="0">
                <a:solidFill>
                  <a:schemeClr val="accent2"/>
                </a:solidFill>
                <a:ea typeface="ＭＳ Ｐゴシック" panose="020B0600070205080204" pitchFamily="34" charset="-128"/>
              </a:rPr>
              <a:t>Immutable</a:t>
            </a:r>
          </a:p>
          <a:p>
            <a:pPr marL="838200" lvl="1" indent="-381000"/>
            <a:r>
              <a:rPr lang="en-US" altLang="en-US" sz="2800" dirty="0">
                <a:ea typeface="ＭＳ Ｐゴシック" panose="020B0600070205080204" pitchFamily="34" charset="-128"/>
              </a:rPr>
              <a:t>Conceptually very much like a tuple</a:t>
            </a:r>
          </a:p>
          <a:p>
            <a:pPr marL="838200" lvl="1" indent="-381000"/>
            <a:r>
              <a:rPr lang="en-GB" altLang="en-US" sz="2800" dirty="0"/>
              <a:t>Python uses Unicode, so strings are not limited to ASCII characters</a:t>
            </a:r>
          </a:p>
          <a:p>
            <a:pPr marL="838200" lvl="1" indent="-381000"/>
            <a:endParaRPr lang="en-US" altLang="en-US" sz="2800" dirty="0">
              <a:ea typeface="ＭＳ Ｐゴシック" panose="020B0600070205080204" pitchFamily="34" charset="-128"/>
            </a:endParaRPr>
          </a:p>
          <a:p>
            <a:pPr marL="457200" indent="-457200">
              <a:buFontTx/>
              <a:buAutoNum type="arabicPeriod"/>
            </a:pPr>
            <a:r>
              <a:rPr lang="en-US" altLang="en-US" sz="3200" dirty="0">
                <a:ea typeface="ＭＳ Ｐゴシック" panose="020B0600070205080204" pitchFamily="34" charset="-128"/>
              </a:rPr>
              <a:t>List: [1, 2, ‘john’, (‘up’, ‘down’)]</a:t>
            </a:r>
          </a:p>
          <a:p>
            <a:pPr marL="838200" lvl="1" indent="-381000">
              <a:buFont typeface="Symbol" panose="05050102010706020507" pitchFamily="18" charset="2"/>
              <a:buChar char="·"/>
            </a:pPr>
            <a:r>
              <a:rPr lang="en-US" altLang="en-US" sz="2800" i="1" dirty="0">
                <a:solidFill>
                  <a:schemeClr val="accent2"/>
                </a:solidFill>
                <a:ea typeface="ＭＳ Ｐゴシック" panose="020B0600070205080204" pitchFamily="34" charset="-128"/>
              </a:rPr>
              <a:t>Mutable</a:t>
            </a:r>
            <a:r>
              <a:rPr lang="en-US" altLang="en-US" sz="2800" dirty="0">
                <a:ea typeface="ＭＳ Ｐゴシック" panose="020B0600070205080204" pitchFamily="34" charset="-128"/>
              </a:rPr>
              <a:t> ordered sequence of items of mixed types</a:t>
            </a:r>
          </a:p>
          <a:p>
            <a:pPr marL="838200" lvl="1" indent="-381000">
              <a:buFont typeface="Symbol" panose="05050102010706020507" pitchFamily="18" charset="2"/>
              <a:buChar char="·"/>
            </a:pPr>
            <a:endParaRPr lang="en-US" altLang="en-US" sz="3200" dirty="0">
              <a:ea typeface="ＭＳ Ｐゴシック" panose="020B0600070205080204" pitchFamily="34" charset="-128"/>
            </a:endParaRPr>
          </a:p>
          <a:p>
            <a:pPr marL="457200" indent="-457200">
              <a:buNone/>
            </a:pPr>
            <a:endParaRPr lang="en-US" altLang="en-US" sz="3200" i="1" dirty="0">
              <a:solidFill>
                <a:schemeClr val="accent2"/>
              </a:solidFill>
              <a:ea typeface="ＭＳ Ｐゴシック"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23E13A40-C762-4D92-B8CD-F6A26C677EE4}"/>
              </a:ext>
            </a:extLst>
          </p:cNvPr>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String basics</a:t>
            </a:r>
          </a:p>
        </p:txBody>
      </p:sp>
      <p:sp>
        <p:nvSpPr>
          <p:cNvPr id="56322" name="Rectangle 2">
            <a:extLst>
              <a:ext uri="{FF2B5EF4-FFF2-40B4-BE49-F238E27FC236}">
                <a16:creationId xmlns:a16="http://schemas.microsoft.com/office/drawing/2014/main" id="{F79FC569-922E-4B10-BAD7-5CEEC367CC07}"/>
              </a:ext>
            </a:extLst>
          </p:cNvPr>
          <p:cNvSpPr>
            <a:spLocks noGrp="1" noChangeArrowheads="1"/>
          </p:cNvSpPr>
          <p:nvPr>
            <p:ph type="body" idx="1"/>
          </p:nvPr>
        </p:nvSpPr>
        <p:spPr>
          <a:xfrm>
            <a:off x="1938284" y="1176605"/>
            <a:ext cx="8224704" cy="5353042"/>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Strings can be delimited by single or double quotes</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Python uses Unicode, so strings are not limited to ASCII characters</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An empty string is denoted by having nothing between string delimiters (e.g., '')</a:t>
            </a:r>
            <a:r>
              <a:rPr lang="ar-SA" altLang="en-US" sz="2359"/>
              <a:t>‏</a:t>
            </a:r>
            <a:endParaRPr lang="en-GB" altLang="en-US" sz="2359"/>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Can access elements of strings with [], with indexing starting from zero:</a:t>
            </a:r>
            <a:br>
              <a:rPr lang="en-GB" altLang="en-US" sz="2359"/>
            </a:br>
            <a:r>
              <a:rPr lang="en-GB" altLang="en-US" sz="2359"/>
              <a:t>&gt;&gt;&gt; “snakes”[3]</a:t>
            </a:r>
            <a:br>
              <a:rPr lang="en-GB" altLang="en-US" sz="2359"/>
            </a:br>
            <a:r>
              <a:rPr lang="en-GB" altLang="en-US" sz="2359"/>
              <a:t>'k'</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Note: can't go other way --- can't set “snakes”[3] = 'p' to change a string; strings are </a:t>
            </a:r>
            <a:r>
              <a:rPr lang="en-GB" altLang="en-US" sz="2359" i="1"/>
              <a:t>immutable</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a[-1] gets the </a:t>
            </a:r>
            <a:r>
              <a:rPr lang="en-GB" altLang="en-US" sz="2359" i="1"/>
              <a:t>last </a:t>
            </a:r>
            <a:r>
              <a:rPr lang="en-GB" altLang="en-US" sz="2359"/>
              <a:t>element of string a (negative indices work through the string backwards from the end)</a:t>
            </a:r>
            <a:r>
              <a:rPr lang="ar-SA" altLang="en-US" sz="2359"/>
              <a:t>‏</a:t>
            </a:r>
            <a:endParaRPr lang="en-GB" altLang="en-US" sz="2359"/>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Strings like a = r'c:\home\temp.dat' (starting with an r character before delimiters) are “raw” strings (interpret literally)</a:t>
            </a:r>
            <a:r>
              <a:rPr lang="ar-SA" altLang="en-US" sz="2359"/>
              <a:t>‏</a:t>
            </a:r>
            <a:endParaRPr lang="en-GB" altLang="en-US" sz="2359"/>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5A8C932-27F8-460E-8A8A-F575FE854333}"/>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Similar Syntax</a:t>
            </a:r>
          </a:p>
        </p:txBody>
      </p:sp>
      <p:sp>
        <p:nvSpPr>
          <p:cNvPr id="70659" name="Rectangle 3">
            <a:extLst>
              <a:ext uri="{FF2B5EF4-FFF2-40B4-BE49-F238E27FC236}">
                <a16:creationId xmlns:a16="http://schemas.microsoft.com/office/drawing/2014/main" id="{65EEA1C3-0025-4C8E-9A2F-59F1919E0758}"/>
              </a:ext>
            </a:extLst>
          </p:cNvPr>
          <p:cNvSpPr>
            <a:spLocks noGrp="1" noChangeArrowheads="1"/>
          </p:cNvSpPr>
          <p:nvPr>
            <p:ph type="body" idx="1"/>
          </p:nvPr>
        </p:nvSpPr>
        <p:spPr/>
        <p:txBody>
          <a:bodyPr>
            <a:normAutofit lnSpcReduction="10000"/>
          </a:bodyPr>
          <a:lstStyle/>
          <a:p>
            <a:pPr>
              <a:lnSpc>
                <a:spcPct val="90000"/>
              </a:lnSpc>
            </a:pPr>
            <a:r>
              <a:rPr lang="en-US" altLang="en-US" sz="3200" dirty="0">
                <a:ea typeface="ＭＳ Ｐゴシック" panose="020B0600070205080204" pitchFamily="34" charset="-128"/>
              </a:rPr>
              <a:t>All three sequence types (tuples, strings, and lists) share much of the same syntax and functionality.</a:t>
            </a:r>
          </a:p>
          <a:p>
            <a:pPr>
              <a:lnSpc>
                <a:spcPct val="90000"/>
              </a:lnSpc>
            </a:pPr>
            <a:r>
              <a:rPr lang="en-US" altLang="en-US" sz="3200" dirty="0">
                <a:ea typeface="ＭＳ Ｐゴシック" panose="020B0600070205080204" pitchFamily="34" charset="-128"/>
              </a:rPr>
              <a:t>Key difference: </a:t>
            </a:r>
          </a:p>
          <a:p>
            <a:pPr lvl="1">
              <a:lnSpc>
                <a:spcPct val="90000"/>
              </a:lnSpc>
            </a:pPr>
            <a:r>
              <a:rPr lang="en-US" altLang="en-US" sz="3200" dirty="0">
                <a:ea typeface="ＭＳ Ｐゴシック" panose="020B0600070205080204" pitchFamily="34" charset="-128"/>
              </a:rPr>
              <a:t>Tuples and strings are </a:t>
            </a:r>
            <a:r>
              <a:rPr lang="en-US" altLang="en-US" sz="3200" i="1" dirty="0">
                <a:solidFill>
                  <a:schemeClr val="accent2"/>
                </a:solidFill>
                <a:ea typeface="ＭＳ Ｐゴシック" panose="020B0600070205080204" pitchFamily="34" charset="-128"/>
              </a:rPr>
              <a:t>immutable</a:t>
            </a:r>
            <a:endParaRPr lang="en-US" altLang="en-US" sz="3200" dirty="0">
              <a:ea typeface="ＭＳ Ｐゴシック" panose="020B0600070205080204" pitchFamily="34" charset="-128"/>
            </a:endParaRPr>
          </a:p>
          <a:p>
            <a:pPr lvl="1">
              <a:lnSpc>
                <a:spcPct val="90000"/>
              </a:lnSpc>
            </a:pPr>
            <a:r>
              <a:rPr lang="en-US" altLang="en-US" sz="3200" dirty="0">
                <a:ea typeface="ＭＳ Ｐゴシック" panose="020B0600070205080204" pitchFamily="34" charset="-128"/>
              </a:rPr>
              <a:t> Lists are </a:t>
            </a:r>
            <a:r>
              <a:rPr lang="en-US" altLang="en-US" sz="3200" i="1" dirty="0">
                <a:solidFill>
                  <a:schemeClr val="accent2"/>
                </a:solidFill>
                <a:ea typeface="ＭＳ Ｐゴシック" panose="020B0600070205080204" pitchFamily="34" charset="-128"/>
              </a:rPr>
              <a:t>mutable</a:t>
            </a:r>
          </a:p>
          <a:p>
            <a:pPr>
              <a:lnSpc>
                <a:spcPct val="90000"/>
              </a:lnSpc>
            </a:pPr>
            <a:r>
              <a:rPr lang="en-US" altLang="en-US" sz="3200" dirty="0">
                <a:ea typeface="ＭＳ Ｐゴシック" panose="020B0600070205080204" pitchFamily="34" charset="-128"/>
              </a:rPr>
              <a:t>The operations shown in this section can be applied to </a:t>
            </a:r>
            <a:r>
              <a:rPr lang="en-US" altLang="en-US" sz="3200" i="1" dirty="0">
                <a:solidFill>
                  <a:schemeClr val="accent2"/>
                </a:solidFill>
                <a:ea typeface="ＭＳ Ｐゴシック" panose="020B0600070205080204" pitchFamily="34" charset="-128"/>
              </a:rPr>
              <a:t>all</a:t>
            </a:r>
            <a:r>
              <a:rPr lang="en-US" altLang="en-US" sz="3200" dirty="0">
                <a:ea typeface="ＭＳ Ｐゴシック" panose="020B0600070205080204" pitchFamily="34" charset="-128"/>
              </a:rPr>
              <a:t> sequence types</a:t>
            </a:r>
          </a:p>
          <a:p>
            <a:pPr lvl="1">
              <a:lnSpc>
                <a:spcPct val="90000"/>
              </a:lnSpc>
            </a:pPr>
            <a:r>
              <a:rPr lang="en-US" altLang="en-US" sz="3200" dirty="0">
                <a:ea typeface="ＭＳ Ｐゴシック" panose="020B0600070205080204" pitchFamily="34" charset="-128"/>
              </a:rPr>
              <a:t>most examples will just show the operation performed on one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6D65A5E-F5F2-49E5-B199-1EEFFB99E52D}"/>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Sequence Types 1</a:t>
            </a:r>
          </a:p>
        </p:txBody>
      </p:sp>
      <p:sp>
        <p:nvSpPr>
          <p:cNvPr id="72707" name="Rectangle 3">
            <a:extLst>
              <a:ext uri="{FF2B5EF4-FFF2-40B4-BE49-F238E27FC236}">
                <a16:creationId xmlns:a16="http://schemas.microsoft.com/office/drawing/2014/main" id="{0156F54A-82BC-446D-B708-EF3676B53693}"/>
              </a:ext>
            </a:extLst>
          </p:cNvPr>
          <p:cNvSpPr>
            <a:spLocks noGrp="1" noChangeArrowheads="1"/>
          </p:cNvSpPr>
          <p:nvPr>
            <p:ph type="body" idx="1"/>
          </p:nvPr>
        </p:nvSpPr>
        <p:spPr>
          <a:xfrm>
            <a:off x="2209800" y="1600200"/>
            <a:ext cx="7924800" cy="4953000"/>
          </a:xfrm>
        </p:spPr>
        <p:txBody>
          <a:bodyPr/>
          <a:lstStyle/>
          <a:p>
            <a:r>
              <a:rPr lang="en-US" altLang="en-US">
                <a:ea typeface="ＭＳ Ｐゴシック" panose="020B0600070205080204" pitchFamily="34" charset="-128"/>
              </a:rPr>
              <a:t>Define tuples using parentheses and commas</a:t>
            </a:r>
          </a:p>
          <a:p>
            <a:pPr lvl="1">
              <a:buFont typeface="Symbol" panose="05050102010706020507" pitchFamily="18" charset="2"/>
              <a:buNone/>
            </a:pP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tu = (23, </a:t>
            </a:r>
            <a:r>
              <a:rPr lang="en-US" altLang="en-US">
                <a:solidFill>
                  <a:srgbClr val="008000"/>
                </a:solidFill>
                <a:latin typeface="Courier New" panose="02070309020205020404" pitchFamily="49" charset="0"/>
                <a:ea typeface="ＭＳ Ｐゴシック" panose="020B0600070205080204" pitchFamily="34" charset="-128"/>
              </a:rPr>
              <a:t>‘abc’</a:t>
            </a:r>
            <a:r>
              <a:rPr lang="en-US" altLang="en-US">
                <a:latin typeface="Courier New" panose="02070309020205020404" pitchFamily="49" charset="0"/>
                <a:ea typeface="ＭＳ Ｐゴシック" panose="020B0600070205080204" pitchFamily="34" charset="-128"/>
              </a:rPr>
              <a:t>, 4.56, (2,3), </a:t>
            </a:r>
            <a:r>
              <a:rPr lang="en-US" altLang="en-US">
                <a:solidFill>
                  <a:srgbClr val="008000"/>
                </a:solidFill>
                <a:latin typeface="Courier New" panose="02070309020205020404" pitchFamily="49" charset="0"/>
                <a:ea typeface="ＭＳ Ｐゴシック" panose="020B0600070205080204" pitchFamily="34" charset="-128"/>
              </a:rPr>
              <a:t>‘def’</a:t>
            </a:r>
            <a:r>
              <a:rPr lang="en-US" altLang="en-US">
                <a:latin typeface="Courier New" panose="02070309020205020404" pitchFamily="49" charset="0"/>
                <a:ea typeface="ＭＳ Ｐゴシック" panose="020B0600070205080204" pitchFamily="34" charset="-128"/>
              </a:rPr>
              <a:t>)</a:t>
            </a:r>
          </a:p>
          <a:p>
            <a:r>
              <a:rPr lang="en-US" altLang="en-US">
                <a:ea typeface="ＭＳ Ｐゴシック" panose="020B0600070205080204" pitchFamily="34" charset="-128"/>
              </a:rPr>
              <a:t>Define lists are using square brackets and commas</a:t>
            </a:r>
            <a:endParaRPr lang="en-US" altLang="en-US" b="0">
              <a:latin typeface="Courier New" panose="02070309020205020404" pitchFamily="49" charset="0"/>
              <a:ea typeface="ＭＳ Ｐゴシック" panose="020B0600070205080204" pitchFamily="34" charset="-128"/>
            </a:endParaRPr>
          </a:p>
          <a:p>
            <a:pPr lvl="1">
              <a:buFont typeface="Symbol" panose="05050102010706020507" pitchFamily="18" charset="2"/>
              <a:buNone/>
            </a:pP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li = [</a:t>
            </a:r>
            <a:r>
              <a:rPr lang="en-US" altLang="en-US">
                <a:solidFill>
                  <a:srgbClr val="008000"/>
                </a:solidFill>
                <a:latin typeface="Courier New" panose="02070309020205020404" pitchFamily="49" charset="0"/>
                <a:ea typeface="ＭＳ Ｐゴシック" panose="020B0600070205080204" pitchFamily="34" charset="-128"/>
              </a:rPr>
              <a:t>“abc”</a:t>
            </a:r>
            <a:r>
              <a:rPr lang="en-US" altLang="en-US">
                <a:latin typeface="Courier New" panose="02070309020205020404" pitchFamily="49" charset="0"/>
                <a:ea typeface="ＭＳ Ｐゴシック" panose="020B0600070205080204" pitchFamily="34" charset="-128"/>
              </a:rPr>
              <a:t>, 34, 4.34, 23]</a:t>
            </a:r>
          </a:p>
          <a:p>
            <a:r>
              <a:rPr lang="en-US" altLang="en-US">
                <a:ea typeface="ＭＳ Ｐゴシック" panose="020B0600070205080204" pitchFamily="34" charset="-128"/>
              </a:rPr>
              <a:t>Define strings using quotes (“, ‘, or “““).</a:t>
            </a:r>
            <a:endParaRPr lang="en-US" altLang="en-US" b="0">
              <a:latin typeface="Courier New" panose="02070309020205020404" pitchFamily="49" charset="0"/>
              <a:ea typeface="ＭＳ Ｐゴシック" panose="020B0600070205080204" pitchFamily="34" charset="-128"/>
            </a:endParaRPr>
          </a:p>
          <a:p>
            <a:pPr lvl="1">
              <a:buFont typeface="Symbol" panose="05050102010706020507" pitchFamily="18" charset="2"/>
              <a:buNone/>
            </a:pP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st = </a:t>
            </a:r>
            <a:r>
              <a:rPr lang="en-US" altLang="en-US">
                <a:solidFill>
                  <a:srgbClr val="008000"/>
                </a:solidFill>
                <a:latin typeface="Courier New" panose="02070309020205020404" pitchFamily="49" charset="0"/>
                <a:ea typeface="ＭＳ Ｐゴシック" panose="020B0600070205080204" pitchFamily="34" charset="-128"/>
              </a:rPr>
              <a:t>“Hello World”</a:t>
            </a:r>
          </a:p>
          <a:p>
            <a:pPr lvl="1">
              <a:buFont typeface="Symbol" panose="05050102010706020507" pitchFamily="18" charset="2"/>
              <a:buNone/>
            </a:pP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st = </a:t>
            </a:r>
            <a:r>
              <a:rPr lang="en-US" altLang="en-US">
                <a:solidFill>
                  <a:srgbClr val="008000"/>
                </a:solidFill>
                <a:latin typeface="Courier New" panose="02070309020205020404" pitchFamily="49" charset="0"/>
                <a:ea typeface="ＭＳ Ｐゴシック" panose="020B0600070205080204" pitchFamily="34" charset="-128"/>
              </a:rPr>
              <a:t>‘Hello World’</a:t>
            </a:r>
          </a:p>
          <a:p>
            <a:pPr lvl="1">
              <a:buFont typeface="Symbol" panose="05050102010706020507" pitchFamily="18" charset="2"/>
              <a:buNone/>
            </a:pP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st = </a:t>
            </a:r>
            <a:r>
              <a:rPr lang="en-US" altLang="en-US">
                <a:solidFill>
                  <a:srgbClr val="008000"/>
                </a:solidFill>
                <a:latin typeface="Courier New" panose="02070309020205020404" pitchFamily="49" charset="0"/>
                <a:ea typeface="ＭＳ Ｐゴシック" panose="020B0600070205080204" pitchFamily="34" charset="-128"/>
              </a:rPr>
              <a:t>“““This is a multi-line</a:t>
            </a:r>
          </a:p>
          <a:p>
            <a:pPr lvl="1">
              <a:buFont typeface="Symbol" panose="05050102010706020507" pitchFamily="18" charset="2"/>
              <a:buNone/>
            </a:pPr>
            <a:r>
              <a:rPr lang="en-US" altLang="en-US">
                <a:solidFill>
                  <a:srgbClr val="008000"/>
                </a:solidFill>
                <a:latin typeface="Courier New" panose="02070309020205020404" pitchFamily="49" charset="0"/>
                <a:ea typeface="ＭＳ Ｐゴシック" panose="020B0600070205080204" pitchFamily="34" charset="-128"/>
              </a:rPr>
              <a:t>string that uses triple quotes.”””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6AEF4B95-7293-4EC1-AA18-52A69D86E105}"/>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Sequence Types 2</a:t>
            </a:r>
          </a:p>
        </p:txBody>
      </p:sp>
      <p:sp>
        <p:nvSpPr>
          <p:cNvPr id="74755" name="Rectangle 3">
            <a:extLst>
              <a:ext uri="{FF2B5EF4-FFF2-40B4-BE49-F238E27FC236}">
                <a16:creationId xmlns:a16="http://schemas.microsoft.com/office/drawing/2014/main" id="{F2269F91-9974-40F0-96EF-B22386FC2571}"/>
              </a:ext>
            </a:extLst>
          </p:cNvPr>
          <p:cNvSpPr>
            <a:spLocks noGrp="1" noChangeArrowheads="1"/>
          </p:cNvSpPr>
          <p:nvPr>
            <p:ph type="body" idx="1"/>
          </p:nvPr>
        </p:nvSpPr>
        <p:spPr>
          <a:xfrm>
            <a:off x="2209800" y="1295400"/>
            <a:ext cx="7772400" cy="5257800"/>
          </a:xfrm>
        </p:spPr>
        <p:txBody>
          <a:bodyPr>
            <a:normAutofit fontScale="92500" lnSpcReduction="10000"/>
          </a:bodyPr>
          <a:lstStyle/>
          <a:p>
            <a:pPr>
              <a:lnSpc>
                <a:spcPct val="90000"/>
              </a:lnSpc>
            </a:pPr>
            <a:r>
              <a:rPr lang="en-US" altLang="en-US">
                <a:ea typeface="ＭＳ Ｐゴシック" panose="020B0600070205080204" pitchFamily="34" charset="-128"/>
              </a:rPr>
              <a:t>Access individual members of a tuple, list, or string using square bracket “array” notation </a:t>
            </a:r>
          </a:p>
          <a:p>
            <a:pPr>
              <a:lnSpc>
                <a:spcPct val="90000"/>
              </a:lnSpc>
            </a:pPr>
            <a:r>
              <a:rPr lang="en-US" altLang="en-US" i="1">
                <a:ea typeface="ＭＳ Ｐゴシック" panose="020B0600070205080204" pitchFamily="34" charset="-128"/>
              </a:rPr>
              <a:t>Note that all are 0 based… </a:t>
            </a:r>
          </a:p>
          <a:p>
            <a:pPr>
              <a:lnSpc>
                <a:spcPct val="90000"/>
              </a:lnSpc>
              <a:buFont typeface="Symbol" panose="05050102010706020507" pitchFamily="18" charset="2"/>
              <a:buNone/>
            </a:pPr>
            <a:endParaRPr lang="en-US" altLang="en-US" sz="1000" i="1">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tu = (23, </a:t>
            </a:r>
            <a:r>
              <a:rPr lang="en-US" altLang="en-US" sz="2000">
                <a:solidFill>
                  <a:srgbClr val="008000"/>
                </a:solidFill>
                <a:latin typeface="Courier New" panose="02070309020205020404" pitchFamily="49" charset="0"/>
                <a:ea typeface="ＭＳ Ｐゴシック" panose="020B0600070205080204" pitchFamily="34" charset="-128"/>
              </a:rPr>
              <a:t>‘abc’</a:t>
            </a:r>
            <a:r>
              <a:rPr lang="en-US" altLang="en-US" sz="2000">
                <a:latin typeface="Courier New" panose="02070309020205020404" pitchFamily="49" charset="0"/>
                <a:ea typeface="ＭＳ Ｐゴシック" panose="020B0600070205080204" pitchFamily="34" charset="-128"/>
              </a:rPr>
              <a:t>, 4.56, (2,3), </a:t>
            </a:r>
            <a:r>
              <a:rPr lang="en-US" altLang="en-US" sz="2000">
                <a:solidFill>
                  <a:srgbClr val="008000"/>
                </a:solidFill>
                <a:latin typeface="Courier New" panose="02070309020205020404" pitchFamily="49" charset="0"/>
                <a:ea typeface="ＭＳ Ｐゴシック" panose="020B0600070205080204" pitchFamily="34" charset="-128"/>
              </a:rPr>
              <a:t>‘def’</a:t>
            </a:r>
            <a:r>
              <a:rPr lang="en-US" altLang="en-US" sz="2000">
                <a:latin typeface="Courier New" panose="02070309020205020404" pitchFamily="49" charset="0"/>
                <a:ea typeface="ＭＳ Ｐゴシック" panose="020B0600070205080204" pitchFamily="34" charset="-128"/>
              </a:rPr>
              <a:t>)</a:t>
            </a: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tu[1]     # Second item in the tuple.</a:t>
            </a:r>
          </a:p>
          <a:p>
            <a:pPr>
              <a:lnSpc>
                <a:spcPct val="90000"/>
              </a:lnSpc>
              <a:buFont typeface="Symbol" panose="05050102010706020507" pitchFamily="18" charset="2"/>
              <a:buNone/>
            </a:pPr>
            <a:r>
              <a:rPr lang="en-US" altLang="en-US" sz="2000">
                <a:solidFill>
                  <a:schemeClr val="accent2"/>
                </a:solidFill>
                <a:latin typeface="Courier New" panose="02070309020205020404" pitchFamily="49" charset="0"/>
                <a:ea typeface="ＭＳ Ｐゴシック" panose="020B0600070205080204" pitchFamily="34" charset="-128"/>
              </a:rPr>
              <a:t> ‘abc’</a:t>
            </a:r>
          </a:p>
          <a:p>
            <a:pPr>
              <a:lnSpc>
                <a:spcPct val="90000"/>
              </a:lnSpc>
              <a:buFont typeface="Symbol" panose="05050102010706020507" pitchFamily="18" charset="2"/>
              <a:buNone/>
            </a:pPr>
            <a:endParaRPr lang="en-US" altLang="en-US" sz="800">
              <a:solidFill>
                <a:schemeClr val="accent2"/>
              </a:solidFill>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li = [</a:t>
            </a:r>
            <a:r>
              <a:rPr lang="en-US" altLang="en-US" sz="2000">
                <a:solidFill>
                  <a:srgbClr val="008000"/>
                </a:solidFill>
                <a:latin typeface="Courier New" panose="02070309020205020404" pitchFamily="49" charset="0"/>
                <a:ea typeface="ＭＳ Ｐゴシック" panose="020B0600070205080204" pitchFamily="34" charset="-128"/>
              </a:rPr>
              <a:t>“abc”</a:t>
            </a:r>
            <a:r>
              <a:rPr lang="en-US" altLang="en-US" sz="2000">
                <a:latin typeface="Courier New" panose="02070309020205020404" pitchFamily="49" charset="0"/>
                <a:ea typeface="ＭＳ Ｐゴシック" panose="020B0600070205080204" pitchFamily="34" charset="-128"/>
              </a:rPr>
              <a:t>, 34, 4.34, 23]</a:t>
            </a:r>
            <a:r>
              <a:rPr lang="en-US" altLang="en-US" sz="2000">
                <a:solidFill>
                  <a:srgbClr val="660033"/>
                </a:solidFill>
                <a:latin typeface="Courier New" panose="02070309020205020404" pitchFamily="49" charset="0"/>
                <a:ea typeface="ＭＳ Ｐゴシック" panose="020B0600070205080204" pitchFamily="34" charset="-128"/>
              </a:rPr>
              <a:t> </a:t>
            </a: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li[1]      # Second item in the list.</a:t>
            </a:r>
          </a:p>
          <a:p>
            <a:pPr>
              <a:lnSpc>
                <a:spcPct val="90000"/>
              </a:lnSpc>
              <a:buFont typeface="Symbol" panose="05050102010706020507" pitchFamily="18" charset="2"/>
              <a:buNone/>
            </a:pPr>
            <a:r>
              <a:rPr lang="en-US" altLang="en-US" sz="2000">
                <a:solidFill>
                  <a:schemeClr val="accent2"/>
                </a:solidFill>
                <a:latin typeface="Courier New" panose="02070309020205020404" pitchFamily="49" charset="0"/>
                <a:ea typeface="ＭＳ Ｐゴシック" panose="020B0600070205080204" pitchFamily="34" charset="-128"/>
              </a:rPr>
              <a:t> 34</a:t>
            </a:r>
          </a:p>
          <a:p>
            <a:pPr>
              <a:lnSpc>
                <a:spcPct val="90000"/>
              </a:lnSpc>
              <a:buFont typeface="Symbol" panose="05050102010706020507" pitchFamily="18" charset="2"/>
              <a:buNone/>
            </a:pPr>
            <a:endParaRPr lang="en-US" altLang="en-US" sz="800">
              <a:solidFill>
                <a:schemeClr val="accent2"/>
              </a:solidFill>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st = </a:t>
            </a:r>
            <a:r>
              <a:rPr lang="en-US" altLang="en-US" sz="2000">
                <a:solidFill>
                  <a:srgbClr val="008000"/>
                </a:solidFill>
                <a:latin typeface="Courier New" panose="02070309020205020404" pitchFamily="49" charset="0"/>
                <a:ea typeface="ＭＳ Ｐゴシック" panose="020B0600070205080204" pitchFamily="34" charset="-128"/>
              </a:rPr>
              <a:t>“Hello World”</a:t>
            </a: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st[1]   # Second character in string.</a:t>
            </a:r>
          </a:p>
          <a:p>
            <a:pPr>
              <a:lnSpc>
                <a:spcPct val="90000"/>
              </a:lnSpc>
              <a:buFont typeface="Symbol" panose="05050102010706020507" pitchFamily="18" charset="2"/>
              <a:buNone/>
            </a:pPr>
            <a:r>
              <a:rPr lang="en-US" altLang="en-US" sz="2000">
                <a:solidFill>
                  <a:schemeClr val="accent2"/>
                </a:solidFill>
                <a:latin typeface="Courier New" panose="02070309020205020404" pitchFamily="49" charset="0"/>
                <a:ea typeface="ＭＳ Ｐゴシック" panose="020B0600070205080204" pitchFamily="34" charset="-128"/>
              </a:rPr>
              <a:t> ‘e’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63488AEA-6971-4C9B-945A-2D3F053BF5CD}"/>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Positive and negative indices</a:t>
            </a:r>
          </a:p>
        </p:txBody>
      </p:sp>
      <p:sp>
        <p:nvSpPr>
          <p:cNvPr id="76803" name="Rectangle 3">
            <a:extLst>
              <a:ext uri="{FF2B5EF4-FFF2-40B4-BE49-F238E27FC236}">
                <a16:creationId xmlns:a16="http://schemas.microsoft.com/office/drawing/2014/main" id="{AAAA3210-43D0-4DF2-86BC-AC3C32EDCF87}"/>
              </a:ext>
            </a:extLst>
          </p:cNvPr>
          <p:cNvSpPr>
            <a:spLocks noGrp="1" noChangeArrowheads="1"/>
          </p:cNvSpPr>
          <p:nvPr>
            <p:ph type="body" idx="1"/>
          </p:nvPr>
        </p:nvSpPr>
        <p:spPr>
          <a:xfrm>
            <a:off x="2057400" y="1905000"/>
            <a:ext cx="8077200" cy="4572000"/>
          </a:xfrm>
        </p:spPr>
        <p:txBody>
          <a:bodyPr/>
          <a:lstStyle/>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t = (23, </a:t>
            </a:r>
            <a:r>
              <a:rPr lang="en-US" altLang="en-US" b="0">
                <a:solidFill>
                  <a:srgbClr val="008000"/>
                </a:solidFill>
                <a:latin typeface="Courier New" panose="02070309020205020404" pitchFamily="49" charset="0"/>
                <a:ea typeface="ＭＳ Ｐゴシック" panose="020B0600070205080204" pitchFamily="34" charset="-128"/>
              </a:rPr>
              <a:t>‘abc’</a:t>
            </a:r>
            <a:r>
              <a:rPr lang="en-US" altLang="en-US" b="0">
                <a:latin typeface="Courier New" panose="02070309020205020404" pitchFamily="49" charset="0"/>
                <a:ea typeface="ＭＳ Ｐゴシック" panose="020B0600070205080204" pitchFamily="34" charset="-128"/>
              </a:rPr>
              <a:t>, 4.56, (2,3), </a:t>
            </a:r>
            <a:r>
              <a:rPr lang="en-US" altLang="en-US" b="0">
                <a:solidFill>
                  <a:srgbClr val="008000"/>
                </a:solidFill>
                <a:latin typeface="Courier New" panose="02070309020205020404" pitchFamily="49" charset="0"/>
                <a:ea typeface="ＭＳ Ｐゴシック" panose="020B0600070205080204" pitchFamily="34" charset="-128"/>
              </a:rPr>
              <a:t>‘def’</a:t>
            </a:r>
            <a:r>
              <a:rPr lang="en-US" altLang="en-US" b="0">
                <a:latin typeface="Courier New" panose="02070309020205020404" pitchFamily="49" charset="0"/>
                <a:ea typeface="ＭＳ Ｐゴシック" panose="020B0600070205080204" pitchFamily="34" charset="-128"/>
              </a:rPr>
              <a:t>)</a:t>
            </a:r>
          </a:p>
          <a:p>
            <a:pPr marL="0" indent="0">
              <a:buNone/>
            </a:pPr>
            <a:r>
              <a:rPr lang="en-US" altLang="en-US">
                <a:ea typeface="ＭＳ Ｐゴシック" panose="020B0600070205080204" pitchFamily="34" charset="-128"/>
              </a:rPr>
              <a:t>Positive index: count from the left, starting with 0</a:t>
            </a:r>
          </a:p>
          <a:p>
            <a:pPr marL="400050" lvl="1" indent="0">
              <a:buNone/>
            </a:pPr>
            <a:r>
              <a:rPr lang="en-US" altLang="en-US" sz="2800">
                <a:ea typeface="ＭＳ Ｐゴシック" panose="020B0600070205080204" pitchFamily="34" charset="-128"/>
              </a:rPr>
              <a:t> </a:t>
            </a:r>
            <a:r>
              <a:rPr lang="en-US" altLang="en-US" sz="2800">
                <a:solidFill>
                  <a:srgbClr val="660033"/>
                </a:solidFill>
                <a:latin typeface="Courier New" panose="02070309020205020404" pitchFamily="49" charset="0"/>
                <a:ea typeface="ＭＳ Ｐゴシック" panose="020B0600070205080204" pitchFamily="34" charset="-128"/>
              </a:rPr>
              <a:t>&gt;&gt;&gt;</a:t>
            </a:r>
            <a:r>
              <a:rPr lang="en-US" altLang="en-US" sz="2800">
                <a:latin typeface="Courier New" panose="02070309020205020404" pitchFamily="49" charset="0"/>
                <a:ea typeface="ＭＳ Ｐゴシック" panose="020B0600070205080204" pitchFamily="34" charset="-128"/>
              </a:rPr>
              <a:t> t[1] </a:t>
            </a:r>
          </a:p>
          <a:p>
            <a:pPr marL="400050" lvl="1" indent="0">
              <a:buNone/>
            </a:pPr>
            <a:r>
              <a:rPr lang="en-US" altLang="en-US" sz="2800">
                <a:solidFill>
                  <a:schemeClr val="accent2"/>
                </a:solidFill>
                <a:latin typeface="Courier New" panose="02070309020205020404" pitchFamily="49" charset="0"/>
                <a:ea typeface="ＭＳ Ｐゴシック" panose="020B0600070205080204" pitchFamily="34" charset="-128"/>
              </a:rPr>
              <a:t>‘abc’</a:t>
            </a:r>
            <a:endParaRPr lang="en-US" altLang="en-US" sz="2800">
              <a:ea typeface="ＭＳ Ｐゴシック" panose="020B0600070205080204" pitchFamily="34" charset="-128"/>
            </a:endParaRPr>
          </a:p>
          <a:p>
            <a:pPr marL="0" indent="0">
              <a:buNone/>
            </a:pPr>
            <a:r>
              <a:rPr lang="en-US" altLang="en-US">
                <a:ea typeface="ＭＳ Ｐゴシック" panose="020B0600070205080204" pitchFamily="34" charset="-128"/>
              </a:rPr>
              <a:t>Negative index: count from right, starting with –1</a:t>
            </a:r>
            <a:endParaRPr lang="en-US" altLang="en-US">
              <a:solidFill>
                <a:schemeClr val="accent2"/>
              </a:solidFill>
              <a:latin typeface="Courier New" panose="02070309020205020404" pitchFamily="49" charset="0"/>
              <a:ea typeface="ＭＳ Ｐゴシック" panose="020B0600070205080204" pitchFamily="34" charset="-128"/>
            </a:endParaRPr>
          </a:p>
          <a:p>
            <a:pPr marL="400050" lvl="1" indent="0">
              <a:buNone/>
            </a:pPr>
            <a:r>
              <a:rPr lang="en-US" altLang="en-US" sz="2800">
                <a:solidFill>
                  <a:srgbClr val="660033"/>
                </a:solidFill>
                <a:latin typeface="Courier New" panose="02070309020205020404" pitchFamily="49" charset="0"/>
                <a:ea typeface="ＭＳ Ｐゴシック" panose="020B0600070205080204" pitchFamily="34" charset="-128"/>
              </a:rPr>
              <a:t>&gt;&gt;&gt;</a:t>
            </a:r>
            <a:r>
              <a:rPr lang="en-US" altLang="en-US" sz="2800">
                <a:latin typeface="Courier New" panose="02070309020205020404" pitchFamily="49" charset="0"/>
                <a:ea typeface="ＭＳ Ｐゴシック" panose="020B0600070205080204" pitchFamily="34" charset="-128"/>
              </a:rPr>
              <a:t> t[-3] </a:t>
            </a:r>
          </a:p>
          <a:p>
            <a:pPr marL="400050" lvl="1" indent="0">
              <a:buNone/>
            </a:pPr>
            <a:r>
              <a:rPr lang="en-US" altLang="en-US" sz="2800">
                <a:solidFill>
                  <a:schemeClr val="accent2"/>
                </a:solidFill>
                <a:latin typeface="Courier New" panose="02070309020205020404" pitchFamily="49" charset="0"/>
                <a:ea typeface="ＭＳ Ｐゴシック" panose="020B0600070205080204" pitchFamily="34" charset="-128"/>
              </a:rPr>
              <a:t>4.56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66346F92-BE4E-4BC9-B5DB-0864A34169A6}"/>
              </a:ext>
            </a:extLst>
          </p:cNvPr>
          <p:cNvSpPr>
            <a:spLocks noGrp="1" noChangeArrowheads="1"/>
          </p:cNvSpPr>
          <p:nvPr>
            <p:ph type="title"/>
          </p:nvPr>
        </p:nvSpPr>
        <p:spPr/>
        <p:txBody>
          <a:bodyPr/>
          <a:lstStyle/>
          <a:p>
            <a:r>
              <a:rPr lang="en-US" altLang="en-US" sz="3600">
                <a:effectLst>
                  <a:outerShdw blurRad="38100" dist="38100" dir="2700000" algn="tl">
                    <a:srgbClr val="000000"/>
                  </a:outerShdw>
                </a:effectLst>
                <a:ea typeface="ＭＳ Ｐゴシック" panose="020B0600070205080204" pitchFamily="34" charset="-128"/>
              </a:rPr>
              <a:t>Slicing: return copy of a subset</a:t>
            </a:r>
          </a:p>
        </p:txBody>
      </p:sp>
      <p:sp>
        <p:nvSpPr>
          <p:cNvPr id="121859" name="Rectangle 3">
            <a:extLst>
              <a:ext uri="{FF2B5EF4-FFF2-40B4-BE49-F238E27FC236}">
                <a16:creationId xmlns:a16="http://schemas.microsoft.com/office/drawing/2014/main" id="{CDCE022A-8FE8-4E96-A1DC-CE6B23D74F82}"/>
              </a:ext>
            </a:extLst>
          </p:cNvPr>
          <p:cNvSpPr>
            <a:spLocks noGrp="1" noChangeArrowheads="1"/>
          </p:cNvSpPr>
          <p:nvPr>
            <p:ph type="body" idx="1"/>
          </p:nvPr>
        </p:nvSpPr>
        <p:spPr>
          <a:xfrm>
            <a:off x="2209800" y="1600200"/>
            <a:ext cx="7772400" cy="4953000"/>
          </a:xfrm>
        </p:spPr>
        <p:txBody>
          <a:bodyPr/>
          <a:lstStyle/>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t = (23, </a:t>
            </a:r>
            <a:r>
              <a:rPr lang="en-US" altLang="en-US" b="0">
                <a:solidFill>
                  <a:srgbClr val="008000"/>
                </a:solidFill>
                <a:latin typeface="Courier New" panose="02070309020205020404" pitchFamily="49" charset="0"/>
                <a:ea typeface="ＭＳ Ｐゴシック" panose="020B0600070205080204" pitchFamily="34" charset="-128"/>
              </a:rPr>
              <a:t>‘abc’</a:t>
            </a:r>
            <a:r>
              <a:rPr lang="en-US" altLang="en-US" b="0">
                <a:latin typeface="Courier New" panose="02070309020205020404" pitchFamily="49" charset="0"/>
                <a:ea typeface="ＭＳ Ｐゴシック" panose="020B0600070205080204" pitchFamily="34" charset="-128"/>
              </a:rPr>
              <a:t>, 4.56, (2,3), </a:t>
            </a:r>
            <a:r>
              <a:rPr lang="en-US" altLang="en-US" b="0">
                <a:solidFill>
                  <a:srgbClr val="008000"/>
                </a:solidFill>
                <a:latin typeface="Courier New" panose="02070309020205020404" pitchFamily="49" charset="0"/>
                <a:ea typeface="ＭＳ Ｐゴシック" panose="020B0600070205080204" pitchFamily="34" charset="-128"/>
              </a:rPr>
              <a:t>‘def’</a:t>
            </a:r>
            <a:r>
              <a:rPr lang="en-US" altLang="en-US" b="0">
                <a:latin typeface="Courier New" panose="02070309020205020404" pitchFamily="49" charset="0"/>
                <a:ea typeface="ＭＳ Ｐゴシック" panose="020B0600070205080204" pitchFamily="34" charset="-128"/>
              </a:rPr>
              <a:t>)</a:t>
            </a:r>
          </a:p>
          <a:p>
            <a:pPr marL="0" indent="0">
              <a:buNone/>
            </a:pPr>
            <a:endParaRPr lang="en-US" altLang="en-US" sz="1000">
              <a:latin typeface="Courier New" panose="02070309020205020404" pitchFamily="49" charset="0"/>
              <a:ea typeface="ＭＳ Ｐゴシック" panose="020B0600070205080204" pitchFamily="34" charset="-128"/>
            </a:endParaRPr>
          </a:p>
          <a:p>
            <a:pPr marL="0" indent="0">
              <a:buNone/>
            </a:pPr>
            <a:r>
              <a:rPr lang="en-US" altLang="en-US">
                <a:ea typeface="ＭＳ Ｐゴシック" panose="020B0600070205080204" pitchFamily="34" charset="-128"/>
              </a:rPr>
              <a:t>Return a copy of the container with a subset of the original members.  Start copying at the first index, and stop copying </a:t>
            </a:r>
            <a:r>
              <a:rPr lang="en-US" altLang="en-US" i="1" u="sng">
                <a:solidFill>
                  <a:schemeClr val="accent2"/>
                </a:solidFill>
                <a:ea typeface="ＭＳ Ｐゴシック" panose="020B0600070205080204" pitchFamily="34" charset="-128"/>
              </a:rPr>
              <a:t>before</a:t>
            </a:r>
            <a:r>
              <a:rPr lang="en-US" altLang="en-US">
                <a:ea typeface="ＭＳ Ｐゴシック" panose="020B0600070205080204" pitchFamily="34" charset="-128"/>
              </a:rPr>
              <a:t> second.</a:t>
            </a:r>
          </a:p>
          <a:p>
            <a:pPr marL="400050" lvl="1" indent="0">
              <a:buNone/>
            </a:pPr>
            <a:r>
              <a:rPr lang="en-US" altLang="en-US" sz="2800">
                <a:solidFill>
                  <a:srgbClr val="660033"/>
                </a:solidFill>
                <a:latin typeface="Courier New" panose="02070309020205020404" pitchFamily="49" charset="0"/>
                <a:ea typeface="ＭＳ Ｐゴシック" panose="020B0600070205080204" pitchFamily="34" charset="-128"/>
              </a:rPr>
              <a:t>&gt;&gt;&gt;</a:t>
            </a:r>
            <a:r>
              <a:rPr lang="en-US" altLang="en-US" sz="2800">
                <a:latin typeface="Courier New" panose="02070309020205020404" pitchFamily="49" charset="0"/>
                <a:ea typeface="ＭＳ Ｐゴシック" panose="020B0600070205080204" pitchFamily="34" charset="-128"/>
              </a:rPr>
              <a:t> t[1:4]	</a:t>
            </a:r>
          </a:p>
          <a:p>
            <a:pPr marL="400050" lvl="1" indent="0">
              <a:buNone/>
            </a:pPr>
            <a:r>
              <a:rPr lang="en-US" altLang="en-US" sz="2800">
                <a:solidFill>
                  <a:schemeClr val="accent2"/>
                </a:solidFill>
                <a:latin typeface="Courier New" panose="02070309020205020404" pitchFamily="49" charset="0"/>
                <a:ea typeface="ＭＳ Ｐゴシック" panose="020B0600070205080204" pitchFamily="34" charset="-128"/>
              </a:rPr>
              <a:t>(‘abc’, 4.56, (2,3))</a:t>
            </a:r>
            <a:endParaRPr lang="en-US" altLang="en-US" sz="2800">
              <a:latin typeface="Courier New" panose="02070309020205020404" pitchFamily="49" charset="0"/>
              <a:ea typeface="ＭＳ Ｐゴシック" panose="020B0600070205080204" pitchFamily="34" charset="-128"/>
            </a:endParaRPr>
          </a:p>
          <a:p>
            <a:pPr marL="0" indent="0">
              <a:buNone/>
            </a:pPr>
            <a:r>
              <a:rPr lang="en-US" altLang="en-US">
                <a:ea typeface="ＭＳ Ｐゴシック" panose="020B0600070205080204" pitchFamily="34" charset="-128"/>
              </a:rPr>
              <a:t>Negative indices count from end</a:t>
            </a:r>
          </a:p>
          <a:p>
            <a:pPr marL="400050" lvl="1" indent="0">
              <a:buNone/>
            </a:pPr>
            <a:r>
              <a:rPr lang="en-US" altLang="en-US" sz="2800">
                <a:solidFill>
                  <a:srgbClr val="660033"/>
                </a:solidFill>
                <a:latin typeface="Courier New" panose="02070309020205020404" pitchFamily="49" charset="0"/>
                <a:ea typeface="ＭＳ Ｐゴシック" panose="020B0600070205080204" pitchFamily="34" charset="-128"/>
              </a:rPr>
              <a:t>&gt;&gt;&gt;</a:t>
            </a:r>
            <a:r>
              <a:rPr lang="en-US" altLang="en-US" sz="2800">
                <a:latin typeface="Courier New" panose="02070309020205020404" pitchFamily="49" charset="0"/>
                <a:ea typeface="ＭＳ Ｐゴシック" panose="020B0600070205080204" pitchFamily="34" charset="-128"/>
              </a:rPr>
              <a:t> t[1:-1]</a:t>
            </a:r>
          </a:p>
          <a:p>
            <a:pPr marL="400050" lvl="1" indent="0">
              <a:buNone/>
            </a:pPr>
            <a:r>
              <a:rPr lang="en-US" altLang="en-US" sz="2800">
                <a:solidFill>
                  <a:schemeClr val="accent2"/>
                </a:solidFill>
                <a:latin typeface="Courier New" panose="02070309020205020404" pitchFamily="49" charset="0"/>
                <a:ea typeface="ＭＳ Ｐゴシック" panose="020B0600070205080204" pitchFamily="34" charset="-128"/>
              </a:rPr>
              <a:t>(‘abc’, 4.56, (2,3))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5B1D4355-2B11-4F98-A764-DEAFAAF48753}"/>
              </a:ext>
            </a:extLst>
          </p:cNvPr>
          <p:cNvSpPr>
            <a:spLocks noGrp="1" noChangeArrowheads="1"/>
          </p:cNvSpPr>
          <p:nvPr>
            <p:ph type="title"/>
          </p:nvPr>
        </p:nvSpPr>
        <p:spPr/>
        <p:txBody>
          <a:bodyPr/>
          <a:lstStyle/>
          <a:p>
            <a:r>
              <a:rPr lang="en-US" altLang="en-US" sz="3600">
                <a:effectLst>
                  <a:outerShdw blurRad="38100" dist="38100" dir="2700000" algn="tl">
                    <a:srgbClr val="000000"/>
                  </a:outerShdw>
                </a:effectLst>
                <a:ea typeface="ＭＳ Ｐゴシック" panose="020B0600070205080204" pitchFamily="34" charset="-128"/>
              </a:rPr>
              <a:t>Slicing: return copy of a =subset</a:t>
            </a:r>
          </a:p>
        </p:txBody>
      </p:sp>
      <p:sp>
        <p:nvSpPr>
          <p:cNvPr id="80899" name="Rectangle 3">
            <a:extLst>
              <a:ext uri="{FF2B5EF4-FFF2-40B4-BE49-F238E27FC236}">
                <a16:creationId xmlns:a16="http://schemas.microsoft.com/office/drawing/2014/main" id="{D107266C-5DD7-40EA-8635-98CFD7BEE2D7}"/>
              </a:ext>
            </a:extLst>
          </p:cNvPr>
          <p:cNvSpPr>
            <a:spLocks noGrp="1" noChangeArrowheads="1"/>
          </p:cNvSpPr>
          <p:nvPr>
            <p:ph type="body" idx="1"/>
          </p:nvPr>
        </p:nvSpPr>
        <p:spPr>
          <a:xfrm>
            <a:off x="2209800" y="1600200"/>
            <a:ext cx="7772400" cy="4419600"/>
          </a:xfrm>
        </p:spPr>
        <p:txBody>
          <a:bodyPr>
            <a:normAutofit lnSpcReduction="10000"/>
          </a:bodyPr>
          <a:lstStyle/>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t = (23, </a:t>
            </a:r>
            <a:r>
              <a:rPr lang="en-US" altLang="en-US" b="0">
                <a:solidFill>
                  <a:srgbClr val="008000"/>
                </a:solidFill>
                <a:latin typeface="Courier New" panose="02070309020205020404" pitchFamily="49" charset="0"/>
                <a:ea typeface="ＭＳ Ｐゴシック" panose="020B0600070205080204" pitchFamily="34" charset="-128"/>
              </a:rPr>
              <a:t>‘abc’</a:t>
            </a:r>
            <a:r>
              <a:rPr lang="en-US" altLang="en-US" b="0">
                <a:latin typeface="Courier New" panose="02070309020205020404" pitchFamily="49" charset="0"/>
                <a:ea typeface="ＭＳ Ｐゴシック" panose="020B0600070205080204" pitchFamily="34" charset="-128"/>
              </a:rPr>
              <a:t>, 4.56, (2,3), </a:t>
            </a:r>
            <a:r>
              <a:rPr lang="en-US" altLang="en-US" b="0">
                <a:solidFill>
                  <a:srgbClr val="008000"/>
                </a:solidFill>
                <a:latin typeface="Courier New" panose="02070309020205020404" pitchFamily="49" charset="0"/>
                <a:ea typeface="ＭＳ Ｐゴシック" panose="020B0600070205080204" pitchFamily="34" charset="-128"/>
              </a:rPr>
              <a:t>‘def’</a:t>
            </a:r>
            <a:r>
              <a:rPr lang="en-US" altLang="en-US" b="0">
                <a:latin typeface="Courier New" panose="02070309020205020404" pitchFamily="49" charset="0"/>
                <a:ea typeface="ＭＳ Ｐゴシック" panose="020B0600070205080204" pitchFamily="34" charset="-128"/>
              </a:rPr>
              <a:t>)</a:t>
            </a:r>
          </a:p>
          <a:p>
            <a:pPr marL="0" indent="0">
              <a:buNone/>
            </a:pPr>
            <a:r>
              <a:rPr lang="en-US" altLang="en-US">
                <a:ea typeface="ＭＳ Ｐゴシック" panose="020B0600070205080204" pitchFamily="34" charset="-128"/>
              </a:rPr>
              <a:t>Omit first index to make copy starting from beginning of the container</a:t>
            </a:r>
          </a:p>
          <a:p>
            <a:pPr marL="0" indent="0">
              <a:buNone/>
            </a:pPr>
            <a:r>
              <a:rPr lang="en-US" altLang="en-US">
                <a:latin typeface="Courier New" panose="02070309020205020404" pitchFamily="49" charset="0"/>
                <a:ea typeface="ＭＳ Ｐゴシック" panose="020B0600070205080204" pitchFamily="34" charset="-128"/>
              </a:rPr>
              <a:t>	</a:t>
            </a: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t[:2] </a:t>
            </a:r>
          </a:p>
          <a:p>
            <a:pPr marL="0" indent="0">
              <a:buNone/>
            </a:pPr>
            <a:r>
              <a:rPr lang="en-US" altLang="en-US">
                <a:solidFill>
                  <a:schemeClr val="accent2"/>
                </a:solidFill>
                <a:latin typeface="Courier New" panose="02070309020205020404" pitchFamily="49" charset="0"/>
                <a:ea typeface="ＭＳ Ｐゴシック" panose="020B0600070205080204" pitchFamily="34" charset="-128"/>
              </a:rPr>
              <a:t>	(23, ‘abc’)</a:t>
            </a:r>
            <a:endParaRPr lang="en-US" altLang="en-US">
              <a:latin typeface="Courier New" panose="02070309020205020404" pitchFamily="49" charset="0"/>
              <a:ea typeface="ＭＳ Ｐゴシック" panose="020B0600070205080204" pitchFamily="34" charset="-128"/>
            </a:endParaRPr>
          </a:p>
          <a:p>
            <a:pPr marL="0" indent="0">
              <a:buNone/>
            </a:pPr>
            <a:r>
              <a:rPr lang="en-US" altLang="en-US">
                <a:ea typeface="ＭＳ Ｐゴシック" panose="020B0600070205080204" pitchFamily="34" charset="-128"/>
              </a:rPr>
              <a:t>Omit second index to make copy starting at first index and going to end</a:t>
            </a:r>
          </a:p>
          <a:p>
            <a:pPr marL="0" indent="0">
              <a:buNone/>
            </a:pPr>
            <a:r>
              <a:rPr lang="en-US" altLang="en-US">
                <a:latin typeface="Courier New" panose="02070309020205020404" pitchFamily="49" charset="0"/>
                <a:ea typeface="ＭＳ Ｐゴシック" panose="020B0600070205080204" pitchFamily="34" charset="-128"/>
              </a:rPr>
              <a:t>	</a:t>
            </a: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t[2:]</a:t>
            </a:r>
          </a:p>
          <a:p>
            <a:pPr marL="0" indent="0">
              <a:buNone/>
            </a:pPr>
            <a:r>
              <a:rPr lang="en-US" altLang="en-US">
                <a:solidFill>
                  <a:schemeClr val="accent2"/>
                </a:solidFill>
                <a:latin typeface="Courier New" panose="02070309020205020404" pitchFamily="49" charset="0"/>
                <a:ea typeface="ＭＳ Ｐゴシック" panose="020B0600070205080204" pitchFamily="34" charset="-128"/>
              </a:rPr>
              <a:t>	(4.56, (2,3), ‘def’)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AD99DCA7-CF29-4AB9-B8FD-56A9AADE2F35}"/>
              </a:ext>
            </a:extLst>
          </p:cNvPr>
          <p:cNvSpPr>
            <a:spLocks noGrp="1" noChangeArrowheads="1"/>
          </p:cNvSpPr>
          <p:nvPr>
            <p:ph type="title"/>
          </p:nvPr>
        </p:nvSpPr>
        <p:spPr/>
        <p:txBody>
          <a:bodyPr/>
          <a:lstStyle/>
          <a:p>
            <a:r>
              <a:rPr lang="en-US" altLang="en-US" sz="3600">
                <a:effectLst>
                  <a:outerShdw blurRad="38100" dist="38100" dir="2700000" algn="tl">
                    <a:srgbClr val="000000"/>
                  </a:outerShdw>
                </a:effectLst>
                <a:ea typeface="ＭＳ Ｐゴシック" panose="020B0600070205080204" pitchFamily="34" charset="-128"/>
              </a:rPr>
              <a:t>Copying the Whole Sequence</a:t>
            </a:r>
          </a:p>
        </p:txBody>
      </p:sp>
      <p:sp>
        <p:nvSpPr>
          <p:cNvPr id="82947" name="Rectangle 3">
            <a:extLst>
              <a:ext uri="{FF2B5EF4-FFF2-40B4-BE49-F238E27FC236}">
                <a16:creationId xmlns:a16="http://schemas.microsoft.com/office/drawing/2014/main" id="{4FF1E239-D8D1-469D-8F38-F0388EBA582A}"/>
              </a:ext>
            </a:extLst>
          </p:cNvPr>
          <p:cNvSpPr>
            <a:spLocks noGrp="1" noChangeArrowheads="1"/>
          </p:cNvSpPr>
          <p:nvPr>
            <p:ph type="body" idx="1"/>
          </p:nvPr>
        </p:nvSpPr>
        <p:spPr>
          <a:xfrm>
            <a:off x="2209800" y="1447800"/>
            <a:ext cx="7772400" cy="4648200"/>
          </a:xfrm>
        </p:spPr>
        <p:txBody>
          <a:bodyPr>
            <a:normAutofit fontScale="92500" lnSpcReduction="10000"/>
          </a:bodyPr>
          <a:lstStyle/>
          <a:p>
            <a:r>
              <a:rPr lang="en-US" altLang="en-US">
                <a:ea typeface="ＭＳ Ｐゴシック" panose="020B0600070205080204" pitchFamily="34" charset="-128"/>
              </a:rPr>
              <a:t>[ : ] makes a </a:t>
            </a:r>
            <a:r>
              <a:rPr lang="en-US" altLang="en-US" i="1">
                <a:solidFill>
                  <a:schemeClr val="accent2"/>
                </a:solidFill>
                <a:ea typeface="ＭＳ Ｐゴシック" panose="020B0600070205080204" pitchFamily="34" charset="-128"/>
              </a:rPr>
              <a:t>copy</a:t>
            </a:r>
            <a:r>
              <a:rPr lang="en-US" altLang="en-US">
                <a:ea typeface="ＭＳ Ｐゴシック" panose="020B0600070205080204" pitchFamily="34" charset="-128"/>
              </a:rPr>
              <a:t> of an entire sequence</a:t>
            </a:r>
          </a:p>
          <a:p>
            <a:pPr>
              <a:buFont typeface="Symbol" panose="05050102010706020507" pitchFamily="18" charset="2"/>
              <a:buNone/>
            </a:pPr>
            <a:r>
              <a:rPr lang="en-US" altLang="en-US">
                <a:latin typeface="Courier New" panose="02070309020205020404" pitchFamily="49" charset="0"/>
                <a:ea typeface="ＭＳ Ｐゴシック" panose="020B0600070205080204" pitchFamily="34" charset="-128"/>
              </a:rPr>
              <a:t>	</a:t>
            </a: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t[:] </a:t>
            </a:r>
          </a:p>
          <a:p>
            <a:pPr>
              <a:buFont typeface="Symbol" panose="05050102010706020507" pitchFamily="18" charset="2"/>
              <a:buNone/>
            </a:pPr>
            <a:r>
              <a:rPr lang="en-US" altLang="en-US">
                <a:solidFill>
                  <a:schemeClr val="accent2"/>
                </a:solidFill>
                <a:latin typeface="Courier New" panose="02070309020205020404" pitchFamily="49" charset="0"/>
                <a:ea typeface="ＭＳ Ｐゴシック" panose="020B0600070205080204" pitchFamily="34" charset="-128"/>
              </a:rPr>
              <a:t>	(23, ‘abc’, 4.56, (2,3), ‘def’)</a:t>
            </a:r>
          </a:p>
          <a:p>
            <a:r>
              <a:rPr lang="en-US" altLang="en-US">
                <a:ea typeface="ＭＳ Ｐゴシック" panose="020B0600070205080204" pitchFamily="34" charset="-128"/>
              </a:rPr>
              <a:t>Note the difference between these two lines for mutable sequences</a:t>
            </a:r>
          </a:p>
          <a:p>
            <a:pPr>
              <a:buFont typeface="Symbol" panose="05050102010706020507" pitchFamily="18" charset="2"/>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l2 = l1 # Both refer to 1 ref,</a:t>
            </a:r>
          </a:p>
          <a:p>
            <a:pPr>
              <a:buFont typeface="Symbol" panose="05050102010706020507" pitchFamily="18" charset="2"/>
              <a:buNone/>
            </a:pPr>
            <a:r>
              <a:rPr lang="en-US" altLang="en-US" b="0">
                <a:latin typeface="Courier New" panose="02070309020205020404" pitchFamily="49" charset="0"/>
                <a:ea typeface="ＭＳ Ｐゴシック" panose="020B0600070205080204" pitchFamily="34" charset="-128"/>
              </a:rPr>
              <a:t>  	       # changing one affects both</a:t>
            </a:r>
          </a:p>
          <a:p>
            <a:pPr>
              <a:buFont typeface="Symbol" panose="05050102010706020507" pitchFamily="18" charset="2"/>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l2 = l1[:] # Independent copies, two refs</a:t>
            </a:r>
          </a:p>
          <a:p>
            <a:pPr>
              <a:buFont typeface="Symbol" panose="05050102010706020507" pitchFamily="18" charset="2"/>
              <a:buNone/>
            </a:pPr>
            <a:r>
              <a:rPr lang="en-US" altLang="en-US">
                <a:latin typeface="Courier New" panose="02070309020205020404" pitchFamily="49" charset="0"/>
                <a:ea typeface="ＭＳ Ｐゴシック" panose="020B0600070205080204" pitchFamily="34" charset="-128"/>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31CF44B-BDDD-4CA2-981C-F13929116A85}"/>
              </a:ext>
            </a:extLst>
          </p:cNvPr>
          <p:cNvSpPr>
            <a:spLocks noGrp="1"/>
          </p:cNvSpPr>
          <p:nvPr>
            <p:ph type="title"/>
          </p:nvPr>
        </p:nvSpPr>
        <p:spPr/>
        <p:txBody>
          <a:bodyPr/>
          <a:lstStyle/>
          <a:p>
            <a:pPr eaLnBrk="1" hangingPunct="1"/>
            <a:r>
              <a:rPr lang="en-US" altLang="en-US"/>
              <a:t>python Timeline/History</a:t>
            </a:r>
          </a:p>
        </p:txBody>
      </p:sp>
      <p:sp>
        <p:nvSpPr>
          <p:cNvPr id="7171" name="Content Placeholder 2">
            <a:extLst>
              <a:ext uri="{FF2B5EF4-FFF2-40B4-BE49-F238E27FC236}">
                <a16:creationId xmlns:a16="http://schemas.microsoft.com/office/drawing/2014/main" id="{49CD4330-63F1-4F23-964C-E0443A848791}"/>
              </a:ext>
            </a:extLst>
          </p:cNvPr>
          <p:cNvSpPr>
            <a:spLocks noGrp="1"/>
          </p:cNvSpPr>
          <p:nvPr>
            <p:ph idx="1"/>
          </p:nvPr>
        </p:nvSpPr>
        <p:spPr>
          <a:xfrm>
            <a:off x="1981200" y="1447800"/>
            <a:ext cx="8229600" cy="4953000"/>
          </a:xfrm>
        </p:spPr>
        <p:txBody>
          <a:bodyPr/>
          <a:lstStyle/>
          <a:p>
            <a:pPr eaLnBrk="1" hangingPunct="1"/>
            <a:r>
              <a:rPr lang="en-US" altLang="en-US"/>
              <a:t>In 2000, Python 2.0 was released.</a:t>
            </a:r>
          </a:p>
          <a:p>
            <a:pPr lvl="1" eaLnBrk="1" hangingPunct="1"/>
            <a:r>
              <a:rPr lang="en-US" altLang="en-US"/>
              <a:t>Introduced list comprehensions similar to Haskells</a:t>
            </a:r>
          </a:p>
          <a:p>
            <a:pPr lvl="1" eaLnBrk="1" hangingPunct="1"/>
            <a:r>
              <a:rPr lang="en-US" altLang="en-US"/>
              <a:t>Introduced garbage collection</a:t>
            </a:r>
          </a:p>
          <a:p>
            <a:pPr eaLnBrk="1" hangingPunct="1"/>
            <a:r>
              <a:rPr lang="en-US" altLang="en-US"/>
              <a:t>In 2001, Python 2.2 was released.</a:t>
            </a:r>
          </a:p>
          <a:p>
            <a:pPr lvl="1" eaLnBrk="1" hangingPunct="1"/>
            <a:r>
              <a:rPr lang="en-US" altLang="en-US"/>
              <a:t>Included unification of types and classes into one hierarchy,  making pythons object model purely Object-oriented</a:t>
            </a:r>
          </a:p>
          <a:p>
            <a:pPr lvl="1" eaLnBrk="1" hangingPunct="1"/>
            <a:r>
              <a:rPr lang="en-US" altLang="en-US"/>
              <a:t>Generators were added(function-like iterator behavior)</a:t>
            </a:r>
          </a:p>
          <a:p>
            <a:pPr eaLnBrk="1" hangingPunct="1"/>
            <a:r>
              <a:rPr lang="en-US" altLang="en-US"/>
              <a:t>Standards </a:t>
            </a:r>
          </a:p>
          <a:p>
            <a:pPr lvl="1" eaLnBrk="1" hangingPunct="1"/>
            <a:r>
              <a:rPr lang="en-US" altLang="en-US"/>
              <a:t> </a:t>
            </a:r>
            <a:r>
              <a:rPr lang="en-US" altLang="en-US">
                <a:latin typeface="Arial" panose="020B0604020202020204" pitchFamily="34" charset="0"/>
                <a:hlinkClick r:id="rId2"/>
              </a:rPr>
              <a:t>http://www.python.org/dev/peps/pep-0008/</a:t>
            </a:r>
            <a:endParaRPr lang="en-US" altLang="en-US"/>
          </a:p>
          <a:p>
            <a:pPr eaLnBrk="1" hangingPunct="1"/>
            <a:endParaRPr lang="en-US" altLang="en-US"/>
          </a:p>
        </p:txBody>
      </p:sp>
      <p:pic>
        <p:nvPicPr>
          <p:cNvPr id="7172" name="Picture 4" descr="C:\Documents and Settings\farrin\Desktop\python_54.png">
            <a:extLst>
              <a:ext uri="{FF2B5EF4-FFF2-40B4-BE49-F238E27FC236}">
                <a16:creationId xmlns:a16="http://schemas.microsoft.com/office/drawing/2014/main" id="{C3B6C7B8-E1EA-491B-A172-0B5F7A7F4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C86124B6-5CA2-4126-848E-8CA185DA9B39}"/>
              </a:ext>
            </a:extLst>
          </p:cNvPr>
          <p:cNvSpPr>
            <a:spLocks noGrp="1"/>
          </p:cNvSpPr>
          <p:nvPr>
            <p:ph type="dt" sz="quarter" idx="10"/>
          </p:nvPr>
        </p:nvSpPr>
        <p:spPr/>
        <p:txBody>
          <a:bodyPr/>
          <a:lstStyle/>
          <a:p>
            <a:pPr>
              <a:defRPr/>
            </a:pPr>
            <a:fld id="{ED989653-4B35-4759-845A-218B12FB259E}" type="datetimeFigureOut">
              <a:rPr lang="en-US" smtClean="0"/>
              <a:pPr>
                <a:defRPr/>
              </a:pPr>
              <a:t>4/25/2019</a:t>
            </a:fld>
            <a:endParaRPr lang="en-US"/>
          </a:p>
        </p:txBody>
      </p:sp>
      <p:sp>
        <p:nvSpPr>
          <p:cNvPr id="6" name="Slide Number Placeholder 5">
            <a:extLst>
              <a:ext uri="{FF2B5EF4-FFF2-40B4-BE49-F238E27FC236}">
                <a16:creationId xmlns:a16="http://schemas.microsoft.com/office/drawing/2014/main" id="{8A3C4ADC-3727-4702-A0AB-52EFBE0962F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44566F-4211-4833-96AC-DEE27AF3AF5E}"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B57BE3DB-076A-44AC-A547-9618ADC9A248}"/>
              </a:ext>
            </a:extLst>
          </p:cNvPr>
          <p:cNvSpPr>
            <a:spLocks noGrp="1"/>
          </p:cNvSpPr>
          <p:nvPr>
            <p:ph type="ftr" sz="quarter" idx="11"/>
          </p:nvPr>
        </p:nvSpPr>
        <p:spPr/>
        <p:txBody>
          <a:bodyPr/>
          <a:lstStyle/>
          <a:p>
            <a:pPr>
              <a:defRPr/>
            </a:pPr>
            <a:r>
              <a:rPr lang="en-US"/>
              <a:t>CS 331 </a:t>
            </a:r>
          </a:p>
        </p:txBody>
      </p:sp>
    </p:spTree>
  </p:cSld>
  <p:clrMapOvr>
    <a:masterClrMapping/>
  </p:clrMapOvr>
  <p:transition>
    <p:push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4878A9E5-7D81-4A23-A1A8-D0D525F78E1C}"/>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The ‘in’ Operator</a:t>
            </a:r>
          </a:p>
        </p:txBody>
      </p:sp>
      <p:sp>
        <p:nvSpPr>
          <p:cNvPr id="84995" name="Rectangle 3">
            <a:extLst>
              <a:ext uri="{FF2B5EF4-FFF2-40B4-BE49-F238E27FC236}">
                <a16:creationId xmlns:a16="http://schemas.microsoft.com/office/drawing/2014/main" id="{E6AE7B4C-BC89-4C7A-9035-3D876E1EA37E}"/>
              </a:ext>
            </a:extLst>
          </p:cNvPr>
          <p:cNvSpPr>
            <a:spLocks noGrp="1" noChangeArrowheads="1"/>
          </p:cNvSpPr>
          <p:nvPr>
            <p:ph type="body" idx="1"/>
          </p:nvPr>
        </p:nvSpPr>
        <p:spPr/>
        <p:txBody>
          <a:bodyPr>
            <a:normAutofit fontScale="92500" lnSpcReduction="20000"/>
          </a:bodyPr>
          <a:lstStyle/>
          <a:p>
            <a:pPr>
              <a:lnSpc>
                <a:spcPct val="90000"/>
              </a:lnSpc>
            </a:pPr>
            <a:r>
              <a:rPr lang="en-US" altLang="en-US" b="0">
                <a:ea typeface="ＭＳ Ｐゴシック" panose="020B0600070205080204" pitchFamily="34" charset="-128"/>
              </a:rPr>
              <a:t>Boolean test whether a value is inside a container:</a:t>
            </a:r>
            <a:endParaRPr lang="en-US" altLang="en-US" sz="2000">
              <a:latin typeface="Courier New" panose="02070309020205020404" pitchFamily="49" charset="0"/>
              <a:ea typeface="ＭＳ Ｐゴシック" panose="020B0600070205080204" pitchFamily="34" charset="-128"/>
            </a:endParaRPr>
          </a:p>
          <a:p>
            <a:pPr lvl="2">
              <a:lnSpc>
                <a:spcPct val="90000"/>
              </a:lnSpc>
              <a:spcBef>
                <a:spcPct val="0"/>
              </a:spcBef>
              <a:buFontTx/>
              <a:buNone/>
            </a:pPr>
            <a:r>
              <a:rPr lang="en-US" altLang="en-US" sz="1800">
                <a:solidFill>
                  <a:srgbClr val="660033"/>
                </a:solidFill>
                <a:latin typeface="Courier New" panose="02070309020205020404" pitchFamily="49" charset="0"/>
                <a:ea typeface="ＭＳ Ｐゴシック" panose="020B0600070205080204" pitchFamily="34" charset="-128"/>
              </a:rPr>
              <a:t>&gt;&gt;&gt;</a:t>
            </a:r>
            <a:r>
              <a:rPr lang="en-US" altLang="en-US" sz="1800">
                <a:latin typeface="Courier New" panose="02070309020205020404" pitchFamily="49" charset="0"/>
                <a:ea typeface="ＭＳ Ｐゴシック" panose="020B0600070205080204" pitchFamily="34" charset="-128"/>
              </a:rPr>
              <a:t> t = [1, 2, 4, 5]</a:t>
            </a:r>
          </a:p>
          <a:p>
            <a:pPr lvl="2">
              <a:lnSpc>
                <a:spcPct val="90000"/>
              </a:lnSpc>
              <a:spcBef>
                <a:spcPct val="0"/>
              </a:spcBef>
              <a:buFontTx/>
              <a:buNone/>
            </a:pPr>
            <a:r>
              <a:rPr lang="en-US" altLang="en-US" sz="1800">
                <a:solidFill>
                  <a:srgbClr val="660033"/>
                </a:solidFill>
                <a:latin typeface="Courier New" panose="02070309020205020404" pitchFamily="49" charset="0"/>
                <a:ea typeface="ＭＳ Ｐゴシック" panose="020B0600070205080204" pitchFamily="34" charset="-128"/>
              </a:rPr>
              <a:t>&gt;&gt;&gt;</a:t>
            </a:r>
            <a:r>
              <a:rPr lang="en-US" altLang="en-US" sz="1800">
                <a:latin typeface="Courier New" panose="02070309020205020404" pitchFamily="49" charset="0"/>
                <a:ea typeface="ＭＳ Ｐゴシック" panose="020B0600070205080204" pitchFamily="34" charset="-128"/>
              </a:rPr>
              <a:t> 3 </a:t>
            </a:r>
            <a:r>
              <a:rPr lang="en-US" altLang="en-US" sz="1800">
                <a:solidFill>
                  <a:srgbClr val="FF6600"/>
                </a:solidFill>
                <a:latin typeface="Courier New" panose="02070309020205020404" pitchFamily="49" charset="0"/>
                <a:ea typeface="ＭＳ Ｐゴシック" panose="020B0600070205080204" pitchFamily="34" charset="-128"/>
              </a:rPr>
              <a:t>in</a:t>
            </a:r>
            <a:r>
              <a:rPr lang="en-US" altLang="en-US" sz="1800">
                <a:latin typeface="Courier New" panose="02070309020205020404" pitchFamily="49" charset="0"/>
                <a:ea typeface="ＭＳ Ｐゴシック" panose="020B0600070205080204" pitchFamily="34" charset="-128"/>
              </a:rPr>
              <a:t> t</a:t>
            </a:r>
          </a:p>
          <a:p>
            <a:pPr lvl="2">
              <a:lnSpc>
                <a:spcPct val="90000"/>
              </a:lnSpc>
              <a:spcBef>
                <a:spcPct val="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False</a:t>
            </a:r>
          </a:p>
          <a:p>
            <a:pPr lvl="2">
              <a:lnSpc>
                <a:spcPct val="90000"/>
              </a:lnSpc>
              <a:spcBef>
                <a:spcPct val="0"/>
              </a:spcBef>
              <a:buFontTx/>
              <a:buNone/>
            </a:pPr>
            <a:r>
              <a:rPr lang="en-US" altLang="en-US" sz="1800">
                <a:solidFill>
                  <a:srgbClr val="660033"/>
                </a:solidFill>
                <a:latin typeface="Courier New" panose="02070309020205020404" pitchFamily="49" charset="0"/>
                <a:ea typeface="ＭＳ Ｐゴシック" panose="020B0600070205080204" pitchFamily="34" charset="-128"/>
              </a:rPr>
              <a:t>&gt;&gt;&gt;</a:t>
            </a:r>
            <a:r>
              <a:rPr lang="en-US" altLang="en-US" sz="1800">
                <a:latin typeface="Courier New" panose="02070309020205020404" pitchFamily="49" charset="0"/>
                <a:ea typeface="ＭＳ Ｐゴシック" panose="020B0600070205080204" pitchFamily="34" charset="-128"/>
              </a:rPr>
              <a:t> 4 </a:t>
            </a:r>
            <a:r>
              <a:rPr lang="en-US" altLang="en-US" sz="1800">
                <a:solidFill>
                  <a:srgbClr val="FF6600"/>
                </a:solidFill>
                <a:latin typeface="Courier New" panose="02070309020205020404" pitchFamily="49" charset="0"/>
                <a:ea typeface="ＭＳ Ｐゴシック" panose="020B0600070205080204" pitchFamily="34" charset="-128"/>
              </a:rPr>
              <a:t>in </a:t>
            </a:r>
            <a:r>
              <a:rPr lang="en-US" altLang="en-US" sz="1800">
                <a:latin typeface="Courier New" panose="02070309020205020404" pitchFamily="49" charset="0"/>
                <a:ea typeface="ＭＳ Ｐゴシック" panose="020B0600070205080204" pitchFamily="34" charset="-128"/>
              </a:rPr>
              <a:t>t</a:t>
            </a:r>
          </a:p>
          <a:p>
            <a:pPr lvl="2">
              <a:lnSpc>
                <a:spcPct val="90000"/>
              </a:lnSpc>
              <a:spcBef>
                <a:spcPct val="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True</a:t>
            </a:r>
          </a:p>
          <a:p>
            <a:pPr lvl="2">
              <a:lnSpc>
                <a:spcPct val="90000"/>
              </a:lnSpc>
              <a:spcBef>
                <a:spcPct val="0"/>
              </a:spcBef>
              <a:buFontTx/>
              <a:buNone/>
            </a:pPr>
            <a:r>
              <a:rPr lang="en-US" altLang="en-US" sz="1800">
                <a:solidFill>
                  <a:srgbClr val="660033"/>
                </a:solidFill>
                <a:latin typeface="Courier New" panose="02070309020205020404" pitchFamily="49" charset="0"/>
                <a:ea typeface="ＭＳ Ｐゴシック" panose="020B0600070205080204" pitchFamily="34" charset="-128"/>
              </a:rPr>
              <a:t>&gt;&gt;&gt;</a:t>
            </a:r>
            <a:r>
              <a:rPr lang="en-US" altLang="en-US" sz="1800">
                <a:latin typeface="Courier New" panose="02070309020205020404" pitchFamily="49" charset="0"/>
                <a:ea typeface="ＭＳ Ｐゴシック" panose="020B0600070205080204" pitchFamily="34" charset="-128"/>
              </a:rPr>
              <a:t> 4 </a:t>
            </a:r>
            <a:r>
              <a:rPr lang="en-US" altLang="en-US" sz="1800">
                <a:solidFill>
                  <a:srgbClr val="FF6600"/>
                </a:solidFill>
                <a:latin typeface="Courier New" panose="02070309020205020404" pitchFamily="49" charset="0"/>
                <a:ea typeface="ＭＳ Ｐゴシック" panose="020B0600070205080204" pitchFamily="34" charset="-128"/>
              </a:rPr>
              <a:t>not in </a:t>
            </a:r>
            <a:r>
              <a:rPr lang="en-US" altLang="en-US" sz="1800">
                <a:latin typeface="Courier New" panose="02070309020205020404" pitchFamily="49" charset="0"/>
                <a:ea typeface="ＭＳ Ｐゴシック" panose="020B0600070205080204" pitchFamily="34" charset="-128"/>
              </a:rPr>
              <a:t>t</a:t>
            </a:r>
          </a:p>
          <a:p>
            <a:pPr lvl="2">
              <a:lnSpc>
                <a:spcPct val="90000"/>
              </a:lnSpc>
              <a:spcBef>
                <a:spcPct val="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False</a:t>
            </a:r>
          </a:p>
          <a:p>
            <a:pPr>
              <a:lnSpc>
                <a:spcPct val="90000"/>
              </a:lnSpc>
            </a:pPr>
            <a:r>
              <a:rPr lang="en-US" altLang="en-US" b="0">
                <a:ea typeface="ＭＳ Ｐゴシック" panose="020B0600070205080204" pitchFamily="34" charset="-128"/>
                <a:cs typeface="Arial" panose="020B0604020202020204" pitchFamily="34" charset="0"/>
              </a:rPr>
              <a:t>For strings, tests for substrings</a:t>
            </a:r>
            <a:endParaRPr lang="en-US" altLang="en-US" b="0">
              <a:ea typeface="ＭＳ Ｐゴシック" panose="020B0600070205080204" pitchFamily="34" charset="-128"/>
            </a:endParaRPr>
          </a:p>
          <a:p>
            <a:pPr lvl="2">
              <a:lnSpc>
                <a:spcPct val="90000"/>
              </a:lnSpc>
              <a:spcBef>
                <a:spcPct val="0"/>
              </a:spcBef>
              <a:buFontTx/>
              <a:buNone/>
            </a:pPr>
            <a:r>
              <a:rPr lang="en-US" altLang="en-US">
                <a:latin typeface="Courier New" panose="02070309020205020404" pitchFamily="49" charset="0"/>
                <a:ea typeface="ＭＳ Ｐゴシック" panose="020B0600070205080204" pitchFamily="34" charset="-128"/>
              </a:rPr>
              <a:t>&gt;&gt;&gt; a = 'abcde'</a:t>
            </a:r>
          </a:p>
          <a:p>
            <a:pPr lvl="2">
              <a:lnSpc>
                <a:spcPct val="90000"/>
              </a:lnSpc>
              <a:spcBef>
                <a:spcPct val="0"/>
              </a:spcBef>
              <a:buFontTx/>
              <a:buNone/>
            </a:pPr>
            <a:r>
              <a:rPr lang="en-US" altLang="en-US" sz="1800">
                <a:latin typeface="Courier New" panose="02070309020205020404" pitchFamily="49" charset="0"/>
                <a:ea typeface="ＭＳ Ｐゴシック" panose="020B0600070205080204" pitchFamily="34" charset="-128"/>
              </a:rPr>
              <a:t>&gt;&gt;&gt; 'c' </a:t>
            </a:r>
            <a:r>
              <a:rPr lang="en-US" altLang="en-US" sz="1800">
                <a:solidFill>
                  <a:srgbClr val="FF6600"/>
                </a:solidFill>
                <a:latin typeface="Courier New" panose="02070309020205020404" pitchFamily="49" charset="0"/>
                <a:ea typeface="ＭＳ Ｐゴシック" panose="020B0600070205080204" pitchFamily="34" charset="-128"/>
              </a:rPr>
              <a:t>in</a:t>
            </a:r>
            <a:r>
              <a:rPr lang="en-US" altLang="en-US" sz="1800">
                <a:latin typeface="Courier New" panose="02070309020205020404" pitchFamily="49" charset="0"/>
                <a:ea typeface="ＭＳ Ｐゴシック" panose="020B0600070205080204" pitchFamily="34" charset="-128"/>
              </a:rPr>
              <a:t> a</a:t>
            </a:r>
          </a:p>
          <a:p>
            <a:pPr lvl="2">
              <a:lnSpc>
                <a:spcPct val="90000"/>
              </a:lnSpc>
              <a:spcBef>
                <a:spcPct val="0"/>
              </a:spcBef>
              <a:buFontTx/>
              <a:buNone/>
            </a:pPr>
            <a:r>
              <a:rPr lang="en-US" altLang="en-US" sz="1800">
                <a:latin typeface="Courier New" panose="02070309020205020404" pitchFamily="49" charset="0"/>
                <a:ea typeface="ＭＳ Ｐゴシック" panose="020B0600070205080204" pitchFamily="34" charset="-128"/>
              </a:rPr>
              <a:t>True</a:t>
            </a:r>
          </a:p>
          <a:p>
            <a:pPr lvl="2">
              <a:lnSpc>
                <a:spcPct val="90000"/>
              </a:lnSpc>
              <a:spcBef>
                <a:spcPct val="0"/>
              </a:spcBef>
              <a:buFontTx/>
              <a:buNone/>
            </a:pPr>
            <a:r>
              <a:rPr lang="en-US" altLang="en-US" sz="1800">
                <a:latin typeface="Courier New" panose="02070309020205020404" pitchFamily="49" charset="0"/>
                <a:ea typeface="ＭＳ Ｐゴシック" panose="020B0600070205080204" pitchFamily="34" charset="-128"/>
              </a:rPr>
              <a:t>&gt;&gt;&gt; 'cd' </a:t>
            </a:r>
            <a:r>
              <a:rPr lang="en-US" altLang="en-US" sz="1800">
                <a:solidFill>
                  <a:srgbClr val="FF6600"/>
                </a:solidFill>
                <a:latin typeface="Courier New" panose="02070309020205020404" pitchFamily="49" charset="0"/>
                <a:ea typeface="ＭＳ Ｐゴシック" panose="020B0600070205080204" pitchFamily="34" charset="-128"/>
              </a:rPr>
              <a:t>in</a:t>
            </a:r>
            <a:r>
              <a:rPr lang="en-US" altLang="en-US" sz="1800">
                <a:latin typeface="Courier New" panose="02070309020205020404" pitchFamily="49" charset="0"/>
                <a:ea typeface="ＭＳ Ｐゴシック" panose="020B0600070205080204" pitchFamily="34" charset="-128"/>
              </a:rPr>
              <a:t> a</a:t>
            </a:r>
          </a:p>
          <a:p>
            <a:pPr lvl="2">
              <a:lnSpc>
                <a:spcPct val="90000"/>
              </a:lnSpc>
              <a:spcBef>
                <a:spcPct val="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True</a:t>
            </a:r>
          </a:p>
          <a:p>
            <a:pPr lvl="2">
              <a:lnSpc>
                <a:spcPct val="90000"/>
              </a:lnSpc>
              <a:spcBef>
                <a:spcPct val="0"/>
              </a:spcBef>
              <a:buFontTx/>
              <a:buNone/>
            </a:pPr>
            <a:r>
              <a:rPr lang="en-US" altLang="en-US" sz="1800">
                <a:latin typeface="Courier New" panose="02070309020205020404" pitchFamily="49" charset="0"/>
                <a:ea typeface="ＭＳ Ｐゴシック" panose="020B0600070205080204" pitchFamily="34" charset="-128"/>
              </a:rPr>
              <a:t>&gt;&gt;&gt; 'ac' </a:t>
            </a:r>
            <a:r>
              <a:rPr lang="en-US" altLang="en-US" sz="1800">
                <a:solidFill>
                  <a:srgbClr val="FF6600"/>
                </a:solidFill>
                <a:latin typeface="Courier New" panose="02070309020205020404" pitchFamily="49" charset="0"/>
                <a:ea typeface="ＭＳ Ｐゴシック" panose="020B0600070205080204" pitchFamily="34" charset="-128"/>
              </a:rPr>
              <a:t>in</a:t>
            </a:r>
            <a:r>
              <a:rPr lang="en-US" altLang="en-US" sz="1800">
                <a:latin typeface="Courier New" panose="02070309020205020404" pitchFamily="49" charset="0"/>
                <a:ea typeface="ＭＳ Ｐゴシック" panose="020B0600070205080204" pitchFamily="34" charset="-128"/>
              </a:rPr>
              <a:t> a</a:t>
            </a:r>
          </a:p>
          <a:p>
            <a:pPr lvl="2">
              <a:lnSpc>
                <a:spcPct val="90000"/>
              </a:lnSpc>
              <a:spcBef>
                <a:spcPct val="0"/>
              </a:spcBef>
              <a:buFontTx/>
              <a:buNone/>
            </a:pPr>
            <a:r>
              <a:rPr lang="en-US" altLang="en-US" sz="1800">
                <a:solidFill>
                  <a:schemeClr val="accent2"/>
                </a:solidFill>
                <a:latin typeface="Courier New" panose="02070309020205020404" pitchFamily="49" charset="0"/>
                <a:ea typeface="ＭＳ Ｐゴシック" panose="020B0600070205080204" pitchFamily="34" charset="-128"/>
              </a:rPr>
              <a:t>False</a:t>
            </a:r>
          </a:p>
          <a:p>
            <a:pPr>
              <a:lnSpc>
                <a:spcPct val="90000"/>
              </a:lnSpc>
            </a:pPr>
            <a:r>
              <a:rPr lang="en-US" altLang="en-US" b="0">
                <a:ea typeface="ＭＳ Ｐゴシック" panose="020B0600070205080204" pitchFamily="34" charset="-128"/>
              </a:rPr>
              <a:t>Be careful: the </a:t>
            </a:r>
            <a:r>
              <a:rPr lang="en-US" altLang="en-US" b="0" i="1">
                <a:solidFill>
                  <a:schemeClr val="accent2"/>
                </a:solidFill>
                <a:ea typeface="ＭＳ Ｐゴシック" panose="020B0600070205080204" pitchFamily="34" charset="-128"/>
              </a:rPr>
              <a:t>in</a:t>
            </a:r>
            <a:r>
              <a:rPr lang="en-US" altLang="en-US" b="0">
                <a:ea typeface="ＭＳ Ｐゴシック" panose="020B0600070205080204" pitchFamily="34" charset="-128"/>
              </a:rPr>
              <a:t> keyword is also used in the syntax of </a:t>
            </a:r>
            <a:r>
              <a:rPr lang="en-US" altLang="en-US" b="0" i="1">
                <a:solidFill>
                  <a:schemeClr val="accent2"/>
                </a:solidFill>
                <a:ea typeface="ＭＳ Ｐゴシック" panose="020B0600070205080204" pitchFamily="34" charset="-128"/>
              </a:rPr>
              <a:t>for</a:t>
            </a:r>
            <a:r>
              <a:rPr lang="en-US" altLang="en-US" b="0">
                <a:ea typeface="ＭＳ Ｐゴシック" panose="020B0600070205080204" pitchFamily="34" charset="-128"/>
              </a:rPr>
              <a:t> </a:t>
            </a:r>
            <a:r>
              <a:rPr lang="en-US" altLang="en-US" b="0" i="1">
                <a:solidFill>
                  <a:schemeClr val="accent2"/>
                </a:solidFill>
                <a:ea typeface="ＭＳ Ｐゴシック" panose="020B0600070205080204" pitchFamily="34" charset="-128"/>
              </a:rPr>
              <a:t>loops</a:t>
            </a:r>
            <a:r>
              <a:rPr lang="en-US" altLang="en-US" b="0">
                <a:ea typeface="ＭＳ Ｐゴシック" panose="020B0600070205080204" pitchFamily="34" charset="-128"/>
              </a:rPr>
              <a:t> and </a:t>
            </a:r>
            <a:r>
              <a:rPr lang="en-US" altLang="en-US" b="0" i="1">
                <a:solidFill>
                  <a:schemeClr val="accent2"/>
                </a:solidFill>
                <a:ea typeface="ＭＳ Ｐゴシック" panose="020B0600070205080204" pitchFamily="34" charset="-128"/>
              </a:rPr>
              <a:t>list comprehensions</a:t>
            </a:r>
            <a:endParaRPr lang="en-US" altLang="en-US" b="0">
              <a:ea typeface="ＭＳ Ｐゴシック" panose="020B0600070205080204" pitchFamily="34"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651ED5DA-4B71-48D5-97FA-15C798CD9B1F}"/>
              </a:ext>
            </a:extLst>
          </p:cNvPr>
          <p:cNvSpPr>
            <a:spLocks noGrp="1" noChangeArrowheads="1"/>
          </p:cNvSpPr>
          <p:nvPr>
            <p:ph type="title"/>
          </p:nvPr>
        </p:nvSpPr>
        <p:spPr/>
        <p:txBody>
          <a:bodyPr/>
          <a:lstStyle/>
          <a:p>
            <a:r>
              <a:rPr lang="en-US" altLang="en-US" sz="3600">
                <a:effectLst>
                  <a:outerShdw blurRad="38100" dist="38100" dir="2700000" algn="tl">
                    <a:srgbClr val="000000"/>
                  </a:outerShdw>
                </a:effectLst>
                <a:ea typeface="ＭＳ Ｐゴシック" panose="020B0600070205080204" pitchFamily="34" charset="-128"/>
              </a:rPr>
              <a:t>The + Operator</a:t>
            </a:r>
          </a:p>
        </p:txBody>
      </p:sp>
      <p:sp>
        <p:nvSpPr>
          <p:cNvPr id="84995" name="Rectangle 3">
            <a:extLst>
              <a:ext uri="{FF2B5EF4-FFF2-40B4-BE49-F238E27FC236}">
                <a16:creationId xmlns:a16="http://schemas.microsoft.com/office/drawing/2014/main" id="{3AF301D2-ECAD-4060-8236-31DE22932405}"/>
              </a:ext>
            </a:extLst>
          </p:cNvPr>
          <p:cNvSpPr>
            <a:spLocks noGrp="1" noChangeArrowheads="1"/>
          </p:cNvSpPr>
          <p:nvPr>
            <p:ph type="body" idx="1"/>
          </p:nvPr>
        </p:nvSpPr>
        <p:spPr/>
        <p:txBody>
          <a:bodyPr>
            <a:normAutofit fontScale="92500" lnSpcReduction="20000"/>
          </a:bodyPr>
          <a:lstStyle/>
          <a:p>
            <a:pPr marL="0" indent="0">
              <a:buNone/>
            </a:pPr>
            <a:r>
              <a:rPr lang="en-US" altLang="en-US">
                <a:ea typeface="ＭＳ Ｐゴシック" panose="020B0600070205080204" pitchFamily="34" charset="-128"/>
              </a:rPr>
              <a:t>The + operator produces a </a:t>
            </a:r>
            <a:r>
              <a:rPr lang="en-US" altLang="en-US" i="1">
                <a:solidFill>
                  <a:schemeClr val="accent2"/>
                </a:solidFill>
                <a:ea typeface="ＭＳ Ｐゴシック" panose="020B0600070205080204" pitchFamily="34" charset="-128"/>
              </a:rPr>
              <a:t>new</a:t>
            </a:r>
            <a:r>
              <a:rPr lang="en-US" altLang="en-US">
                <a:ea typeface="ＭＳ Ｐゴシック" panose="020B0600070205080204" pitchFamily="34" charset="-128"/>
              </a:rPr>
              <a:t>  tuple, list, or string whose value is the concatenation of its arguments.</a:t>
            </a:r>
            <a:endParaRPr lang="en-US" altLang="en-US" sz="3200">
              <a:ea typeface="ＭＳ Ｐゴシック" panose="020B0600070205080204" pitchFamily="34" charset="-128"/>
            </a:endParaRPr>
          </a:p>
          <a:p>
            <a:pPr marL="0" indent="0">
              <a:buNone/>
            </a:pPr>
            <a:endParaRPr lang="en-US" altLang="en-US" b="0">
              <a:latin typeface="Courier New" panose="02070309020205020404" pitchFamily="49" charset="0"/>
              <a:ea typeface="ＭＳ Ｐゴシック" panose="020B0600070205080204" pitchFamily="34" charset="-128"/>
            </a:endParaRPr>
          </a:p>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(1, 2, 3) + (4, 5, 6)</a:t>
            </a:r>
          </a:p>
          <a:p>
            <a:pPr marL="0" indent="0">
              <a:buNone/>
            </a:pPr>
            <a:r>
              <a:rPr lang="en-US" altLang="en-US" b="0">
                <a:solidFill>
                  <a:schemeClr val="accent2"/>
                </a:solidFill>
                <a:latin typeface="Courier New" panose="02070309020205020404" pitchFamily="49" charset="0"/>
                <a:ea typeface="ＭＳ Ｐゴシック" panose="020B0600070205080204" pitchFamily="34" charset="-128"/>
              </a:rPr>
              <a:t> (1, 2, 3, 4, 5, 6)</a:t>
            </a:r>
          </a:p>
          <a:p>
            <a:pPr marL="0" indent="0">
              <a:buNone/>
            </a:pPr>
            <a:endParaRPr lang="en-US" altLang="en-US" b="0">
              <a:solidFill>
                <a:schemeClr val="accent2"/>
              </a:solidFill>
              <a:latin typeface="Courier New" panose="02070309020205020404" pitchFamily="49" charset="0"/>
              <a:ea typeface="ＭＳ Ｐゴシック" panose="020B0600070205080204" pitchFamily="34" charset="-128"/>
            </a:endParaRPr>
          </a:p>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[1, 2, 3] + [4, 5, 6]</a:t>
            </a:r>
          </a:p>
          <a:p>
            <a:pPr marL="0" indent="0">
              <a:buNone/>
            </a:pPr>
            <a:r>
              <a:rPr lang="en-US" altLang="en-US" b="0">
                <a:solidFill>
                  <a:schemeClr val="accent2"/>
                </a:solidFill>
                <a:latin typeface="Courier New" panose="02070309020205020404" pitchFamily="49" charset="0"/>
                <a:ea typeface="ＭＳ Ｐゴシック" panose="020B0600070205080204" pitchFamily="34" charset="-128"/>
              </a:rPr>
              <a:t> [1, 2, 3, 4, 5, 6]</a:t>
            </a:r>
          </a:p>
          <a:p>
            <a:pPr marL="0" indent="0">
              <a:buNone/>
            </a:pPr>
            <a:endParaRPr lang="en-US" altLang="en-US" b="0">
              <a:latin typeface="Courier New" panose="02070309020205020404" pitchFamily="49" charset="0"/>
              <a:ea typeface="ＭＳ Ｐゴシック" panose="020B0600070205080204" pitchFamily="34" charset="-128"/>
            </a:endParaRPr>
          </a:p>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a:t>
            </a:r>
            <a:r>
              <a:rPr lang="en-US" altLang="en-US" b="0">
                <a:solidFill>
                  <a:srgbClr val="008000"/>
                </a:solidFill>
                <a:latin typeface="Courier New" panose="02070309020205020404" pitchFamily="49" charset="0"/>
                <a:ea typeface="ＭＳ Ｐゴシック" panose="020B0600070205080204" pitchFamily="34" charset="-128"/>
              </a:rPr>
              <a:t>“Hello” </a:t>
            </a:r>
            <a:r>
              <a:rPr lang="en-US" altLang="en-US" b="0">
                <a:latin typeface="Courier New" panose="02070309020205020404" pitchFamily="49" charset="0"/>
                <a:ea typeface="ＭＳ Ｐゴシック" panose="020B0600070205080204" pitchFamily="34" charset="-128"/>
              </a:rPr>
              <a:t>+</a:t>
            </a:r>
            <a:r>
              <a:rPr lang="en-US" altLang="en-US" b="0">
                <a:solidFill>
                  <a:srgbClr val="008000"/>
                </a:solidFill>
                <a:latin typeface="Courier New" panose="02070309020205020404" pitchFamily="49" charset="0"/>
                <a:ea typeface="ＭＳ Ｐゴシック" panose="020B0600070205080204" pitchFamily="34" charset="-128"/>
              </a:rPr>
              <a:t> “ ” </a:t>
            </a:r>
            <a:r>
              <a:rPr lang="en-US" altLang="en-US" b="0">
                <a:latin typeface="Courier New" panose="02070309020205020404" pitchFamily="49" charset="0"/>
                <a:ea typeface="ＭＳ Ｐゴシック" panose="020B0600070205080204" pitchFamily="34" charset="-128"/>
              </a:rPr>
              <a:t>+</a:t>
            </a:r>
            <a:r>
              <a:rPr lang="en-US" altLang="en-US" b="0">
                <a:solidFill>
                  <a:srgbClr val="008000"/>
                </a:solidFill>
                <a:latin typeface="Courier New" panose="02070309020205020404" pitchFamily="49" charset="0"/>
                <a:ea typeface="ＭＳ Ｐゴシック" panose="020B0600070205080204" pitchFamily="34" charset="-128"/>
              </a:rPr>
              <a:t> “World”</a:t>
            </a:r>
          </a:p>
          <a:p>
            <a:pPr marL="0" indent="0">
              <a:buNone/>
            </a:pPr>
            <a:r>
              <a:rPr lang="en-US" altLang="en-US" b="0">
                <a:solidFill>
                  <a:schemeClr val="accent2"/>
                </a:solidFill>
                <a:latin typeface="Courier New" panose="02070309020205020404" pitchFamily="49" charset="0"/>
                <a:ea typeface="ＭＳ Ｐゴシック" panose="020B0600070205080204" pitchFamily="34" charset="-128"/>
              </a:rPr>
              <a:t> ‘Hello World’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038123A-890D-4A9D-9D8C-B3C67115DCC3}"/>
              </a:ext>
            </a:extLst>
          </p:cNvPr>
          <p:cNvSpPr>
            <a:spLocks noGrp="1" noChangeArrowheads="1"/>
          </p:cNvSpPr>
          <p:nvPr>
            <p:ph type="title"/>
          </p:nvPr>
        </p:nvSpPr>
        <p:spPr/>
        <p:txBody>
          <a:bodyPr/>
          <a:lstStyle/>
          <a:p>
            <a:r>
              <a:rPr lang="en-US" altLang="en-US" sz="3600">
                <a:effectLst>
                  <a:outerShdw blurRad="38100" dist="38100" dir="2700000" algn="tl">
                    <a:srgbClr val="000000"/>
                  </a:outerShdw>
                </a:effectLst>
                <a:ea typeface="ＭＳ Ｐゴシック" panose="020B0600070205080204" pitchFamily="34" charset="-128"/>
              </a:rPr>
              <a:t>The * Operator</a:t>
            </a:r>
          </a:p>
        </p:txBody>
      </p:sp>
      <p:sp>
        <p:nvSpPr>
          <p:cNvPr id="89091" name="Rectangle 3">
            <a:extLst>
              <a:ext uri="{FF2B5EF4-FFF2-40B4-BE49-F238E27FC236}">
                <a16:creationId xmlns:a16="http://schemas.microsoft.com/office/drawing/2014/main" id="{24DE0974-AE41-4855-B10D-A50AF700F63E}"/>
              </a:ext>
            </a:extLst>
          </p:cNvPr>
          <p:cNvSpPr>
            <a:spLocks noGrp="1" noChangeArrowheads="1"/>
          </p:cNvSpPr>
          <p:nvPr>
            <p:ph type="body" idx="1"/>
          </p:nvPr>
        </p:nvSpPr>
        <p:spPr/>
        <p:txBody>
          <a:bodyPr>
            <a:normAutofit lnSpcReduction="10000"/>
          </a:bodyPr>
          <a:lstStyle/>
          <a:p>
            <a:pPr>
              <a:lnSpc>
                <a:spcPct val="90000"/>
              </a:lnSpc>
            </a:pPr>
            <a:r>
              <a:rPr lang="en-US" altLang="en-US">
                <a:ea typeface="ＭＳ Ｐゴシック" panose="020B0600070205080204" pitchFamily="34" charset="-128"/>
              </a:rPr>
              <a:t>The * operator produces a </a:t>
            </a:r>
            <a:r>
              <a:rPr lang="en-US" altLang="en-US" i="1">
                <a:solidFill>
                  <a:schemeClr val="accent2"/>
                </a:solidFill>
                <a:ea typeface="ＭＳ Ｐゴシック" panose="020B0600070205080204" pitchFamily="34" charset="-128"/>
              </a:rPr>
              <a:t>new</a:t>
            </a:r>
            <a:r>
              <a:rPr lang="en-US" altLang="en-US">
                <a:ea typeface="ＭＳ Ｐゴシック" panose="020B0600070205080204" pitchFamily="34" charset="-128"/>
              </a:rPr>
              <a:t> tuple, list, or string that “repeats” the original content.</a:t>
            </a:r>
          </a:p>
          <a:p>
            <a:pPr>
              <a:lnSpc>
                <a:spcPct val="90000"/>
              </a:lnSpc>
              <a:buFont typeface="Symbol" panose="05050102010706020507" pitchFamily="18" charset="2"/>
              <a:buNone/>
            </a:pPr>
            <a:endParaRPr lang="en-US" altLang="en-US" sz="2000">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(1, 2, 3) * 3</a:t>
            </a:r>
          </a:p>
          <a:p>
            <a:pPr>
              <a:lnSpc>
                <a:spcPct val="90000"/>
              </a:lnSpc>
              <a:buFont typeface="Symbol" panose="05050102010706020507" pitchFamily="18" charset="2"/>
              <a:buNone/>
            </a:pPr>
            <a:r>
              <a:rPr lang="en-US" altLang="en-US" sz="2000">
                <a:solidFill>
                  <a:schemeClr val="accent2"/>
                </a:solidFill>
                <a:latin typeface="Courier New" panose="02070309020205020404" pitchFamily="49" charset="0"/>
                <a:ea typeface="ＭＳ Ｐゴシック" panose="020B0600070205080204" pitchFamily="34" charset="-128"/>
              </a:rPr>
              <a:t>(1, 2, 3, 1, 2, 3, 1, 2, 3)</a:t>
            </a:r>
          </a:p>
          <a:p>
            <a:pPr>
              <a:lnSpc>
                <a:spcPct val="90000"/>
              </a:lnSpc>
              <a:buFont typeface="Symbol" panose="05050102010706020507" pitchFamily="18" charset="2"/>
              <a:buNone/>
            </a:pPr>
            <a:endParaRPr lang="en-US" altLang="en-US" sz="2000">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[1, 2, 3] * 3</a:t>
            </a:r>
          </a:p>
          <a:p>
            <a:pPr>
              <a:lnSpc>
                <a:spcPct val="90000"/>
              </a:lnSpc>
              <a:buFont typeface="Symbol" panose="05050102010706020507" pitchFamily="18" charset="2"/>
              <a:buNone/>
            </a:pPr>
            <a:r>
              <a:rPr lang="en-US" altLang="en-US" sz="2000">
                <a:solidFill>
                  <a:schemeClr val="accent2"/>
                </a:solidFill>
                <a:latin typeface="Courier New" panose="02070309020205020404" pitchFamily="49" charset="0"/>
                <a:ea typeface="ＭＳ Ｐゴシック" panose="020B0600070205080204" pitchFamily="34" charset="-128"/>
              </a:rPr>
              <a:t>[1, 2, 3, 1, 2, 3, 1, 2, 3]</a:t>
            </a:r>
          </a:p>
          <a:p>
            <a:pPr>
              <a:lnSpc>
                <a:spcPct val="90000"/>
              </a:lnSpc>
              <a:buFont typeface="Symbol" panose="05050102010706020507" pitchFamily="18" charset="2"/>
              <a:buNone/>
            </a:pPr>
            <a:endParaRPr lang="en-US" altLang="en-US" sz="2000">
              <a:solidFill>
                <a:schemeClr val="accent2"/>
              </a:solidFill>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a:t>
            </a:r>
            <a:r>
              <a:rPr lang="en-US" altLang="en-US" sz="2000">
                <a:solidFill>
                  <a:srgbClr val="008000"/>
                </a:solidFill>
                <a:latin typeface="Courier New" panose="02070309020205020404" pitchFamily="49" charset="0"/>
                <a:ea typeface="ＭＳ Ｐゴシック" panose="020B0600070205080204" pitchFamily="34" charset="-128"/>
              </a:rPr>
              <a:t>“Hello”</a:t>
            </a:r>
            <a:r>
              <a:rPr lang="en-US" altLang="en-US" sz="2000">
                <a:latin typeface="Courier New" panose="02070309020205020404" pitchFamily="49" charset="0"/>
                <a:ea typeface="ＭＳ Ｐゴシック" panose="020B0600070205080204" pitchFamily="34" charset="-128"/>
              </a:rPr>
              <a:t> * 3</a:t>
            </a:r>
          </a:p>
          <a:p>
            <a:pPr>
              <a:lnSpc>
                <a:spcPct val="90000"/>
              </a:lnSpc>
              <a:buFont typeface="Symbol" panose="05050102010706020507" pitchFamily="18" charset="2"/>
              <a:buNone/>
            </a:pPr>
            <a:r>
              <a:rPr lang="en-US" altLang="en-US" sz="2000">
                <a:solidFill>
                  <a:schemeClr val="accent2"/>
                </a:solidFill>
                <a:latin typeface="Courier New" panose="02070309020205020404" pitchFamily="49" charset="0"/>
                <a:ea typeface="ＭＳ Ｐゴシック" panose="020B0600070205080204" pitchFamily="34" charset="-128"/>
              </a:rPr>
              <a:t>‘HelloHelloHello’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A091C1DC-6550-4DA5-82BC-EBF437F589C4}"/>
              </a:ext>
            </a:extLst>
          </p:cNvPr>
          <p:cNvSpPr>
            <a:spLocks noGrp="1" noChangeArrowheads="1"/>
          </p:cNvSpPr>
          <p:nvPr>
            <p:ph type="ctrTitle"/>
          </p:nvPr>
        </p:nvSpPr>
        <p:spPr>
          <a:xfrm>
            <a:off x="2209800" y="1447800"/>
            <a:ext cx="7772400" cy="2362200"/>
          </a:xfrm>
        </p:spPr>
        <p:txBody>
          <a:bodyPr/>
          <a:lstStyle/>
          <a:p>
            <a:r>
              <a:rPr lang="en-US" altLang="en-US" sz="6600">
                <a:effectLst>
                  <a:outerShdw blurRad="38100" dist="38100" dir="2700000" algn="tl">
                    <a:srgbClr val="000000"/>
                  </a:outerShdw>
                </a:effectLst>
                <a:ea typeface="ＭＳ Ｐゴシック" panose="020B0600070205080204" pitchFamily="34" charset="-128"/>
              </a:rPr>
              <a:t>Mutability:</a:t>
            </a:r>
            <a:br>
              <a:rPr lang="en-US" altLang="en-US" sz="6600">
                <a:effectLst>
                  <a:outerShdw blurRad="38100" dist="38100" dir="2700000" algn="tl">
                    <a:srgbClr val="000000"/>
                  </a:outerShdw>
                </a:effectLst>
                <a:ea typeface="ＭＳ Ｐゴシック" panose="020B0600070205080204" pitchFamily="34" charset="-128"/>
              </a:rPr>
            </a:br>
            <a:r>
              <a:rPr lang="en-US" altLang="en-US" sz="6600">
                <a:effectLst>
                  <a:outerShdw blurRad="38100" dist="38100" dir="2700000" algn="tl">
                    <a:srgbClr val="000000"/>
                  </a:outerShdw>
                </a:effectLst>
                <a:ea typeface="ＭＳ Ｐゴシック" panose="020B0600070205080204" pitchFamily="34" charset="-128"/>
              </a:rPr>
              <a:t>Tuples vs. Lists</a:t>
            </a:r>
          </a:p>
        </p:txBody>
      </p:sp>
      <p:pic>
        <p:nvPicPr>
          <p:cNvPr id="91139" name="Picture 4" descr="j0084446">
            <a:extLst>
              <a:ext uri="{FF2B5EF4-FFF2-40B4-BE49-F238E27FC236}">
                <a16:creationId xmlns:a16="http://schemas.microsoft.com/office/drawing/2014/main" id="{C68028DB-A680-4F79-AC1B-883F7A351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543300"/>
            <a:ext cx="1828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A540B091-01B3-4479-A721-46CED332B69D}"/>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Lists are mutable</a:t>
            </a:r>
          </a:p>
        </p:txBody>
      </p:sp>
      <p:sp>
        <p:nvSpPr>
          <p:cNvPr id="228355" name="Rectangle 3">
            <a:extLst>
              <a:ext uri="{FF2B5EF4-FFF2-40B4-BE49-F238E27FC236}">
                <a16:creationId xmlns:a16="http://schemas.microsoft.com/office/drawing/2014/main" id="{65BCA5FE-C85C-4373-85C2-0DA9E430AA75}"/>
              </a:ext>
            </a:extLst>
          </p:cNvPr>
          <p:cNvSpPr>
            <a:spLocks noGrp="1" noChangeArrowheads="1"/>
          </p:cNvSpPr>
          <p:nvPr>
            <p:ph type="body" idx="1"/>
          </p:nvPr>
        </p:nvSpPr>
        <p:spPr>
          <a:xfrm>
            <a:off x="2057400" y="1676400"/>
            <a:ext cx="7924800" cy="4876800"/>
          </a:xfrm>
        </p:spPr>
        <p:txBody>
          <a:bodyPr/>
          <a:lstStyle/>
          <a:p>
            <a:pPr>
              <a:buFont typeface="Symbol" panose="05050102010706020507" pitchFamily="18" charset="2"/>
              <a:buNone/>
            </a:pPr>
            <a:r>
              <a:rPr lang="en-US" altLang="en-US" sz="3200">
                <a:solidFill>
                  <a:srgbClr val="660033"/>
                </a:solidFill>
                <a:latin typeface="Courier New" panose="02070309020205020404" pitchFamily="49" charset="0"/>
                <a:ea typeface="ＭＳ Ｐゴシック" panose="020B0600070205080204" pitchFamily="34" charset="-128"/>
              </a:rPr>
              <a:t>&gt;&gt;&gt;</a:t>
            </a:r>
            <a:r>
              <a:rPr lang="en-US" altLang="en-US" sz="3200">
                <a:latin typeface="Courier New" panose="02070309020205020404" pitchFamily="49" charset="0"/>
                <a:ea typeface="ＭＳ Ｐゴシック" panose="020B0600070205080204" pitchFamily="34" charset="-128"/>
              </a:rPr>
              <a:t> li = [</a:t>
            </a:r>
            <a:r>
              <a:rPr lang="en-US" altLang="en-US" sz="3200">
                <a:solidFill>
                  <a:srgbClr val="008000"/>
                </a:solidFill>
                <a:latin typeface="Courier New" panose="02070309020205020404" pitchFamily="49" charset="0"/>
                <a:ea typeface="ＭＳ Ｐゴシック" panose="020B0600070205080204" pitchFamily="34" charset="-128"/>
              </a:rPr>
              <a:t>‘abc’</a:t>
            </a:r>
            <a:r>
              <a:rPr lang="en-US" altLang="en-US" sz="3200">
                <a:latin typeface="Courier New" panose="02070309020205020404" pitchFamily="49" charset="0"/>
                <a:ea typeface="ＭＳ Ｐゴシック" panose="020B0600070205080204" pitchFamily="34" charset="-128"/>
              </a:rPr>
              <a:t>, 23, 4.34, 23]</a:t>
            </a:r>
          </a:p>
          <a:p>
            <a:pPr>
              <a:buFont typeface="Symbol" panose="05050102010706020507" pitchFamily="18" charset="2"/>
              <a:buNone/>
            </a:pPr>
            <a:r>
              <a:rPr lang="en-US" altLang="en-US" sz="3200">
                <a:solidFill>
                  <a:srgbClr val="660033"/>
                </a:solidFill>
                <a:latin typeface="Courier New" panose="02070309020205020404" pitchFamily="49" charset="0"/>
                <a:ea typeface="ＭＳ Ｐゴシック" panose="020B0600070205080204" pitchFamily="34" charset="-128"/>
              </a:rPr>
              <a:t>&gt;&gt;&gt;</a:t>
            </a:r>
            <a:r>
              <a:rPr lang="en-US" altLang="en-US" sz="3200">
                <a:latin typeface="Courier New" panose="02070309020205020404" pitchFamily="49" charset="0"/>
                <a:ea typeface="ＭＳ Ｐゴシック" panose="020B0600070205080204" pitchFamily="34" charset="-128"/>
              </a:rPr>
              <a:t> li[1] = 45 </a:t>
            </a:r>
          </a:p>
          <a:p>
            <a:pPr>
              <a:buFont typeface="Symbol" panose="05050102010706020507" pitchFamily="18" charset="2"/>
              <a:buNone/>
            </a:pPr>
            <a:r>
              <a:rPr lang="en-US" altLang="en-US" sz="3200">
                <a:solidFill>
                  <a:srgbClr val="660033"/>
                </a:solidFill>
                <a:latin typeface="Courier New" panose="02070309020205020404" pitchFamily="49" charset="0"/>
                <a:ea typeface="ＭＳ Ｐゴシック" panose="020B0600070205080204" pitchFamily="34" charset="-128"/>
              </a:rPr>
              <a:t>&gt;&gt;&gt;</a:t>
            </a:r>
            <a:r>
              <a:rPr lang="en-US" altLang="en-US" sz="3200">
                <a:latin typeface="Courier New" panose="02070309020205020404" pitchFamily="49" charset="0"/>
                <a:ea typeface="ＭＳ Ｐゴシック" panose="020B0600070205080204" pitchFamily="34" charset="-128"/>
              </a:rPr>
              <a:t> li</a:t>
            </a:r>
            <a:br>
              <a:rPr lang="en-US" altLang="en-US" sz="3200">
                <a:latin typeface="Courier New" panose="02070309020205020404" pitchFamily="49" charset="0"/>
                <a:ea typeface="ＭＳ Ｐゴシック" panose="020B0600070205080204" pitchFamily="34" charset="-128"/>
              </a:rPr>
            </a:br>
            <a:r>
              <a:rPr lang="en-US" altLang="en-US" sz="3200">
                <a:solidFill>
                  <a:schemeClr val="accent2"/>
                </a:solidFill>
                <a:latin typeface="Courier New" panose="02070309020205020404" pitchFamily="49" charset="0"/>
                <a:ea typeface="ＭＳ Ｐゴシック" panose="020B0600070205080204" pitchFamily="34" charset="-128"/>
              </a:rPr>
              <a:t>[‘abc’, 45, 4.34, 23]</a:t>
            </a:r>
            <a:endParaRPr lang="en-US" altLang="en-US" sz="3600">
              <a:solidFill>
                <a:schemeClr val="accent2"/>
              </a:solidFill>
              <a:ea typeface="ＭＳ Ｐゴシック" panose="020B0600070205080204" pitchFamily="34" charset="-128"/>
            </a:endParaRPr>
          </a:p>
          <a:p>
            <a:pPr>
              <a:buFont typeface="Symbol" panose="05050102010706020507" pitchFamily="18" charset="2"/>
              <a:buNone/>
            </a:pPr>
            <a:endParaRPr lang="en-US" altLang="en-US" sz="1100">
              <a:ea typeface="ＭＳ Ｐゴシック" panose="020B0600070205080204" pitchFamily="34" charset="-128"/>
            </a:endParaRPr>
          </a:p>
          <a:p>
            <a:r>
              <a:rPr lang="en-US" altLang="en-US" sz="3200">
                <a:ea typeface="ＭＳ Ｐゴシック" panose="020B0600070205080204" pitchFamily="34" charset="-128"/>
              </a:rPr>
              <a:t>We can change lists </a:t>
            </a:r>
            <a:r>
              <a:rPr lang="en-US" altLang="en-US" sz="3200" i="1">
                <a:ea typeface="ＭＳ Ｐゴシック" panose="020B0600070205080204" pitchFamily="34" charset="-128"/>
              </a:rPr>
              <a:t>in place.</a:t>
            </a:r>
            <a:r>
              <a:rPr lang="en-US" altLang="en-US" sz="3200">
                <a:ea typeface="ＭＳ Ｐゴシック" panose="020B0600070205080204" pitchFamily="34" charset="-128"/>
              </a:rPr>
              <a:t> </a:t>
            </a:r>
          </a:p>
          <a:p>
            <a:r>
              <a:rPr lang="en-US" altLang="en-US" sz="3200">
                <a:ea typeface="ＭＳ Ｐゴシック" panose="020B0600070205080204" pitchFamily="34" charset="-128"/>
              </a:rPr>
              <a:t>Name </a:t>
            </a:r>
            <a:r>
              <a:rPr lang="en-US" altLang="en-US" sz="3200" i="1">
                <a:solidFill>
                  <a:schemeClr val="accent2"/>
                </a:solidFill>
                <a:ea typeface="ＭＳ Ｐゴシック" panose="020B0600070205080204" pitchFamily="34" charset="-128"/>
              </a:rPr>
              <a:t>li</a:t>
            </a:r>
            <a:r>
              <a:rPr lang="en-US" altLang="en-US" sz="3200">
                <a:ea typeface="ＭＳ Ｐゴシック" panose="020B0600070205080204" pitchFamily="34" charset="-128"/>
              </a:rPr>
              <a:t> still points to the same memory reference when we’re done. </a:t>
            </a:r>
          </a:p>
          <a:p>
            <a:endParaRPr lang="en-US" altLang="en-US" sz="1000">
              <a:latin typeface="Courier New" panose="02070309020205020404" pitchFamily="49" charset="0"/>
              <a:ea typeface="ＭＳ Ｐゴシック" panose="020B0600070205080204" pitchFamily="34"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6836370D-505A-4AD5-BA72-22E56089848F}"/>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Tuples are immutable</a:t>
            </a:r>
          </a:p>
        </p:txBody>
      </p:sp>
      <p:sp>
        <p:nvSpPr>
          <p:cNvPr id="95235" name="Rectangle 3">
            <a:extLst>
              <a:ext uri="{FF2B5EF4-FFF2-40B4-BE49-F238E27FC236}">
                <a16:creationId xmlns:a16="http://schemas.microsoft.com/office/drawing/2014/main" id="{6D939395-4D79-4D3C-9C44-988CDF17BADF}"/>
              </a:ext>
            </a:extLst>
          </p:cNvPr>
          <p:cNvSpPr>
            <a:spLocks noGrp="1" noChangeArrowheads="1"/>
          </p:cNvSpPr>
          <p:nvPr>
            <p:ph type="body" idx="1"/>
          </p:nvPr>
        </p:nvSpPr>
        <p:spPr>
          <a:xfrm>
            <a:off x="2209800" y="1600200"/>
            <a:ext cx="7848600" cy="4800600"/>
          </a:xfrm>
        </p:spPr>
        <p:txBody>
          <a:bodyPr>
            <a:normAutofit fontScale="92500" lnSpcReduction="20000"/>
          </a:bodyPr>
          <a:lstStyle/>
          <a:p>
            <a:pPr marL="179388" indent="-179388">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t = (23, </a:t>
            </a:r>
            <a:r>
              <a:rPr lang="en-US" altLang="en-US" sz="2000">
                <a:solidFill>
                  <a:srgbClr val="008000"/>
                </a:solidFill>
                <a:latin typeface="Courier New" panose="02070309020205020404" pitchFamily="49" charset="0"/>
                <a:ea typeface="ＭＳ Ｐゴシック" panose="020B0600070205080204" pitchFamily="34" charset="-128"/>
              </a:rPr>
              <a:t>‘abc’</a:t>
            </a:r>
            <a:r>
              <a:rPr lang="en-US" altLang="en-US" sz="2000">
                <a:latin typeface="Courier New" panose="02070309020205020404" pitchFamily="49" charset="0"/>
                <a:ea typeface="ＭＳ Ｐゴシック" panose="020B0600070205080204" pitchFamily="34" charset="-128"/>
              </a:rPr>
              <a:t>, 4.56, (2,3), </a:t>
            </a:r>
            <a:r>
              <a:rPr lang="en-US" altLang="en-US" sz="2000">
                <a:solidFill>
                  <a:srgbClr val="008000"/>
                </a:solidFill>
                <a:latin typeface="Courier New" panose="02070309020205020404" pitchFamily="49" charset="0"/>
                <a:ea typeface="ＭＳ Ｐゴシック" panose="020B0600070205080204" pitchFamily="34" charset="-128"/>
              </a:rPr>
              <a:t>‘def’</a:t>
            </a:r>
            <a:r>
              <a:rPr lang="en-US" altLang="en-US" sz="2000">
                <a:latin typeface="Courier New" panose="02070309020205020404" pitchFamily="49" charset="0"/>
                <a:ea typeface="ＭＳ Ｐゴシック" panose="020B0600070205080204" pitchFamily="34" charset="-128"/>
              </a:rPr>
              <a:t>)</a:t>
            </a:r>
            <a:endParaRPr lang="en-US" altLang="en-US" sz="2000">
              <a:solidFill>
                <a:schemeClr val="accent2"/>
              </a:solidFill>
              <a:latin typeface="Courier New" panose="02070309020205020404" pitchFamily="49" charset="0"/>
              <a:ea typeface="ＭＳ Ｐゴシック" panose="020B0600070205080204" pitchFamily="34" charset="-128"/>
            </a:endParaRPr>
          </a:p>
          <a:p>
            <a:pPr marL="179388" indent="-179388">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t[2] = 3.14</a:t>
            </a:r>
          </a:p>
          <a:p>
            <a:pPr marL="179388" indent="-179388">
              <a:buNone/>
            </a:pPr>
            <a:endParaRPr lang="en-US" altLang="en-US" sz="1000">
              <a:latin typeface="Courier New" panose="02070309020205020404" pitchFamily="49" charset="0"/>
              <a:ea typeface="ＭＳ Ｐゴシック" panose="020B0600070205080204" pitchFamily="34" charset="-128"/>
            </a:endParaRPr>
          </a:p>
          <a:p>
            <a:pPr marL="179388" indent="-179388">
              <a:buNone/>
            </a:pPr>
            <a:r>
              <a:rPr lang="en-US" altLang="en-US" sz="1800">
                <a:solidFill>
                  <a:srgbClr val="FF3300"/>
                </a:solidFill>
                <a:latin typeface="Courier New" panose="02070309020205020404" pitchFamily="49" charset="0"/>
                <a:ea typeface="ＭＳ Ｐゴシック" panose="020B0600070205080204" pitchFamily="34" charset="-128"/>
              </a:rPr>
              <a:t>Traceback (most recent call last):</a:t>
            </a:r>
          </a:p>
          <a:p>
            <a:pPr marL="179388" indent="-179388">
              <a:buNone/>
            </a:pPr>
            <a:r>
              <a:rPr lang="en-US" altLang="en-US" sz="1800">
                <a:solidFill>
                  <a:srgbClr val="FF3300"/>
                </a:solidFill>
                <a:latin typeface="Courier New" panose="02070309020205020404" pitchFamily="49" charset="0"/>
                <a:ea typeface="ＭＳ Ｐゴシック" panose="020B0600070205080204" pitchFamily="34" charset="-128"/>
              </a:rPr>
              <a:t>  File "&lt;pyshell#75&gt;", line 1, in -toplevel-</a:t>
            </a:r>
          </a:p>
          <a:p>
            <a:pPr marL="179388" indent="-179388">
              <a:buNone/>
            </a:pPr>
            <a:r>
              <a:rPr lang="en-US" altLang="en-US" sz="1800">
                <a:solidFill>
                  <a:srgbClr val="FF3300"/>
                </a:solidFill>
                <a:latin typeface="Courier New" panose="02070309020205020404" pitchFamily="49" charset="0"/>
                <a:ea typeface="ＭＳ Ｐゴシック" panose="020B0600070205080204" pitchFamily="34" charset="-128"/>
              </a:rPr>
              <a:t>    tu[2] = 3.14</a:t>
            </a:r>
          </a:p>
          <a:p>
            <a:pPr marL="179388" indent="-179388">
              <a:buNone/>
            </a:pPr>
            <a:r>
              <a:rPr lang="en-US" altLang="en-US" sz="1800">
                <a:solidFill>
                  <a:srgbClr val="FF3300"/>
                </a:solidFill>
                <a:latin typeface="Courier New" panose="02070309020205020404" pitchFamily="49" charset="0"/>
                <a:ea typeface="ＭＳ Ｐゴシック" panose="020B0600070205080204" pitchFamily="34" charset="-128"/>
              </a:rPr>
              <a:t>TypeError: object doesn't support item assignment</a:t>
            </a:r>
          </a:p>
          <a:p>
            <a:pPr marL="179388" indent="-179388">
              <a:buNone/>
            </a:pPr>
            <a:endParaRPr lang="en-US" altLang="en-US" sz="1000">
              <a:solidFill>
                <a:srgbClr val="FF3300"/>
              </a:solidFill>
              <a:latin typeface="Courier New" panose="02070309020205020404" pitchFamily="49" charset="0"/>
              <a:ea typeface="ＭＳ Ｐゴシック" panose="020B0600070205080204" pitchFamily="34" charset="-128"/>
            </a:endParaRPr>
          </a:p>
          <a:p>
            <a:pPr marL="179388" indent="-179388"/>
            <a:r>
              <a:rPr lang="en-US" altLang="en-US">
                <a:ea typeface="ＭＳ Ｐゴシック" panose="020B0600070205080204" pitchFamily="34" charset="-128"/>
              </a:rPr>
              <a:t>You can’t change a tuple. </a:t>
            </a:r>
          </a:p>
          <a:p>
            <a:pPr marL="179388" indent="-179388"/>
            <a:r>
              <a:rPr lang="en-US" altLang="en-US">
                <a:ea typeface="ＭＳ Ｐゴシック" panose="020B0600070205080204" pitchFamily="34" charset="-128"/>
              </a:rPr>
              <a:t>You can make a fresh tuple and assign its reference to a previously used name.</a:t>
            </a:r>
          </a:p>
          <a:p>
            <a:pPr marL="179388" indent="-179388">
              <a:buNone/>
            </a:pPr>
            <a:r>
              <a:rPr lang="en-US" altLang="en-US" sz="2000">
                <a:solidFill>
                  <a:srgbClr val="660033"/>
                </a:solidFill>
                <a:latin typeface="Courier New" panose="02070309020205020404" pitchFamily="49" charset="0"/>
                <a:ea typeface="ＭＳ Ｐゴシック" panose="020B0600070205080204" pitchFamily="34" charset="-128"/>
              </a:rPr>
              <a:t>	&gt;&gt;&gt;</a:t>
            </a:r>
            <a:r>
              <a:rPr lang="en-US" altLang="en-US" sz="2000">
                <a:latin typeface="Courier New" panose="02070309020205020404" pitchFamily="49" charset="0"/>
                <a:ea typeface="ＭＳ Ｐゴシック" panose="020B0600070205080204" pitchFamily="34" charset="-128"/>
              </a:rPr>
              <a:t> t = (23, </a:t>
            </a:r>
            <a:r>
              <a:rPr lang="en-US" altLang="en-US" sz="2000">
                <a:solidFill>
                  <a:srgbClr val="008000"/>
                </a:solidFill>
                <a:latin typeface="Courier New" panose="02070309020205020404" pitchFamily="49" charset="0"/>
                <a:ea typeface="ＭＳ Ｐゴシック" panose="020B0600070205080204" pitchFamily="34" charset="-128"/>
              </a:rPr>
              <a:t>‘abc’</a:t>
            </a:r>
            <a:r>
              <a:rPr lang="en-US" altLang="en-US" sz="2000">
                <a:latin typeface="Courier New" panose="02070309020205020404" pitchFamily="49" charset="0"/>
                <a:ea typeface="ＭＳ Ｐゴシック" panose="020B0600070205080204" pitchFamily="34" charset="-128"/>
              </a:rPr>
              <a:t>, 3.14, (2,3), </a:t>
            </a:r>
            <a:r>
              <a:rPr lang="en-US" altLang="en-US" sz="2000">
                <a:solidFill>
                  <a:srgbClr val="008000"/>
                </a:solidFill>
                <a:latin typeface="Courier New" panose="02070309020205020404" pitchFamily="49" charset="0"/>
                <a:ea typeface="ＭＳ Ｐゴシック" panose="020B0600070205080204" pitchFamily="34" charset="-128"/>
              </a:rPr>
              <a:t>‘def’</a:t>
            </a:r>
            <a:r>
              <a:rPr lang="en-US" altLang="en-US" sz="2000">
                <a:latin typeface="Courier New" panose="02070309020205020404" pitchFamily="49" charset="0"/>
                <a:ea typeface="ＭＳ Ｐゴシック" panose="020B0600070205080204" pitchFamily="34" charset="-128"/>
              </a:rPr>
              <a:t>)</a:t>
            </a:r>
          </a:p>
          <a:p>
            <a:pPr marL="179388" indent="-179388"/>
            <a:r>
              <a:rPr lang="en-US" altLang="en-US" i="1">
                <a:solidFill>
                  <a:schemeClr val="accent2"/>
                </a:solidFill>
                <a:ea typeface="ＭＳ Ｐゴシック" panose="020B0600070205080204" pitchFamily="34" charset="-128"/>
              </a:rPr>
              <a:t>The immutability of tuples means they’re faster than lists. </a:t>
            </a:r>
          </a:p>
          <a:p>
            <a:pPr marL="179388" indent="-179388">
              <a:buNone/>
            </a:pPr>
            <a:endParaRPr lang="en-US" altLang="en-US" b="0" i="1">
              <a:solidFill>
                <a:schemeClr val="accent2"/>
              </a:solidFill>
              <a:latin typeface="Courier New" panose="02070309020205020404" pitchFamily="49" charset="0"/>
              <a:ea typeface="ＭＳ Ｐゴシック" panose="020B0600070205080204"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4DF6149C-459A-4DD6-8B6B-79A9010A6F00}"/>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Operations on Lists Only </a:t>
            </a:r>
          </a:p>
        </p:txBody>
      </p:sp>
      <p:sp>
        <p:nvSpPr>
          <p:cNvPr id="97283" name="Rectangle 3">
            <a:extLst>
              <a:ext uri="{FF2B5EF4-FFF2-40B4-BE49-F238E27FC236}">
                <a16:creationId xmlns:a16="http://schemas.microsoft.com/office/drawing/2014/main" id="{616A0BE1-CE34-4A8F-8899-1D57A1FEFCE4}"/>
              </a:ext>
            </a:extLst>
          </p:cNvPr>
          <p:cNvSpPr>
            <a:spLocks noGrp="1" noChangeArrowheads="1"/>
          </p:cNvSpPr>
          <p:nvPr>
            <p:ph type="body" idx="1"/>
          </p:nvPr>
        </p:nvSpPr>
        <p:spPr>
          <a:xfrm>
            <a:off x="2209800" y="1828800"/>
            <a:ext cx="7924800" cy="4648200"/>
          </a:xfrm>
        </p:spPr>
        <p:txBody>
          <a:bodyPr>
            <a:normAutofit lnSpcReduction="10000"/>
          </a:bodyPr>
          <a:lstStyle/>
          <a:p>
            <a:pPr>
              <a:buFont typeface="Symbol" panose="05050102010706020507" pitchFamily="18" charset="2"/>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 = [1, 11, 3, 4, 5]</a:t>
            </a:r>
          </a:p>
          <a:p>
            <a:pPr>
              <a:buFont typeface="Symbol" panose="05050102010706020507" pitchFamily="18" charset="2"/>
              <a:buNone/>
            </a:pPr>
            <a:endParaRPr lang="en-US" altLang="en-US" b="0">
              <a:latin typeface="Courier New" panose="02070309020205020404" pitchFamily="49" charset="0"/>
              <a:ea typeface="ＭＳ Ｐゴシック" panose="020B0600070205080204" pitchFamily="34" charset="-128"/>
            </a:endParaRPr>
          </a:p>
          <a:p>
            <a:pPr>
              <a:buFont typeface="Symbol" panose="05050102010706020507" pitchFamily="18" charset="2"/>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li.append(‘a’)	# Note the </a:t>
            </a:r>
            <a:r>
              <a:rPr lang="en-US" altLang="en-US" b="0" i="1">
                <a:latin typeface="Courier New" panose="02070309020205020404" pitchFamily="49" charset="0"/>
                <a:ea typeface="ＭＳ Ｐゴシック" panose="020B0600070205080204" pitchFamily="34" charset="-128"/>
              </a:rPr>
              <a:t>method</a:t>
            </a:r>
            <a:r>
              <a:rPr lang="en-US" altLang="en-US" b="0">
                <a:latin typeface="Courier New" panose="02070309020205020404" pitchFamily="49" charset="0"/>
                <a:ea typeface="ＭＳ Ｐゴシック" panose="020B0600070205080204" pitchFamily="34" charset="-128"/>
              </a:rPr>
              <a:t> syntax</a:t>
            </a:r>
          </a:p>
          <a:p>
            <a:pPr>
              <a:buFont typeface="Symbol" panose="05050102010706020507" pitchFamily="18" charset="2"/>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a:t>
            </a:r>
          </a:p>
          <a:p>
            <a:pPr>
              <a:buFont typeface="Symbol" panose="05050102010706020507" pitchFamily="18" charset="2"/>
              <a:buNone/>
            </a:pPr>
            <a:r>
              <a:rPr lang="en-US" altLang="en-US" b="0">
                <a:solidFill>
                  <a:schemeClr val="accent2"/>
                </a:solidFill>
                <a:latin typeface="Courier New" panose="02070309020205020404" pitchFamily="49" charset="0"/>
                <a:ea typeface="ＭＳ Ｐゴシック" panose="020B0600070205080204" pitchFamily="34" charset="-128"/>
              </a:rPr>
              <a:t>[1, 11, 3, 4, 5, ‘a’]</a:t>
            </a:r>
          </a:p>
          <a:p>
            <a:pPr>
              <a:buFont typeface="Symbol" panose="05050102010706020507" pitchFamily="18" charset="2"/>
              <a:buNone/>
            </a:pPr>
            <a:endParaRPr lang="en-US" altLang="en-US" b="0">
              <a:latin typeface="Courier New" panose="02070309020205020404" pitchFamily="49" charset="0"/>
              <a:ea typeface="ＭＳ Ｐゴシック" panose="020B0600070205080204" pitchFamily="34" charset="-128"/>
            </a:endParaRPr>
          </a:p>
          <a:p>
            <a:pPr>
              <a:buFont typeface="Symbol" panose="05050102010706020507" pitchFamily="18" charset="2"/>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li.insert(2, ‘i’)</a:t>
            </a:r>
          </a:p>
          <a:p>
            <a:pPr>
              <a:buFont typeface="Symbol" panose="05050102010706020507" pitchFamily="18" charset="2"/>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li</a:t>
            </a:r>
          </a:p>
          <a:p>
            <a:pPr>
              <a:buFont typeface="Symbol" panose="05050102010706020507" pitchFamily="18" charset="2"/>
              <a:buNone/>
            </a:pPr>
            <a:r>
              <a:rPr lang="en-US" altLang="en-US" b="0">
                <a:solidFill>
                  <a:schemeClr val="accent2"/>
                </a:solidFill>
                <a:latin typeface="Courier New" panose="02070309020205020404" pitchFamily="49" charset="0"/>
                <a:ea typeface="ＭＳ Ｐゴシック" panose="020B0600070205080204" pitchFamily="34" charset="-128"/>
              </a:rPr>
              <a:t>[1, 11, ‘i’, 3, 4, 5, ‘a’]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FA8B6758-1945-4AAD-87BC-1CC8EAE580E7}"/>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The </a:t>
            </a:r>
            <a:r>
              <a:rPr lang="en-US" altLang="en-US" i="1">
                <a:solidFill>
                  <a:schemeClr val="accent2"/>
                </a:solidFill>
                <a:effectLst>
                  <a:outerShdw blurRad="38100" dist="38100" dir="2700000" algn="tl">
                    <a:srgbClr val="000000"/>
                  </a:outerShdw>
                </a:effectLst>
                <a:ea typeface="ＭＳ Ｐゴシック" panose="020B0600070205080204" pitchFamily="34" charset="-128"/>
              </a:rPr>
              <a:t>extend</a:t>
            </a:r>
            <a:r>
              <a:rPr lang="en-US" altLang="en-US">
                <a:effectLst>
                  <a:outerShdw blurRad="38100" dist="38100" dir="2700000" algn="tl">
                    <a:srgbClr val="000000"/>
                  </a:outerShdw>
                </a:effectLst>
                <a:ea typeface="ＭＳ Ｐゴシック" panose="020B0600070205080204" pitchFamily="34" charset="-128"/>
              </a:rPr>
              <a:t> method vs  </a:t>
            </a:r>
            <a:r>
              <a:rPr lang="en-US" altLang="en-US" i="1">
                <a:solidFill>
                  <a:schemeClr val="accent2"/>
                </a:solidFill>
                <a:effectLst>
                  <a:outerShdw blurRad="38100" dist="38100" dir="2700000" algn="tl">
                    <a:srgbClr val="000000"/>
                  </a:outerShdw>
                </a:effectLst>
                <a:ea typeface="ＭＳ Ｐゴシック" panose="020B0600070205080204" pitchFamily="34" charset="-128"/>
              </a:rPr>
              <a:t>+</a:t>
            </a:r>
            <a:r>
              <a:rPr lang="en-US" altLang="en-US">
                <a:effectLst>
                  <a:outerShdw blurRad="38100" dist="38100" dir="2700000" algn="tl">
                    <a:srgbClr val="000000"/>
                  </a:outerShdw>
                </a:effectLst>
                <a:ea typeface="ＭＳ Ｐゴシック" panose="020B0600070205080204" pitchFamily="34" charset="-128"/>
              </a:rPr>
              <a:t>  </a:t>
            </a:r>
          </a:p>
        </p:txBody>
      </p:sp>
      <p:sp>
        <p:nvSpPr>
          <p:cNvPr id="231427" name="Rectangle 3">
            <a:extLst>
              <a:ext uri="{FF2B5EF4-FFF2-40B4-BE49-F238E27FC236}">
                <a16:creationId xmlns:a16="http://schemas.microsoft.com/office/drawing/2014/main" id="{B815B65D-997F-43CC-A7E1-357BCCE5CCAC}"/>
              </a:ext>
            </a:extLst>
          </p:cNvPr>
          <p:cNvSpPr>
            <a:spLocks noGrp="1" noChangeArrowheads="1"/>
          </p:cNvSpPr>
          <p:nvPr>
            <p:ph type="body" idx="1"/>
          </p:nvPr>
        </p:nvSpPr>
        <p:spPr/>
        <p:txBody>
          <a:bodyPr>
            <a:normAutofit fontScale="92500" lnSpcReduction="20000"/>
          </a:bodyPr>
          <a:lstStyle/>
          <a:p>
            <a:pPr marL="236538" indent="-236538">
              <a:tabLst>
                <a:tab pos="6224588" algn="l"/>
              </a:tabLst>
            </a:pPr>
            <a:r>
              <a:rPr lang="en-US" altLang="en-US" i="1">
                <a:solidFill>
                  <a:schemeClr val="accent2"/>
                </a:solidFill>
                <a:ea typeface="ＭＳ Ｐゴシック" panose="020B0600070205080204" pitchFamily="34" charset="-128"/>
              </a:rPr>
              <a:t>+</a:t>
            </a:r>
            <a:r>
              <a:rPr lang="en-US" altLang="en-US">
                <a:ea typeface="ＭＳ Ｐゴシック" panose="020B0600070205080204" pitchFamily="34" charset="-128"/>
              </a:rPr>
              <a:t> creates a fresh list with a new memory ref</a:t>
            </a:r>
          </a:p>
          <a:p>
            <a:pPr marL="236538" indent="-236538">
              <a:tabLst>
                <a:tab pos="6224588" algn="l"/>
              </a:tabLst>
            </a:pPr>
            <a:r>
              <a:rPr lang="en-US" altLang="en-US" i="1">
                <a:solidFill>
                  <a:schemeClr val="accent2"/>
                </a:solidFill>
                <a:ea typeface="ＭＳ Ｐゴシック" panose="020B0600070205080204" pitchFamily="34" charset="-128"/>
              </a:rPr>
              <a:t>extend</a:t>
            </a:r>
            <a:r>
              <a:rPr lang="en-US" altLang="en-US">
                <a:ea typeface="ＭＳ Ｐゴシック" panose="020B0600070205080204" pitchFamily="34" charset="-128"/>
              </a:rPr>
              <a:t> operates on list </a:t>
            </a:r>
            <a:r>
              <a:rPr lang="en-US" altLang="en-US">
                <a:latin typeface="Courier New" panose="02070309020205020404" pitchFamily="49" charset="0"/>
                <a:ea typeface="ＭＳ Ｐゴシック" panose="020B0600070205080204" pitchFamily="34" charset="-128"/>
              </a:rPr>
              <a:t>li</a:t>
            </a:r>
            <a:r>
              <a:rPr lang="en-US" altLang="en-US">
                <a:ea typeface="ＭＳ Ｐゴシック" panose="020B0600070205080204" pitchFamily="34" charset="-128"/>
              </a:rPr>
              <a:t> in place.</a:t>
            </a:r>
          </a:p>
          <a:p>
            <a:pPr marL="236538" indent="-236538">
              <a:buNone/>
              <a:tabLst>
                <a:tab pos="6224588" algn="l"/>
              </a:tabLst>
            </a:pPr>
            <a:endParaRPr lang="en-US" altLang="en-US" sz="1000">
              <a:latin typeface="Courier New" panose="02070309020205020404" pitchFamily="49" charset="0"/>
              <a:ea typeface="ＭＳ Ｐゴシック" panose="020B0600070205080204" pitchFamily="34" charset="-128"/>
            </a:endParaRPr>
          </a:p>
          <a:p>
            <a:pPr marL="857250" lvl="1" indent="-457200">
              <a:buNone/>
              <a:tabLst>
                <a:tab pos="6224588" algn="l"/>
              </a:tabLst>
            </a:pP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li.extend([9, 8, 7])           </a:t>
            </a:r>
          </a:p>
          <a:p>
            <a:pPr marL="857250" lvl="1" indent="-457200">
              <a:buNone/>
              <a:tabLst>
                <a:tab pos="6224588" algn="l"/>
              </a:tabLst>
            </a:pPr>
            <a:r>
              <a:rPr lang="en-US" altLang="en-US">
                <a:solidFill>
                  <a:srgbClr val="660033"/>
                </a:solidFill>
                <a:latin typeface="Courier New" panose="02070309020205020404" pitchFamily="49" charset="0"/>
                <a:ea typeface="ＭＳ Ｐゴシック" panose="020B0600070205080204" pitchFamily="34" charset="-128"/>
              </a:rPr>
              <a:t>&gt;&gt;&gt; </a:t>
            </a:r>
            <a:r>
              <a:rPr lang="en-US" altLang="en-US">
                <a:latin typeface="Courier New" panose="02070309020205020404" pitchFamily="49" charset="0"/>
                <a:ea typeface="ＭＳ Ｐゴシック" panose="020B0600070205080204" pitchFamily="34" charset="-128"/>
              </a:rPr>
              <a:t>li</a:t>
            </a:r>
          </a:p>
          <a:p>
            <a:pPr marL="857250" lvl="1" indent="-457200">
              <a:buNone/>
              <a:tabLst>
                <a:tab pos="6224588" algn="l"/>
              </a:tabLst>
            </a:pPr>
            <a:r>
              <a:rPr lang="en-US" altLang="en-US">
                <a:solidFill>
                  <a:schemeClr val="accent2"/>
                </a:solidFill>
                <a:latin typeface="Courier New" panose="02070309020205020404" pitchFamily="49" charset="0"/>
                <a:ea typeface="ＭＳ Ｐゴシック" panose="020B0600070205080204" pitchFamily="34" charset="-128"/>
              </a:rPr>
              <a:t>[1, 2, ‘i’, 3, 4, 5, ‘a’, 9, 8, 7]</a:t>
            </a:r>
          </a:p>
          <a:p>
            <a:pPr marL="236538" indent="-236538">
              <a:buNone/>
              <a:tabLst>
                <a:tab pos="6224588" algn="l"/>
              </a:tabLst>
            </a:pPr>
            <a:endParaRPr lang="en-US" altLang="en-US" sz="1000">
              <a:solidFill>
                <a:schemeClr val="accent2"/>
              </a:solidFill>
              <a:latin typeface="Courier New" panose="02070309020205020404" pitchFamily="49" charset="0"/>
              <a:ea typeface="ＭＳ Ｐゴシック" panose="020B0600070205080204" pitchFamily="34" charset="-128"/>
            </a:endParaRPr>
          </a:p>
          <a:p>
            <a:pPr marL="236538" indent="-236538">
              <a:tabLst>
                <a:tab pos="6224588" algn="l"/>
              </a:tabLst>
            </a:pPr>
            <a:r>
              <a:rPr lang="en-US" altLang="en-US" i="1">
                <a:solidFill>
                  <a:schemeClr val="accent2"/>
                </a:solidFill>
                <a:ea typeface="ＭＳ Ｐゴシック" panose="020B0600070205080204" pitchFamily="34" charset="-128"/>
              </a:rPr>
              <a:t>Potentially confusing</a:t>
            </a:r>
            <a:r>
              <a:rPr lang="en-US" altLang="en-US">
                <a:ea typeface="ＭＳ Ｐゴシック" panose="020B0600070205080204" pitchFamily="34" charset="-128"/>
              </a:rPr>
              <a:t>: </a:t>
            </a:r>
          </a:p>
          <a:p>
            <a:pPr marL="857250" lvl="1" indent="-457200">
              <a:tabLst>
                <a:tab pos="6224588" algn="l"/>
              </a:tabLst>
            </a:pPr>
            <a:r>
              <a:rPr lang="en-US" altLang="en-US" i="1">
                <a:solidFill>
                  <a:schemeClr val="accent2"/>
                </a:solidFill>
                <a:ea typeface="ＭＳ Ｐゴシック" panose="020B0600070205080204" pitchFamily="34" charset="-128"/>
              </a:rPr>
              <a:t>extend</a:t>
            </a:r>
            <a:r>
              <a:rPr lang="en-US" altLang="en-US">
                <a:ea typeface="ＭＳ Ｐゴシック" panose="020B0600070205080204" pitchFamily="34" charset="-128"/>
              </a:rPr>
              <a:t> takes a list as an argument. </a:t>
            </a:r>
          </a:p>
          <a:p>
            <a:pPr marL="857250" lvl="1" indent="-457200">
              <a:tabLst>
                <a:tab pos="6224588" algn="l"/>
              </a:tabLst>
            </a:pPr>
            <a:r>
              <a:rPr lang="en-US" altLang="en-US" i="1">
                <a:solidFill>
                  <a:schemeClr val="accent2"/>
                </a:solidFill>
                <a:ea typeface="ＭＳ Ｐゴシック" panose="020B0600070205080204" pitchFamily="34" charset="-128"/>
              </a:rPr>
              <a:t>append</a:t>
            </a:r>
            <a:r>
              <a:rPr lang="en-US" altLang="en-US">
                <a:ea typeface="ＭＳ Ｐゴシック" panose="020B0600070205080204" pitchFamily="34" charset="-128"/>
              </a:rPr>
              <a:t> takes a singleton as an argument.</a:t>
            </a:r>
            <a:endParaRPr lang="en-US" altLang="en-US">
              <a:latin typeface="Courier New" panose="02070309020205020404" pitchFamily="49" charset="0"/>
              <a:ea typeface="ＭＳ Ｐゴシック" panose="020B0600070205080204" pitchFamily="34" charset="-128"/>
            </a:endParaRPr>
          </a:p>
          <a:p>
            <a:pPr marL="857250" lvl="1" indent="-457200">
              <a:buNone/>
              <a:tabLst>
                <a:tab pos="6224588" algn="l"/>
              </a:tabLst>
            </a:pP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li.append([10, 11, 12])</a:t>
            </a:r>
          </a:p>
          <a:p>
            <a:pPr marL="857250" lvl="1" indent="-457200">
              <a:buNone/>
              <a:tabLst>
                <a:tab pos="6224588" algn="l"/>
              </a:tabLst>
            </a:pPr>
            <a:r>
              <a:rPr lang="en-US" altLang="en-US">
                <a:solidFill>
                  <a:srgbClr val="660033"/>
                </a:solidFill>
                <a:latin typeface="Courier New" panose="02070309020205020404" pitchFamily="49" charset="0"/>
                <a:ea typeface="ＭＳ Ｐゴシック" panose="020B0600070205080204" pitchFamily="34" charset="-128"/>
              </a:rPr>
              <a:t>&gt;&gt;&gt;</a:t>
            </a:r>
            <a:r>
              <a:rPr lang="en-US" altLang="en-US">
                <a:latin typeface="Courier New" panose="02070309020205020404" pitchFamily="49" charset="0"/>
                <a:ea typeface="ＭＳ Ｐゴシック" panose="020B0600070205080204" pitchFamily="34" charset="-128"/>
              </a:rPr>
              <a:t> li</a:t>
            </a:r>
          </a:p>
          <a:p>
            <a:pPr marL="857250" lvl="1" indent="-457200">
              <a:buNone/>
              <a:tabLst>
                <a:tab pos="6224588" algn="l"/>
              </a:tabLst>
            </a:pPr>
            <a:r>
              <a:rPr lang="en-US" altLang="en-US">
                <a:solidFill>
                  <a:schemeClr val="accent2"/>
                </a:solidFill>
                <a:latin typeface="Courier New" panose="02070309020205020404" pitchFamily="49" charset="0"/>
                <a:ea typeface="ＭＳ Ｐゴシック" panose="020B0600070205080204" pitchFamily="34" charset="-128"/>
              </a:rPr>
              <a:t>[1, 2, ‘i’, 3, 4, 5, ‘a’, 9, 8, 7, [10, 11, 12]]</a:t>
            </a:r>
          </a:p>
          <a:p>
            <a:pPr marL="236538" indent="-236538">
              <a:buNone/>
              <a:tabLst>
                <a:tab pos="6224588" algn="l"/>
              </a:tabLst>
            </a:pPr>
            <a:endParaRPr lang="en-US" altLang="en-US" b="0">
              <a:solidFill>
                <a:schemeClr val="accent2"/>
              </a:solidFill>
              <a:latin typeface="Courier New" panose="02070309020205020404" pitchFamily="49" charset="0"/>
              <a:ea typeface="ＭＳ Ｐゴシック" panose="020B0600070205080204"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05EBA033-E406-45E7-A23F-7B597F9E461F}"/>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Operations on Lists Only</a:t>
            </a:r>
          </a:p>
        </p:txBody>
      </p:sp>
      <p:sp>
        <p:nvSpPr>
          <p:cNvPr id="99331" name="Rectangle 3">
            <a:extLst>
              <a:ext uri="{FF2B5EF4-FFF2-40B4-BE49-F238E27FC236}">
                <a16:creationId xmlns:a16="http://schemas.microsoft.com/office/drawing/2014/main" id="{9957AD0F-BDA1-482E-BC7F-6AEF12DE193C}"/>
              </a:ext>
            </a:extLst>
          </p:cNvPr>
          <p:cNvSpPr>
            <a:spLocks noGrp="1" noChangeArrowheads="1"/>
          </p:cNvSpPr>
          <p:nvPr>
            <p:ph type="body" idx="1"/>
          </p:nvPr>
        </p:nvSpPr>
        <p:spPr>
          <a:xfrm>
            <a:off x="2209800" y="1295400"/>
            <a:ext cx="8153400" cy="5334000"/>
          </a:xfrm>
        </p:spPr>
        <p:txBody>
          <a:bodyPr>
            <a:normAutofit fontScale="92500" lnSpcReduction="10000"/>
          </a:bodyPr>
          <a:lstStyle/>
          <a:p>
            <a:pPr marL="0" indent="0">
              <a:buNone/>
            </a:pPr>
            <a:r>
              <a:rPr lang="en-US" altLang="en-US">
                <a:solidFill>
                  <a:srgbClr val="000000"/>
                </a:solidFill>
                <a:ea typeface="ＭＳ Ｐゴシック" panose="020B0600070205080204" pitchFamily="34" charset="-128"/>
              </a:rPr>
              <a:t>Lists have many methods, including index, count, remove, reverse, sort </a:t>
            </a:r>
          </a:p>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 = [‘a’, ‘b’, ‘c’, ‘b’]</a:t>
            </a:r>
          </a:p>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li.index(‘b’)  # index of 1</a:t>
            </a:r>
            <a:r>
              <a:rPr lang="en-US" altLang="en-US" b="0" baseline="30000">
                <a:latin typeface="Courier New" panose="02070309020205020404" pitchFamily="49" charset="0"/>
                <a:ea typeface="ＭＳ Ｐゴシック" panose="020B0600070205080204" pitchFamily="34" charset="-128"/>
              </a:rPr>
              <a:t>st</a:t>
            </a:r>
            <a:r>
              <a:rPr lang="en-US" altLang="en-US" b="0">
                <a:latin typeface="Courier New" panose="02070309020205020404" pitchFamily="49" charset="0"/>
                <a:ea typeface="ＭＳ Ｐゴシック" panose="020B0600070205080204" pitchFamily="34" charset="-128"/>
              </a:rPr>
              <a:t> occurrence</a:t>
            </a:r>
            <a:endParaRPr lang="en-US" altLang="en-US" b="0" baseline="30000">
              <a:latin typeface="Courier New" panose="02070309020205020404" pitchFamily="49" charset="0"/>
              <a:ea typeface="ＭＳ Ｐゴシック" panose="020B0600070205080204" pitchFamily="34" charset="-128"/>
            </a:endParaRPr>
          </a:p>
          <a:p>
            <a:pPr marL="0" indent="0">
              <a:buNone/>
            </a:pPr>
            <a:r>
              <a:rPr lang="en-US" altLang="en-US" b="0">
                <a:solidFill>
                  <a:schemeClr val="accent2"/>
                </a:solidFill>
                <a:latin typeface="Courier New" panose="02070309020205020404" pitchFamily="49" charset="0"/>
                <a:ea typeface="ＭＳ Ｐゴシック" panose="020B0600070205080204" pitchFamily="34" charset="-128"/>
              </a:rPr>
              <a:t>1</a:t>
            </a:r>
          </a:p>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li.count(‘b’)  # number of occurrences</a:t>
            </a:r>
          </a:p>
          <a:p>
            <a:pPr marL="0" indent="0">
              <a:buNone/>
            </a:pPr>
            <a:r>
              <a:rPr lang="en-US" altLang="en-US" b="0">
                <a:solidFill>
                  <a:schemeClr val="accent2"/>
                </a:solidFill>
                <a:latin typeface="Courier New" panose="02070309020205020404" pitchFamily="49" charset="0"/>
                <a:ea typeface="ＭＳ Ｐゴシック" panose="020B0600070205080204" pitchFamily="34" charset="-128"/>
              </a:rPr>
              <a:t>2</a:t>
            </a:r>
            <a:endParaRPr lang="en-US" altLang="en-US" b="0">
              <a:latin typeface="Courier New" panose="02070309020205020404" pitchFamily="49" charset="0"/>
              <a:ea typeface="ＭＳ Ｐゴシック" panose="020B0600070205080204" pitchFamily="34" charset="-128"/>
            </a:endParaRPr>
          </a:p>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li.remove(‘b’) # remove 1</a:t>
            </a:r>
            <a:r>
              <a:rPr lang="en-US" altLang="en-US" b="0" baseline="30000">
                <a:latin typeface="Courier New" panose="02070309020205020404" pitchFamily="49" charset="0"/>
                <a:ea typeface="ＭＳ Ｐゴシック" panose="020B0600070205080204" pitchFamily="34" charset="-128"/>
              </a:rPr>
              <a:t>st</a:t>
            </a:r>
            <a:r>
              <a:rPr lang="en-US" altLang="en-US" b="0">
                <a:latin typeface="Courier New" panose="02070309020205020404" pitchFamily="49" charset="0"/>
                <a:ea typeface="ＭＳ Ｐゴシック" panose="020B0600070205080204" pitchFamily="34" charset="-128"/>
              </a:rPr>
              <a:t> occurrence</a:t>
            </a:r>
          </a:p>
          <a:p>
            <a:pPr marL="0" indent="0">
              <a:buNone/>
            </a:pPr>
            <a:r>
              <a:rPr lang="en-US" altLang="en-US" b="0">
                <a:solidFill>
                  <a:srgbClr val="660033"/>
                </a:solidFill>
                <a:latin typeface="Courier New" panose="02070309020205020404" pitchFamily="49" charset="0"/>
                <a:ea typeface="ＭＳ Ｐゴシック" panose="020B0600070205080204" pitchFamily="34" charset="-128"/>
              </a:rPr>
              <a:t>&gt;&gt;&gt;</a:t>
            </a:r>
            <a:r>
              <a:rPr lang="en-US" altLang="en-US" b="0">
                <a:latin typeface="Courier New" panose="02070309020205020404" pitchFamily="49" charset="0"/>
                <a:ea typeface="ＭＳ Ｐゴシック" panose="020B0600070205080204" pitchFamily="34" charset="-128"/>
              </a:rPr>
              <a:t> li</a:t>
            </a:r>
          </a:p>
          <a:p>
            <a:pPr marL="0" indent="0">
              <a:buNone/>
            </a:pPr>
            <a:r>
              <a:rPr lang="en-US" altLang="en-US" b="0">
                <a:solidFill>
                  <a:schemeClr val="accent2"/>
                </a:solidFill>
                <a:latin typeface="Courier New" panose="02070309020205020404" pitchFamily="49" charset="0"/>
                <a:ea typeface="ＭＳ Ｐゴシック" panose="020B0600070205080204" pitchFamily="34" charset="-128"/>
              </a:rPr>
              <a:t>  [‘a’, ‘c’, ‘b’]</a:t>
            </a:r>
          </a:p>
          <a:p>
            <a:pPr marL="0" indent="0">
              <a:buNone/>
            </a:pPr>
            <a:endParaRPr lang="en-US" altLang="en-US" b="0" baseline="30000">
              <a:latin typeface="Courier New" panose="02070309020205020404" pitchFamily="49" charset="0"/>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E9EE8856-C8FA-4550-A528-19F6FC5F8E5D}"/>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Operations on Lists Only</a:t>
            </a:r>
          </a:p>
        </p:txBody>
      </p:sp>
      <p:sp>
        <p:nvSpPr>
          <p:cNvPr id="103427" name="Rectangle 3">
            <a:extLst>
              <a:ext uri="{FF2B5EF4-FFF2-40B4-BE49-F238E27FC236}">
                <a16:creationId xmlns:a16="http://schemas.microsoft.com/office/drawing/2014/main" id="{9D0C0245-7F10-4F6D-B888-1660ED6CC66F}"/>
              </a:ext>
            </a:extLst>
          </p:cNvPr>
          <p:cNvSpPr>
            <a:spLocks noGrp="1" noChangeArrowheads="1"/>
          </p:cNvSpPr>
          <p:nvPr>
            <p:ph type="body" idx="1"/>
          </p:nvPr>
        </p:nvSpPr>
        <p:spPr/>
        <p:txBody>
          <a:bodyPr>
            <a:normAutofit fontScale="92500" lnSpcReduction="10000"/>
          </a:bodyPr>
          <a:lstStyle/>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li = [5, 2, 6, 8]</a:t>
            </a:r>
          </a:p>
          <a:p>
            <a:pPr>
              <a:lnSpc>
                <a:spcPct val="90000"/>
              </a:lnSpc>
              <a:buFont typeface="Symbol" panose="05050102010706020507" pitchFamily="18" charset="2"/>
              <a:buNone/>
            </a:pPr>
            <a:endParaRPr lang="en-US" altLang="en-US" sz="2000">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li.reverse()    # reverse the list </a:t>
            </a:r>
            <a:r>
              <a:rPr lang="en-US" altLang="en-US" sz="2000" i="1">
                <a:latin typeface="Courier New" panose="02070309020205020404" pitchFamily="49" charset="0"/>
                <a:ea typeface="ＭＳ Ｐゴシック" panose="020B0600070205080204" pitchFamily="34" charset="-128"/>
              </a:rPr>
              <a:t>*in place*</a:t>
            </a: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li</a:t>
            </a:r>
          </a:p>
          <a:p>
            <a:pPr>
              <a:lnSpc>
                <a:spcPct val="90000"/>
              </a:lnSpc>
              <a:buFont typeface="Symbol" panose="05050102010706020507" pitchFamily="18" charset="2"/>
              <a:buNone/>
            </a:pPr>
            <a:r>
              <a:rPr lang="en-US" altLang="en-US" sz="2000">
                <a:latin typeface="Courier New" panose="02070309020205020404" pitchFamily="49" charset="0"/>
                <a:ea typeface="ＭＳ Ｐゴシック" panose="020B0600070205080204" pitchFamily="34" charset="-128"/>
              </a:rPr>
              <a:t>  </a:t>
            </a:r>
            <a:r>
              <a:rPr lang="en-US" altLang="en-US" sz="2000">
                <a:solidFill>
                  <a:schemeClr val="accent2"/>
                </a:solidFill>
                <a:latin typeface="Courier New" panose="02070309020205020404" pitchFamily="49" charset="0"/>
                <a:ea typeface="ＭＳ Ｐゴシック" panose="020B0600070205080204" pitchFamily="34" charset="-128"/>
              </a:rPr>
              <a:t>[8, 6, 2, 5]</a:t>
            </a:r>
          </a:p>
          <a:p>
            <a:pPr>
              <a:lnSpc>
                <a:spcPct val="90000"/>
              </a:lnSpc>
              <a:buFont typeface="Symbol" panose="05050102010706020507" pitchFamily="18" charset="2"/>
              <a:buNone/>
            </a:pPr>
            <a:endParaRPr lang="en-US" altLang="en-US" sz="2000">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li.sort()       # sort the list </a:t>
            </a:r>
            <a:r>
              <a:rPr lang="en-US" altLang="en-US" sz="2000" i="1">
                <a:latin typeface="Courier New" panose="02070309020205020404" pitchFamily="49" charset="0"/>
                <a:ea typeface="ＭＳ Ｐゴシック" panose="020B0600070205080204" pitchFamily="34" charset="-128"/>
              </a:rPr>
              <a:t>*in place*</a:t>
            </a: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li</a:t>
            </a:r>
          </a:p>
          <a:p>
            <a:pPr>
              <a:lnSpc>
                <a:spcPct val="90000"/>
              </a:lnSpc>
              <a:buFont typeface="Symbol" panose="05050102010706020507" pitchFamily="18" charset="2"/>
              <a:buNone/>
            </a:pPr>
            <a:r>
              <a:rPr lang="en-US" altLang="en-US" sz="2000">
                <a:latin typeface="Courier New" panose="02070309020205020404" pitchFamily="49" charset="0"/>
                <a:ea typeface="ＭＳ Ｐゴシック" panose="020B0600070205080204" pitchFamily="34" charset="-128"/>
              </a:rPr>
              <a:t>  </a:t>
            </a:r>
            <a:r>
              <a:rPr lang="en-US" altLang="en-US" sz="2000">
                <a:solidFill>
                  <a:schemeClr val="accent2"/>
                </a:solidFill>
                <a:latin typeface="Courier New" panose="02070309020205020404" pitchFamily="49" charset="0"/>
                <a:ea typeface="ＭＳ Ｐゴシック" panose="020B0600070205080204" pitchFamily="34" charset="-128"/>
              </a:rPr>
              <a:t>[2, 5, 6, 8]</a:t>
            </a:r>
          </a:p>
          <a:p>
            <a:pPr>
              <a:lnSpc>
                <a:spcPct val="90000"/>
              </a:lnSpc>
              <a:buFont typeface="Symbol" panose="05050102010706020507" pitchFamily="18" charset="2"/>
              <a:buNone/>
            </a:pPr>
            <a:endParaRPr lang="en-US" altLang="en-US" sz="2000">
              <a:solidFill>
                <a:schemeClr val="accent2"/>
              </a:solidFill>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000">
                <a:solidFill>
                  <a:srgbClr val="660033"/>
                </a:solidFill>
                <a:latin typeface="Courier New" panose="02070309020205020404" pitchFamily="49" charset="0"/>
                <a:ea typeface="ＭＳ Ｐゴシック" panose="020B0600070205080204" pitchFamily="34" charset="-128"/>
              </a:rPr>
              <a:t>&gt;&gt;&gt;</a:t>
            </a:r>
            <a:r>
              <a:rPr lang="en-US" altLang="en-US" sz="2000">
                <a:latin typeface="Courier New" panose="02070309020205020404" pitchFamily="49" charset="0"/>
                <a:ea typeface="ＭＳ Ｐゴシック" panose="020B0600070205080204" pitchFamily="34" charset="-128"/>
              </a:rPr>
              <a:t> li.sort(some_function)  </a:t>
            </a:r>
          </a:p>
          <a:p>
            <a:pPr>
              <a:lnSpc>
                <a:spcPct val="90000"/>
              </a:lnSpc>
              <a:buFont typeface="Symbol" panose="05050102010706020507" pitchFamily="18" charset="2"/>
              <a:buNone/>
            </a:pPr>
            <a:r>
              <a:rPr lang="en-US" altLang="en-US" sz="2000">
                <a:latin typeface="Courier New" panose="02070309020205020404" pitchFamily="49" charset="0"/>
                <a:ea typeface="ＭＳ Ｐゴシック" panose="020B0600070205080204" pitchFamily="34" charset="-128"/>
              </a:rPr>
              <a:t>    # sort in place using user-defined comparison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7BB5CCD-53E5-43B9-9A80-E492952537B7}"/>
              </a:ext>
            </a:extLst>
          </p:cNvPr>
          <p:cNvSpPr>
            <a:spLocks noGrp="1"/>
          </p:cNvSpPr>
          <p:nvPr>
            <p:ph type="title"/>
          </p:nvPr>
        </p:nvSpPr>
        <p:spPr/>
        <p:txBody>
          <a:bodyPr/>
          <a:lstStyle/>
          <a:p>
            <a:pPr eaLnBrk="1" hangingPunct="1"/>
            <a:r>
              <a:rPr lang="en-US" altLang="en-US" dirty="0"/>
              <a:t>Python for the future</a:t>
            </a:r>
          </a:p>
        </p:txBody>
      </p:sp>
      <p:sp>
        <p:nvSpPr>
          <p:cNvPr id="24579" name="Content Placeholder 2">
            <a:extLst>
              <a:ext uri="{FF2B5EF4-FFF2-40B4-BE49-F238E27FC236}">
                <a16:creationId xmlns:a16="http://schemas.microsoft.com/office/drawing/2014/main" id="{0598710A-E078-41AB-8F29-9895687D7C52}"/>
              </a:ext>
            </a:extLst>
          </p:cNvPr>
          <p:cNvSpPr>
            <a:spLocks noGrp="1"/>
          </p:cNvSpPr>
          <p:nvPr>
            <p:ph idx="1"/>
          </p:nvPr>
        </p:nvSpPr>
        <p:spPr/>
        <p:txBody>
          <a:bodyPr>
            <a:normAutofit/>
          </a:bodyPr>
          <a:lstStyle/>
          <a:p>
            <a:pPr eaLnBrk="1" hangingPunct="1"/>
            <a:r>
              <a:rPr lang="en-US" altLang="en-US" dirty="0"/>
              <a:t>Python 3.0</a:t>
            </a:r>
          </a:p>
          <a:p>
            <a:pPr lvl="1" eaLnBrk="1" hangingPunct="1"/>
            <a:r>
              <a:rPr lang="en-US" altLang="en-US" dirty="0"/>
              <a:t>Will not be Backwards compatible, they are attempting to fix “perceived” security flaws.</a:t>
            </a:r>
          </a:p>
          <a:p>
            <a:pPr lvl="1" eaLnBrk="1" hangingPunct="1"/>
            <a:r>
              <a:rPr lang="en-US" altLang="en-US" dirty="0"/>
              <a:t>Print statement will become a print function.</a:t>
            </a:r>
          </a:p>
          <a:p>
            <a:pPr lvl="1" eaLnBrk="1" hangingPunct="1"/>
            <a:r>
              <a:rPr lang="en-US" altLang="en-US" dirty="0"/>
              <a:t>All text strings will be </a:t>
            </a:r>
            <a:r>
              <a:rPr lang="en-US" altLang="en-US" dirty="0" err="1"/>
              <a:t>unicode</a:t>
            </a:r>
            <a:r>
              <a:rPr lang="en-US" altLang="en-US" dirty="0"/>
              <a:t>.</a:t>
            </a:r>
          </a:p>
          <a:p>
            <a:pPr lvl="1" eaLnBrk="1" hangingPunct="1"/>
            <a:r>
              <a:rPr lang="en-US" altLang="en-US" dirty="0"/>
              <a:t>Support of optional function annotation, that can be used for informal type declarations and other purposes.</a:t>
            </a:r>
          </a:p>
          <a:p>
            <a:pPr lvl="1"/>
            <a:r>
              <a:rPr lang="en-US" dirty="0"/>
              <a:t>Python 2.7 will lose continued support in 2020</a:t>
            </a:r>
            <a:endParaRPr lang="en-US" altLang="en-US" dirty="0"/>
          </a:p>
        </p:txBody>
      </p:sp>
      <p:pic>
        <p:nvPicPr>
          <p:cNvPr id="24580" name="Picture 4" descr="C:\Documents and Settings\farrin\Desktop\python_54.png">
            <a:extLst>
              <a:ext uri="{FF2B5EF4-FFF2-40B4-BE49-F238E27FC236}">
                <a16:creationId xmlns:a16="http://schemas.microsoft.com/office/drawing/2014/main" id="{79198D93-74BB-498E-9DAC-372B0B05B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6CD0-D1C2-41E0-812B-C2F31B52E459}"/>
              </a:ext>
            </a:extLst>
          </p:cNvPr>
          <p:cNvSpPr>
            <a:spLocks noGrp="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Tuple details</a:t>
            </a:r>
          </a:p>
        </p:txBody>
      </p:sp>
      <p:sp>
        <p:nvSpPr>
          <p:cNvPr id="3" name="Content Placeholder 2">
            <a:extLst>
              <a:ext uri="{FF2B5EF4-FFF2-40B4-BE49-F238E27FC236}">
                <a16:creationId xmlns:a16="http://schemas.microsoft.com/office/drawing/2014/main" id="{D6370659-D030-4436-86E5-DA3EAAD84FC1}"/>
              </a:ext>
            </a:extLst>
          </p:cNvPr>
          <p:cNvSpPr>
            <a:spLocks noGrp="1"/>
          </p:cNvSpPr>
          <p:nvPr>
            <p:ph idx="1"/>
          </p:nvPr>
        </p:nvSpPr>
        <p:spPr>
          <a:xfrm>
            <a:off x="2209800" y="1295400"/>
            <a:ext cx="8077200" cy="5334000"/>
          </a:xfrm>
        </p:spPr>
        <p:txBody>
          <a:bodyPr>
            <a:normAutofit lnSpcReduction="10000"/>
          </a:bodyPr>
          <a:lstStyle/>
          <a:p>
            <a:pPr marL="236538" indent="-236538"/>
            <a:r>
              <a:rPr lang="en-US" altLang="en-US" b="0">
                <a:ea typeface="ＭＳ Ｐゴシック" panose="020B0600070205080204" pitchFamily="34" charset="-128"/>
              </a:rPr>
              <a:t>The </a:t>
            </a:r>
            <a:r>
              <a:rPr lang="en-US" altLang="en-US">
                <a:ea typeface="ＭＳ Ｐゴシック" panose="020B0600070205080204" pitchFamily="34" charset="-128"/>
              </a:rPr>
              <a:t>comma</a:t>
            </a:r>
            <a:r>
              <a:rPr lang="en-US" altLang="en-US" b="0">
                <a:ea typeface="ＭＳ Ｐゴシック" panose="020B0600070205080204" pitchFamily="34" charset="-128"/>
              </a:rPr>
              <a:t> is the tuple creation operator, not parens</a:t>
            </a:r>
          </a:p>
          <a:p>
            <a:pPr lvl="1">
              <a:buFontTx/>
              <a:buNone/>
            </a:pPr>
            <a:r>
              <a:rPr lang="en-US" altLang="en-US" sz="1600">
                <a:ea typeface="ＭＳ Ｐゴシック" panose="020B0600070205080204" pitchFamily="34" charset="-128"/>
              </a:rPr>
              <a:t>&gt;&gt;&gt; 1,</a:t>
            </a:r>
          </a:p>
          <a:p>
            <a:pPr lvl="1">
              <a:buFontTx/>
              <a:buNone/>
            </a:pPr>
            <a:r>
              <a:rPr lang="en-US" altLang="en-US" sz="1600">
                <a:ea typeface="ＭＳ Ｐゴシック" panose="020B0600070205080204" pitchFamily="34" charset="-128"/>
              </a:rPr>
              <a:t>(1,)</a:t>
            </a:r>
          </a:p>
          <a:p>
            <a:pPr marL="236538" indent="-236538"/>
            <a:r>
              <a:rPr lang="en-US" altLang="en-US" b="0">
                <a:ea typeface="ＭＳ Ｐゴシック" panose="020B0600070205080204" pitchFamily="34" charset="-128"/>
              </a:rPr>
              <a:t>Python shows parens for clarity (best practice)</a:t>
            </a:r>
            <a:endParaRPr lang="en-US" altLang="en-US" sz="1600">
              <a:ea typeface="ＭＳ Ｐゴシック" panose="020B0600070205080204" pitchFamily="34" charset="-128"/>
            </a:endParaRPr>
          </a:p>
          <a:p>
            <a:pPr lvl="1">
              <a:buFontTx/>
              <a:buNone/>
            </a:pPr>
            <a:r>
              <a:rPr lang="en-US" altLang="en-US" sz="1600">
                <a:ea typeface="ＭＳ Ｐゴシック" panose="020B0600070205080204" pitchFamily="34" charset="-128"/>
              </a:rPr>
              <a:t>&gt;&gt;&gt; (1,)</a:t>
            </a:r>
          </a:p>
          <a:p>
            <a:pPr lvl="1">
              <a:buFontTx/>
              <a:buNone/>
            </a:pPr>
            <a:r>
              <a:rPr lang="en-US" altLang="en-US" sz="1600">
                <a:ea typeface="ＭＳ Ｐゴシック" panose="020B0600070205080204" pitchFamily="34" charset="-128"/>
              </a:rPr>
              <a:t>(1,)</a:t>
            </a:r>
          </a:p>
          <a:p>
            <a:pPr marL="236538" indent="-236538"/>
            <a:r>
              <a:rPr lang="en-US" altLang="en-US" b="0">
                <a:ea typeface="ＭＳ Ｐゴシック" panose="020B0600070205080204" pitchFamily="34" charset="-128"/>
              </a:rPr>
              <a:t>Don't forget the comma!</a:t>
            </a:r>
            <a:endParaRPr lang="en-US" altLang="en-US" sz="1600">
              <a:ea typeface="ＭＳ Ｐゴシック" panose="020B0600070205080204" pitchFamily="34" charset="-128"/>
            </a:endParaRPr>
          </a:p>
          <a:p>
            <a:pPr lvl="1">
              <a:buFontTx/>
              <a:buNone/>
            </a:pPr>
            <a:r>
              <a:rPr lang="en-US" altLang="en-US" sz="1600">
                <a:ea typeface="ＭＳ Ｐゴシック" panose="020B0600070205080204" pitchFamily="34" charset="-128"/>
              </a:rPr>
              <a:t>&gt;&gt;&gt; (1)</a:t>
            </a:r>
          </a:p>
          <a:p>
            <a:pPr lvl="1">
              <a:buFontTx/>
              <a:buNone/>
            </a:pPr>
            <a:r>
              <a:rPr lang="en-US" altLang="en-US" sz="1600">
                <a:ea typeface="ＭＳ Ｐゴシック" panose="020B0600070205080204" pitchFamily="34" charset="-128"/>
              </a:rPr>
              <a:t>1</a:t>
            </a:r>
          </a:p>
          <a:p>
            <a:pPr marL="236538" indent="-236538"/>
            <a:r>
              <a:rPr lang="en-US" altLang="en-US" b="0">
                <a:ea typeface="ＭＳ Ｐゴシック" panose="020B0600070205080204" pitchFamily="34" charset="-128"/>
              </a:rPr>
              <a:t>Trailing comma only required for singletons others</a:t>
            </a:r>
          </a:p>
          <a:p>
            <a:pPr marL="236538" indent="-236538"/>
            <a:r>
              <a:rPr lang="en-US" altLang="en-US" b="0">
                <a:ea typeface="ＭＳ Ｐゴシック" panose="020B0600070205080204" pitchFamily="34" charset="-128"/>
              </a:rPr>
              <a:t>Empty tuples have a special syntactic form</a:t>
            </a:r>
            <a:endParaRPr lang="en-US" altLang="en-US" sz="1600">
              <a:ea typeface="ＭＳ Ｐゴシック" panose="020B0600070205080204" pitchFamily="34" charset="-128"/>
            </a:endParaRPr>
          </a:p>
          <a:p>
            <a:pPr lvl="1">
              <a:buFontTx/>
              <a:buNone/>
            </a:pPr>
            <a:r>
              <a:rPr lang="en-US" altLang="en-US" sz="1600">
                <a:ea typeface="ＭＳ Ｐゴシック" panose="020B0600070205080204" pitchFamily="34" charset="-128"/>
              </a:rPr>
              <a:t>&gt;&gt;&gt; ()</a:t>
            </a:r>
          </a:p>
          <a:p>
            <a:pPr lvl="1">
              <a:buFontTx/>
              <a:buNone/>
            </a:pPr>
            <a:r>
              <a:rPr lang="en-US" altLang="en-US" sz="1600">
                <a:ea typeface="ＭＳ Ｐゴシック" panose="020B0600070205080204" pitchFamily="34" charset="-128"/>
              </a:rPr>
              <a:t>()</a:t>
            </a:r>
          </a:p>
          <a:p>
            <a:pPr lvl="1">
              <a:buFontTx/>
              <a:buNone/>
            </a:pPr>
            <a:r>
              <a:rPr lang="en-US" altLang="en-US" sz="1600">
                <a:ea typeface="ＭＳ Ｐゴシック" panose="020B0600070205080204" pitchFamily="34" charset="-128"/>
              </a:rPr>
              <a:t>&gt;&gt;&gt; tuple()</a:t>
            </a:r>
          </a:p>
          <a:p>
            <a:pPr lvl="1">
              <a:buFontTx/>
              <a:buNone/>
            </a:pPr>
            <a:r>
              <a:rPr lang="en-US" altLang="en-US" sz="1600">
                <a:ea typeface="ＭＳ Ｐゴシック" panose="020B0600070205080204" pitchFamily="34" charset="-128"/>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B058BD81-A39E-4500-AF02-F005418C6B3D}"/>
              </a:ext>
            </a:extLst>
          </p:cNvPr>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Summary: Tuples vs. Lists</a:t>
            </a:r>
          </a:p>
        </p:txBody>
      </p:sp>
      <p:sp>
        <p:nvSpPr>
          <p:cNvPr id="106499" name="Rectangle 3">
            <a:extLst>
              <a:ext uri="{FF2B5EF4-FFF2-40B4-BE49-F238E27FC236}">
                <a16:creationId xmlns:a16="http://schemas.microsoft.com/office/drawing/2014/main" id="{CB78C7D5-24AD-4900-A8D3-4717B7A375E6}"/>
              </a:ext>
            </a:extLst>
          </p:cNvPr>
          <p:cNvSpPr>
            <a:spLocks noGrp="1" noChangeArrowheads="1"/>
          </p:cNvSpPr>
          <p:nvPr>
            <p:ph type="body" idx="1"/>
          </p:nvPr>
        </p:nvSpPr>
        <p:spPr/>
        <p:txBody>
          <a:bodyPr/>
          <a:lstStyle/>
          <a:p>
            <a:r>
              <a:rPr lang="en-US" altLang="en-US">
                <a:ea typeface="ＭＳ Ｐゴシック" panose="020B0600070205080204" pitchFamily="34" charset="-128"/>
              </a:rPr>
              <a:t>Lists slower but more powerful than tuples</a:t>
            </a:r>
          </a:p>
          <a:p>
            <a:pPr lvl="1"/>
            <a:r>
              <a:rPr lang="en-US" altLang="en-US" sz="2800">
                <a:ea typeface="ＭＳ Ｐゴシック" panose="020B0600070205080204" pitchFamily="34" charset="-128"/>
              </a:rPr>
              <a:t>Lists can be modified, and they have lots of handy operations and mehtods</a:t>
            </a:r>
          </a:p>
          <a:p>
            <a:pPr lvl="1"/>
            <a:r>
              <a:rPr lang="en-US" altLang="en-US" sz="2800">
                <a:ea typeface="ＭＳ Ｐゴシック" panose="020B0600070205080204" pitchFamily="34" charset="-128"/>
              </a:rPr>
              <a:t>Tuples are immutable and have fewer features</a:t>
            </a:r>
          </a:p>
          <a:p>
            <a:r>
              <a:rPr lang="en-US" altLang="en-US">
                <a:ea typeface="ＭＳ Ｐゴシック" panose="020B0600070205080204" pitchFamily="34" charset="-128"/>
              </a:rPr>
              <a:t>To convert between tuples and lists use the list() and tuple() functions:</a:t>
            </a:r>
          </a:p>
          <a:p>
            <a:pPr lvl="1">
              <a:buFontTx/>
              <a:buNone/>
            </a:pPr>
            <a:r>
              <a:rPr lang="en-US" altLang="en-US" sz="2800">
                <a:latin typeface="Courier New" panose="02070309020205020404" pitchFamily="49" charset="0"/>
                <a:ea typeface="ＭＳ Ｐゴシック" panose="020B0600070205080204" pitchFamily="34" charset="-128"/>
              </a:rPr>
              <a:t>li = list(tu)</a:t>
            </a:r>
          </a:p>
          <a:p>
            <a:pPr lvl="1">
              <a:buFontTx/>
              <a:buNone/>
            </a:pPr>
            <a:r>
              <a:rPr lang="en-US" altLang="en-US" sz="2800">
                <a:latin typeface="Courier New" panose="02070309020205020404" pitchFamily="49" charset="0"/>
                <a:ea typeface="ＭＳ Ｐゴシック" panose="020B0600070205080204" pitchFamily="34" charset="-128"/>
              </a:rPr>
              <a:t>tu = tuple(li)</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AFE039BB-47F7-4A1E-AA4D-5A9189615675}"/>
              </a:ext>
            </a:extLst>
          </p:cNvPr>
          <p:cNvSpPr>
            <a:spLocks noGrp="1" noChangeArrowheads="1"/>
          </p:cNvSpPr>
          <p:nvPr>
            <p:ph type="title"/>
          </p:nvPr>
        </p:nvSpPr>
        <p:spPr>
          <a:xfrm>
            <a:off x="1980049" y="273629"/>
            <a:ext cx="8226144" cy="1142040"/>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Chapter 4: Iteration</a:t>
            </a:r>
          </a:p>
        </p:txBody>
      </p:sp>
      <p:sp>
        <p:nvSpPr>
          <p:cNvPr id="48130" name="Rectangle 2">
            <a:extLst>
              <a:ext uri="{FF2B5EF4-FFF2-40B4-BE49-F238E27FC236}">
                <a16:creationId xmlns:a16="http://schemas.microsoft.com/office/drawing/2014/main" id="{86FDFD5E-4330-4C31-B86D-10551D950763}"/>
              </a:ext>
            </a:extLst>
          </p:cNvPr>
          <p:cNvSpPr>
            <a:spLocks noGrp="1" noChangeArrowheads="1"/>
          </p:cNvSpPr>
          <p:nvPr>
            <p:ph type="body" idx="1"/>
          </p:nvPr>
        </p:nvSpPr>
        <p:spPr>
          <a:xfrm>
            <a:off x="1980049" y="1604329"/>
            <a:ext cx="8226144" cy="4523515"/>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while loops</a:t>
            </a:r>
          </a:p>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for loops</a:t>
            </a:r>
          </a:p>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range function</a:t>
            </a:r>
          </a:p>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Flow control within loops: break, continue, pass, and the “loop else”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A280DFF9-8357-4302-9F19-938FD7295521}"/>
              </a:ext>
            </a:extLst>
          </p:cNvPr>
          <p:cNvSpPr>
            <a:spLocks noGrp="1" noChangeArrowheads="1"/>
          </p:cNvSpPr>
          <p:nvPr>
            <p:ph type="title"/>
          </p:nvPr>
        </p:nvSpPr>
        <p:spPr>
          <a:xfrm>
            <a:off x="1980049" y="313954"/>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Parallel traversals</a:t>
            </a:r>
          </a:p>
        </p:txBody>
      </p:sp>
      <p:sp>
        <p:nvSpPr>
          <p:cNvPr id="54274" name="Rectangle 2">
            <a:extLst>
              <a:ext uri="{FF2B5EF4-FFF2-40B4-BE49-F238E27FC236}">
                <a16:creationId xmlns:a16="http://schemas.microsoft.com/office/drawing/2014/main" id="{C699796C-1CC9-418A-A2E4-7BFAB2C11875}"/>
              </a:ext>
            </a:extLst>
          </p:cNvPr>
          <p:cNvSpPr>
            <a:spLocks noGrp="1" noChangeArrowheads="1"/>
          </p:cNvSpPr>
          <p:nvPr>
            <p:ph type="body" idx="1"/>
          </p:nvPr>
        </p:nvSpPr>
        <p:spPr>
          <a:xfrm>
            <a:off x="1980049" y="1604330"/>
            <a:ext cx="8217503" cy="454799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If we want to go through 2 lists (more later) in parallel, can use zip:</a:t>
            </a:r>
            <a:br>
              <a:rPr lang="en-GB" altLang="en-US"/>
            </a:br>
            <a:r>
              <a:rPr lang="en-GB" altLang="en-US"/>
              <a:t>A = [1, 2, 3]</a:t>
            </a:r>
            <a:br>
              <a:rPr lang="en-GB" altLang="en-US"/>
            </a:br>
            <a:r>
              <a:rPr lang="en-GB" altLang="en-US"/>
              <a:t>B = [4, 5, 6]</a:t>
            </a:r>
            <a:br>
              <a:rPr lang="en-GB" altLang="en-US"/>
            </a:br>
            <a:r>
              <a:rPr lang="en-GB" altLang="en-US"/>
              <a:t>for (a,b) in zip(A,B):</a:t>
            </a:r>
            <a:br>
              <a:rPr lang="en-GB" altLang="en-US"/>
            </a:br>
            <a:r>
              <a:rPr lang="en-GB" altLang="en-US"/>
              <a:t>  print a, “*”, b, “=”, a*b</a:t>
            </a:r>
            <a:br>
              <a:rPr lang="en-GB" altLang="en-US"/>
            </a:br>
            <a:br>
              <a:rPr lang="en-GB" altLang="en-US"/>
            </a:br>
            <a:r>
              <a:rPr lang="en-GB" altLang="en-US"/>
              <a:t>output:</a:t>
            </a:r>
            <a:br>
              <a:rPr lang="en-GB" altLang="en-US"/>
            </a:br>
            <a:r>
              <a:rPr lang="en-GB" altLang="en-US"/>
              <a:t>1 * 4 = 4</a:t>
            </a:r>
            <a:br>
              <a:rPr lang="en-GB" altLang="en-US"/>
            </a:br>
            <a:r>
              <a:rPr lang="en-GB" altLang="en-US"/>
              <a:t>2 * 5 = 10</a:t>
            </a:r>
            <a:br>
              <a:rPr lang="en-GB" altLang="en-US"/>
            </a:br>
            <a:r>
              <a:rPr lang="en-GB" altLang="en-US"/>
              <a:t>3 * 6  = 18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A72964BE-9BA6-4F2C-B20F-8A9F746C50AD}"/>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Functions without return values</a:t>
            </a:r>
          </a:p>
        </p:txBody>
      </p:sp>
      <p:sp>
        <p:nvSpPr>
          <p:cNvPr id="47106" name="Rectangle 2">
            <a:extLst>
              <a:ext uri="{FF2B5EF4-FFF2-40B4-BE49-F238E27FC236}">
                <a16:creationId xmlns:a16="http://schemas.microsoft.com/office/drawing/2014/main" id="{B179FB71-03AA-4412-9246-183A39BAC31A}"/>
              </a:ext>
            </a:extLst>
          </p:cNvPr>
          <p:cNvSpPr>
            <a:spLocks noGrp="1" noChangeArrowheads="1"/>
          </p:cNvSpPr>
          <p:nvPr>
            <p:ph type="body" idx="1"/>
          </p:nvPr>
        </p:nvSpPr>
        <p:spPr>
          <a:xfrm>
            <a:off x="1980049" y="1604329"/>
            <a:ext cx="8214622" cy="4712175"/>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All functions in Python return something.  If a return statement is not given, then by default, Python returns None</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Beware of assigning a variable to the result of a function which returns None.  For example, the list append function changes the list but does not return a value:</a:t>
            </a:r>
            <a:br>
              <a:rPr lang="en-GB" altLang="en-US" dirty="0"/>
            </a:br>
            <a:r>
              <a:rPr lang="en-GB" altLang="en-US" dirty="0"/>
              <a:t>a = [0, 1, 2]</a:t>
            </a:r>
            <a:br>
              <a:rPr lang="en-GB" altLang="en-US" dirty="0"/>
            </a:br>
            <a:r>
              <a:rPr lang="en-GB" altLang="en-US" dirty="0"/>
              <a:t>b = </a:t>
            </a:r>
            <a:r>
              <a:rPr lang="en-GB" altLang="en-US" dirty="0" err="1"/>
              <a:t>a.append</a:t>
            </a:r>
            <a:r>
              <a:rPr lang="en-GB" altLang="en-US" dirty="0"/>
              <a:t>(3)</a:t>
            </a:r>
            <a:br>
              <a:rPr lang="en-GB" altLang="en-US" dirty="0"/>
            </a:br>
            <a:r>
              <a:rPr lang="en-GB" altLang="en-US" dirty="0"/>
              <a:t>print b</a:t>
            </a:r>
            <a:br>
              <a:rPr lang="en-GB" altLang="en-US" dirty="0"/>
            </a:br>
            <a:r>
              <a:rPr lang="en-GB" altLang="en-US" dirty="0"/>
              <a:t>None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55BCC1D1-C76B-4841-83D9-8AA2468CAA6E}"/>
              </a:ext>
            </a:extLst>
          </p:cNvPr>
          <p:cNvSpPr>
            <a:spLocks noGrp="1" noChangeArrowheads="1"/>
          </p:cNvSpPr>
          <p:nvPr>
            <p:ph type="title"/>
          </p:nvPr>
        </p:nvSpPr>
        <p:spPr>
          <a:xfrm>
            <a:off x="1980049" y="313954"/>
            <a:ext cx="8216062" cy="1051310"/>
          </a:xfrm>
          <a:ln/>
        </p:spPr>
        <p:txBody>
          <a:bodyPr/>
          <a:lstStyle/>
          <a:p>
            <a:pPr>
              <a:lnSpc>
                <a:spcPct val="50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Multiple return values</a:t>
            </a:r>
          </a:p>
        </p:txBody>
      </p:sp>
      <p:sp>
        <p:nvSpPr>
          <p:cNvPr id="43010" name="Rectangle 2">
            <a:extLst>
              <a:ext uri="{FF2B5EF4-FFF2-40B4-BE49-F238E27FC236}">
                <a16:creationId xmlns:a16="http://schemas.microsoft.com/office/drawing/2014/main" id="{BA0D6FB4-1808-4FF2-84C2-1682E67D01B1}"/>
              </a:ext>
            </a:extLst>
          </p:cNvPr>
          <p:cNvSpPr>
            <a:spLocks noGrp="1" noChangeArrowheads="1"/>
          </p:cNvSpPr>
          <p:nvPr>
            <p:ph type="body" idx="1"/>
          </p:nvPr>
        </p:nvSpPr>
        <p:spPr>
          <a:xfrm>
            <a:off x="1980049" y="1604330"/>
            <a:ext cx="8216062" cy="4432785"/>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return multiple values by packaging them into a tuple</a:t>
            </a:r>
            <a:br>
              <a:rPr lang="en-GB" altLang="en-US" dirty="0"/>
            </a:br>
            <a:br>
              <a:rPr lang="en-GB" altLang="en-US" dirty="0"/>
            </a:br>
            <a:r>
              <a:rPr lang="en-GB" altLang="en-US" dirty="0"/>
              <a:t>def </a:t>
            </a:r>
            <a:r>
              <a:rPr lang="en-GB" altLang="en-US" dirty="0" err="1"/>
              <a:t>onetwothree</a:t>
            </a:r>
            <a:r>
              <a:rPr lang="en-GB" altLang="en-US" dirty="0"/>
              <a:t>(x):</a:t>
            </a:r>
            <a:br>
              <a:rPr lang="en-GB" altLang="en-US" dirty="0"/>
            </a:br>
            <a:r>
              <a:rPr lang="en-GB" altLang="en-US" dirty="0"/>
              <a:t>  return x*1, x*2, x*3</a:t>
            </a:r>
            <a:br>
              <a:rPr lang="en-GB" altLang="en-US" dirty="0"/>
            </a:br>
            <a:br>
              <a:rPr lang="en-GB" altLang="en-US" dirty="0"/>
            </a:br>
            <a:r>
              <a:rPr lang="en-GB" altLang="en-US" dirty="0"/>
              <a:t>print </a:t>
            </a:r>
            <a:r>
              <a:rPr lang="en-GB" altLang="en-US" dirty="0" err="1"/>
              <a:t>onetwothree</a:t>
            </a:r>
            <a:r>
              <a:rPr lang="en-GB" altLang="en-US" dirty="0"/>
              <a:t>(3)</a:t>
            </a:r>
            <a:br>
              <a:rPr lang="en-GB" altLang="en-US" dirty="0"/>
            </a:br>
            <a:br>
              <a:rPr lang="en-GB" altLang="en-US" dirty="0"/>
            </a:br>
            <a:r>
              <a:rPr lang="en-GB" altLang="en-US" dirty="0"/>
              <a:t>3, 6, 9</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3A8375D2-22DA-4E1F-9F6E-9C90ADE3AF6B}"/>
              </a:ext>
            </a:extLst>
          </p:cNvPr>
          <p:cNvSpPr>
            <a:spLocks noGrp="1" noChangeArrowheads="1"/>
          </p:cNvSpPr>
          <p:nvPr>
            <p:ph type="title"/>
          </p:nvPr>
        </p:nvSpPr>
        <p:spPr>
          <a:xfrm>
            <a:off x="1980049" y="273630"/>
            <a:ext cx="8216062" cy="1131959"/>
          </a:xfrm>
          <a:ln/>
        </p:spPr>
        <p:txBody>
          <a:bodyPr/>
          <a:lstStyle/>
          <a:p>
            <a:pPr>
              <a:lnSpc>
                <a:spcPct val="50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Default arguments</a:t>
            </a:r>
          </a:p>
        </p:txBody>
      </p:sp>
      <p:sp>
        <p:nvSpPr>
          <p:cNvPr id="46082" name="Rectangle 2">
            <a:extLst>
              <a:ext uri="{FF2B5EF4-FFF2-40B4-BE49-F238E27FC236}">
                <a16:creationId xmlns:a16="http://schemas.microsoft.com/office/drawing/2014/main" id="{B9148AD8-8ADA-4AD8-B9BA-E6B2BB846EBD}"/>
              </a:ext>
            </a:extLst>
          </p:cNvPr>
          <p:cNvSpPr>
            <a:spLocks noGrp="1" noChangeArrowheads="1"/>
          </p:cNvSpPr>
          <p:nvPr>
            <p:ph type="body" idx="1"/>
          </p:nvPr>
        </p:nvSpPr>
        <p:spPr>
          <a:xfrm>
            <a:off x="1980049" y="1604330"/>
            <a:ext cx="8216062" cy="4514874"/>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Like C or Java, can define a function to supply a default value for an argument if one isn't specified</a:t>
            </a:r>
            <a:br>
              <a:rPr lang="en-GB" altLang="en-US" dirty="0"/>
            </a:br>
            <a:br>
              <a:rPr lang="en-GB" altLang="en-US" dirty="0"/>
            </a:br>
            <a:r>
              <a:rPr lang="en-GB" altLang="en-US" dirty="0"/>
              <a:t>def </a:t>
            </a:r>
            <a:r>
              <a:rPr lang="en-GB" altLang="en-US" dirty="0" err="1"/>
              <a:t>print_error</a:t>
            </a:r>
            <a:r>
              <a:rPr lang="en-GB" altLang="en-US" dirty="0"/>
              <a:t>(</a:t>
            </a:r>
            <a:r>
              <a:rPr lang="en-GB" altLang="en-US" dirty="0" err="1"/>
              <a:t>lineno</a:t>
            </a:r>
            <a:r>
              <a:rPr lang="en-GB" altLang="en-US" dirty="0"/>
              <a:t>, message=”error”):</a:t>
            </a:r>
            <a:br>
              <a:rPr lang="en-GB" altLang="en-US" dirty="0"/>
            </a:br>
            <a:r>
              <a:rPr lang="en-GB" altLang="en-US" dirty="0"/>
              <a:t>  print “%s at line %d” % (message, </a:t>
            </a:r>
            <a:r>
              <a:rPr lang="en-GB" altLang="en-US" dirty="0" err="1"/>
              <a:t>lineno</a:t>
            </a:r>
            <a:r>
              <a:rPr lang="en-GB" altLang="en-US" dirty="0"/>
              <a:t>)</a:t>
            </a:r>
            <a:br>
              <a:rPr lang="en-GB" altLang="en-US" dirty="0"/>
            </a:br>
            <a:br>
              <a:rPr lang="en-GB" altLang="en-US" dirty="0"/>
            </a:br>
            <a:r>
              <a:rPr lang="en-GB" altLang="en-US" dirty="0" err="1"/>
              <a:t>print_error</a:t>
            </a:r>
            <a:r>
              <a:rPr lang="en-GB" altLang="en-US" dirty="0"/>
              <a:t>(42)</a:t>
            </a:r>
            <a:br>
              <a:rPr lang="en-GB" altLang="en-US" dirty="0"/>
            </a:br>
            <a:br>
              <a:rPr lang="en-GB" altLang="en-US" dirty="0"/>
            </a:br>
            <a:r>
              <a:rPr lang="en-GB" altLang="en-US" dirty="0"/>
              <a:t>error at line 42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0D0C93C6-73CA-4DF5-987F-AA216BC2BB81}"/>
              </a:ext>
            </a:extLst>
          </p:cNvPr>
          <p:cNvSpPr>
            <a:spLocks noGrp="1" noChangeArrowheads="1"/>
          </p:cNvSpPr>
          <p:nvPr>
            <p:ph type="title"/>
          </p:nvPr>
        </p:nvSpPr>
        <p:spPr>
          <a:xfrm>
            <a:off x="1980049" y="313954"/>
            <a:ext cx="8216062" cy="1051310"/>
          </a:xfrm>
          <a:ln/>
        </p:spPr>
        <p:txBody>
          <a:bodyPr/>
          <a:lstStyle/>
          <a:p>
            <a:pPr>
              <a:lnSpc>
                <a:spcPct val="50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Scope</a:t>
            </a:r>
          </a:p>
        </p:txBody>
      </p:sp>
      <p:sp>
        <p:nvSpPr>
          <p:cNvPr id="37890" name="Rectangle 2">
            <a:extLst>
              <a:ext uri="{FF2B5EF4-FFF2-40B4-BE49-F238E27FC236}">
                <a16:creationId xmlns:a16="http://schemas.microsoft.com/office/drawing/2014/main" id="{E68CF760-718C-40F3-BD90-F0F84C6A9C86}"/>
              </a:ext>
            </a:extLst>
          </p:cNvPr>
          <p:cNvSpPr>
            <a:spLocks noGrp="1" noChangeArrowheads="1"/>
          </p:cNvSpPr>
          <p:nvPr>
            <p:ph type="body" idx="1"/>
          </p:nvPr>
        </p:nvSpPr>
        <p:spPr>
          <a:xfrm>
            <a:off x="2017493" y="1346543"/>
            <a:ext cx="8216062" cy="4647367"/>
          </a:xfrm>
          <a:ln/>
        </p:spPr>
        <p:txBody>
          <a:bodyPr>
            <a:normAutofit lnSpcReduction="10000"/>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Variables assigned within a function are local to that function call</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Variables assigned at the top of a module are global to that module; there's only “global” within a module</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Within a function, Python will try to match a variable name to one assigned locally within the function; if that fails, it will try within enclosing function-defining (def) statements (if appropriate); if that fails, it will try to resolve the name in the global scope (but the variable must be declared global for the function to be able to change it).  If none of these match, Python will look through the list of built-in names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E13676CE-9E4D-413D-B4F1-C8F87DF77F83}"/>
              </a:ext>
            </a:extLst>
          </p:cNvPr>
          <p:cNvSpPr>
            <a:spLocks noGrp="1" noChangeArrowheads="1"/>
          </p:cNvSpPr>
          <p:nvPr>
            <p:ph type="title"/>
          </p:nvPr>
        </p:nvSpPr>
        <p:spPr>
          <a:xfrm>
            <a:off x="1980049" y="313954"/>
            <a:ext cx="8216062" cy="1051310"/>
          </a:xfrm>
          <a:ln/>
        </p:spPr>
        <p:txBody>
          <a:bodyPr/>
          <a:lstStyle/>
          <a:p>
            <a:pPr>
              <a:lnSpc>
                <a:spcPct val="50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Scope example</a:t>
            </a:r>
          </a:p>
        </p:txBody>
      </p:sp>
      <p:sp>
        <p:nvSpPr>
          <p:cNvPr id="38914" name="Rectangle 2">
            <a:extLst>
              <a:ext uri="{FF2B5EF4-FFF2-40B4-BE49-F238E27FC236}">
                <a16:creationId xmlns:a16="http://schemas.microsoft.com/office/drawing/2014/main" id="{E30F7C2D-0F6E-4E50-BF3C-8D6D03DFFE62}"/>
              </a:ext>
            </a:extLst>
          </p:cNvPr>
          <p:cNvSpPr>
            <a:spLocks noGrp="1" noChangeArrowheads="1"/>
          </p:cNvSpPr>
          <p:nvPr>
            <p:ph type="body" idx="1"/>
          </p:nvPr>
        </p:nvSpPr>
        <p:spPr>
          <a:xfrm>
            <a:off x="1980049" y="1604330"/>
            <a:ext cx="8216062" cy="4432785"/>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scope.py</a:t>
            </a:r>
            <a:br>
              <a:rPr lang="en-GB" altLang="en-US" dirty="0"/>
            </a:br>
            <a:br>
              <a:rPr lang="en-GB" altLang="en-US" dirty="0"/>
            </a:br>
            <a:r>
              <a:rPr lang="en-GB" altLang="en-US" dirty="0"/>
              <a:t>a = 5           # global</a:t>
            </a:r>
            <a:br>
              <a:rPr lang="en-GB" altLang="en-US" dirty="0"/>
            </a:br>
            <a:br>
              <a:rPr lang="en-GB" altLang="en-US" dirty="0"/>
            </a:br>
            <a:r>
              <a:rPr lang="en-GB" altLang="en-US" dirty="0"/>
              <a:t>def </a:t>
            </a:r>
            <a:r>
              <a:rPr lang="en-GB" altLang="en-US" dirty="0" err="1"/>
              <a:t>func</a:t>
            </a:r>
            <a:r>
              <a:rPr lang="en-GB" altLang="en-US" dirty="0"/>
              <a:t>(b):</a:t>
            </a:r>
            <a:br>
              <a:rPr lang="en-GB" altLang="en-US" dirty="0"/>
            </a:br>
            <a:r>
              <a:rPr lang="en-GB" altLang="en-US" dirty="0"/>
              <a:t>  c = a + b</a:t>
            </a:r>
            <a:br>
              <a:rPr lang="en-GB" altLang="en-US" dirty="0"/>
            </a:br>
            <a:r>
              <a:rPr lang="en-GB" altLang="en-US" dirty="0"/>
              <a:t>  return c</a:t>
            </a:r>
            <a:br>
              <a:rPr lang="en-GB" altLang="en-US" dirty="0"/>
            </a:br>
            <a:br>
              <a:rPr lang="en-GB" altLang="en-US" dirty="0"/>
            </a:br>
            <a:r>
              <a:rPr lang="en-GB" altLang="en-US" dirty="0"/>
              <a:t>print </a:t>
            </a:r>
            <a:r>
              <a:rPr lang="en-GB" altLang="en-US" dirty="0" err="1"/>
              <a:t>func</a:t>
            </a:r>
            <a:r>
              <a:rPr lang="en-GB" altLang="en-US" dirty="0"/>
              <a:t>(4)        # gives 4+5=9</a:t>
            </a:r>
            <a:br>
              <a:rPr lang="en-GB" altLang="en-US" dirty="0"/>
            </a:br>
            <a:r>
              <a:rPr lang="en-GB" altLang="en-US" dirty="0"/>
              <a:t>print c                  # not defined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A2356EC6-DF46-45A4-9A9E-9FBB4AF87A33}"/>
              </a:ext>
            </a:extLst>
          </p:cNvPr>
          <p:cNvSpPr>
            <a:spLocks noGrp="1" noChangeArrowheads="1"/>
          </p:cNvSpPr>
          <p:nvPr>
            <p:ph type="title"/>
          </p:nvPr>
        </p:nvSpPr>
        <p:spPr>
          <a:xfrm>
            <a:off x="1980049" y="313954"/>
            <a:ext cx="8216062" cy="1051310"/>
          </a:xfrm>
          <a:ln/>
        </p:spPr>
        <p:txBody>
          <a:bodyPr/>
          <a:lstStyle/>
          <a:p>
            <a:pPr>
              <a:lnSpc>
                <a:spcPct val="50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Scope example</a:t>
            </a:r>
          </a:p>
        </p:txBody>
      </p:sp>
      <p:sp>
        <p:nvSpPr>
          <p:cNvPr id="39938" name="Rectangle 2">
            <a:extLst>
              <a:ext uri="{FF2B5EF4-FFF2-40B4-BE49-F238E27FC236}">
                <a16:creationId xmlns:a16="http://schemas.microsoft.com/office/drawing/2014/main" id="{AE780DD6-A065-4FE8-B20E-431628F84A91}"/>
              </a:ext>
            </a:extLst>
          </p:cNvPr>
          <p:cNvSpPr>
            <a:spLocks noGrp="1" noChangeArrowheads="1"/>
          </p:cNvSpPr>
          <p:nvPr>
            <p:ph type="body" idx="1"/>
          </p:nvPr>
        </p:nvSpPr>
        <p:spPr>
          <a:xfrm>
            <a:off x="1980049" y="1604330"/>
            <a:ext cx="8216062" cy="454799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scope.py</a:t>
            </a:r>
            <a:br>
              <a:rPr lang="en-GB" altLang="en-US" dirty="0"/>
            </a:br>
            <a:br>
              <a:rPr lang="en-GB" altLang="en-US" dirty="0"/>
            </a:br>
            <a:r>
              <a:rPr lang="en-GB" altLang="en-US" dirty="0"/>
              <a:t>a = 5           # global</a:t>
            </a:r>
            <a:br>
              <a:rPr lang="en-GB" altLang="en-US" dirty="0"/>
            </a:br>
            <a:br>
              <a:rPr lang="en-GB" altLang="en-US" dirty="0"/>
            </a:br>
            <a:r>
              <a:rPr lang="en-GB" altLang="en-US" dirty="0"/>
              <a:t>def </a:t>
            </a:r>
            <a:r>
              <a:rPr lang="en-GB" altLang="en-US" dirty="0" err="1"/>
              <a:t>func</a:t>
            </a:r>
            <a:r>
              <a:rPr lang="en-GB" altLang="en-US" dirty="0"/>
              <a:t>(b):</a:t>
            </a:r>
            <a:br>
              <a:rPr lang="en-GB" altLang="en-US" dirty="0"/>
            </a:br>
            <a:r>
              <a:rPr lang="en-GB" altLang="en-US" dirty="0"/>
              <a:t>  global c</a:t>
            </a:r>
            <a:br>
              <a:rPr lang="en-GB" altLang="en-US" dirty="0"/>
            </a:br>
            <a:r>
              <a:rPr lang="en-GB" altLang="en-US" dirty="0"/>
              <a:t>  </a:t>
            </a:r>
            <a:r>
              <a:rPr lang="en-GB" altLang="en-US" dirty="0" err="1"/>
              <a:t>c</a:t>
            </a:r>
            <a:r>
              <a:rPr lang="en-GB" altLang="en-US" dirty="0"/>
              <a:t> = a + b</a:t>
            </a:r>
            <a:br>
              <a:rPr lang="en-GB" altLang="en-US" dirty="0"/>
            </a:br>
            <a:r>
              <a:rPr lang="en-GB" altLang="en-US" dirty="0"/>
              <a:t>  return c</a:t>
            </a:r>
            <a:br>
              <a:rPr lang="en-GB" altLang="en-US" dirty="0"/>
            </a:br>
            <a:br>
              <a:rPr lang="en-GB" altLang="en-US" dirty="0"/>
            </a:br>
            <a:r>
              <a:rPr lang="en-GB" altLang="en-US" dirty="0"/>
              <a:t>print </a:t>
            </a:r>
            <a:r>
              <a:rPr lang="en-GB" altLang="en-US" dirty="0" err="1"/>
              <a:t>func</a:t>
            </a:r>
            <a:r>
              <a:rPr lang="en-GB" altLang="en-US" dirty="0"/>
              <a:t>(4)        # gives 4+5=9</a:t>
            </a:r>
            <a:br>
              <a:rPr lang="en-GB" altLang="en-US" dirty="0"/>
            </a:br>
            <a:r>
              <a:rPr lang="en-GB" altLang="en-US" dirty="0"/>
              <a:t>print c                  # now it's defined (9)</a:t>
            </a:r>
            <a:r>
              <a:rPr lang="ar-SA" altLang="en-US" dirty="0"/>
              <a:t>‏</a:t>
            </a: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00B909F-4AC2-46C5-A641-F8969017484C}"/>
              </a:ext>
            </a:extLst>
          </p:cNvPr>
          <p:cNvSpPr>
            <a:spLocks noGrp="1" noChangeArrowheads="1"/>
          </p:cNvSpPr>
          <p:nvPr>
            <p:ph type="title"/>
          </p:nvPr>
        </p:nvSpPr>
        <p:spPr/>
        <p:txBody>
          <a:bodyPr/>
          <a:lstStyle/>
          <a:p>
            <a:r>
              <a:rPr lang="en-US" altLang="en-US" dirty="0"/>
              <a:t>4 Major Versions of Python</a:t>
            </a:r>
          </a:p>
        </p:txBody>
      </p:sp>
      <p:sp>
        <p:nvSpPr>
          <p:cNvPr id="10243" name="Rectangle 3">
            <a:extLst>
              <a:ext uri="{FF2B5EF4-FFF2-40B4-BE49-F238E27FC236}">
                <a16:creationId xmlns:a16="http://schemas.microsoft.com/office/drawing/2014/main" id="{C7EE3336-E96B-46EF-90D3-9CA6F233889F}"/>
              </a:ext>
            </a:extLst>
          </p:cNvPr>
          <p:cNvSpPr>
            <a:spLocks noGrp="1" noChangeArrowheads="1"/>
          </p:cNvSpPr>
          <p:nvPr>
            <p:ph type="body" idx="1"/>
          </p:nvPr>
        </p:nvSpPr>
        <p:spPr/>
        <p:txBody>
          <a:bodyPr/>
          <a:lstStyle/>
          <a:p>
            <a:r>
              <a:rPr lang="en-US" altLang="en-US" dirty="0">
                <a:effectLst/>
              </a:rPr>
              <a:t>“Python” or “</a:t>
            </a:r>
            <a:r>
              <a:rPr lang="en-US" altLang="en-US" dirty="0" err="1">
                <a:effectLst/>
              </a:rPr>
              <a:t>CPython</a:t>
            </a:r>
            <a:r>
              <a:rPr lang="en-US" altLang="en-US" dirty="0">
                <a:effectLst/>
              </a:rPr>
              <a:t>” is written in C/C++</a:t>
            </a:r>
          </a:p>
          <a:p>
            <a:pPr>
              <a:buFont typeface="Wingdings" panose="05000000000000000000" pitchFamily="2" charset="2"/>
              <a:buNone/>
            </a:pPr>
            <a:r>
              <a:rPr lang="en-US" altLang="en-US" dirty="0">
                <a:effectLst/>
              </a:rPr>
              <a:t>   - Version 2.7 came out in mid-2010</a:t>
            </a:r>
          </a:p>
          <a:p>
            <a:pPr>
              <a:buFont typeface="Wingdings" panose="05000000000000000000" pitchFamily="2" charset="2"/>
              <a:buNone/>
            </a:pPr>
            <a:r>
              <a:rPr lang="en-US" altLang="en-US" dirty="0">
                <a:effectLst/>
              </a:rPr>
              <a:t>   - Version 3.1.2 came out in early 2010</a:t>
            </a:r>
          </a:p>
          <a:p>
            <a:pPr>
              <a:buFont typeface="Wingdings" panose="05000000000000000000" pitchFamily="2" charset="2"/>
              <a:buNone/>
            </a:pPr>
            <a:endParaRPr lang="en-US" altLang="en-US" dirty="0">
              <a:effectLst/>
            </a:endParaRPr>
          </a:p>
          <a:p>
            <a:r>
              <a:rPr lang="en-US" altLang="en-US" dirty="0">
                <a:effectLst/>
              </a:rPr>
              <a:t>“</a:t>
            </a:r>
            <a:r>
              <a:rPr lang="en-US" altLang="en-US" dirty="0" err="1">
                <a:effectLst/>
              </a:rPr>
              <a:t>Jython</a:t>
            </a:r>
            <a:r>
              <a:rPr lang="en-US" altLang="en-US" dirty="0">
                <a:effectLst/>
              </a:rPr>
              <a:t>” is written in Java for the JVM</a:t>
            </a:r>
          </a:p>
          <a:p>
            <a:r>
              <a:rPr lang="en-US" altLang="en-US" dirty="0">
                <a:effectLst/>
              </a:rPr>
              <a:t>“</a:t>
            </a:r>
            <a:r>
              <a:rPr lang="en-US" altLang="en-US" dirty="0" err="1">
                <a:effectLst/>
              </a:rPr>
              <a:t>IronPython</a:t>
            </a:r>
            <a:r>
              <a:rPr lang="en-US" altLang="en-US" dirty="0">
                <a:effectLst/>
              </a:rPr>
              <a:t>” is written in C# for the </a:t>
            </a:r>
            <a:r>
              <a:rPr lang="en-US" altLang="en-US" dirty="0" err="1">
                <a:effectLst/>
              </a:rPr>
              <a:t>.Net</a:t>
            </a:r>
            <a:r>
              <a:rPr lang="en-US" altLang="en-US" dirty="0">
                <a:effectLst/>
              </a:rPr>
              <a:t> environment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A2A761A8-277B-4339-ABD4-53D375643112}"/>
              </a:ext>
            </a:extLst>
          </p:cNvPr>
          <p:cNvSpPr>
            <a:spLocks noGrp="1" noChangeArrowheads="1"/>
          </p:cNvSpPr>
          <p:nvPr>
            <p:ph type="title"/>
          </p:nvPr>
        </p:nvSpPr>
        <p:spPr>
          <a:xfrm>
            <a:off x="1980049" y="313954"/>
            <a:ext cx="8216062" cy="1051310"/>
          </a:xfrm>
          <a:ln/>
        </p:spPr>
        <p:txBody>
          <a:bodyPr/>
          <a:lstStyle/>
          <a:p>
            <a:pPr>
              <a:lnSpc>
                <a:spcPct val="50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By value / by reference</a:t>
            </a:r>
          </a:p>
        </p:txBody>
      </p:sp>
      <p:sp>
        <p:nvSpPr>
          <p:cNvPr id="40962" name="Rectangle 2">
            <a:extLst>
              <a:ext uri="{FF2B5EF4-FFF2-40B4-BE49-F238E27FC236}">
                <a16:creationId xmlns:a16="http://schemas.microsoft.com/office/drawing/2014/main" id="{A293B280-ADD5-45A2-B304-FB6CD5B21FF8}"/>
              </a:ext>
            </a:extLst>
          </p:cNvPr>
          <p:cNvSpPr>
            <a:spLocks noGrp="1" noChangeArrowheads="1"/>
          </p:cNvSpPr>
          <p:nvPr>
            <p:ph type="body" idx="1"/>
          </p:nvPr>
        </p:nvSpPr>
        <p:spPr>
          <a:xfrm>
            <a:off x="1980049" y="1604329"/>
            <a:ext cx="8216062" cy="4876352"/>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Everything in Python is a reference.  However, note also that immutable objects are not changeable --- so changes to immutable objects within a function only change what object the name points to (and do not affect the caller, unless it's a global variable)</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For immutable objects (e.g., integers, strings, tuples), Python acts like C's pass by value</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For mutable objects (e.g., lists), Python acts like C's pass by pointer; in-place changes to mutable objects can affect the caller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C34A769A-3491-4E5F-8131-A041367BFC62}"/>
              </a:ext>
            </a:extLst>
          </p:cNvPr>
          <p:cNvSpPr>
            <a:spLocks noGrp="1" noChangeArrowheads="1"/>
          </p:cNvSpPr>
          <p:nvPr>
            <p:ph type="title"/>
          </p:nvPr>
        </p:nvSpPr>
        <p:spPr>
          <a:xfrm>
            <a:off x="1980049" y="313954"/>
            <a:ext cx="8216062" cy="1051310"/>
          </a:xfrm>
          <a:ln/>
        </p:spPr>
        <p:txBody>
          <a:bodyPr/>
          <a:lstStyle/>
          <a:p>
            <a:pPr>
              <a:lnSpc>
                <a:spcPct val="50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Example</a:t>
            </a:r>
          </a:p>
        </p:txBody>
      </p:sp>
      <p:sp>
        <p:nvSpPr>
          <p:cNvPr id="41986" name="Rectangle 2">
            <a:extLst>
              <a:ext uri="{FF2B5EF4-FFF2-40B4-BE49-F238E27FC236}">
                <a16:creationId xmlns:a16="http://schemas.microsoft.com/office/drawing/2014/main" id="{81357AD1-C800-4219-B0E5-C8420178B83E}"/>
              </a:ext>
            </a:extLst>
          </p:cNvPr>
          <p:cNvSpPr>
            <a:spLocks noGrp="1" noChangeArrowheads="1"/>
          </p:cNvSpPr>
          <p:nvPr>
            <p:ph type="body" idx="1"/>
          </p:nvPr>
        </p:nvSpPr>
        <p:spPr>
          <a:xfrm>
            <a:off x="1980049" y="1604329"/>
            <a:ext cx="8216062" cy="4627206"/>
          </a:xfrm>
          <a:ln/>
        </p:spPr>
        <p:txBody>
          <a:bodyPr>
            <a:normAutofit lnSpcReduction="10000"/>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1814" dirty="0"/>
              <a:t>passbyref.py</a:t>
            </a:r>
            <a:br>
              <a:rPr lang="en-GB" altLang="en-US" sz="1814" dirty="0"/>
            </a:br>
            <a:br>
              <a:rPr lang="en-GB" altLang="en-US" sz="1814" dirty="0"/>
            </a:br>
            <a:r>
              <a:rPr lang="en-GB" altLang="en-US" sz="1814" dirty="0"/>
              <a:t>def f1(</a:t>
            </a:r>
            <a:r>
              <a:rPr lang="en-GB" altLang="en-US" sz="1814" dirty="0" err="1"/>
              <a:t>x,y</a:t>
            </a:r>
            <a:r>
              <a:rPr lang="en-GB" altLang="en-US" sz="1814" dirty="0"/>
              <a:t>):</a:t>
            </a:r>
            <a:br>
              <a:rPr lang="en-GB" altLang="en-US" sz="1814" dirty="0"/>
            </a:br>
            <a:r>
              <a:rPr lang="en-GB" altLang="en-US" sz="1814" dirty="0"/>
              <a:t>    x = x * 1</a:t>
            </a:r>
            <a:br>
              <a:rPr lang="en-GB" altLang="en-US" sz="1814" dirty="0"/>
            </a:br>
            <a:r>
              <a:rPr lang="en-GB" altLang="en-US" sz="1814" dirty="0"/>
              <a:t>    y = y * 2</a:t>
            </a:r>
            <a:br>
              <a:rPr lang="en-GB" altLang="en-US" sz="1814" dirty="0"/>
            </a:br>
            <a:r>
              <a:rPr lang="en-GB" altLang="en-US" sz="1814" dirty="0"/>
              <a:t>    print x, y                            # 0 [1, 2, 1, 2]</a:t>
            </a:r>
            <a:br>
              <a:rPr lang="en-GB" altLang="en-US" sz="1814" dirty="0"/>
            </a:br>
            <a:br>
              <a:rPr lang="en-GB" altLang="en-US" sz="1814" dirty="0"/>
            </a:br>
            <a:r>
              <a:rPr lang="en-GB" altLang="en-US" sz="1814" dirty="0"/>
              <a:t>def f2(</a:t>
            </a:r>
            <a:r>
              <a:rPr lang="en-GB" altLang="en-US" sz="1814" dirty="0" err="1"/>
              <a:t>x,y</a:t>
            </a:r>
            <a:r>
              <a:rPr lang="en-GB" altLang="en-US" sz="1814" dirty="0"/>
              <a:t>):</a:t>
            </a:r>
            <a:br>
              <a:rPr lang="en-GB" altLang="en-US" sz="1814" dirty="0"/>
            </a:br>
            <a:r>
              <a:rPr lang="en-GB" altLang="en-US" sz="1814" dirty="0"/>
              <a:t>    x = x * 1</a:t>
            </a:r>
            <a:br>
              <a:rPr lang="en-GB" altLang="en-US" sz="1814" dirty="0"/>
            </a:br>
            <a:r>
              <a:rPr lang="en-GB" altLang="en-US" sz="1814" dirty="0"/>
              <a:t>    y[0] = y[0] * 2</a:t>
            </a:r>
            <a:br>
              <a:rPr lang="en-GB" altLang="en-US" sz="1814" dirty="0"/>
            </a:br>
            <a:r>
              <a:rPr lang="en-GB" altLang="en-US" sz="1814" dirty="0"/>
              <a:t>    print x, y                           # 0 [2, 2]</a:t>
            </a:r>
            <a:br>
              <a:rPr lang="en-GB" altLang="en-US" sz="1814" dirty="0"/>
            </a:br>
            <a:br>
              <a:rPr lang="en-GB" altLang="en-US" sz="1814" dirty="0"/>
            </a:br>
            <a:r>
              <a:rPr lang="en-GB" altLang="en-US" sz="1814" dirty="0"/>
              <a:t>a = 0</a:t>
            </a:r>
            <a:br>
              <a:rPr lang="en-GB" altLang="en-US" sz="1814" dirty="0"/>
            </a:br>
            <a:r>
              <a:rPr lang="en-GB" altLang="en-US" sz="1814" dirty="0"/>
              <a:t>b = [1,2]</a:t>
            </a:r>
            <a:br>
              <a:rPr lang="en-GB" altLang="en-US" sz="1814" dirty="0"/>
            </a:br>
            <a:r>
              <a:rPr lang="en-GB" altLang="en-US" sz="1814" dirty="0"/>
              <a:t>f1(</a:t>
            </a:r>
            <a:r>
              <a:rPr lang="en-GB" altLang="en-US" sz="1814" dirty="0" err="1"/>
              <a:t>a,b</a:t>
            </a:r>
            <a:r>
              <a:rPr lang="en-GB" altLang="en-US" sz="1814" dirty="0"/>
              <a:t>)</a:t>
            </a:r>
            <a:br>
              <a:rPr lang="en-GB" altLang="en-US" sz="1814" dirty="0"/>
            </a:br>
            <a:r>
              <a:rPr lang="en-GB" altLang="en-US" sz="1814" dirty="0"/>
              <a:t>print a, b                              # 0 [1, 2]</a:t>
            </a:r>
            <a:br>
              <a:rPr lang="en-GB" altLang="en-US" sz="1814" dirty="0"/>
            </a:br>
            <a:r>
              <a:rPr lang="en-GB" altLang="en-US" sz="1814" dirty="0"/>
              <a:t>f2(</a:t>
            </a:r>
            <a:r>
              <a:rPr lang="en-GB" altLang="en-US" sz="1814" dirty="0" err="1"/>
              <a:t>a,b</a:t>
            </a:r>
            <a:r>
              <a:rPr lang="en-GB" altLang="en-US" sz="1814" dirty="0"/>
              <a:t>)</a:t>
            </a:r>
            <a:br>
              <a:rPr lang="en-GB" altLang="en-US" sz="1814" dirty="0"/>
            </a:br>
            <a:r>
              <a:rPr lang="en-GB" altLang="en-US" sz="1814" dirty="0"/>
              <a:t>print a, b                              # 0 [2, 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a:extLst>
              <a:ext uri="{FF2B5EF4-FFF2-40B4-BE49-F238E27FC236}">
                <a16:creationId xmlns:a16="http://schemas.microsoft.com/office/drawing/2014/main" id="{0A82E2B5-F6A5-484E-ABA2-31ECF712E5A0}"/>
              </a:ext>
            </a:extLst>
          </p:cNvPr>
          <p:cNvSpPr>
            <a:spLocks noGrp="1" noChangeArrowheads="1"/>
          </p:cNvSpPr>
          <p:nvPr>
            <p:ph type="title"/>
          </p:nvPr>
        </p:nvSpPr>
        <p:spPr>
          <a:xfrm>
            <a:off x="1980049" y="313953"/>
            <a:ext cx="8220383" cy="1054191"/>
          </a:xfrm>
          <a:ln/>
        </p:spPr>
        <p:txBody>
          <a:bodyPr/>
          <a:lstStyle/>
          <a:p>
            <a:pPr>
              <a:lnSpc>
                <a:spcPct val="62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Passing lists as arguments</a:t>
            </a:r>
          </a:p>
        </p:txBody>
      </p:sp>
      <p:sp>
        <p:nvSpPr>
          <p:cNvPr id="97282" name="Rectangle 2">
            <a:extLst>
              <a:ext uri="{FF2B5EF4-FFF2-40B4-BE49-F238E27FC236}">
                <a16:creationId xmlns:a16="http://schemas.microsoft.com/office/drawing/2014/main" id="{1DE39700-0469-4EC5-9E9A-CB5403C5AF9E}"/>
              </a:ext>
            </a:extLst>
          </p:cNvPr>
          <p:cNvSpPr>
            <a:spLocks noGrp="1" noChangeArrowheads="1"/>
          </p:cNvSpPr>
          <p:nvPr>
            <p:ph type="body" idx="1"/>
          </p:nvPr>
        </p:nvSpPr>
        <p:spPr>
          <a:xfrm>
            <a:off x="1980049" y="1604329"/>
            <a:ext cx="8220383" cy="4437106"/>
          </a:xfrm>
          <a:ln/>
        </p:spPr>
        <p:txBody>
          <a:bodyPr/>
          <a:lstStyle/>
          <a:p>
            <a:pPr marL="364366" indent="-269314">
              <a:lnSpc>
                <a:spcPct val="62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Lists can be passed in cases where there may be a variable number of arguments</a:t>
            </a:r>
            <a:br>
              <a:rPr lang="en-GB" altLang="en-US" dirty="0"/>
            </a:br>
            <a:br>
              <a:rPr lang="en-GB" altLang="en-US" dirty="0"/>
            </a:br>
            <a:r>
              <a:rPr lang="en-GB" altLang="en-US" dirty="0"/>
              <a:t>listarg.py:</a:t>
            </a:r>
            <a:br>
              <a:rPr lang="en-GB" altLang="en-US" dirty="0"/>
            </a:br>
            <a:br>
              <a:rPr lang="en-GB" altLang="en-US" dirty="0"/>
            </a:br>
            <a:r>
              <a:rPr lang="en-GB" altLang="en-US" dirty="0"/>
              <a:t>def sum(*</a:t>
            </a:r>
            <a:r>
              <a:rPr lang="en-GB" altLang="en-US" dirty="0" err="1"/>
              <a:t>args</a:t>
            </a:r>
            <a:r>
              <a:rPr lang="en-GB" altLang="en-US" dirty="0"/>
              <a:t>):</a:t>
            </a:r>
            <a:br>
              <a:rPr lang="en-GB" altLang="en-US" dirty="0"/>
            </a:br>
            <a:r>
              <a:rPr lang="en-GB" altLang="en-US" dirty="0"/>
              <a:t>  result = 0</a:t>
            </a:r>
            <a:br>
              <a:rPr lang="en-GB" altLang="en-US" dirty="0"/>
            </a:br>
            <a:r>
              <a:rPr lang="en-GB" altLang="en-US" dirty="0"/>
              <a:t>  for </a:t>
            </a:r>
            <a:r>
              <a:rPr lang="en-GB" altLang="en-US" dirty="0" err="1"/>
              <a:t>arg</a:t>
            </a:r>
            <a:r>
              <a:rPr lang="en-GB" altLang="en-US" dirty="0"/>
              <a:t> in </a:t>
            </a:r>
            <a:r>
              <a:rPr lang="en-GB" altLang="en-US" dirty="0" err="1"/>
              <a:t>args</a:t>
            </a:r>
            <a:r>
              <a:rPr lang="en-GB" altLang="en-US" dirty="0"/>
              <a:t>:</a:t>
            </a:r>
            <a:br>
              <a:rPr lang="en-GB" altLang="en-US" dirty="0"/>
            </a:br>
            <a:r>
              <a:rPr lang="en-GB" altLang="en-US" dirty="0"/>
              <a:t>    result += </a:t>
            </a:r>
            <a:r>
              <a:rPr lang="en-GB" altLang="en-US" dirty="0" err="1"/>
              <a:t>arg</a:t>
            </a:r>
            <a:br>
              <a:rPr lang="en-GB" altLang="en-US" dirty="0"/>
            </a:br>
            <a:r>
              <a:rPr lang="en-GB" altLang="en-US" dirty="0"/>
              <a:t>  return result</a:t>
            </a:r>
            <a:br>
              <a:rPr lang="en-GB" altLang="en-US" dirty="0"/>
            </a:br>
            <a:br>
              <a:rPr lang="en-GB" altLang="en-US" dirty="0"/>
            </a:br>
            <a:r>
              <a:rPr lang="en-GB" altLang="en-US" dirty="0"/>
              <a:t>print sum(1,2,3)</a:t>
            </a:r>
            <a:br>
              <a:rPr lang="en-GB" altLang="en-US" dirty="0"/>
            </a:br>
            <a:r>
              <a:rPr lang="en-GB" altLang="en-US" dirty="0"/>
              <a:t>6</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2E35829C-1529-4FF0-A930-B0D953407D53}"/>
              </a:ext>
            </a:extLst>
          </p:cNvPr>
          <p:cNvSpPr>
            <a:spLocks noGrp="1" noChangeArrowheads="1"/>
          </p:cNvSpPr>
          <p:nvPr>
            <p:ph type="title"/>
          </p:nvPr>
        </p:nvSpPr>
        <p:spPr>
          <a:xfrm>
            <a:off x="1980049" y="313953"/>
            <a:ext cx="8220383" cy="1054191"/>
          </a:xfrm>
          <a:ln/>
        </p:spPr>
        <p:txBody>
          <a:bodyPr/>
          <a:lstStyle/>
          <a:p>
            <a:pPr>
              <a:lnSpc>
                <a:spcPct val="62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Keyword arguments</a:t>
            </a:r>
          </a:p>
        </p:txBody>
      </p:sp>
      <p:sp>
        <p:nvSpPr>
          <p:cNvPr id="98306" name="Rectangle 2">
            <a:extLst>
              <a:ext uri="{FF2B5EF4-FFF2-40B4-BE49-F238E27FC236}">
                <a16:creationId xmlns:a16="http://schemas.microsoft.com/office/drawing/2014/main" id="{951030B9-E6DF-4B0D-8C17-935E3396E363}"/>
              </a:ext>
            </a:extLst>
          </p:cNvPr>
          <p:cNvSpPr>
            <a:spLocks noGrp="1" noChangeArrowheads="1"/>
          </p:cNvSpPr>
          <p:nvPr>
            <p:ph type="body" idx="1"/>
          </p:nvPr>
        </p:nvSpPr>
        <p:spPr>
          <a:xfrm>
            <a:off x="1980049" y="1604329"/>
            <a:ext cx="8220383" cy="4667530"/>
          </a:xfrm>
          <a:ln/>
        </p:spPr>
        <p:txBody>
          <a:bodyPr/>
          <a:lstStyle/>
          <a:p>
            <a:pPr marL="364366" indent="-269314">
              <a:lnSpc>
                <a:spcPct val="62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The caller of a function can place the arguments in the correct order (“positional arguments”), but alternatively, some arguments can be designated by keywords</a:t>
            </a:r>
          </a:p>
          <a:p>
            <a:pPr marL="364366" indent="-269314">
              <a:lnSpc>
                <a:spcPct val="62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Note: this example calls the function with the arguments in the wrong order, but the arguments are passed with keyword syntax so it doesn't matter:</a:t>
            </a:r>
            <a:br>
              <a:rPr lang="en-GB" altLang="en-US" dirty="0"/>
            </a:br>
            <a:br>
              <a:rPr lang="en-GB" altLang="en-US" dirty="0"/>
            </a:br>
            <a:r>
              <a:rPr lang="en-GB" altLang="en-US" dirty="0"/>
              <a:t>def </a:t>
            </a:r>
            <a:r>
              <a:rPr lang="en-GB" altLang="en-US" dirty="0" err="1"/>
              <a:t>print_hello</a:t>
            </a:r>
            <a:r>
              <a:rPr lang="en-GB" altLang="en-US" dirty="0"/>
              <a:t>(</a:t>
            </a:r>
            <a:r>
              <a:rPr lang="en-GB" altLang="en-US" dirty="0" err="1"/>
              <a:t>firstname</a:t>
            </a:r>
            <a:r>
              <a:rPr lang="en-GB" altLang="en-US" dirty="0"/>
              <a:t>="", </a:t>
            </a:r>
            <a:r>
              <a:rPr lang="en-GB" altLang="en-US" dirty="0" err="1"/>
              <a:t>lastname</a:t>
            </a:r>
            <a:r>
              <a:rPr lang="en-GB" altLang="en-US" dirty="0"/>
              <a:t>=""):</a:t>
            </a:r>
            <a:br>
              <a:rPr lang="en-GB" altLang="en-US" dirty="0"/>
            </a:br>
            <a:r>
              <a:rPr lang="en-GB" altLang="en-US" dirty="0"/>
              <a:t>  print "Hello, %s %s" % (</a:t>
            </a:r>
            <a:r>
              <a:rPr lang="en-GB" altLang="en-US" dirty="0" err="1"/>
              <a:t>firstname</a:t>
            </a:r>
            <a:r>
              <a:rPr lang="en-GB" altLang="en-US" dirty="0"/>
              <a:t>, </a:t>
            </a:r>
            <a:r>
              <a:rPr lang="en-GB" altLang="en-US" dirty="0" err="1"/>
              <a:t>lastname</a:t>
            </a:r>
            <a:r>
              <a:rPr lang="en-GB" altLang="en-US" dirty="0"/>
              <a:t>)</a:t>
            </a:r>
            <a:br>
              <a:rPr lang="en-GB" altLang="en-US" dirty="0"/>
            </a:br>
            <a:br>
              <a:rPr lang="en-GB" altLang="en-US" dirty="0"/>
            </a:br>
            <a:r>
              <a:rPr lang="en-GB" altLang="en-US" dirty="0" err="1"/>
              <a:t>print_hello</a:t>
            </a:r>
            <a:r>
              <a:rPr lang="en-GB" altLang="en-US" dirty="0"/>
              <a:t>(</a:t>
            </a:r>
            <a:r>
              <a:rPr lang="en-GB" altLang="en-US" dirty="0" err="1"/>
              <a:t>lastname</a:t>
            </a:r>
            <a:r>
              <a:rPr lang="en-GB" altLang="en-US" dirty="0"/>
              <a:t>="Sherrill",</a:t>
            </a:r>
            <a:br>
              <a:rPr lang="en-GB" altLang="en-US" dirty="0"/>
            </a:br>
            <a:r>
              <a:rPr lang="en-GB" altLang="en-US" dirty="0"/>
              <a:t>  </a:t>
            </a:r>
            <a:r>
              <a:rPr lang="en-GB" altLang="en-US" dirty="0" err="1"/>
              <a:t>firstname</a:t>
            </a:r>
            <a:r>
              <a:rPr lang="en-GB" altLang="en-US" dirty="0"/>
              <a:t>="David")</a:t>
            </a:r>
            <a:br>
              <a:rPr lang="en-GB" altLang="en-US" dirty="0"/>
            </a:br>
            <a:br>
              <a:rPr lang="en-GB" altLang="en-US" dirty="0"/>
            </a:br>
            <a:r>
              <a:rPr lang="en-GB" altLang="en-US" dirty="0"/>
              <a:t>Hello, David Sherrill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EE1CE120-5737-4BEC-B608-800CDFDF9723}"/>
              </a:ext>
            </a:extLst>
          </p:cNvPr>
          <p:cNvSpPr>
            <a:spLocks noGrp="1" noChangeArrowheads="1"/>
          </p:cNvSpPr>
          <p:nvPr>
            <p:ph type="title"/>
          </p:nvPr>
        </p:nvSpPr>
        <p:spPr>
          <a:xfrm>
            <a:off x="1980049" y="313953"/>
            <a:ext cx="8220383" cy="1054191"/>
          </a:xfrm>
          <a:ln/>
        </p:spPr>
        <p:txBody>
          <a:bodyPr/>
          <a:lstStyle/>
          <a:p>
            <a:pPr>
              <a:lnSpc>
                <a:spcPct val="62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Mixing keyword and positional arguments</a:t>
            </a:r>
          </a:p>
        </p:txBody>
      </p:sp>
      <p:sp>
        <p:nvSpPr>
          <p:cNvPr id="99330" name="Rectangle 2">
            <a:extLst>
              <a:ext uri="{FF2B5EF4-FFF2-40B4-BE49-F238E27FC236}">
                <a16:creationId xmlns:a16="http://schemas.microsoft.com/office/drawing/2014/main" id="{AD49D606-260C-4590-90A8-E4C2A5200BE2}"/>
              </a:ext>
            </a:extLst>
          </p:cNvPr>
          <p:cNvSpPr>
            <a:spLocks noGrp="1" noChangeArrowheads="1"/>
          </p:cNvSpPr>
          <p:nvPr>
            <p:ph type="body" idx="1"/>
          </p:nvPr>
        </p:nvSpPr>
        <p:spPr>
          <a:xfrm>
            <a:off x="1980049" y="1604329"/>
            <a:ext cx="8220383" cy="4437106"/>
          </a:xfrm>
          <a:ln/>
        </p:spPr>
        <p:txBody>
          <a:bodyPr/>
          <a:lstStyle/>
          <a:p>
            <a:pPr marL="364366" indent="-269314">
              <a:lnSpc>
                <a:spcPct val="62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Another use of the * operator is to designate that all arguments after it must be keyword arguments</a:t>
            </a:r>
          </a:p>
          <a:p>
            <a:pPr marL="364366" indent="-269314">
              <a:lnSpc>
                <a:spcPct val="62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This is new to Python 3?</a:t>
            </a:r>
            <a:br>
              <a:rPr lang="en-GB" altLang="en-US" dirty="0"/>
            </a:br>
            <a:br>
              <a:rPr lang="en-GB" altLang="en-US" dirty="0"/>
            </a:br>
            <a:r>
              <a:rPr lang="en-GB" altLang="en-US" dirty="0"/>
              <a:t>def area(x, y,</a:t>
            </a:r>
            <a:r>
              <a:rPr lang="en-GB" altLang="en-US" b="1" dirty="0"/>
              <a:t> *, </a:t>
            </a:r>
            <a:r>
              <a:rPr lang="en-GB" altLang="en-US" dirty="0"/>
              <a:t>units=”inches”):</a:t>
            </a:r>
            <a:br>
              <a:rPr lang="en-GB" altLang="en-US" dirty="0"/>
            </a:br>
            <a:r>
              <a:rPr lang="en-GB" altLang="en-US" dirty="0"/>
              <a:t>  print x*y, “square %s” % units</a:t>
            </a:r>
            <a:br>
              <a:rPr lang="en-GB" altLang="en-US" dirty="0"/>
            </a:br>
            <a:br>
              <a:rPr lang="en-GB" altLang="en-US" dirty="0"/>
            </a:br>
            <a:r>
              <a:rPr lang="en-GB" altLang="en-US" dirty="0"/>
              <a:t>area(2,3,”centimeters”)</a:t>
            </a:r>
            <a:br>
              <a:rPr lang="en-GB" altLang="en-US" dirty="0"/>
            </a:br>
            <a:r>
              <a:rPr lang="en-GB" altLang="en-US" dirty="0"/>
              <a:t>6 square </a:t>
            </a:r>
            <a:r>
              <a:rPr lang="en-GB" altLang="en-US" dirty="0" err="1"/>
              <a:t>centimeters</a:t>
            </a: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81F01603-A475-4CC9-BC9F-6690FA6C2706}"/>
              </a:ext>
            </a:extLst>
          </p:cNvPr>
          <p:cNvSpPr>
            <a:spLocks noGrp="1" noChangeArrowheads="1"/>
          </p:cNvSpPr>
          <p:nvPr>
            <p:ph type="title"/>
          </p:nvPr>
        </p:nvSpPr>
        <p:spPr>
          <a:xfrm>
            <a:off x="1980049" y="313953"/>
            <a:ext cx="8220383" cy="1054191"/>
          </a:xfrm>
          <a:ln/>
        </p:spPr>
        <p:txBody>
          <a:bodyPr/>
          <a:lstStyle/>
          <a:p>
            <a:pPr>
              <a:lnSpc>
                <a:spcPct val="62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Passing dictionaries to functions</a:t>
            </a:r>
          </a:p>
        </p:txBody>
      </p:sp>
      <p:sp>
        <p:nvSpPr>
          <p:cNvPr id="100354" name="Rectangle 2">
            <a:extLst>
              <a:ext uri="{FF2B5EF4-FFF2-40B4-BE49-F238E27FC236}">
                <a16:creationId xmlns:a16="http://schemas.microsoft.com/office/drawing/2014/main" id="{9F6EBA3C-2126-4099-A68D-40F7E850B1B3}"/>
              </a:ext>
            </a:extLst>
          </p:cNvPr>
          <p:cNvSpPr>
            <a:spLocks noGrp="1" noChangeArrowheads="1"/>
          </p:cNvSpPr>
          <p:nvPr>
            <p:ph type="body" idx="1"/>
          </p:nvPr>
        </p:nvSpPr>
        <p:spPr>
          <a:xfrm>
            <a:off x="1980049" y="1604329"/>
            <a:ext cx="8220383" cy="4776982"/>
          </a:xfrm>
          <a:ln/>
        </p:spPr>
        <p:txBody>
          <a:bodyPr/>
          <a:lstStyle/>
          <a:p>
            <a:pPr marL="364366" indent="-269314">
              <a:lnSpc>
                <a:spcPct val="62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Dictionaries will be discussed later</a:t>
            </a:r>
            <a:br>
              <a:rPr lang="en-GB" altLang="en-US" dirty="0"/>
            </a:br>
            <a:br>
              <a:rPr lang="en-GB" altLang="en-US" dirty="0"/>
            </a:br>
            <a:r>
              <a:rPr lang="en-GB" altLang="en-US" dirty="0"/>
              <a:t>dict-args.py:</a:t>
            </a:r>
            <a:br>
              <a:rPr lang="en-GB" altLang="en-US" dirty="0"/>
            </a:br>
            <a:br>
              <a:rPr lang="en-GB" altLang="en-US" dirty="0"/>
            </a:br>
            <a:r>
              <a:rPr lang="en-GB" altLang="en-US" dirty="0"/>
              <a:t>def </a:t>
            </a:r>
            <a:r>
              <a:rPr lang="en-GB" altLang="en-US" dirty="0" err="1"/>
              <a:t>print_dict</a:t>
            </a:r>
            <a:r>
              <a:rPr lang="en-GB" altLang="en-US" dirty="0"/>
              <a:t>(**</a:t>
            </a:r>
            <a:r>
              <a:rPr lang="en-GB" altLang="en-US" dirty="0" err="1"/>
              <a:t>kwargs</a:t>
            </a:r>
            <a:r>
              <a:rPr lang="en-GB" altLang="en-US" dirty="0"/>
              <a:t>):</a:t>
            </a:r>
            <a:br>
              <a:rPr lang="en-GB" altLang="en-US" dirty="0"/>
            </a:br>
            <a:r>
              <a:rPr lang="en-GB" altLang="en-US" dirty="0"/>
              <a:t>  for key in </a:t>
            </a:r>
            <a:r>
              <a:rPr lang="en-GB" altLang="en-US" dirty="0" err="1"/>
              <a:t>kwargs.keys</a:t>
            </a:r>
            <a:r>
              <a:rPr lang="en-GB" altLang="en-US" dirty="0"/>
              <a:t>():</a:t>
            </a:r>
            <a:br>
              <a:rPr lang="en-GB" altLang="en-US" dirty="0"/>
            </a:br>
            <a:r>
              <a:rPr lang="en-GB" altLang="en-US" dirty="0"/>
              <a:t>    print "%s = %s" % (key, </a:t>
            </a:r>
            <a:r>
              <a:rPr lang="en-GB" altLang="en-US" dirty="0" err="1"/>
              <a:t>kwargs</a:t>
            </a:r>
            <a:r>
              <a:rPr lang="en-GB" altLang="en-US" dirty="0"/>
              <a:t>[key])</a:t>
            </a:r>
            <a:br>
              <a:rPr lang="en-GB" altLang="en-US" dirty="0"/>
            </a:br>
            <a:br>
              <a:rPr lang="en-GB" altLang="en-US" dirty="0"/>
            </a:br>
            <a:r>
              <a:rPr lang="en-GB" altLang="en-US" dirty="0" err="1"/>
              <a:t>user_info</a:t>
            </a:r>
            <a:r>
              <a:rPr lang="en-GB" altLang="en-US" dirty="0"/>
              <a:t> = </a:t>
            </a:r>
            <a:r>
              <a:rPr lang="en-GB" altLang="en-US" dirty="0" err="1"/>
              <a:t>dict</a:t>
            </a:r>
            <a:r>
              <a:rPr lang="en-GB" altLang="en-US" dirty="0"/>
              <a:t>(name="David", </a:t>
            </a:r>
            <a:r>
              <a:rPr lang="en-GB" altLang="en-US" dirty="0" err="1"/>
              <a:t>uid</a:t>
            </a:r>
            <a:r>
              <a:rPr lang="en-GB" altLang="en-US" dirty="0"/>
              <a:t>=593, </a:t>
            </a:r>
            <a:r>
              <a:rPr lang="en-GB" altLang="en-US" dirty="0" err="1"/>
              <a:t>homedir</a:t>
            </a:r>
            <a:r>
              <a:rPr lang="en-GB" altLang="en-US" dirty="0"/>
              <a:t>="/home/users/</a:t>
            </a:r>
            <a:r>
              <a:rPr lang="en-GB" altLang="en-US" dirty="0" err="1"/>
              <a:t>david</a:t>
            </a:r>
            <a:r>
              <a:rPr lang="en-GB" altLang="en-US" dirty="0"/>
              <a:t>")</a:t>
            </a:r>
            <a:br>
              <a:rPr lang="en-GB" altLang="en-US" dirty="0"/>
            </a:br>
            <a:br>
              <a:rPr lang="en-GB" altLang="en-US" dirty="0"/>
            </a:br>
            <a:r>
              <a:rPr lang="en-GB" altLang="en-US" dirty="0" err="1"/>
              <a:t>print_dict</a:t>
            </a:r>
            <a:r>
              <a:rPr lang="en-GB" altLang="en-US" dirty="0"/>
              <a:t>(**</a:t>
            </a:r>
            <a:r>
              <a:rPr lang="en-GB" altLang="en-US" dirty="0" err="1"/>
              <a:t>user_info</a:t>
            </a:r>
            <a:r>
              <a:rPr lang="en-GB" altLang="en-US" dirty="0"/>
              <a:t>) # note: need ** here!!</a:t>
            </a:r>
            <a:br>
              <a:rPr lang="en-GB" altLang="en-US" dirty="0"/>
            </a:br>
            <a:br>
              <a:rPr lang="en-GB" altLang="en-US" dirty="0"/>
            </a:br>
            <a:r>
              <a:rPr lang="en-GB" altLang="en-US" dirty="0"/>
              <a:t>output: (note: dictionary entries are unordered)</a:t>
            </a:r>
            <a:br>
              <a:rPr lang="en-GB" altLang="en-US" dirty="0"/>
            </a:br>
            <a:r>
              <a:rPr lang="en-GB" altLang="en-US" dirty="0" err="1"/>
              <a:t>uid</a:t>
            </a:r>
            <a:r>
              <a:rPr lang="en-GB" altLang="en-US" dirty="0"/>
              <a:t> = 593</a:t>
            </a:r>
            <a:br>
              <a:rPr lang="en-GB" altLang="en-US" dirty="0"/>
            </a:br>
            <a:r>
              <a:rPr lang="en-GB" altLang="en-US" dirty="0"/>
              <a:t>name = David</a:t>
            </a:r>
            <a:br>
              <a:rPr lang="en-GB" altLang="en-US" dirty="0"/>
            </a:br>
            <a:r>
              <a:rPr lang="en-GB" altLang="en-US" dirty="0" err="1"/>
              <a:t>homedir</a:t>
            </a:r>
            <a:r>
              <a:rPr lang="en-GB" altLang="en-US" dirty="0"/>
              <a:t> = /home/users/</a:t>
            </a:r>
            <a:r>
              <a:rPr lang="en-GB" altLang="en-US" dirty="0" err="1"/>
              <a:t>david</a:t>
            </a: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013CEAA8-4514-4FAA-A6C5-1B61EA583A50}"/>
              </a:ext>
            </a:extLst>
          </p:cNvPr>
          <p:cNvSpPr>
            <a:spLocks noGrp="1" noChangeArrowheads="1"/>
          </p:cNvSpPr>
          <p:nvPr>
            <p:ph type="title"/>
          </p:nvPr>
        </p:nvSpPr>
        <p:spPr>
          <a:xfrm>
            <a:off x="1980049" y="313953"/>
            <a:ext cx="8220383" cy="1054191"/>
          </a:xfrm>
          <a:ln/>
        </p:spPr>
        <p:txBody>
          <a:bodyPr/>
          <a:lstStyle/>
          <a:p>
            <a:pPr>
              <a:lnSpc>
                <a:spcPct val="62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Dictionary arguments</a:t>
            </a:r>
          </a:p>
        </p:txBody>
      </p:sp>
      <p:sp>
        <p:nvSpPr>
          <p:cNvPr id="101378" name="Rectangle 2">
            <a:extLst>
              <a:ext uri="{FF2B5EF4-FFF2-40B4-BE49-F238E27FC236}">
                <a16:creationId xmlns:a16="http://schemas.microsoft.com/office/drawing/2014/main" id="{ED337EC4-35DA-4AA8-97DF-96BA02B81719}"/>
              </a:ext>
            </a:extLst>
          </p:cNvPr>
          <p:cNvSpPr>
            <a:spLocks noGrp="1" noChangeArrowheads="1"/>
          </p:cNvSpPr>
          <p:nvPr>
            <p:ph type="body" idx="1"/>
          </p:nvPr>
        </p:nvSpPr>
        <p:spPr>
          <a:xfrm>
            <a:off x="1980049" y="1604329"/>
            <a:ext cx="8220383" cy="4437106"/>
          </a:xfrm>
          <a:ln/>
        </p:spPr>
        <p:txBody>
          <a:bodyPr/>
          <a:lstStyle/>
          <a:p>
            <a:pPr marL="364366" indent="-269314">
              <a:lnSpc>
                <a:spcPct val="62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Note: dictionaries can be passed as arguments even to “normal” functions wanting positional arguments!</a:t>
            </a:r>
            <a:br>
              <a:rPr lang="en-GB" altLang="en-US" dirty="0"/>
            </a:br>
            <a:br>
              <a:rPr lang="en-GB" altLang="en-US" dirty="0"/>
            </a:br>
            <a:r>
              <a:rPr lang="en-GB" altLang="en-US" dirty="0"/>
              <a:t>dict-args.py:</a:t>
            </a:r>
            <a:br>
              <a:rPr lang="en-GB" altLang="en-US" dirty="0"/>
            </a:br>
            <a:br>
              <a:rPr lang="en-GB" altLang="en-US" dirty="0"/>
            </a:br>
            <a:r>
              <a:rPr lang="en-GB" altLang="en-US" dirty="0"/>
              <a:t>def area(x, y, units="inches"):</a:t>
            </a:r>
            <a:br>
              <a:rPr lang="en-GB" altLang="en-US" dirty="0"/>
            </a:br>
            <a:r>
              <a:rPr lang="en-GB" altLang="en-US" dirty="0"/>
              <a:t>  print x*y, "square %s" % units</a:t>
            </a:r>
            <a:br>
              <a:rPr lang="en-GB" altLang="en-US" dirty="0"/>
            </a:br>
            <a:br>
              <a:rPr lang="en-GB" altLang="en-US" dirty="0"/>
            </a:br>
            <a:r>
              <a:rPr lang="en-GB" altLang="en-US" dirty="0" err="1"/>
              <a:t>area_info</a:t>
            </a:r>
            <a:r>
              <a:rPr lang="en-GB" altLang="en-US" dirty="0"/>
              <a:t> = </a:t>
            </a:r>
            <a:r>
              <a:rPr lang="en-GB" altLang="en-US" dirty="0" err="1"/>
              <a:t>dict</a:t>
            </a:r>
            <a:r>
              <a:rPr lang="en-GB" altLang="en-US" dirty="0"/>
              <a:t>(x=2, y=3, units="</a:t>
            </a:r>
            <a:r>
              <a:rPr lang="en-GB" altLang="en-US" dirty="0" err="1"/>
              <a:t>centimeters</a:t>
            </a:r>
            <a:r>
              <a:rPr lang="en-GB" altLang="en-US" dirty="0"/>
              <a:t>")</a:t>
            </a:r>
            <a:br>
              <a:rPr lang="en-GB" altLang="en-US" dirty="0"/>
            </a:br>
            <a:r>
              <a:rPr lang="en-GB" altLang="en-US" dirty="0"/>
              <a:t>area(**</a:t>
            </a:r>
            <a:r>
              <a:rPr lang="en-GB" altLang="en-US" dirty="0" err="1"/>
              <a:t>area_info</a:t>
            </a:r>
            <a:r>
              <a:rPr lang="en-GB" altLang="en-US" dirty="0"/>
              <a:t>)</a:t>
            </a:r>
            <a:br>
              <a:rPr lang="en-GB" altLang="en-US" dirty="0"/>
            </a:br>
            <a:br>
              <a:rPr lang="en-GB" altLang="en-US" dirty="0"/>
            </a:br>
            <a:r>
              <a:rPr lang="en-GB" altLang="en-US" dirty="0"/>
              <a:t>output: 6 square </a:t>
            </a:r>
            <a:r>
              <a:rPr lang="en-GB" altLang="en-US" dirty="0" err="1"/>
              <a:t>centimeters</a:t>
            </a:r>
            <a:br>
              <a:rPr lang="en-GB" altLang="en-US" dirty="0"/>
            </a:br>
            <a:br>
              <a:rPr lang="en-GB" altLang="en-US" dirty="0"/>
            </a:b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a:extLst>
              <a:ext uri="{FF2B5EF4-FFF2-40B4-BE49-F238E27FC236}">
                <a16:creationId xmlns:a16="http://schemas.microsoft.com/office/drawing/2014/main" id="{51D07160-2A61-4331-8106-083E22135ABF}"/>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Chapter 7: Advanced Functions</a:t>
            </a:r>
          </a:p>
        </p:txBody>
      </p:sp>
      <p:sp>
        <p:nvSpPr>
          <p:cNvPr id="96258" name="Rectangle 2">
            <a:extLst>
              <a:ext uri="{FF2B5EF4-FFF2-40B4-BE49-F238E27FC236}">
                <a16:creationId xmlns:a16="http://schemas.microsoft.com/office/drawing/2014/main" id="{8EEA395E-A344-4856-8977-AAB335478110}"/>
              </a:ext>
            </a:extLst>
          </p:cNvPr>
          <p:cNvSpPr>
            <a:spLocks noGrp="1" noChangeArrowheads="1"/>
          </p:cNvSpPr>
          <p:nvPr>
            <p:ph type="body" idx="1"/>
          </p:nvPr>
        </p:nvSpPr>
        <p:spPr>
          <a:xfrm>
            <a:off x="1980049" y="1604329"/>
            <a:ext cx="8214622" cy="443134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Lambda functions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apply()</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map()</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filter()</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reduce()</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List comprehensions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FABB82A4-0DDA-434C-851C-9F7D76662E4E}"/>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Lambda functions</a:t>
            </a:r>
          </a:p>
        </p:txBody>
      </p:sp>
      <p:sp>
        <p:nvSpPr>
          <p:cNvPr id="102402" name="Rectangle 2">
            <a:extLst>
              <a:ext uri="{FF2B5EF4-FFF2-40B4-BE49-F238E27FC236}">
                <a16:creationId xmlns:a16="http://schemas.microsoft.com/office/drawing/2014/main" id="{06E6A31B-F194-49D7-9C68-FD4318A7ADC7}"/>
              </a:ext>
            </a:extLst>
          </p:cNvPr>
          <p:cNvSpPr>
            <a:spLocks noGrp="1" noChangeArrowheads="1"/>
          </p:cNvSpPr>
          <p:nvPr>
            <p:ph type="body" idx="1"/>
          </p:nvPr>
        </p:nvSpPr>
        <p:spPr>
          <a:xfrm>
            <a:off x="1980049" y="1604329"/>
            <a:ext cx="8214622" cy="4463029"/>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Shorthand version of def statement, useful for “</a:t>
            </a:r>
            <a:r>
              <a:rPr lang="en-GB" altLang="en-US" dirty="0" err="1"/>
              <a:t>inlining</a:t>
            </a:r>
            <a:r>
              <a:rPr lang="en-GB" altLang="en-US" dirty="0"/>
              <a:t>” functions and other situations where it's convenient to keep the code of the function close to where it's needed</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only contain an expression in the function definition, not a block of statements (e.g., no if statements, etc)</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 lambda returns a function; the programmer can decide whether or not to assign this function to a name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9D707443-FFBB-4D72-9AED-9D9CAF5FDF1C}"/>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Lambda example</a:t>
            </a:r>
          </a:p>
        </p:txBody>
      </p:sp>
      <p:sp>
        <p:nvSpPr>
          <p:cNvPr id="103426" name="Rectangle 2">
            <a:extLst>
              <a:ext uri="{FF2B5EF4-FFF2-40B4-BE49-F238E27FC236}">
                <a16:creationId xmlns:a16="http://schemas.microsoft.com/office/drawing/2014/main" id="{D0337E11-0E41-4ACB-AAE8-78C8BAA1C977}"/>
              </a:ext>
            </a:extLst>
          </p:cNvPr>
          <p:cNvSpPr>
            <a:spLocks noGrp="1" noChangeArrowheads="1"/>
          </p:cNvSpPr>
          <p:nvPr>
            <p:ph type="body" idx="1"/>
          </p:nvPr>
        </p:nvSpPr>
        <p:spPr>
          <a:xfrm>
            <a:off x="1980049" y="1604329"/>
            <a:ext cx="8214622" cy="443134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Simple example:</a:t>
            </a:r>
            <a:br>
              <a:rPr lang="en-GB" altLang="en-US" dirty="0"/>
            </a:br>
            <a:br>
              <a:rPr lang="en-GB" altLang="en-US" dirty="0"/>
            </a:br>
            <a:r>
              <a:rPr lang="en-GB" altLang="en-US" dirty="0"/>
              <a:t>&gt;&gt;&gt; def sum(</a:t>
            </a:r>
            <a:r>
              <a:rPr lang="en-GB" altLang="en-US" dirty="0" err="1"/>
              <a:t>x,y</a:t>
            </a:r>
            <a:r>
              <a:rPr lang="en-GB" altLang="en-US" dirty="0"/>
              <a:t>): return </a:t>
            </a:r>
            <a:r>
              <a:rPr lang="en-GB" altLang="en-US" dirty="0" err="1"/>
              <a:t>x+y</a:t>
            </a:r>
            <a:br>
              <a:rPr lang="en-GB" altLang="en-US" dirty="0"/>
            </a:br>
            <a:r>
              <a:rPr lang="en-GB" altLang="en-US" dirty="0"/>
              <a:t>&gt;&gt;&gt; ...</a:t>
            </a:r>
            <a:br>
              <a:rPr lang="en-GB" altLang="en-US" dirty="0"/>
            </a:br>
            <a:r>
              <a:rPr lang="en-GB" altLang="en-US" dirty="0"/>
              <a:t>&gt;&gt;&gt; sum(1,2)</a:t>
            </a:r>
            <a:br>
              <a:rPr lang="en-GB" altLang="en-US" dirty="0"/>
            </a:br>
            <a:r>
              <a:rPr lang="en-GB" altLang="en-US" dirty="0"/>
              <a:t>3</a:t>
            </a:r>
            <a:br>
              <a:rPr lang="en-GB" altLang="en-US" dirty="0"/>
            </a:br>
            <a:r>
              <a:rPr lang="en-GB" altLang="en-US" dirty="0"/>
              <a:t>&gt;&gt;&gt; sum2 = lambda x, y: </a:t>
            </a:r>
            <a:r>
              <a:rPr lang="en-GB" altLang="en-US" dirty="0" err="1"/>
              <a:t>x+y</a:t>
            </a:r>
            <a:br>
              <a:rPr lang="en-GB" altLang="en-US" dirty="0"/>
            </a:br>
            <a:r>
              <a:rPr lang="en-GB" altLang="en-US" dirty="0"/>
              <a:t>&gt;&gt;&gt; sum2(1,2)</a:t>
            </a:r>
            <a:br>
              <a:rPr lang="en-GB" altLang="en-US" dirty="0"/>
            </a:br>
            <a:r>
              <a:rPr lang="en-GB" altLang="en-US" dirty="0"/>
              <a:t>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FD03108-D3D7-4500-9448-DA7094F912D4}"/>
              </a:ext>
            </a:extLst>
          </p:cNvPr>
          <p:cNvSpPr>
            <a:spLocks noGrp="1"/>
          </p:cNvSpPr>
          <p:nvPr>
            <p:ph type="title"/>
          </p:nvPr>
        </p:nvSpPr>
        <p:spPr/>
        <p:txBody>
          <a:bodyPr/>
          <a:lstStyle/>
          <a:p>
            <a:pPr eaLnBrk="1" hangingPunct="1"/>
            <a:r>
              <a:rPr lang="en-US" altLang="en-US"/>
              <a:t>Python semantics</a:t>
            </a:r>
          </a:p>
        </p:txBody>
      </p:sp>
      <p:sp>
        <p:nvSpPr>
          <p:cNvPr id="10243" name="Content Placeholder 2">
            <a:extLst>
              <a:ext uri="{FF2B5EF4-FFF2-40B4-BE49-F238E27FC236}">
                <a16:creationId xmlns:a16="http://schemas.microsoft.com/office/drawing/2014/main" id="{C5401571-0FCB-4454-B7D5-81141E4718AD}"/>
              </a:ext>
            </a:extLst>
          </p:cNvPr>
          <p:cNvSpPr>
            <a:spLocks noGrp="1"/>
          </p:cNvSpPr>
          <p:nvPr>
            <p:ph idx="1"/>
          </p:nvPr>
        </p:nvSpPr>
        <p:spPr/>
        <p:txBody>
          <a:bodyPr/>
          <a:lstStyle/>
          <a:p>
            <a:pPr eaLnBrk="1" hangingPunct="1"/>
            <a:r>
              <a:rPr lang="en-US" altLang="en-US"/>
              <a:t>Each statement has its own semantics, the def statement  doesn’t get executed immediately like other statements</a:t>
            </a:r>
          </a:p>
          <a:p>
            <a:pPr eaLnBrk="1" hangingPunct="1"/>
            <a:r>
              <a:rPr lang="en-US" altLang="en-US"/>
              <a:t>Python uses duck typing, or latent typing</a:t>
            </a:r>
          </a:p>
          <a:p>
            <a:pPr lvl="1" eaLnBrk="1" hangingPunct="1"/>
            <a:r>
              <a:rPr lang="en-US" altLang="en-US"/>
              <a:t>Allows for polymorphism without inheritance</a:t>
            </a:r>
          </a:p>
          <a:p>
            <a:pPr lvl="1" eaLnBrk="1" hangingPunct="1"/>
            <a:r>
              <a:rPr lang="en-US" altLang="en-US"/>
              <a:t>This means you can just declare</a:t>
            </a:r>
            <a:br>
              <a:rPr lang="en-US" altLang="en-US"/>
            </a:br>
            <a:r>
              <a:rPr lang="en-US" altLang="en-US"/>
              <a:t>“somevariable = 69” don’t actually have to declare a type</a:t>
            </a:r>
          </a:p>
          <a:p>
            <a:pPr lvl="1" eaLnBrk="1" hangingPunct="1"/>
            <a:r>
              <a:rPr lang="en-US" altLang="en-US"/>
              <a:t>print “somevariable = “ + tostring(somevariable)”</a:t>
            </a:r>
            <a:br>
              <a:rPr lang="en-US" altLang="en-US"/>
            </a:br>
            <a:r>
              <a:rPr lang="en-US" altLang="en-US"/>
              <a:t>strong typing , can’t do operations on objects not defined without explicitly asking the operation to be done</a:t>
            </a:r>
          </a:p>
          <a:p>
            <a:pPr lvl="1" eaLnBrk="1" hangingPunct="1"/>
            <a:endParaRPr lang="en-US" altLang="en-US"/>
          </a:p>
        </p:txBody>
      </p:sp>
      <p:pic>
        <p:nvPicPr>
          <p:cNvPr id="10244" name="Picture 4" descr="C:\Documents and Settings\farrin\Desktop\python_54.png">
            <a:extLst>
              <a:ext uri="{FF2B5EF4-FFF2-40B4-BE49-F238E27FC236}">
                <a16:creationId xmlns:a16="http://schemas.microsoft.com/office/drawing/2014/main" id="{0D953468-E696-4C10-AFAD-D9BD1B765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DD408954-0119-492E-AB7C-F9C00F85E335}"/>
              </a:ext>
            </a:extLst>
          </p:cNvPr>
          <p:cNvSpPr>
            <a:spLocks noGrp="1"/>
          </p:cNvSpPr>
          <p:nvPr>
            <p:ph type="dt" sz="quarter" idx="10"/>
          </p:nvPr>
        </p:nvSpPr>
        <p:spPr/>
        <p:txBody>
          <a:bodyPr/>
          <a:lstStyle/>
          <a:p>
            <a:pPr>
              <a:defRPr/>
            </a:pPr>
            <a:fld id="{ED989653-4B35-4759-845A-218B12FB259E}" type="datetimeFigureOut">
              <a:rPr lang="en-US" smtClean="0"/>
              <a:pPr>
                <a:defRPr/>
              </a:pPr>
              <a:t>4/25/2019</a:t>
            </a:fld>
            <a:endParaRPr lang="en-US"/>
          </a:p>
        </p:txBody>
      </p:sp>
      <p:sp>
        <p:nvSpPr>
          <p:cNvPr id="6" name="Slide Number Placeholder 5">
            <a:extLst>
              <a:ext uri="{FF2B5EF4-FFF2-40B4-BE49-F238E27FC236}">
                <a16:creationId xmlns:a16="http://schemas.microsoft.com/office/drawing/2014/main" id="{DED78E2F-F448-42E4-A937-6A42CB1122E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5BFC4D-A4F9-4344-B112-B5795130A2AA}"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B649347E-32DE-47CE-B78E-03876BD6974A}"/>
              </a:ext>
            </a:extLst>
          </p:cNvPr>
          <p:cNvSpPr>
            <a:spLocks noGrp="1"/>
          </p:cNvSpPr>
          <p:nvPr>
            <p:ph type="ftr" sz="quarter" idx="11"/>
          </p:nvPr>
        </p:nvSpPr>
        <p:spPr/>
        <p:txBody>
          <a:bodyPr/>
          <a:lstStyle/>
          <a:p>
            <a:pPr>
              <a:defRPr/>
            </a:pPr>
            <a:r>
              <a:rPr lang="en-US"/>
              <a:t>CS 331 </a:t>
            </a:r>
          </a:p>
        </p:txBody>
      </p:sp>
    </p:spTree>
  </p:cSld>
  <p:clrMapOvr>
    <a:masterClrMapping/>
  </p:clrMapOvr>
  <p:transition>
    <p:dissolv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614BBC17-2200-415C-83A3-5012A39CB056}"/>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apply()</a:t>
            </a:r>
            <a:r>
              <a:rPr lang="ar-SA" altLang="en-US" dirty="0"/>
              <a:t>‏</a:t>
            </a:r>
            <a:endParaRPr lang="en-GB" altLang="en-US" dirty="0"/>
          </a:p>
        </p:txBody>
      </p:sp>
      <p:sp>
        <p:nvSpPr>
          <p:cNvPr id="104450" name="Rectangle 2">
            <a:extLst>
              <a:ext uri="{FF2B5EF4-FFF2-40B4-BE49-F238E27FC236}">
                <a16:creationId xmlns:a16="http://schemas.microsoft.com/office/drawing/2014/main" id="{F0F357F6-64B8-4B6A-85D1-BEA156581127}"/>
              </a:ext>
            </a:extLst>
          </p:cNvPr>
          <p:cNvSpPr>
            <a:spLocks noGrp="1" noChangeArrowheads="1"/>
          </p:cNvSpPr>
          <p:nvPr>
            <p:ph type="body" idx="1"/>
          </p:nvPr>
        </p:nvSpPr>
        <p:spPr>
          <a:xfrm>
            <a:off x="1980049" y="1604329"/>
            <a:ext cx="8214622" cy="4876352"/>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In very general contexts, you may not know ahead of time how many arguments need to get passed to a function (perhaps the function itself is built dynamically)</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The apply() function calls a given function with a list of arguments packed in a tuple:</a:t>
            </a:r>
            <a:br>
              <a:rPr lang="en-GB" altLang="en-US" dirty="0"/>
            </a:br>
            <a:r>
              <a:rPr lang="en-GB" altLang="en-US" dirty="0"/>
              <a:t>def sum(x, y): return </a:t>
            </a:r>
            <a:r>
              <a:rPr lang="en-GB" altLang="en-US" dirty="0" err="1"/>
              <a:t>x+y</a:t>
            </a:r>
            <a:br>
              <a:rPr lang="en-GB" altLang="en-US" dirty="0"/>
            </a:br>
            <a:r>
              <a:rPr lang="en-GB" altLang="en-US" dirty="0"/>
              <a:t>apply(sum, (3, 4))</a:t>
            </a:r>
            <a:br>
              <a:rPr lang="en-GB" altLang="en-US" dirty="0"/>
            </a:br>
            <a:r>
              <a:rPr lang="en-GB" altLang="en-US" dirty="0"/>
              <a:t>7</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Apply can handle functions defined with def or with lambda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61FA0D71-39C9-45FF-AB9C-A0391F52C836}"/>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More general apply()</a:t>
            </a:r>
            <a:r>
              <a:rPr lang="ar-SA" altLang="en-US"/>
              <a:t>‏</a:t>
            </a:r>
            <a:endParaRPr lang="en-GB" altLang="en-US"/>
          </a:p>
        </p:txBody>
      </p:sp>
      <p:sp>
        <p:nvSpPr>
          <p:cNvPr id="105474" name="Rectangle 2">
            <a:extLst>
              <a:ext uri="{FF2B5EF4-FFF2-40B4-BE49-F238E27FC236}">
                <a16:creationId xmlns:a16="http://schemas.microsoft.com/office/drawing/2014/main" id="{1DC4079A-716E-4D4E-97B5-FD20A14F1A81}"/>
              </a:ext>
            </a:extLst>
          </p:cNvPr>
          <p:cNvSpPr>
            <a:spLocks noGrp="1" noChangeArrowheads="1"/>
          </p:cNvSpPr>
          <p:nvPr>
            <p:ph type="body" idx="1"/>
          </p:nvPr>
        </p:nvSpPr>
        <p:spPr>
          <a:xfrm>
            <a:off x="1980049" y="1604329"/>
            <a:ext cx="8214622" cy="443134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Apply can take a third argument which is a dictionary of keyword arguments</a:t>
            </a:r>
            <a:br>
              <a:rPr lang="en-GB" altLang="en-US" sz="2540" dirty="0"/>
            </a:br>
            <a:br>
              <a:rPr lang="en-GB" altLang="en-US" sz="2540" dirty="0"/>
            </a:br>
            <a:r>
              <a:rPr lang="en-GB" altLang="en-US" sz="2540" dirty="0"/>
              <a:t>def </a:t>
            </a:r>
            <a:r>
              <a:rPr lang="en-GB" altLang="en-US" sz="2540" dirty="0" err="1"/>
              <a:t>nameargs</a:t>
            </a:r>
            <a:r>
              <a:rPr lang="en-GB" altLang="en-US" sz="2540" dirty="0"/>
              <a:t>(*</a:t>
            </a:r>
            <a:r>
              <a:rPr lang="en-GB" altLang="en-US" sz="2540" dirty="0" err="1"/>
              <a:t>args</a:t>
            </a:r>
            <a:r>
              <a:rPr lang="en-GB" altLang="en-US" sz="2540" dirty="0"/>
              <a:t>, **</a:t>
            </a:r>
            <a:r>
              <a:rPr lang="en-GB" altLang="en-US" sz="2540" dirty="0" err="1"/>
              <a:t>kwargs</a:t>
            </a:r>
            <a:r>
              <a:rPr lang="en-GB" altLang="en-US" sz="2540" dirty="0"/>
              <a:t>): print </a:t>
            </a:r>
            <a:r>
              <a:rPr lang="en-GB" altLang="en-US" sz="2540" dirty="0" err="1"/>
              <a:t>args</a:t>
            </a:r>
            <a:r>
              <a:rPr lang="en-GB" altLang="en-US" sz="2540" dirty="0"/>
              <a:t>, </a:t>
            </a:r>
            <a:r>
              <a:rPr lang="en-GB" altLang="en-US" sz="2540" dirty="0" err="1"/>
              <a:t>kwargs</a:t>
            </a:r>
            <a:br>
              <a:rPr lang="en-GB" altLang="en-US" sz="2540" dirty="0"/>
            </a:br>
            <a:r>
              <a:rPr lang="en-GB" altLang="en-US" sz="2540" dirty="0" err="1"/>
              <a:t>args</a:t>
            </a:r>
            <a:r>
              <a:rPr lang="en-GB" altLang="en-US" sz="2540" dirty="0"/>
              <a:t> = (1.2, 1.3)</a:t>
            </a:r>
            <a:br>
              <a:rPr lang="en-GB" altLang="en-US" sz="2540" dirty="0"/>
            </a:br>
            <a:r>
              <a:rPr lang="en-GB" altLang="en-US" sz="2540" dirty="0" err="1"/>
              <a:t>kargs</a:t>
            </a:r>
            <a:r>
              <a:rPr lang="en-GB" altLang="en-US" sz="2540" dirty="0"/>
              <a:t> = {'a': 2.1, 'b': 3.4}</a:t>
            </a:r>
            <a:br>
              <a:rPr lang="en-GB" altLang="en-US" sz="2540" dirty="0"/>
            </a:br>
            <a:r>
              <a:rPr lang="en-GB" altLang="en-US" sz="2540" dirty="0"/>
              <a:t>apply(</a:t>
            </a:r>
            <a:r>
              <a:rPr lang="en-GB" altLang="en-US" sz="2540" dirty="0" err="1"/>
              <a:t>nameargs</a:t>
            </a:r>
            <a:r>
              <a:rPr lang="en-GB" altLang="en-US" sz="2540" dirty="0"/>
              <a:t>, </a:t>
            </a:r>
            <a:r>
              <a:rPr lang="en-GB" altLang="en-US" sz="2540" dirty="0" err="1"/>
              <a:t>args</a:t>
            </a:r>
            <a:r>
              <a:rPr lang="en-GB" altLang="en-US" sz="2540" dirty="0"/>
              <a:t>, </a:t>
            </a:r>
            <a:r>
              <a:rPr lang="en-GB" altLang="en-US" sz="2540" dirty="0" err="1"/>
              <a:t>kwargs</a:t>
            </a:r>
            <a:r>
              <a:rPr lang="en-GB" altLang="en-US" sz="2540" dirty="0"/>
              <a:t>)</a:t>
            </a:r>
            <a:br>
              <a:rPr lang="en-GB" altLang="en-US" sz="2540" dirty="0"/>
            </a:br>
            <a:r>
              <a:rPr lang="en-GB" altLang="en-US" sz="2540" dirty="0"/>
              <a:t>(1.2, 1.3) {'a': 2.1000, 'b': 3.4000}</a:t>
            </a:r>
            <a:br>
              <a:rPr lang="en-GB" altLang="en-US" sz="2540" dirty="0"/>
            </a:br>
            <a:br>
              <a:rPr lang="en-GB" altLang="en-US" sz="2540" dirty="0"/>
            </a:br>
            <a:endParaRPr lang="en-GB" altLang="en-US" sz="254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C24DDCCA-C24D-4F1B-A2E7-F4E96D85D18A}"/>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map</a:t>
            </a:r>
          </a:p>
        </p:txBody>
      </p:sp>
      <p:sp>
        <p:nvSpPr>
          <p:cNvPr id="106498" name="Rectangle 2">
            <a:extLst>
              <a:ext uri="{FF2B5EF4-FFF2-40B4-BE49-F238E27FC236}">
                <a16:creationId xmlns:a16="http://schemas.microsoft.com/office/drawing/2014/main" id="{79DDA62F-D442-4F08-AC3E-5F17C8BC883C}"/>
              </a:ext>
            </a:extLst>
          </p:cNvPr>
          <p:cNvSpPr>
            <a:spLocks noGrp="1" noChangeArrowheads="1"/>
          </p:cNvSpPr>
          <p:nvPr>
            <p:ph type="body" idx="1"/>
          </p:nvPr>
        </p:nvSpPr>
        <p:spPr>
          <a:xfrm>
            <a:off x="1980049" y="1604329"/>
            <a:ext cx="8214622" cy="4463029"/>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Map calls a given function on every element of a sequence</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map.py:</a:t>
            </a:r>
            <a:br>
              <a:rPr lang="en-GB" altLang="en-US" dirty="0"/>
            </a:br>
            <a:r>
              <a:rPr lang="en-GB" altLang="en-US" dirty="0"/>
              <a:t>def double(x): return x*2</a:t>
            </a:r>
            <a:br>
              <a:rPr lang="en-GB" altLang="en-US" dirty="0"/>
            </a:br>
            <a:r>
              <a:rPr lang="en-GB" altLang="en-US" dirty="0"/>
              <a:t>a = [1, 2, 3]</a:t>
            </a:r>
            <a:br>
              <a:rPr lang="en-GB" altLang="en-US" dirty="0"/>
            </a:br>
            <a:r>
              <a:rPr lang="en-GB" altLang="en-US" dirty="0"/>
              <a:t>print map(double, a)</a:t>
            </a:r>
            <a:br>
              <a:rPr lang="en-GB" altLang="en-US" dirty="0"/>
            </a:br>
            <a:r>
              <a:rPr lang="en-GB" altLang="en-US" dirty="0"/>
              <a:t>[2, 4, 6]</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Alternatively:</a:t>
            </a:r>
            <a:br>
              <a:rPr lang="en-GB" altLang="en-US" dirty="0"/>
            </a:br>
            <a:r>
              <a:rPr lang="en-GB" altLang="en-US" dirty="0"/>
              <a:t>print map((lambda x: x*2), a)</a:t>
            </a:r>
            <a:br>
              <a:rPr lang="en-GB" altLang="en-US" dirty="0"/>
            </a:br>
            <a:r>
              <a:rPr lang="en-GB" altLang="en-US" dirty="0"/>
              <a:t>[2, 4, 6]</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6192D76C-265C-4A6D-BFC4-C3343FD671F7}"/>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More map</a:t>
            </a:r>
          </a:p>
        </p:txBody>
      </p:sp>
      <p:sp>
        <p:nvSpPr>
          <p:cNvPr id="107522" name="Rectangle 2">
            <a:extLst>
              <a:ext uri="{FF2B5EF4-FFF2-40B4-BE49-F238E27FC236}">
                <a16:creationId xmlns:a16="http://schemas.microsoft.com/office/drawing/2014/main" id="{D2C4D6BD-DA61-4ABB-8422-FC834794E40D}"/>
              </a:ext>
            </a:extLst>
          </p:cNvPr>
          <p:cNvSpPr>
            <a:spLocks noGrp="1" noChangeArrowheads="1"/>
          </p:cNvSpPr>
          <p:nvPr>
            <p:ph type="body" idx="1"/>
          </p:nvPr>
        </p:nvSpPr>
        <p:spPr>
          <a:xfrm>
            <a:off x="1980049" y="1604329"/>
            <a:ext cx="8214622" cy="443134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also apply a map to functions taking more than one argument; then work with two or more lists</a:t>
            </a:r>
            <a:br>
              <a:rPr lang="en-GB" altLang="en-US" dirty="0"/>
            </a:br>
            <a:br>
              <a:rPr lang="en-GB" altLang="en-US" dirty="0"/>
            </a:br>
            <a:r>
              <a:rPr lang="en-GB" altLang="en-US" dirty="0"/>
              <a:t>print map((lambda x, y: </a:t>
            </a:r>
            <a:r>
              <a:rPr lang="en-GB" altLang="en-US" dirty="0" err="1"/>
              <a:t>x+y</a:t>
            </a:r>
            <a:r>
              <a:rPr lang="en-GB" altLang="en-US" dirty="0"/>
              <a:t>), [1,2,3], [4,5,6])</a:t>
            </a:r>
            <a:br>
              <a:rPr lang="en-GB" altLang="en-US" dirty="0"/>
            </a:br>
            <a:r>
              <a:rPr lang="en-GB" altLang="en-US" dirty="0"/>
              <a:t>[5,7,9]</a:t>
            </a:r>
            <a:br>
              <a:rPr lang="en-GB" altLang="en-US" dirty="0"/>
            </a:br>
            <a:br>
              <a:rPr lang="en-GB" altLang="en-US" dirty="0"/>
            </a:br>
            <a:br>
              <a:rPr lang="en-GB" altLang="en-US" dirty="0"/>
            </a:b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8C3AE80-EFFB-4A3D-9063-3499F11DDD3C}"/>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filter</a:t>
            </a:r>
          </a:p>
        </p:txBody>
      </p:sp>
      <p:sp>
        <p:nvSpPr>
          <p:cNvPr id="108546" name="Rectangle 2">
            <a:extLst>
              <a:ext uri="{FF2B5EF4-FFF2-40B4-BE49-F238E27FC236}">
                <a16:creationId xmlns:a16="http://schemas.microsoft.com/office/drawing/2014/main" id="{63E4E507-AA09-44A8-B2A4-CD056CA97078}"/>
              </a:ext>
            </a:extLst>
          </p:cNvPr>
          <p:cNvSpPr>
            <a:spLocks noGrp="1" noChangeArrowheads="1"/>
          </p:cNvSpPr>
          <p:nvPr>
            <p:ph type="body" idx="1"/>
          </p:nvPr>
        </p:nvSpPr>
        <p:spPr>
          <a:xfrm>
            <a:off x="1980049" y="1604329"/>
            <a:ext cx="8214622" cy="443134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Like map, the filter function works on lists.  Unlike map, it returns only a selected list of items that matches some criterion.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Get only even numbers:</a:t>
            </a:r>
            <a:br>
              <a:rPr lang="en-GB" altLang="en-US" dirty="0"/>
            </a:br>
            <a:r>
              <a:rPr lang="en-GB" altLang="en-US" dirty="0"/>
              <a:t>filter((lambda x: x%2==0), range(-4,4))</a:t>
            </a:r>
            <a:br>
              <a:rPr lang="en-GB" altLang="en-US" dirty="0"/>
            </a:br>
            <a:r>
              <a:rPr lang="en-GB" altLang="en-US" dirty="0"/>
              <a:t>[-4, -2, 0, 2] # recall range doesn't include last</a:t>
            </a:r>
            <a:br>
              <a:rPr lang="en-GB" altLang="en-US" dirty="0"/>
            </a:br>
            <a:r>
              <a:rPr lang="en-GB" altLang="en-US" dirty="0"/>
              <a:t>                    # value given in range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937F9DE7-B730-4D89-94CE-3F0A3DA1D586}"/>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reduce</a:t>
            </a:r>
          </a:p>
        </p:txBody>
      </p:sp>
      <p:sp>
        <p:nvSpPr>
          <p:cNvPr id="109570" name="Rectangle 2">
            <a:extLst>
              <a:ext uri="{FF2B5EF4-FFF2-40B4-BE49-F238E27FC236}">
                <a16:creationId xmlns:a16="http://schemas.microsoft.com/office/drawing/2014/main" id="{1997C479-9B5F-4D11-B695-2A7095286945}"/>
              </a:ext>
            </a:extLst>
          </p:cNvPr>
          <p:cNvSpPr>
            <a:spLocks noGrp="1" noChangeArrowheads="1"/>
          </p:cNvSpPr>
          <p:nvPr>
            <p:ph type="body" idx="1"/>
          </p:nvPr>
        </p:nvSpPr>
        <p:spPr>
          <a:xfrm>
            <a:off x="1980049" y="1604329"/>
            <a:ext cx="8214622" cy="443134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Reduce is like map but it reduces a list to a single value (each operation acts on the result of the last operation and the next item in the list):</a:t>
            </a:r>
            <a:br>
              <a:rPr lang="en-GB" altLang="en-US" dirty="0"/>
            </a:br>
            <a:br>
              <a:rPr lang="en-GB" altLang="en-US" dirty="0"/>
            </a:br>
            <a:r>
              <a:rPr lang="en-GB" altLang="en-US" dirty="0"/>
              <a:t>reduce((lambda x, y: </a:t>
            </a:r>
            <a:r>
              <a:rPr lang="en-GB" altLang="en-US" dirty="0" err="1"/>
              <a:t>x+y</a:t>
            </a:r>
            <a:r>
              <a:rPr lang="en-GB" altLang="en-US" dirty="0"/>
              <a:t>), [0, 1, 2, 3, 4])</a:t>
            </a:r>
            <a:br>
              <a:rPr lang="en-GB" altLang="en-US" dirty="0"/>
            </a:br>
            <a:r>
              <a:rPr lang="en-GB" altLang="en-US" dirty="0"/>
              <a:t>10</a:t>
            </a:r>
            <a:br>
              <a:rPr lang="en-GB" altLang="en-US" dirty="0"/>
            </a:b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85636774-67CC-47F0-AEDE-072A620EC393}"/>
              </a:ext>
            </a:extLst>
          </p:cNvPr>
          <p:cNvSpPr>
            <a:spLocks noGrp="1" noChangeArrowheads="1"/>
          </p:cNvSpPr>
          <p:nvPr>
            <p:ph type="title"/>
          </p:nvPr>
        </p:nvSpPr>
        <p:spPr>
          <a:xfrm>
            <a:off x="1980049" y="313953"/>
            <a:ext cx="8214622" cy="1048430"/>
          </a:xfrm>
          <a:ln/>
        </p:spPr>
        <p:txBody>
          <a:bodyPr/>
          <a:lstStyle/>
          <a:p>
            <a:pPr>
              <a:lnSpc>
                <a:spcPct val="4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List comprehensions</a:t>
            </a:r>
          </a:p>
        </p:txBody>
      </p:sp>
      <p:sp>
        <p:nvSpPr>
          <p:cNvPr id="110594" name="Rectangle 2">
            <a:extLst>
              <a:ext uri="{FF2B5EF4-FFF2-40B4-BE49-F238E27FC236}">
                <a16:creationId xmlns:a16="http://schemas.microsoft.com/office/drawing/2014/main" id="{933D85D6-7615-41C7-ACF3-86ED38A5F90E}"/>
              </a:ext>
            </a:extLst>
          </p:cNvPr>
          <p:cNvSpPr>
            <a:spLocks noGrp="1" noChangeArrowheads="1"/>
          </p:cNvSpPr>
          <p:nvPr>
            <p:ph type="body" idx="1"/>
          </p:nvPr>
        </p:nvSpPr>
        <p:spPr>
          <a:xfrm>
            <a:off x="1980049" y="1604330"/>
            <a:ext cx="8214622" cy="454799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These aren't really functions, but they can replace functions (or maps, filters, etc)</a:t>
            </a:r>
            <a:br>
              <a:rPr lang="en-GB" altLang="en-US" dirty="0"/>
            </a:br>
            <a:r>
              <a:rPr lang="en-GB" altLang="en-US" dirty="0"/>
              <a:t>&gt;&gt;&gt; [x**2 for x in range(9)]</a:t>
            </a:r>
            <a:br>
              <a:rPr lang="en-GB" altLang="en-US" dirty="0"/>
            </a:br>
            <a:r>
              <a:rPr lang="en-GB" altLang="en-US" dirty="0"/>
              <a:t>[0, 1, 4, 9, 16, 25, 36, 49, 64]</a:t>
            </a:r>
            <a:br>
              <a:rPr lang="en-GB" altLang="en-US" dirty="0"/>
            </a:br>
            <a:r>
              <a:rPr lang="en-GB" altLang="en-US" dirty="0"/>
              <a:t>&gt;&gt;&gt; [x**2 for x in range(10) if x%2 == 0]</a:t>
            </a:r>
            <a:br>
              <a:rPr lang="en-GB" altLang="en-US" dirty="0"/>
            </a:br>
            <a:r>
              <a:rPr lang="en-GB" altLang="en-US" dirty="0"/>
              <a:t>[0, 4, 16, 36, 64]</a:t>
            </a:r>
            <a:br>
              <a:rPr lang="en-GB" altLang="en-US" dirty="0"/>
            </a:br>
            <a:r>
              <a:rPr lang="en-GB" altLang="en-US" dirty="0"/>
              <a:t>&gt;&gt;&gt; [</a:t>
            </a:r>
            <a:r>
              <a:rPr lang="en-GB" altLang="en-US" dirty="0" err="1"/>
              <a:t>x+y</a:t>
            </a:r>
            <a:r>
              <a:rPr lang="en-GB" altLang="en-US" dirty="0"/>
              <a:t> for x in [1,2,3] for y in [100,200,300]]</a:t>
            </a:r>
            <a:br>
              <a:rPr lang="en-GB" altLang="en-US" dirty="0"/>
            </a:br>
            <a:r>
              <a:rPr lang="en-GB" altLang="en-US" dirty="0"/>
              <a:t>[101, 201, 301, 102, 202, 302, 103, 203, 303]</a:t>
            </a:r>
            <a:br>
              <a:rPr lang="en-GB" altLang="en-US" dirty="0"/>
            </a:br>
            <a:br>
              <a:rPr lang="en-GB" altLang="en-US" dirty="0"/>
            </a:br>
            <a:br>
              <a:rPr lang="en-GB" altLang="en-US" dirty="0"/>
            </a:b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EB6447DE-9D2F-4A31-99A1-BCD9A7DEC32E}"/>
              </a:ext>
            </a:extLst>
          </p:cNvPr>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Chapter 8: Exception Handling</a:t>
            </a:r>
          </a:p>
        </p:txBody>
      </p:sp>
      <p:sp>
        <p:nvSpPr>
          <p:cNvPr id="114690" name="Rectangle 2">
            <a:extLst>
              <a:ext uri="{FF2B5EF4-FFF2-40B4-BE49-F238E27FC236}">
                <a16:creationId xmlns:a16="http://schemas.microsoft.com/office/drawing/2014/main" id="{01E4AE20-53A2-4ABA-BEC0-AAC1AA009A22}"/>
              </a:ext>
            </a:extLst>
          </p:cNvPr>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Basics of exception handling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a:extLst>
              <a:ext uri="{FF2B5EF4-FFF2-40B4-BE49-F238E27FC236}">
                <a16:creationId xmlns:a16="http://schemas.microsoft.com/office/drawing/2014/main" id="{58243B74-2C4F-469E-A7F2-DC51D9240D9C}"/>
              </a:ext>
            </a:extLst>
          </p:cNvPr>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Basic Exception Handling</a:t>
            </a:r>
          </a:p>
        </p:txBody>
      </p:sp>
      <p:sp>
        <p:nvSpPr>
          <p:cNvPr id="115714" name="Rectangle 2">
            <a:extLst>
              <a:ext uri="{FF2B5EF4-FFF2-40B4-BE49-F238E27FC236}">
                <a16:creationId xmlns:a16="http://schemas.microsoft.com/office/drawing/2014/main" id="{5B86426B-286B-4430-B29C-3AAEB6467078}"/>
              </a:ext>
            </a:extLst>
          </p:cNvPr>
          <p:cNvSpPr>
            <a:spLocks noGrp="1" noChangeArrowheads="1"/>
          </p:cNvSpPr>
          <p:nvPr>
            <p:ph type="body" idx="1"/>
          </p:nvPr>
        </p:nvSpPr>
        <p:spPr>
          <a:xfrm>
            <a:off x="2008852" y="1264454"/>
            <a:ext cx="8224703" cy="5164382"/>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An “exception” is a (recognized type of) error, and “handling” is what you do when that error occurs</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General syntax:</a:t>
            </a:r>
            <a:br>
              <a:rPr lang="en-GB" altLang="en-US" sz="2359" dirty="0"/>
            </a:br>
            <a:r>
              <a:rPr lang="en-GB" altLang="en-US" sz="2359" dirty="0"/>
              <a:t>try:</a:t>
            </a:r>
            <a:br>
              <a:rPr lang="en-GB" altLang="en-US" sz="2359" dirty="0"/>
            </a:br>
            <a:r>
              <a:rPr lang="en-GB" altLang="en-US" sz="2359" dirty="0"/>
              <a:t>   code-you-want-to-run</a:t>
            </a:r>
            <a:br>
              <a:rPr lang="en-GB" altLang="en-US" sz="2359" dirty="0"/>
            </a:br>
            <a:r>
              <a:rPr lang="en-GB" altLang="en-US" sz="2359" dirty="0"/>
              <a:t>except exception1 [as variable1]:</a:t>
            </a:r>
            <a:br>
              <a:rPr lang="en-GB" altLang="en-US" sz="2359" dirty="0"/>
            </a:br>
            <a:r>
              <a:rPr lang="en-GB" altLang="en-US" sz="2359" dirty="0"/>
              <a:t>   exception1 block</a:t>
            </a:r>
            <a:br>
              <a:rPr lang="en-GB" altLang="en-US" sz="2359" dirty="0"/>
            </a:br>
            <a:r>
              <a:rPr lang="en-GB" altLang="en-US" sz="2359" dirty="0"/>
              <a:t>...</a:t>
            </a:r>
            <a:br>
              <a:rPr lang="en-GB" altLang="en-US" sz="2359" dirty="0"/>
            </a:br>
            <a:r>
              <a:rPr lang="en-GB" altLang="en-US" sz="2359" dirty="0"/>
              <a:t>except </a:t>
            </a:r>
            <a:r>
              <a:rPr lang="en-GB" altLang="en-US" sz="2359" dirty="0" err="1"/>
              <a:t>exceptionN</a:t>
            </a:r>
            <a:r>
              <a:rPr lang="en-GB" altLang="en-US" sz="2359" dirty="0"/>
              <a:t> [as </a:t>
            </a:r>
            <a:r>
              <a:rPr lang="en-GB" altLang="en-US" sz="2359" dirty="0" err="1"/>
              <a:t>variableN</a:t>
            </a:r>
            <a:r>
              <a:rPr lang="en-GB" altLang="en-US" sz="2359" dirty="0"/>
              <a:t>]:</a:t>
            </a:r>
            <a:br>
              <a:rPr lang="en-GB" altLang="en-US" sz="2359" dirty="0"/>
            </a:br>
            <a:r>
              <a:rPr lang="en-GB" altLang="en-US" sz="2359" dirty="0"/>
              <a:t>   </a:t>
            </a:r>
            <a:r>
              <a:rPr lang="en-GB" altLang="en-US" sz="2359" dirty="0" err="1"/>
              <a:t>exceptionN</a:t>
            </a:r>
            <a:r>
              <a:rPr lang="en-GB" altLang="en-US" sz="2359" dirty="0"/>
              <a:t> block</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If an error occurs, if it's of exception type 1, then variable1 becomes an alias to the exception object, and then exception1 block executes.  Otherwise, Python tries exception types 2 ... N until the exception is caught, or else the program stops with an unhandled exception (a traceback will be printed along with the exception's text)</a:t>
            </a:r>
            <a:r>
              <a:rPr lang="ar-SA" altLang="en-US" sz="2359" dirty="0"/>
              <a:t>‏</a:t>
            </a:r>
            <a:endParaRPr lang="en-GB" altLang="en-US" sz="2359" dirty="0"/>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The optional [as variable] will not work with older Python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F5F25C19-8971-4CEE-9F4F-639D1D7D5E10}"/>
              </a:ext>
            </a:extLst>
          </p:cNvPr>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Exception example</a:t>
            </a:r>
          </a:p>
        </p:txBody>
      </p:sp>
      <p:sp>
        <p:nvSpPr>
          <p:cNvPr id="116738" name="Rectangle 2">
            <a:extLst>
              <a:ext uri="{FF2B5EF4-FFF2-40B4-BE49-F238E27FC236}">
                <a16:creationId xmlns:a16="http://schemas.microsoft.com/office/drawing/2014/main" id="{60B39A6E-F597-4ED8-9115-7AC0408F922A}"/>
              </a:ext>
            </a:extLst>
          </p:cNvPr>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value-error.pl</a:t>
            </a:r>
            <a:br>
              <a:rPr lang="en-GB" altLang="en-US" dirty="0"/>
            </a:br>
            <a:br>
              <a:rPr lang="en-GB" altLang="en-US" dirty="0"/>
            </a:br>
            <a:r>
              <a:rPr lang="en-GB" altLang="en-US" dirty="0"/>
              <a:t>try:</a:t>
            </a:r>
            <a:br>
              <a:rPr lang="en-GB" altLang="en-US" dirty="0"/>
            </a:br>
            <a:r>
              <a:rPr lang="en-GB" altLang="en-US" dirty="0"/>
              <a:t>    </a:t>
            </a:r>
            <a:r>
              <a:rPr lang="en-GB" altLang="en-US" dirty="0" err="1"/>
              <a:t>i</a:t>
            </a:r>
            <a:r>
              <a:rPr lang="en-GB" altLang="en-US" dirty="0"/>
              <a:t> = int("snakes")</a:t>
            </a:r>
            <a:br>
              <a:rPr lang="en-GB" altLang="en-US" dirty="0"/>
            </a:br>
            <a:r>
              <a:rPr lang="en-GB" altLang="en-US" dirty="0"/>
              <a:t>    print "the integer is", </a:t>
            </a:r>
            <a:r>
              <a:rPr lang="en-GB" altLang="en-US" dirty="0" err="1"/>
              <a:t>i</a:t>
            </a:r>
            <a:br>
              <a:rPr lang="en-GB" altLang="en-US" dirty="0"/>
            </a:br>
            <a:r>
              <a:rPr lang="en-GB" altLang="en-US" dirty="0"/>
              <a:t>except </a:t>
            </a:r>
            <a:r>
              <a:rPr lang="en-GB" altLang="en-US" dirty="0" err="1"/>
              <a:t>ValueError</a:t>
            </a:r>
            <a:r>
              <a:rPr lang="en-GB" altLang="en-US" dirty="0"/>
              <a:t>:</a:t>
            </a:r>
            <a:br>
              <a:rPr lang="en-GB" altLang="en-US" dirty="0"/>
            </a:br>
            <a:r>
              <a:rPr lang="en-GB" altLang="en-US" dirty="0"/>
              <a:t>    print "oops!  invalid value"</a:t>
            </a:r>
            <a:br>
              <a:rPr lang="en-GB" altLang="en-US" dirty="0"/>
            </a:br>
            <a:endParaRPr lang="en-GB"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7F5E7AEE-9CB6-4C6E-8E1B-362439A83FB8}"/>
              </a:ext>
            </a:extLst>
          </p:cNvPr>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Very Basic Stuff</a:t>
            </a:r>
          </a:p>
        </p:txBody>
      </p:sp>
      <p:sp>
        <p:nvSpPr>
          <p:cNvPr id="9218" name="Rectangle 2">
            <a:extLst>
              <a:ext uri="{FF2B5EF4-FFF2-40B4-BE49-F238E27FC236}">
                <a16:creationId xmlns:a16="http://schemas.microsoft.com/office/drawing/2014/main" id="{70784A87-A25E-44DA-804A-BB2F8B0F8A2F}"/>
              </a:ext>
            </a:extLst>
          </p:cNvPr>
          <p:cNvSpPr>
            <a:spLocks noGrp="1" noChangeArrowheads="1"/>
          </p:cNvSpPr>
          <p:nvPr>
            <p:ph type="body" idx="1"/>
          </p:nvPr>
        </p:nvSpPr>
        <p:spPr>
          <a:xfrm>
            <a:off x="1938284" y="1451674"/>
            <a:ext cx="8229024" cy="5262312"/>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You can run python programs from files, just like </a:t>
            </a:r>
            <a:r>
              <a:rPr lang="en-GB" altLang="en-US" dirty="0" err="1"/>
              <a:t>perl</a:t>
            </a:r>
            <a:r>
              <a:rPr lang="en-GB" altLang="en-US" dirty="0"/>
              <a:t> or shell scripts, by typing “python program.py” at the command line.  The file can contain just the python commands.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Or, one can invoke the program directly by typing the name of the file, “program.py”, if it has as a first line something like “#!/</a:t>
            </a:r>
            <a:r>
              <a:rPr lang="en-GB" altLang="en-US" dirty="0" err="1"/>
              <a:t>usr</a:t>
            </a:r>
            <a:r>
              <a:rPr lang="en-GB" altLang="en-US" dirty="0"/>
              <a:t>/bin/python” (like a shell script... works as long as the file has execute permissions set)</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Alternatively, you can enter a python shell and run python commands interactively, by typing “python”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DE4056C0-D777-4849-A88B-67795C5B2BC0}"/>
              </a:ext>
            </a:extLst>
          </p:cNvPr>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Other exceptions</a:t>
            </a:r>
          </a:p>
        </p:txBody>
      </p:sp>
      <p:sp>
        <p:nvSpPr>
          <p:cNvPr id="117762" name="Rectangle 2">
            <a:extLst>
              <a:ext uri="{FF2B5EF4-FFF2-40B4-BE49-F238E27FC236}">
                <a16:creationId xmlns:a16="http://schemas.microsoft.com/office/drawing/2014/main" id="{E5006869-713C-44BA-AE0C-133B7BD3E3BC}"/>
              </a:ext>
            </a:extLst>
          </p:cNvPr>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EOFError is raised at the end of a file</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IndexError happens if we use an invalid index for a string/collection, e.g., if we try to get argv[1] if there is only one command-line argument (counting starts from zero)</a:t>
            </a:r>
            <a:r>
              <a:rPr lang="ar-SA" altLang="en-US"/>
              <a:t>‏</a:t>
            </a:r>
            <a:endParaRPr lang="en-GB" altLang="en-US"/>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TypeError happens when, e.g., comparing two incomparable types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a:extLst>
              <a:ext uri="{FF2B5EF4-FFF2-40B4-BE49-F238E27FC236}">
                <a16:creationId xmlns:a16="http://schemas.microsoft.com/office/drawing/2014/main" id="{1801DED4-16C7-40C0-80E1-D491BA0FC730}"/>
              </a:ext>
            </a:extLst>
          </p:cNvPr>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Chapter 9: Python Modules</a:t>
            </a:r>
          </a:p>
        </p:txBody>
      </p:sp>
      <p:sp>
        <p:nvSpPr>
          <p:cNvPr id="118786" name="Rectangle 2">
            <a:extLst>
              <a:ext uri="{FF2B5EF4-FFF2-40B4-BE49-F238E27FC236}">
                <a16:creationId xmlns:a16="http://schemas.microsoft.com/office/drawing/2014/main" id="{2DB26A4E-F2C7-45F7-B8A1-6D90E2CF3139}"/>
              </a:ext>
            </a:extLst>
          </p:cNvPr>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Basics of modules</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Import and from … import statements</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Changing data in modules</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Reloading modules</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Module packages</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__name__ and __main__</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Import as statement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a:extLst>
              <a:ext uri="{FF2B5EF4-FFF2-40B4-BE49-F238E27FC236}">
                <a16:creationId xmlns:a16="http://schemas.microsoft.com/office/drawing/2014/main" id="{BAB65E98-A69E-4064-9619-D21A190BC7ED}"/>
              </a:ext>
            </a:extLst>
          </p:cNvPr>
          <p:cNvSpPr>
            <a:spLocks noGrp="1" noChangeArrowheads="1"/>
          </p:cNvSpPr>
          <p:nvPr>
            <p:ph type="title"/>
          </p:nvPr>
        </p:nvSpPr>
        <p:spPr>
          <a:xfrm>
            <a:off x="1980049" y="313954"/>
            <a:ext cx="821318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Module basics</a:t>
            </a:r>
          </a:p>
        </p:txBody>
      </p:sp>
      <p:sp>
        <p:nvSpPr>
          <p:cNvPr id="119810" name="Rectangle 2">
            <a:extLst>
              <a:ext uri="{FF2B5EF4-FFF2-40B4-BE49-F238E27FC236}">
                <a16:creationId xmlns:a16="http://schemas.microsoft.com/office/drawing/2014/main" id="{7E5B87B5-D249-4105-BFBC-3D1F21894605}"/>
              </a:ext>
            </a:extLst>
          </p:cNvPr>
          <p:cNvSpPr>
            <a:spLocks noGrp="1" noChangeArrowheads="1"/>
          </p:cNvSpPr>
          <p:nvPr>
            <p:ph type="body" idx="1"/>
          </p:nvPr>
        </p:nvSpPr>
        <p:spPr>
          <a:xfrm>
            <a:off x="1980049" y="1604329"/>
            <a:ext cx="8213182" cy="5342961"/>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Each file in Python is considered a module.  Everything within the file is encapsulated within a namespace (which is the name of the file)</a:t>
            </a:r>
            <a:r>
              <a:rPr lang="ar-SA" altLang="en-US" sz="2359" dirty="0"/>
              <a:t>‏</a:t>
            </a:r>
            <a:endParaRPr lang="en-GB" altLang="en-US" sz="2359"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To access code in another module (file), import that file, and then access the functions or data of that module by prefixing with the name of the module, followed by a period</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To import a module:</a:t>
            </a:r>
            <a:br>
              <a:rPr lang="en-GB" altLang="en-US" sz="2359" dirty="0"/>
            </a:br>
            <a:r>
              <a:rPr lang="en-GB" altLang="en-US" sz="2359" dirty="0"/>
              <a:t>   import sys</a:t>
            </a:r>
            <a:br>
              <a:rPr lang="en-GB" altLang="en-US" sz="2359" dirty="0"/>
            </a:br>
            <a:r>
              <a:rPr lang="en-GB" altLang="en-US" sz="2359" dirty="0"/>
              <a:t>(note: no file suffix)</a:t>
            </a:r>
            <a:r>
              <a:rPr lang="ar-SA" altLang="en-US" sz="2359" dirty="0"/>
              <a:t>‏</a:t>
            </a:r>
            <a:endParaRPr lang="en-GB" altLang="en-US" sz="2359"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Can import user-defined modules or some “standard” modules like sys and random</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dirty="0"/>
              <a:t>Any python program needs one “top level” file which imports any other needed modules</a:t>
            </a:r>
            <a:br>
              <a:rPr lang="en-GB" altLang="en-US" sz="2359" dirty="0"/>
            </a:br>
            <a:endParaRPr lang="en-GB" altLang="en-US" sz="2359"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1BDBCABB-765B-4273-ABBA-A79AE5FA4B1D}"/>
              </a:ext>
            </a:extLst>
          </p:cNvPr>
          <p:cNvSpPr>
            <a:spLocks noGrp="1" noChangeArrowheads="1"/>
          </p:cNvSpPr>
          <p:nvPr>
            <p:ph type="title"/>
          </p:nvPr>
        </p:nvSpPr>
        <p:spPr>
          <a:xfrm>
            <a:off x="1980049" y="313954"/>
            <a:ext cx="821318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Python standard library</a:t>
            </a:r>
          </a:p>
        </p:txBody>
      </p:sp>
      <p:sp>
        <p:nvSpPr>
          <p:cNvPr id="120834" name="Rectangle 2">
            <a:extLst>
              <a:ext uri="{FF2B5EF4-FFF2-40B4-BE49-F238E27FC236}">
                <a16:creationId xmlns:a16="http://schemas.microsoft.com/office/drawing/2014/main" id="{7F3F8A0D-0197-4E3B-BFEC-5DA61A94D1F8}"/>
              </a:ext>
            </a:extLst>
          </p:cNvPr>
          <p:cNvSpPr>
            <a:spLocks noGrp="1" noChangeArrowheads="1"/>
          </p:cNvSpPr>
          <p:nvPr>
            <p:ph type="body" idx="1"/>
          </p:nvPr>
        </p:nvSpPr>
        <p:spPr>
          <a:xfrm>
            <a:off x="1980049" y="1604329"/>
            <a:ext cx="8213182" cy="4429905"/>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There are over 200 modules in the Standard Library</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Consult the Python Library Reference Manual, included in the Python installation and/or available at </a:t>
            </a:r>
            <a:r>
              <a:rPr lang="en-GB" altLang="en-US">
                <a:solidFill>
                  <a:srgbClr val="CCCCFF"/>
                </a:solidFill>
                <a:hlinkClick r:id="rId3"/>
              </a:rPr>
              <a:t>http://www.python.org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3A815F88-0D75-44C9-B35B-8A20E0A20481}"/>
              </a:ext>
            </a:extLst>
          </p:cNvPr>
          <p:cNvSpPr>
            <a:spLocks noGrp="1" noChangeArrowheads="1"/>
          </p:cNvSpPr>
          <p:nvPr>
            <p:ph type="title"/>
          </p:nvPr>
        </p:nvSpPr>
        <p:spPr>
          <a:xfrm>
            <a:off x="1980049" y="313954"/>
            <a:ext cx="821318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dirty="0"/>
              <a:t>What import does</a:t>
            </a:r>
          </a:p>
        </p:txBody>
      </p:sp>
      <p:sp>
        <p:nvSpPr>
          <p:cNvPr id="121858" name="Rectangle 2">
            <a:extLst>
              <a:ext uri="{FF2B5EF4-FFF2-40B4-BE49-F238E27FC236}">
                <a16:creationId xmlns:a16="http://schemas.microsoft.com/office/drawing/2014/main" id="{02897598-FB2B-4719-AF92-1C647B2EAAB6}"/>
              </a:ext>
            </a:extLst>
          </p:cNvPr>
          <p:cNvSpPr>
            <a:spLocks noGrp="1" noChangeArrowheads="1"/>
          </p:cNvSpPr>
          <p:nvPr>
            <p:ph type="body" idx="1"/>
          </p:nvPr>
        </p:nvSpPr>
        <p:spPr>
          <a:xfrm>
            <a:off x="1980049" y="1604329"/>
            <a:ext cx="8213182" cy="4483191"/>
          </a:xfrm>
          <a:ln/>
        </p:spPr>
        <p:txBody>
          <a:bodyPr>
            <a:normAutofit lnSpcReduction="10000"/>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An import statement does three things:</a:t>
            </a:r>
            <a:br>
              <a:rPr lang="en-GB" altLang="en-US" sz="2540" dirty="0"/>
            </a:br>
            <a:r>
              <a:rPr lang="en-GB" altLang="en-US" sz="2540" dirty="0"/>
              <a:t>- Finds the file for the given module</a:t>
            </a:r>
            <a:br>
              <a:rPr lang="en-GB" altLang="en-US" sz="2540" dirty="0"/>
            </a:br>
            <a:r>
              <a:rPr lang="en-GB" altLang="en-US" sz="2540" dirty="0"/>
              <a:t>- Compiles it to bytecode</a:t>
            </a:r>
            <a:br>
              <a:rPr lang="en-GB" altLang="en-US" sz="2540" dirty="0"/>
            </a:br>
            <a:r>
              <a:rPr lang="en-GB" altLang="en-US" sz="2540" dirty="0"/>
              <a:t>- Runs the module's code to build any objects (top-level code, e.g., variable initialization)</a:t>
            </a:r>
            <a:r>
              <a:rPr lang="ar-SA" altLang="en-US" sz="2540" dirty="0"/>
              <a:t>‏</a:t>
            </a:r>
            <a:endParaRPr lang="en-GB" altLang="en-US" sz="2540"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The module name is only a simple name; Python uses a module search path to find it.  It will search: (a) the directory of the top-level file, (b) directories in the environmental variable PYTHONPATH, (c) standard directories, and (d) directories listed in any .</a:t>
            </a:r>
            <a:r>
              <a:rPr lang="en-GB" altLang="en-US" sz="2540" dirty="0" err="1"/>
              <a:t>pth</a:t>
            </a:r>
            <a:r>
              <a:rPr lang="en-GB" altLang="en-US" sz="2540" dirty="0"/>
              <a:t> files (one directory per line in a plain text file); the path can be listed by printing </a:t>
            </a:r>
            <a:r>
              <a:rPr lang="en-GB" altLang="en-US" sz="2540" dirty="0" err="1"/>
              <a:t>sys.path</a:t>
            </a:r>
            <a:endParaRPr lang="en-GB" altLang="en-US" sz="254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4120A0E0-CC8C-4643-95AC-4DD8C65D772A}"/>
              </a:ext>
            </a:extLst>
          </p:cNvPr>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The sys module</a:t>
            </a:r>
          </a:p>
        </p:txBody>
      </p:sp>
      <p:sp>
        <p:nvSpPr>
          <p:cNvPr id="122882" name="Rectangle 2">
            <a:extLst>
              <a:ext uri="{FF2B5EF4-FFF2-40B4-BE49-F238E27FC236}">
                <a16:creationId xmlns:a16="http://schemas.microsoft.com/office/drawing/2014/main" id="{01E4D648-673B-460D-865D-6F3FD4A1B048}"/>
              </a:ext>
            </a:extLst>
          </p:cNvPr>
          <p:cNvSpPr>
            <a:spLocks noGrp="1" noChangeArrowheads="1"/>
          </p:cNvSpPr>
          <p:nvPr>
            <p:ph type="body" idx="1"/>
          </p:nvPr>
        </p:nvSpPr>
        <p:spPr>
          <a:xfrm>
            <a:off x="1980049" y="1604329"/>
            <a:ext cx="8224703" cy="4725137"/>
          </a:xfrm>
          <a:ln/>
        </p:spPr>
        <p:txBody>
          <a:bodyPr>
            <a:normAutofit lnSpcReduction="10000"/>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Printing the command-line arguments, </a:t>
            </a:r>
            <a:br>
              <a:rPr lang="en-GB" altLang="en-US" sz="2540" dirty="0"/>
            </a:br>
            <a:r>
              <a:rPr lang="en-GB" altLang="en-US" sz="2540" dirty="0"/>
              <a:t>print-argv.pl</a:t>
            </a:r>
            <a:br>
              <a:rPr lang="en-GB" altLang="en-US" sz="2540" dirty="0"/>
            </a:br>
            <a:br>
              <a:rPr lang="en-GB" altLang="en-US" sz="2540" dirty="0"/>
            </a:br>
            <a:r>
              <a:rPr lang="en-GB" altLang="en-US" sz="2540" dirty="0"/>
              <a:t>import sys</a:t>
            </a:r>
            <a:br>
              <a:rPr lang="en-GB" altLang="en-US" sz="2540" dirty="0"/>
            </a:br>
            <a:br>
              <a:rPr lang="en-GB" altLang="en-US" sz="2540" dirty="0"/>
            </a:br>
            <a:r>
              <a:rPr lang="en-GB" altLang="en-US" sz="2540" dirty="0" err="1"/>
              <a:t>cmd_options</a:t>
            </a:r>
            <a:r>
              <a:rPr lang="en-GB" altLang="en-US" sz="2540" dirty="0"/>
              <a:t> = </a:t>
            </a:r>
            <a:r>
              <a:rPr lang="en-GB" altLang="en-US" sz="2540" dirty="0" err="1"/>
              <a:t>sys.argv</a:t>
            </a:r>
            <a:br>
              <a:rPr lang="en-GB" altLang="en-US" sz="2540" dirty="0"/>
            </a:br>
            <a:r>
              <a:rPr lang="en-GB" altLang="en-US" sz="2540" dirty="0" err="1"/>
              <a:t>i</a:t>
            </a:r>
            <a:r>
              <a:rPr lang="en-GB" altLang="en-US" sz="2540" dirty="0"/>
              <a:t> = 0</a:t>
            </a:r>
            <a:br>
              <a:rPr lang="en-GB" altLang="en-US" sz="2540" dirty="0"/>
            </a:br>
            <a:r>
              <a:rPr lang="en-GB" altLang="en-US" sz="2540" dirty="0"/>
              <a:t>for </a:t>
            </a:r>
            <a:r>
              <a:rPr lang="en-GB" altLang="en-US" sz="2540" dirty="0" err="1"/>
              <a:t>cmd</a:t>
            </a:r>
            <a:r>
              <a:rPr lang="en-GB" altLang="en-US" sz="2540" dirty="0"/>
              <a:t> in </a:t>
            </a:r>
            <a:r>
              <a:rPr lang="en-GB" altLang="en-US" sz="2540" dirty="0" err="1"/>
              <a:t>cmd_options</a:t>
            </a:r>
            <a:r>
              <a:rPr lang="en-GB" altLang="en-US" sz="2540" dirty="0"/>
              <a:t>:</a:t>
            </a:r>
            <a:br>
              <a:rPr lang="en-GB" altLang="en-US" sz="2540" dirty="0"/>
            </a:br>
            <a:r>
              <a:rPr lang="en-GB" altLang="en-US" sz="2540" dirty="0"/>
              <a:t>    print "Argument ", </a:t>
            </a:r>
            <a:r>
              <a:rPr lang="en-GB" altLang="en-US" sz="2540" dirty="0" err="1"/>
              <a:t>i</a:t>
            </a:r>
            <a:r>
              <a:rPr lang="en-GB" altLang="en-US" sz="2540" dirty="0"/>
              <a:t>, "=", </a:t>
            </a:r>
            <a:r>
              <a:rPr lang="en-GB" altLang="en-US" sz="2540" dirty="0" err="1"/>
              <a:t>cmd</a:t>
            </a:r>
            <a:br>
              <a:rPr lang="en-GB" altLang="en-US" sz="2540" dirty="0"/>
            </a:br>
            <a:r>
              <a:rPr lang="en-GB" altLang="en-US" sz="2540" dirty="0"/>
              <a:t>    </a:t>
            </a:r>
            <a:r>
              <a:rPr lang="en-GB" altLang="en-US" sz="2540" dirty="0" err="1"/>
              <a:t>i</a:t>
            </a:r>
            <a:r>
              <a:rPr lang="en-GB" altLang="en-US" sz="2540" dirty="0"/>
              <a:t> += 1</a:t>
            </a:r>
            <a:br>
              <a:rPr lang="en-GB" altLang="en-US" sz="2540" dirty="0"/>
            </a:br>
            <a:br>
              <a:rPr lang="en-GB" altLang="en-US" sz="2540" dirty="0"/>
            </a:br>
            <a:r>
              <a:rPr lang="en-GB" altLang="en-US" sz="2540" dirty="0"/>
              <a:t>output:</a:t>
            </a:r>
            <a:br>
              <a:rPr lang="en-GB" altLang="en-US" sz="2540" dirty="0"/>
            </a:br>
            <a:r>
              <a:rPr lang="en-GB" altLang="en-US" sz="2540" dirty="0"/>
              <a:t>localhost(Chapter8)% ./print-argv.pl test1 test2</a:t>
            </a:r>
            <a:br>
              <a:rPr lang="en-GB" altLang="en-US" sz="2540" dirty="0"/>
            </a:br>
            <a:r>
              <a:rPr lang="en-GB" altLang="en-US" sz="2540" dirty="0"/>
              <a:t>Argument  0 = ./print-argv.pl</a:t>
            </a:r>
            <a:br>
              <a:rPr lang="en-GB" altLang="en-US" sz="2540" dirty="0"/>
            </a:br>
            <a:r>
              <a:rPr lang="en-GB" altLang="en-US" sz="2540" dirty="0"/>
              <a:t>Argument  1 = test1</a:t>
            </a:r>
            <a:br>
              <a:rPr lang="en-GB" altLang="en-US" sz="2540" dirty="0"/>
            </a:br>
            <a:r>
              <a:rPr lang="en-GB" altLang="en-US" sz="2540" dirty="0"/>
              <a:t>Argument  2 = test2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7E38EA08-088A-4B75-9FCC-7A70E5477FFE}"/>
              </a:ext>
            </a:extLst>
          </p:cNvPr>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The random module</a:t>
            </a:r>
          </a:p>
        </p:txBody>
      </p:sp>
      <p:sp>
        <p:nvSpPr>
          <p:cNvPr id="123906" name="Rectangle 2">
            <a:extLst>
              <a:ext uri="{FF2B5EF4-FFF2-40B4-BE49-F238E27FC236}">
                <a16:creationId xmlns:a16="http://schemas.microsoft.com/office/drawing/2014/main" id="{8576A0EC-FCC9-4010-8ECB-8F19948E2217}"/>
              </a:ext>
            </a:extLst>
          </p:cNvPr>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import random</a:t>
            </a:r>
            <a:br>
              <a:rPr lang="en-GB" altLang="en-US"/>
            </a:br>
            <a:br>
              <a:rPr lang="en-GB" altLang="en-US"/>
            </a:br>
            <a:r>
              <a:rPr lang="en-GB" altLang="en-US"/>
              <a:t>guess = random.randint(1,100)</a:t>
            </a:r>
            <a:br>
              <a:rPr lang="en-GB" altLang="en-US"/>
            </a:br>
            <a:r>
              <a:rPr lang="en-GB" altLang="en-US"/>
              <a:t>print guess</a:t>
            </a:r>
            <a:br>
              <a:rPr lang="en-GB" altLang="en-US"/>
            </a:br>
            <a:r>
              <a:rPr lang="en-GB" altLang="en-US"/>
              <a:t>dinner = random.choice([“meatloaf”, “pizza”, “chicken pot pie”])</a:t>
            </a:r>
            <a:br>
              <a:rPr lang="en-GB" altLang="en-US"/>
            </a:br>
            <a:r>
              <a:rPr lang="en-GB" altLang="en-US"/>
              <a:t>print dinner</a:t>
            </a:r>
            <a:br>
              <a:rPr lang="en-GB" altLang="en-US"/>
            </a:br>
            <a:endParaRPr lang="en-GB"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2686E326-0E38-4A8F-87DF-5254738A8B9C}"/>
              </a:ext>
            </a:extLst>
          </p:cNvPr>
          <p:cNvSpPr>
            <a:spLocks noGrp="1" noChangeArrowheads="1"/>
          </p:cNvSpPr>
          <p:nvPr>
            <p:ph type="title"/>
          </p:nvPr>
        </p:nvSpPr>
        <p:spPr>
          <a:xfrm>
            <a:off x="1980049" y="313954"/>
            <a:ext cx="821318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Import vs from ... import</a:t>
            </a:r>
          </a:p>
        </p:txBody>
      </p:sp>
      <p:sp>
        <p:nvSpPr>
          <p:cNvPr id="124930" name="Rectangle 2">
            <a:extLst>
              <a:ext uri="{FF2B5EF4-FFF2-40B4-BE49-F238E27FC236}">
                <a16:creationId xmlns:a16="http://schemas.microsoft.com/office/drawing/2014/main" id="{61A64EF9-6417-4097-9B40-2AACBCC98140}"/>
              </a:ext>
            </a:extLst>
          </p:cNvPr>
          <p:cNvSpPr>
            <a:spLocks noGrp="1" noChangeArrowheads="1"/>
          </p:cNvSpPr>
          <p:nvPr>
            <p:ph type="body" idx="1"/>
          </p:nvPr>
        </p:nvSpPr>
        <p:spPr>
          <a:xfrm>
            <a:off x="1980049" y="1604329"/>
            <a:ext cx="8213182" cy="4429905"/>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Import brings in a whole module; you need to qualify the names by the module name (e.g., </a:t>
            </a:r>
            <a:r>
              <a:rPr lang="en-GB" altLang="en-US" sz="2540" dirty="0" err="1"/>
              <a:t>sys.argv</a:t>
            </a:r>
            <a:r>
              <a:rPr lang="en-GB" altLang="en-US" sz="2540" dirty="0"/>
              <a:t>)</a:t>
            </a:r>
            <a:r>
              <a:rPr lang="ar-SA" altLang="en-US" sz="2540" dirty="0"/>
              <a:t>‏</a:t>
            </a:r>
            <a:endParaRPr lang="en-GB" altLang="en-US" sz="2540"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“import from” copies names from the module into the current module; no need to qualify them (note: these are copies, not links, to the original names)</a:t>
            </a:r>
            <a:br>
              <a:rPr lang="en-GB" altLang="en-US" sz="2540" dirty="0"/>
            </a:br>
            <a:br>
              <a:rPr lang="en-GB" altLang="en-US" sz="2540" dirty="0"/>
            </a:br>
            <a:r>
              <a:rPr lang="en-GB" altLang="en-US" sz="2540" dirty="0"/>
              <a:t>from </a:t>
            </a:r>
            <a:r>
              <a:rPr lang="en-GB" altLang="en-US" sz="2540" dirty="0" err="1"/>
              <a:t>module_x</a:t>
            </a:r>
            <a:r>
              <a:rPr lang="en-GB" altLang="en-US" sz="2540" dirty="0"/>
              <a:t> import junk</a:t>
            </a:r>
            <a:br>
              <a:rPr lang="en-GB" altLang="en-US" sz="2540" dirty="0"/>
            </a:br>
            <a:r>
              <a:rPr lang="en-GB" altLang="en-US" sz="2540" dirty="0"/>
              <a:t>junk()  # not </a:t>
            </a:r>
            <a:r>
              <a:rPr lang="en-GB" altLang="en-US" sz="2540" dirty="0" err="1"/>
              <a:t>module_x.junk</a:t>
            </a:r>
            <a:r>
              <a:rPr lang="en-GB" altLang="en-US" sz="2540" dirty="0"/>
              <a:t>()</a:t>
            </a:r>
            <a:br>
              <a:rPr lang="en-GB" altLang="en-US" sz="2540" dirty="0"/>
            </a:br>
            <a:br>
              <a:rPr lang="en-GB" altLang="en-US" sz="2540" dirty="0"/>
            </a:br>
            <a:r>
              <a:rPr lang="en-GB" altLang="en-US" sz="2540" dirty="0"/>
              <a:t>from </a:t>
            </a:r>
            <a:r>
              <a:rPr lang="en-GB" altLang="en-US" sz="2540" dirty="0" err="1"/>
              <a:t>module_x</a:t>
            </a:r>
            <a:r>
              <a:rPr lang="en-GB" altLang="en-US" sz="2540" dirty="0"/>
              <a:t> import * # gets all top-level</a:t>
            </a:r>
            <a:br>
              <a:rPr lang="en-GB" altLang="en-US" sz="2540" dirty="0"/>
            </a:br>
            <a:r>
              <a:rPr lang="en-GB" altLang="en-US" sz="2540" dirty="0"/>
              <a:t>                                      # names from </a:t>
            </a:r>
            <a:r>
              <a:rPr lang="en-GB" altLang="en-US" sz="2540" dirty="0" err="1"/>
              <a:t>module_x</a:t>
            </a:r>
            <a:endParaRPr lang="en-GB" altLang="en-US" sz="254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A6506631-92B5-4399-BED8-91874713BFDB}"/>
              </a:ext>
            </a:extLst>
          </p:cNvPr>
          <p:cNvSpPr>
            <a:spLocks noGrp="1" noChangeArrowheads="1"/>
          </p:cNvSpPr>
          <p:nvPr>
            <p:ph type="title"/>
          </p:nvPr>
        </p:nvSpPr>
        <p:spPr>
          <a:xfrm>
            <a:off x="1980049" y="313954"/>
            <a:ext cx="821318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Changing data in modules</a:t>
            </a:r>
          </a:p>
        </p:txBody>
      </p:sp>
      <p:sp>
        <p:nvSpPr>
          <p:cNvPr id="125954" name="Rectangle 2">
            <a:extLst>
              <a:ext uri="{FF2B5EF4-FFF2-40B4-BE49-F238E27FC236}">
                <a16:creationId xmlns:a16="http://schemas.microsoft.com/office/drawing/2014/main" id="{433FC497-E759-4151-BE97-DB8BD0CAF6D4}"/>
              </a:ext>
            </a:extLst>
          </p:cNvPr>
          <p:cNvSpPr>
            <a:spLocks noGrp="1" noChangeArrowheads="1"/>
          </p:cNvSpPr>
          <p:nvPr>
            <p:ph type="body" idx="1"/>
          </p:nvPr>
        </p:nvSpPr>
        <p:spPr>
          <a:xfrm>
            <a:off x="1980049" y="1604329"/>
            <a:ext cx="8213182" cy="5007406"/>
          </a:xfrm>
          <a:ln/>
        </p:spPr>
        <p:txBody>
          <a:bodyPr>
            <a:normAutofit lnSpcReduction="10000"/>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Reassigning a new value to a fetched name from a module does not change the module, but changing a mutable variable from a module does:</a:t>
            </a:r>
            <a:br>
              <a:rPr lang="en-GB" altLang="en-US" sz="2540" dirty="0"/>
            </a:br>
            <a:br>
              <a:rPr lang="en-GB" altLang="en-US" sz="2540" dirty="0"/>
            </a:br>
            <a:r>
              <a:rPr lang="en-GB" altLang="en-US" sz="2540" dirty="0"/>
              <a:t>from </a:t>
            </a:r>
            <a:r>
              <a:rPr lang="en-GB" altLang="en-US" sz="2540" dirty="0" err="1"/>
              <a:t>module_x</a:t>
            </a:r>
            <a:r>
              <a:rPr lang="en-GB" altLang="en-US" sz="2540" dirty="0"/>
              <a:t> import </a:t>
            </a:r>
            <a:r>
              <a:rPr lang="en-GB" altLang="en-US" sz="2540" dirty="0" err="1"/>
              <a:t>x,y</a:t>
            </a:r>
            <a:br>
              <a:rPr lang="en-GB" altLang="en-US" sz="2540" dirty="0"/>
            </a:br>
            <a:br>
              <a:rPr lang="en-GB" altLang="en-US" sz="2540" dirty="0"/>
            </a:br>
            <a:r>
              <a:rPr lang="en-GB" altLang="en-US" sz="2540" dirty="0"/>
              <a:t>x = 30   # doesn't change x in </a:t>
            </a:r>
            <a:r>
              <a:rPr lang="en-GB" altLang="en-US" sz="2540" dirty="0" err="1"/>
              <a:t>module_x</a:t>
            </a:r>
            <a:br>
              <a:rPr lang="en-GB" altLang="en-US" sz="2540" dirty="0"/>
            </a:br>
            <a:r>
              <a:rPr lang="en-GB" altLang="en-US" sz="2540" dirty="0"/>
              <a:t>y[0] = 1 # changes y[0] in </a:t>
            </a:r>
            <a:r>
              <a:rPr lang="en-GB" altLang="en-US" sz="2540" dirty="0" err="1"/>
              <a:t>module_x</a:t>
            </a:r>
            <a:endParaRPr lang="en-GB" altLang="en-US" sz="2540"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This works just like functions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To actually change a global name in another file, could use import (without “from”) and qualify the variable: </a:t>
            </a:r>
            <a:r>
              <a:rPr lang="en-GB" altLang="en-US" sz="2540" dirty="0" err="1"/>
              <a:t>module_x.x</a:t>
            </a:r>
            <a:r>
              <a:rPr lang="en-GB" altLang="en-US" sz="2540" dirty="0"/>
              <a:t> = 30 (but this breaks data encapsulation)</a:t>
            </a:r>
            <a:br>
              <a:rPr lang="en-GB" altLang="en-US" sz="2540" dirty="0"/>
            </a:br>
            <a:endParaRPr lang="en-GB" altLang="en-US" sz="254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8EC39811-88DB-4AAC-BA0E-3F344E7C4378}"/>
              </a:ext>
            </a:extLst>
          </p:cNvPr>
          <p:cNvSpPr>
            <a:spLocks noGrp="1" noChangeArrowheads="1"/>
          </p:cNvSpPr>
          <p:nvPr>
            <p:ph type="title"/>
          </p:nvPr>
        </p:nvSpPr>
        <p:spPr>
          <a:xfrm>
            <a:off x="1980049" y="313954"/>
            <a:ext cx="8213182" cy="1046990"/>
          </a:xfrm>
          <a:ln/>
        </p:spPr>
        <p:txBody>
          <a:bodyPr/>
          <a:lstStyle/>
          <a:p>
            <a:pPr>
              <a:lnSpc>
                <a:spcPct val="4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a:t>Reloading modules</a:t>
            </a:r>
          </a:p>
        </p:txBody>
      </p:sp>
      <p:sp>
        <p:nvSpPr>
          <p:cNvPr id="126978" name="Rectangle 2">
            <a:extLst>
              <a:ext uri="{FF2B5EF4-FFF2-40B4-BE49-F238E27FC236}">
                <a16:creationId xmlns:a16="http://schemas.microsoft.com/office/drawing/2014/main" id="{AF5F0289-CF86-4539-AB37-5313E0130309}"/>
              </a:ext>
            </a:extLst>
          </p:cNvPr>
          <p:cNvSpPr>
            <a:spLocks noGrp="1" noChangeArrowheads="1"/>
          </p:cNvSpPr>
          <p:nvPr>
            <p:ph type="body" idx="1"/>
          </p:nvPr>
        </p:nvSpPr>
        <p:spPr>
          <a:xfrm>
            <a:off x="2020373" y="1431511"/>
            <a:ext cx="8213182" cy="4974282"/>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A module's top-level code is only run the first time the module is imported.  Subsequent imports don't do anything.</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The reload function forces a reload and re-run of a module; can use if, e.g., a module changes while a Python program is running</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reload is passed an existing module object</a:t>
            </a:r>
            <a:br>
              <a:rPr lang="en-GB" altLang="en-US" sz="2540" dirty="0"/>
            </a:br>
            <a:r>
              <a:rPr lang="en-GB" altLang="en-US" sz="2540" dirty="0"/>
              <a:t>reload(</a:t>
            </a:r>
            <a:r>
              <a:rPr lang="en-GB" altLang="en-US" sz="2540" dirty="0" err="1"/>
              <a:t>module_x</a:t>
            </a:r>
            <a:r>
              <a:rPr lang="en-GB" altLang="en-US" sz="2540" dirty="0"/>
              <a:t>) # </a:t>
            </a:r>
            <a:r>
              <a:rPr lang="en-GB" altLang="en-US" sz="2540" dirty="0" err="1"/>
              <a:t>module_x</a:t>
            </a:r>
            <a:r>
              <a:rPr lang="en-GB" altLang="en-US" sz="2540" dirty="0"/>
              <a:t> must have been</a:t>
            </a:r>
            <a:br>
              <a:rPr lang="en-GB" altLang="en-US" sz="2540" dirty="0"/>
            </a:br>
            <a:r>
              <a:rPr lang="en-GB" altLang="en-US" sz="2540" dirty="0"/>
              <a:t>                             # previously imported</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reload changes the module object in-place</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dirty="0"/>
              <a:t>reload does not affect prior </a:t>
            </a:r>
            <a:r>
              <a:rPr lang="en-GB" altLang="en-US" sz="2540" dirty="0" err="1"/>
              <a:t>from..import</a:t>
            </a:r>
            <a:r>
              <a:rPr lang="en-GB" altLang="en-US" sz="2540" dirty="0"/>
              <a:t> statements (they still point to the old objects)</a:t>
            </a:r>
            <a:r>
              <a:rPr lang="ar-SA" altLang="en-US" sz="2540" dirty="0"/>
              <a:t>‏</a:t>
            </a:r>
            <a:endParaRPr lang="en-GB" altLang="en-US" sz="254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31726</TotalTime>
  <Words>4636</Words>
  <Application>Microsoft Office PowerPoint</Application>
  <PresentationFormat>Widescreen</PresentationFormat>
  <Paragraphs>724</Paragraphs>
  <Slides>105</Slides>
  <Notes>85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105</vt:i4>
      </vt:variant>
    </vt:vector>
  </HeadingPairs>
  <TitlesOfParts>
    <vt:vector size="116" baseType="lpstr">
      <vt:lpstr>MS PGothic</vt:lpstr>
      <vt:lpstr>Arial</vt:lpstr>
      <vt:lpstr>Calibri</vt:lpstr>
      <vt:lpstr>Calibri Light</vt:lpstr>
      <vt:lpstr>Consolas</vt:lpstr>
      <vt:lpstr>Courier New</vt:lpstr>
      <vt:lpstr>Lucida Sans Typewriter</vt:lpstr>
      <vt:lpstr>Symbol</vt:lpstr>
      <vt:lpstr>Times New Roman</vt:lpstr>
      <vt:lpstr>Wingdings</vt:lpstr>
      <vt:lpstr>Office Theme</vt:lpstr>
      <vt:lpstr>PowerPoint Presentation</vt:lpstr>
      <vt:lpstr>PowerPoint Presentation</vt:lpstr>
      <vt:lpstr>python Timeline/History</vt:lpstr>
      <vt:lpstr>python Timeline/History</vt:lpstr>
      <vt:lpstr>python Timeline/History</vt:lpstr>
      <vt:lpstr>Python for the future</vt:lpstr>
      <vt:lpstr>4 Major Versions of Python</vt:lpstr>
      <vt:lpstr>Python semantics</vt:lpstr>
      <vt:lpstr>Very Basic Stuff</vt:lpstr>
      <vt:lpstr>Hello, world!</vt:lpstr>
      <vt:lpstr>The Basics</vt:lpstr>
      <vt:lpstr>A Code Sample </vt:lpstr>
      <vt:lpstr>Enough to Understand the Code</vt:lpstr>
      <vt:lpstr>Basic Datatypes</vt:lpstr>
      <vt:lpstr>PowerPoint Presentation</vt:lpstr>
      <vt:lpstr>Whitespace</vt:lpstr>
      <vt:lpstr>Comments</vt:lpstr>
      <vt:lpstr>Assignment</vt:lpstr>
      <vt:lpstr>Assignment</vt:lpstr>
      <vt:lpstr>Accessing Non-Existent Name</vt:lpstr>
      <vt:lpstr>Naming Rules</vt:lpstr>
      <vt:lpstr>Naming conventions</vt:lpstr>
      <vt:lpstr>More on variable names</vt:lpstr>
      <vt:lpstr>Operators</vt:lpstr>
      <vt:lpstr>Operators</vt:lpstr>
      <vt:lpstr>+= but not ++</vt:lpstr>
      <vt:lpstr>Operators acting on strings</vt:lpstr>
      <vt:lpstr>Logical operators</vt:lpstr>
      <vt:lpstr>Type conversion</vt:lpstr>
      <vt:lpstr>Relational Operators</vt:lpstr>
      <vt:lpstr>Logical Operators</vt:lpstr>
      <vt:lpstr>The if Statement</vt:lpstr>
      <vt:lpstr>The if Statement</vt:lpstr>
      <vt:lpstr>The if/else Statement</vt:lpstr>
      <vt:lpstr>The for Loop</vt:lpstr>
      <vt:lpstr>Range</vt:lpstr>
      <vt:lpstr>The while Loop</vt:lpstr>
      <vt:lpstr>Exercise</vt:lpstr>
      <vt:lpstr>Input from keyboard</vt:lpstr>
      <vt:lpstr>Sequence types: Tuples, Lists, and Strings</vt:lpstr>
      <vt:lpstr>Sequence Types</vt:lpstr>
      <vt:lpstr>String basics</vt:lpstr>
      <vt:lpstr>Similar Syntax</vt:lpstr>
      <vt:lpstr>Sequence Types 1</vt:lpstr>
      <vt:lpstr>Sequence Types 2</vt:lpstr>
      <vt:lpstr>Positive and negative indices</vt:lpstr>
      <vt:lpstr>Slicing: return copy of a subset</vt:lpstr>
      <vt:lpstr>Slicing: return copy of a =subset</vt:lpstr>
      <vt:lpstr>Copying the Whole Sequence</vt:lpstr>
      <vt:lpstr>The ‘in’ Operator</vt:lpstr>
      <vt:lpstr>The + Operator</vt:lpstr>
      <vt:lpstr>The * Operator</vt:lpstr>
      <vt:lpstr>Mutability: Tuples vs. Lists</vt:lpstr>
      <vt:lpstr>Lists are mutable</vt:lpstr>
      <vt:lpstr>Tuples are immutable</vt:lpstr>
      <vt:lpstr>Operations on Lists Only </vt:lpstr>
      <vt:lpstr>The extend method vs  +  </vt:lpstr>
      <vt:lpstr>Operations on Lists Only</vt:lpstr>
      <vt:lpstr>Operations on Lists Only</vt:lpstr>
      <vt:lpstr>Tuple details</vt:lpstr>
      <vt:lpstr>Summary: Tuples vs. Lists</vt:lpstr>
      <vt:lpstr>Chapter 4: Iteration</vt:lpstr>
      <vt:lpstr>Parallel traversals</vt:lpstr>
      <vt:lpstr>Functions without return values</vt:lpstr>
      <vt:lpstr>Multiple return values</vt:lpstr>
      <vt:lpstr>Default arguments</vt:lpstr>
      <vt:lpstr>Scope</vt:lpstr>
      <vt:lpstr>Scope example</vt:lpstr>
      <vt:lpstr>Scope example</vt:lpstr>
      <vt:lpstr>By value / by reference</vt:lpstr>
      <vt:lpstr>Example</vt:lpstr>
      <vt:lpstr>Passing lists as arguments</vt:lpstr>
      <vt:lpstr>Keyword arguments</vt:lpstr>
      <vt:lpstr>Mixing keyword and positional arguments</vt:lpstr>
      <vt:lpstr>Passing dictionaries to functions</vt:lpstr>
      <vt:lpstr>Dictionary arguments</vt:lpstr>
      <vt:lpstr>Chapter 7: Advanced Functions</vt:lpstr>
      <vt:lpstr>Lambda functions</vt:lpstr>
      <vt:lpstr>Lambda example</vt:lpstr>
      <vt:lpstr>apply()‏</vt:lpstr>
      <vt:lpstr>More general apply()‏</vt:lpstr>
      <vt:lpstr>map</vt:lpstr>
      <vt:lpstr>More map</vt:lpstr>
      <vt:lpstr>filter</vt:lpstr>
      <vt:lpstr>reduce</vt:lpstr>
      <vt:lpstr>List comprehensions</vt:lpstr>
      <vt:lpstr>Chapter 8: Exception Handling</vt:lpstr>
      <vt:lpstr>Basic Exception Handling</vt:lpstr>
      <vt:lpstr>Exception example</vt:lpstr>
      <vt:lpstr>Other exceptions</vt:lpstr>
      <vt:lpstr>Chapter 9: Python Modules</vt:lpstr>
      <vt:lpstr>Module basics</vt:lpstr>
      <vt:lpstr>Python standard library</vt:lpstr>
      <vt:lpstr>What import does</vt:lpstr>
      <vt:lpstr>The sys module</vt:lpstr>
      <vt:lpstr>The random module</vt:lpstr>
      <vt:lpstr>Import vs from ... import</vt:lpstr>
      <vt:lpstr>Changing data in modules</vt:lpstr>
      <vt:lpstr>Reloading modules</vt:lpstr>
      <vt:lpstr>Module Packages</vt:lpstr>
      <vt:lpstr>Package __init__.py files</vt:lpstr>
      <vt:lpstr>Data encapsulation</vt:lpstr>
      <vt:lpstr>__name__ and __main__</vt:lpstr>
      <vt:lpstr>Import as</vt:lpstr>
      <vt:lpstr>Reload may not affect “from” imports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Sumit</dc:creator>
  <cp:lastModifiedBy>Kumar, Sumit</cp:lastModifiedBy>
  <cp:revision>2</cp:revision>
  <dcterms:created xsi:type="dcterms:W3CDTF">2019-04-25T10:26:42Z</dcterms:created>
  <dcterms:modified xsi:type="dcterms:W3CDTF">2019-05-17T12:17:19Z</dcterms:modified>
</cp:coreProperties>
</file>