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0"/>
  </p:notesMasterIdLst>
  <p:sldIdLst>
    <p:sldId id="2332" r:id="rId5"/>
    <p:sldId id="2153" r:id="rId6"/>
    <p:sldId id="2182" r:id="rId7"/>
    <p:sldId id="2183" r:id="rId8"/>
    <p:sldId id="2187" r:id="rId9"/>
    <p:sldId id="2184" r:id="rId10"/>
    <p:sldId id="2186" r:id="rId11"/>
    <p:sldId id="2190" r:id="rId12"/>
    <p:sldId id="2191" r:id="rId13"/>
    <p:sldId id="2193" r:id="rId14"/>
    <p:sldId id="2194" r:id="rId15"/>
    <p:sldId id="2196" r:id="rId16"/>
    <p:sldId id="2197" r:id="rId17"/>
    <p:sldId id="2198" r:id="rId18"/>
    <p:sldId id="2199" r:id="rId19"/>
    <p:sldId id="2200" r:id="rId20"/>
    <p:sldId id="2201" r:id="rId21"/>
    <p:sldId id="2202" r:id="rId22"/>
    <p:sldId id="2203" r:id="rId23"/>
    <p:sldId id="2207" r:id="rId24"/>
    <p:sldId id="2195" r:id="rId25"/>
    <p:sldId id="2216" r:id="rId26"/>
    <p:sldId id="2208" r:id="rId27"/>
    <p:sldId id="2210" r:id="rId28"/>
    <p:sldId id="2211" r:id="rId29"/>
    <p:sldId id="2212" r:id="rId30"/>
    <p:sldId id="2213" r:id="rId31"/>
    <p:sldId id="2276" r:id="rId32"/>
    <p:sldId id="2214" r:id="rId33"/>
    <p:sldId id="2215" r:id="rId34"/>
    <p:sldId id="2217" r:id="rId35"/>
    <p:sldId id="2218" r:id="rId36"/>
    <p:sldId id="2219" r:id="rId37"/>
    <p:sldId id="2220" r:id="rId38"/>
    <p:sldId id="2221" r:id="rId39"/>
    <p:sldId id="2222" r:id="rId40"/>
    <p:sldId id="2321" r:id="rId41"/>
    <p:sldId id="2224" r:id="rId42"/>
    <p:sldId id="2225" r:id="rId43"/>
    <p:sldId id="2226" r:id="rId44"/>
    <p:sldId id="2227" r:id="rId45"/>
    <p:sldId id="2228" r:id="rId46"/>
    <p:sldId id="2242" r:id="rId47"/>
    <p:sldId id="2243" r:id="rId48"/>
    <p:sldId id="2244" r:id="rId49"/>
    <p:sldId id="2245" r:id="rId50"/>
    <p:sldId id="2246" r:id="rId51"/>
    <p:sldId id="2231" r:id="rId52"/>
    <p:sldId id="2232" r:id="rId53"/>
    <p:sldId id="2319" r:id="rId54"/>
    <p:sldId id="2320" r:id="rId55"/>
    <p:sldId id="2233" r:id="rId56"/>
    <p:sldId id="2234" r:id="rId57"/>
    <p:sldId id="2236" r:id="rId58"/>
    <p:sldId id="2247" r:id="rId59"/>
    <p:sldId id="2249" r:id="rId60"/>
    <p:sldId id="2322" r:id="rId61"/>
    <p:sldId id="2250" r:id="rId62"/>
    <p:sldId id="2251" r:id="rId63"/>
    <p:sldId id="2252" r:id="rId64"/>
    <p:sldId id="2323" r:id="rId65"/>
    <p:sldId id="2235" r:id="rId66"/>
    <p:sldId id="2262" r:id="rId67"/>
    <p:sldId id="2263" r:id="rId68"/>
    <p:sldId id="2264" r:id="rId69"/>
    <p:sldId id="2257" r:id="rId70"/>
    <p:sldId id="2253" r:id="rId71"/>
    <p:sldId id="501" r:id="rId72"/>
    <p:sldId id="2254" r:id="rId73"/>
    <p:sldId id="2255" r:id="rId74"/>
    <p:sldId id="371" r:id="rId75"/>
    <p:sldId id="2265" r:id="rId76"/>
    <p:sldId id="2266" r:id="rId77"/>
    <p:sldId id="2267" r:id="rId78"/>
    <p:sldId id="466" r:id="rId79"/>
    <p:sldId id="419" r:id="rId80"/>
    <p:sldId id="420" r:id="rId81"/>
    <p:sldId id="2268" r:id="rId82"/>
    <p:sldId id="2269" r:id="rId83"/>
    <p:sldId id="2270" r:id="rId84"/>
    <p:sldId id="2271" r:id="rId85"/>
    <p:sldId id="2272" r:id="rId86"/>
    <p:sldId id="2273" r:id="rId87"/>
    <p:sldId id="2274" r:id="rId88"/>
    <p:sldId id="2275" r:id="rId89"/>
    <p:sldId id="2277" r:id="rId90"/>
    <p:sldId id="2286" r:id="rId91"/>
    <p:sldId id="2278" r:id="rId92"/>
    <p:sldId id="2279" r:id="rId93"/>
    <p:sldId id="2280" r:id="rId94"/>
    <p:sldId id="2281" r:id="rId95"/>
    <p:sldId id="2282" r:id="rId96"/>
    <p:sldId id="2283" r:id="rId97"/>
    <p:sldId id="2284" r:id="rId98"/>
    <p:sldId id="2285" r:id="rId99"/>
    <p:sldId id="484" r:id="rId100"/>
    <p:sldId id="506" r:id="rId101"/>
    <p:sldId id="2256" r:id="rId102"/>
    <p:sldId id="2287" r:id="rId103"/>
    <p:sldId id="2288" r:id="rId104"/>
    <p:sldId id="2258" r:id="rId105"/>
    <p:sldId id="2259" r:id="rId106"/>
    <p:sldId id="2238" r:id="rId107"/>
    <p:sldId id="2260" r:id="rId108"/>
    <p:sldId id="2261" r:id="rId109"/>
    <p:sldId id="2237" r:id="rId110"/>
    <p:sldId id="2303" r:id="rId111"/>
    <p:sldId id="2304" r:id="rId112"/>
    <p:sldId id="2305" r:id="rId113"/>
    <p:sldId id="2306" r:id="rId114"/>
    <p:sldId id="2307" r:id="rId115"/>
    <p:sldId id="2308" r:id="rId116"/>
    <p:sldId id="2309" r:id="rId117"/>
    <p:sldId id="2310" r:id="rId118"/>
    <p:sldId id="2311" r:id="rId119"/>
    <p:sldId id="2325" r:id="rId120"/>
    <p:sldId id="2313" r:id="rId121"/>
    <p:sldId id="2314" r:id="rId122"/>
    <p:sldId id="2315" r:id="rId123"/>
    <p:sldId id="2316" r:id="rId124"/>
    <p:sldId id="2317" r:id="rId125"/>
    <p:sldId id="289" r:id="rId126"/>
    <p:sldId id="2302" r:id="rId127"/>
    <p:sldId id="2318" r:id="rId128"/>
    <p:sldId id="2330" r:id="rId129"/>
    <p:sldId id="2312" r:id="rId130"/>
    <p:sldId id="2326" r:id="rId131"/>
    <p:sldId id="2327" r:id="rId132"/>
    <p:sldId id="2329" r:id="rId133"/>
    <p:sldId id="2328" r:id="rId134"/>
    <p:sldId id="2239" r:id="rId135"/>
    <p:sldId id="2324" r:id="rId136"/>
    <p:sldId id="2205" r:id="rId137"/>
    <p:sldId id="2142" r:id="rId138"/>
    <p:sldId id="2188" r:id="rId1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649119-FBEE-47FE-BCB3-08252A421504}">
          <p14:sldIdLst>
            <p14:sldId id="2332"/>
            <p14:sldId id="2153"/>
            <p14:sldId id="2182"/>
            <p14:sldId id="2183"/>
            <p14:sldId id="2187"/>
            <p14:sldId id="2184"/>
            <p14:sldId id="2186"/>
            <p14:sldId id="2190"/>
            <p14:sldId id="2191"/>
            <p14:sldId id="2193"/>
            <p14:sldId id="2194"/>
            <p14:sldId id="2196"/>
            <p14:sldId id="2197"/>
            <p14:sldId id="2198"/>
            <p14:sldId id="2199"/>
            <p14:sldId id="2200"/>
            <p14:sldId id="2201"/>
            <p14:sldId id="2202"/>
            <p14:sldId id="2203"/>
            <p14:sldId id="2207"/>
            <p14:sldId id="2195"/>
            <p14:sldId id="2216"/>
            <p14:sldId id="2208"/>
            <p14:sldId id="2210"/>
            <p14:sldId id="2211"/>
            <p14:sldId id="2212"/>
            <p14:sldId id="2213"/>
            <p14:sldId id="2276"/>
            <p14:sldId id="2214"/>
            <p14:sldId id="2215"/>
            <p14:sldId id="2217"/>
            <p14:sldId id="2218"/>
            <p14:sldId id="2219"/>
            <p14:sldId id="2220"/>
            <p14:sldId id="2221"/>
            <p14:sldId id="2222"/>
            <p14:sldId id="2321"/>
            <p14:sldId id="2224"/>
            <p14:sldId id="2225"/>
            <p14:sldId id="2226"/>
            <p14:sldId id="2227"/>
            <p14:sldId id="2228"/>
            <p14:sldId id="2242"/>
            <p14:sldId id="2243"/>
            <p14:sldId id="2244"/>
            <p14:sldId id="2245"/>
            <p14:sldId id="2246"/>
            <p14:sldId id="2231"/>
            <p14:sldId id="2232"/>
            <p14:sldId id="2319"/>
            <p14:sldId id="2320"/>
            <p14:sldId id="2233"/>
            <p14:sldId id="2234"/>
            <p14:sldId id="2236"/>
            <p14:sldId id="2247"/>
            <p14:sldId id="2249"/>
            <p14:sldId id="2322"/>
            <p14:sldId id="2250"/>
            <p14:sldId id="2251"/>
            <p14:sldId id="2252"/>
            <p14:sldId id="2323"/>
            <p14:sldId id="2235"/>
            <p14:sldId id="2262"/>
            <p14:sldId id="2263"/>
            <p14:sldId id="2264"/>
            <p14:sldId id="2257"/>
            <p14:sldId id="2253"/>
            <p14:sldId id="501"/>
            <p14:sldId id="2254"/>
            <p14:sldId id="2255"/>
            <p14:sldId id="371"/>
            <p14:sldId id="2265"/>
            <p14:sldId id="2266"/>
            <p14:sldId id="2267"/>
            <p14:sldId id="466"/>
            <p14:sldId id="419"/>
            <p14:sldId id="420"/>
            <p14:sldId id="2268"/>
            <p14:sldId id="2269"/>
            <p14:sldId id="2270"/>
            <p14:sldId id="2271"/>
            <p14:sldId id="2272"/>
            <p14:sldId id="2273"/>
            <p14:sldId id="2274"/>
            <p14:sldId id="2275"/>
            <p14:sldId id="2277"/>
            <p14:sldId id="2286"/>
            <p14:sldId id="2278"/>
            <p14:sldId id="2279"/>
            <p14:sldId id="2280"/>
            <p14:sldId id="2281"/>
            <p14:sldId id="2282"/>
            <p14:sldId id="2283"/>
            <p14:sldId id="2284"/>
            <p14:sldId id="2285"/>
            <p14:sldId id="484"/>
            <p14:sldId id="506"/>
            <p14:sldId id="2256"/>
            <p14:sldId id="2287"/>
            <p14:sldId id="2288"/>
            <p14:sldId id="2258"/>
            <p14:sldId id="2259"/>
            <p14:sldId id="2238"/>
            <p14:sldId id="2260"/>
            <p14:sldId id="2261"/>
            <p14:sldId id="2237"/>
            <p14:sldId id="2303"/>
            <p14:sldId id="2304"/>
            <p14:sldId id="2305"/>
            <p14:sldId id="2306"/>
            <p14:sldId id="2307"/>
            <p14:sldId id="2308"/>
            <p14:sldId id="2309"/>
            <p14:sldId id="2310"/>
            <p14:sldId id="2311"/>
            <p14:sldId id="2325"/>
            <p14:sldId id="2313"/>
            <p14:sldId id="2314"/>
            <p14:sldId id="2315"/>
            <p14:sldId id="2316"/>
            <p14:sldId id="2317"/>
            <p14:sldId id="289"/>
            <p14:sldId id="2302"/>
            <p14:sldId id="2318"/>
            <p14:sldId id="2330"/>
            <p14:sldId id="2312"/>
            <p14:sldId id="2326"/>
            <p14:sldId id="2327"/>
            <p14:sldId id="2329"/>
            <p14:sldId id="2328"/>
            <p14:sldId id="2239"/>
            <p14:sldId id="2324"/>
            <p14:sldId id="2205"/>
            <p14:sldId id="2142"/>
            <p14:sldId id="21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DB425-CD3D-473A-8CF9-CA37148561B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A421A41-2A2F-41DC-90E1-0B0D4ADD88CA}">
      <dgm:prSet phldrT="[Text]" custT="1"/>
      <dgm:spPr/>
      <dgm:t>
        <a:bodyPr/>
        <a:lstStyle/>
        <a:p>
          <a:r>
            <a:rPr lang="en-US" sz="1400" dirty="0"/>
            <a:t>Type Hierarchy</a:t>
          </a:r>
          <a:endParaRPr lang="en-GB" sz="1400" dirty="0"/>
        </a:p>
      </dgm:t>
    </dgm:pt>
    <dgm:pt modelId="{7186AE18-B2E8-4364-87CB-09993E0557D2}" type="parTrans" cxnId="{318DD9A4-3E4E-4C1A-9053-CD352D6A5674}">
      <dgm:prSet/>
      <dgm:spPr/>
      <dgm:t>
        <a:bodyPr/>
        <a:lstStyle/>
        <a:p>
          <a:endParaRPr lang="en-GB"/>
        </a:p>
      </dgm:t>
    </dgm:pt>
    <dgm:pt modelId="{CEF1487D-A197-4B31-866C-D088C1E6EB57}" type="sibTrans" cxnId="{318DD9A4-3E4E-4C1A-9053-CD352D6A5674}">
      <dgm:prSet/>
      <dgm:spPr/>
      <dgm:t>
        <a:bodyPr/>
        <a:lstStyle/>
        <a:p>
          <a:endParaRPr lang="en-GB"/>
        </a:p>
      </dgm:t>
    </dgm:pt>
    <dgm:pt modelId="{A7C18B04-D9CF-41C0-B78D-1AB238240DD1}">
      <dgm:prSet phldrT="[Text]" custT="1"/>
      <dgm:spPr/>
      <dgm:t>
        <a:bodyPr/>
        <a:lstStyle/>
        <a:p>
          <a:r>
            <a:rPr lang="en-US" sz="800" dirty="0"/>
            <a:t>Numbers</a:t>
          </a:r>
          <a:endParaRPr lang="en-GB" sz="800" dirty="0"/>
        </a:p>
      </dgm:t>
    </dgm:pt>
    <dgm:pt modelId="{BA0C0F46-EB02-4910-AB13-469C594E29AE}" type="parTrans" cxnId="{76A817CA-F5C5-410D-91C1-1CAC07C72134}">
      <dgm:prSet/>
      <dgm:spPr/>
      <dgm:t>
        <a:bodyPr/>
        <a:lstStyle/>
        <a:p>
          <a:endParaRPr lang="en-GB" sz="800"/>
        </a:p>
      </dgm:t>
    </dgm:pt>
    <dgm:pt modelId="{098C36BB-168A-4496-8D4F-B4C564CAA774}" type="sibTrans" cxnId="{76A817CA-F5C5-410D-91C1-1CAC07C72134}">
      <dgm:prSet/>
      <dgm:spPr/>
      <dgm:t>
        <a:bodyPr/>
        <a:lstStyle/>
        <a:p>
          <a:endParaRPr lang="en-GB"/>
        </a:p>
      </dgm:t>
    </dgm:pt>
    <dgm:pt modelId="{641FBA13-8204-43AA-B932-96BD238E5F75}">
      <dgm:prSet phldrT="[Text]" custT="1"/>
      <dgm:spPr/>
      <dgm:t>
        <a:bodyPr/>
        <a:lstStyle/>
        <a:p>
          <a:r>
            <a:rPr lang="en-US" sz="800" dirty="0"/>
            <a:t>None</a:t>
          </a:r>
          <a:endParaRPr lang="en-GB" sz="800" dirty="0"/>
        </a:p>
      </dgm:t>
    </dgm:pt>
    <dgm:pt modelId="{9DF06FA1-EE2A-41EB-8FF6-54160AD268AE}" type="parTrans" cxnId="{E758FC26-30BA-4099-822C-1FA95C36AC79}">
      <dgm:prSet/>
      <dgm:spPr/>
      <dgm:t>
        <a:bodyPr/>
        <a:lstStyle/>
        <a:p>
          <a:endParaRPr lang="en-GB" sz="800"/>
        </a:p>
      </dgm:t>
    </dgm:pt>
    <dgm:pt modelId="{78B13C93-7B63-4D1E-A2BB-E8F86C7DA94F}" type="sibTrans" cxnId="{E758FC26-30BA-4099-822C-1FA95C36AC79}">
      <dgm:prSet/>
      <dgm:spPr/>
      <dgm:t>
        <a:bodyPr/>
        <a:lstStyle/>
        <a:p>
          <a:endParaRPr lang="en-GB"/>
        </a:p>
      </dgm:t>
    </dgm:pt>
    <dgm:pt modelId="{722CE973-1D88-4D0E-BFF4-8049CD036490}">
      <dgm:prSet phldrT="[Text]" custT="1"/>
      <dgm:spPr/>
      <dgm:t>
        <a:bodyPr/>
        <a:lstStyle/>
        <a:p>
          <a:r>
            <a:rPr lang="en-US" sz="800" dirty="0"/>
            <a:t>Sequences</a:t>
          </a:r>
          <a:endParaRPr lang="en-GB" sz="800" dirty="0"/>
        </a:p>
      </dgm:t>
    </dgm:pt>
    <dgm:pt modelId="{DD85FAE0-E1C8-4443-8422-F659EFC5AAF9}" type="parTrans" cxnId="{841F484C-4E7D-442C-B338-6896B91FE6FB}">
      <dgm:prSet/>
      <dgm:spPr/>
      <dgm:t>
        <a:bodyPr/>
        <a:lstStyle/>
        <a:p>
          <a:endParaRPr lang="en-GB" sz="800"/>
        </a:p>
      </dgm:t>
    </dgm:pt>
    <dgm:pt modelId="{A987B71D-BD6D-4D3D-9C1C-C52A0A8E6C3A}" type="sibTrans" cxnId="{841F484C-4E7D-442C-B338-6896B91FE6FB}">
      <dgm:prSet/>
      <dgm:spPr/>
      <dgm:t>
        <a:bodyPr/>
        <a:lstStyle/>
        <a:p>
          <a:endParaRPr lang="en-GB"/>
        </a:p>
      </dgm:t>
    </dgm:pt>
    <dgm:pt modelId="{53AC39F6-BB2C-4243-9BC2-0C3C66520661}">
      <dgm:prSet phldrT="[Text]" custT="1"/>
      <dgm:spPr/>
      <dgm:t>
        <a:bodyPr/>
        <a:lstStyle/>
        <a:p>
          <a:r>
            <a:rPr lang="en-US" sz="800" dirty="0"/>
            <a:t>Mappings</a:t>
          </a:r>
          <a:endParaRPr lang="en-GB" sz="800" dirty="0"/>
        </a:p>
      </dgm:t>
    </dgm:pt>
    <dgm:pt modelId="{36247C39-82D5-4156-A1A5-2E22FE997C76}" type="parTrans" cxnId="{B1CB6B92-DEB2-4DA2-AEEC-5BBE83821D2F}">
      <dgm:prSet/>
      <dgm:spPr/>
      <dgm:t>
        <a:bodyPr/>
        <a:lstStyle/>
        <a:p>
          <a:endParaRPr lang="en-GB" sz="800"/>
        </a:p>
      </dgm:t>
    </dgm:pt>
    <dgm:pt modelId="{979BAF97-DBD3-4B0C-8270-5B841F338CCD}" type="sibTrans" cxnId="{B1CB6B92-DEB2-4DA2-AEEC-5BBE83821D2F}">
      <dgm:prSet/>
      <dgm:spPr/>
      <dgm:t>
        <a:bodyPr/>
        <a:lstStyle/>
        <a:p>
          <a:endParaRPr lang="en-GB"/>
        </a:p>
      </dgm:t>
    </dgm:pt>
    <dgm:pt modelId="{EF73B043-3E28-4714-8BB9-530605634B71}">
      <dgm:prSet phldrT="[Text]" custT="1"/>
      <dgm:spPr/>
      <dgm:t>
        <a:bodyPr/>
        <a:lstStyle/>
        <a:p>
          <a:r>
            <a:rPr lang="en-US" sz="800" dirty="0"/>
            <a:t>Integral</a:t>
          </a:r>
          <a:endParaRPr lang="en-GB" sz="800" dirty="0"/>
        </a:p>
      </dgm:t>
    </dgm:pt>
    <dgm:pt modelId="{3AC1C08E-7C48-4C43-BBF1-8A159DB2AE23}" type="parTrans" cxnId="{8466AB0E-0F9D-409C-8723-76E2240DDD82}">
      <dgm:prSet/>
      <dgm:spPr/>
      <dgm:t>
        <a:bodyPr/>
        <a:lstStyle/>
        <a:p>
          <a:endParaRPr lang="en-GB" sz="800"/>
        </a:p>
      </dgm:t>
    </dgm:pt>
    <dgm:pt modelId="{B1954B8A-6FC1-4D74-8F17-C64A9EE53466}" type="sibTrans" cxnId="{8466AB0E-0F9D-409C-8723-76E2240DDD82}">
      <dgm:prSet/>
      <dgm:spPr/>
      <dgm:t>
        <a:bodyPr/>
        <a:lstStyle/>
        <a:p>
          <a:endParaRPr lang="en-GB"/>
        </a:p>
      </dgm:t>
    </dgm:pt>
    <dgm:pt modelId="{EA6463E4-0CFE-4EC7-B096-8691225D9FD0}">
      <dgm:prSet phldrT="[Text]" custT="1"/>
      <dgm:spPr/>
      <dgm:t>
        <a:bodyPr/>
        <a:lstStyle/>
        <a:p>
          <a:r>
            <a:rPr lang="en-US" sz="800" dirty="0"/>
            <a:t>Boolean</a:t>
          </a:r>
          <a:endParaRPr lang="en-GB" sz="800" dirty="0"/>
        </a:p>
      </dgm:t>
    </dgm:pt>
    <dgm:pt modelId="{6D1EF3D6-275B-41B7-A8DB-C26A04375F35}" type="parTrans" cxnId="{4144DBC9-0DE6-4798-9A74-FDD38248DC4C}">
      <dgm:prSet/>
      <dgm:spPr/>
      <dgm:t>
        <a:bodyPr/>
        <a:lstStyle/>
        <a:p>
          <a:endParaRPr lang="en-GB" sz="800"/>
        </a:p>
      </dgm:t>
    </dgm:pt>
    <dgm:pt modelId="{88872698-0A3F-43DA-94FE-85FFE714697C}" type="sibTrans" cxnId="{4144DBC9-0DE6-4798-9A74-FDD38248DC4C}">
      <dgm:prSet/>
      <dgm:spPr/>
      <dgm:t>
        <a:bodyPr/>
        <a:lstStyle/>
        <a:p>
          <a:endParaRPr lang="en-GB"/>
        </a:p>
      </dgm:t>
    </dgm:pt>
    <dgm:pt modelId="{E0DB43CD-274B-4229-93C7-6598C98D6F47}">
      <dgm:prSet phldrT="[Text]" custT="1"/>
      <dgm:spPr/>
      <dgm:t>
        <a:bodyPr/>
        <a:lstStyle/>
        <a:p>
          <a:r>
            <a:rPr lang="en-US" sz="800" dirty="0"/>
            <a:t>Floating Point</a:t>
          </a:r>
          <a:endParaRPr lang="en-GB" sz="800" dirty="0"/>
        </a:p>
      </dgm:t>
    </dgm:pt>
    <dgm:pt modelId="{74D9CD18-DCCA-446F-BBB6-9AC0D4141035}" type="parTrans" cxnId="{0F074E38-C60D-4555-A44E-83BF82353993}">
      <dgm:prSet/>
      <dgm:spPr/>
      <dgm:t>
        <a:bodyPr/>
        <a:lstStyle/>
        <a:p>
          <a:endParaRPr lang="en-GB" sz="800"/>
        </a:p>
      </dgm:t>
    </dgm:pt>
    <dgm:pt modelId="{7C181E3D-A946-4371-8335-2CD05A0DF790}" type="sibTrans" cxnId="{0F074E38-C60D-4555-A44E-83BF82353993}">
      <dgm:prSet/>
      <dgm:spPr/>
      <dgm:t>
        <a:bodyPr/>
        <a:lstStyle/>
        <a:p>
          <a:endParaRPr lang="en-GB"/>
        </a:p>
      </dgm:t>
    </dgm:pt>
    <dgm:pt modelId="{6F9B87E8-AB47-42CD-BEB6-E6CDD953899C}">
      <dgm:prSet phldrT="[Text]" custT="1"/>
      <dgm:spPr/>
      <dgm:t>
        <a:bodyPr/>
        <a:lstStyle/>
        <a:p>
          <a:r>
            <a:rPr lang="en-US" sz="800" dirty="0"/>
            <a:t>Complex</a:t>
          </a:r>
          <a:endParaRPr lang="en-GB" sz="800" dirty="0"/>
        </a:p>
      </dgm:t>
    </dgm:pt>
    <dgm:pt modelId="{72FC8CE0-0AE3-44D9-AC0C-447AAB83BFE9}" type="parTrans" cxnId="{3A7C1C49-A2F8-4B86-9E6D-B2F9F541BF9A}">
      <dgm:prSet/>
      <dgm:spPr/>
      <dgm:t>
        <a:bodyPr/>
        <a:lstStyle/>
        <a:p>
          <a:endParaRPr lang="en-GB" sz="800"/>
        </a:p>
      </dgm:t>
    </dgm:pt>
    <dgm:pt modelId="{FC9705FB-7AE8-453E-80A4-83338718ED78}" type="sibTrans" cxnId="{3A7C1C49-A2F8-4B86-9E6D-B2F9F541BF9A}">
      <dgm:prSet/>
      <dgm:spPr/>
      <dgm:t>
        <a:bodyPr/>
        <a:lstStyle/>
        <a:p>
          <a:endParaRPr lang="en-GB"/>
        </a:p>
      </dgm:t>
    </dgm:pt>
    <dgm:pt modelId="{3221C47A-E8DE-4026-949D-DD1201E930D0}">
      <dgm:prSet phldrT="[Text]" custT="1"/>
      <dgm:spPr>
        <a:solidFill>
          <a:schemeClr val="accent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String</a:t>
          </a:r>
          <a:endParaRPr lang="en-GB" sz="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9B1577F-8151-432B-9D8A-C9332400AF1C}" type="parTrans" cxnId="{14DCEED6-664F-4B33-B831-A51A2970699A}">
      <dgm:prSet/>
      <dgm:spPr/>
      <dgm:t>
        <a:bodyPr/>
        <a:lstStyle/>
        <a:p>
          <a:endParaRPr lang="en-GB" sz="800"/>
        </a:p>
      </dgm:t>
    </dgm:pt>
    <dgm:pt modelId="{87BDE30A-7C81-4C5A-AF57-E94F04BBF9A1}" type="sibTrans" cxnId="{14DCEED6-664F-4B33-B831-A51A2970699A}">
      <dgm:prSet/>
      <dgm:spPr/>
      <dgm:t>
        <a:bodyPr/>
        <a:lstStyle/>
        <a:p>
          <a:endParaRPr lang="en-GB"/>
        </a:p>
      </dgm:t>
    </dgm:pt>
    <dgm:pt modelId="{BFE69FDE-6994-4842-9652-6F967FDA6AF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Tuple</a:t>
          </a:r>
          <a:endParaRPr lang="en-GB" sz="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E9E0361-52AF-42ED-8120-8B3AA823CCF8}" type="parTrans" cxnId="{9D837912-7CB5-4A74-996C-C8EC790E476B}">
      <dgm:prSet/>
      <dgm:spPr/>
      <dgm:t>
        <a:bodyPr/>
        <a:lstStyle/>
        <a:p>
          <a:endParaRPr lang="en-GB" sz="800"/>
        </a:p>
      </dgm:t>
    </dgm:pt>
    <dgm:pt modelId="{B8A82F6C-AD2B-4AA7-8E4B-B119C4093FB1}" type="sibTrans" cxnId="{9D837912-7CB5-4A74-996C-C8EC790E476B}">
      <dgm:prSet/>
      <dgm:spPr/>
      <dgm:t>
        <a:bodyPr/>
        <a:lstStyle/>
        <a:p>
          <a:endParaRPr lang="en-GB"/>
        </a:p>
      </dgm:t>
    </dgm:pt>
    <dgm:pt modelId="{3297FDD6-3BDD-438E-B875-E090208E52C3}">
      <dgm:prSet phldrT="[Text]" custT="1"/>
      <dgm:spPr/>
      <dgm:t>
        <a:bodyPr/>
        <a:lstStyle/>
        <a:p>
          <a:r>
            <a:rPr lang="en-US" sz="800" dirty="0"/>
            <a:t>List</a:t>
          </a:r>
          <a:endParaRPr lang="en-GB" sz="800" dirty="0"/>
        </a:p>
      </dgm:t>
    </dgm:pt>
    <dgm:pt modelId="{ACE82727-3823-4E82-A421-5A22A5027A9D}" type="parTrans" cxnId="{5C84D885-C405-471E-9039-FEFF83A8B44D}">
      <dgm:prSet/>
      <dgm:spPr/>
      <dgm:t>
        <a:bodyPr/>
        <a:lstStyle/>
        <a:p>
          <a:endParaRPr lang="en-GB" sz="800"/>
        </a:p>
      </dgm:t>
    </dgm:pt>
    <dgm:pt modelId="{63BDB26B-840C-44BE-9187-4D7DD11EBD94}" type="sibTrans" cxnId="{5C84D885-C405-471E-9039-FEFF83A8B44D}">
      <dgm:prSet/>
      <dgm:spPr/>
      <dgm:t>
        <a:bodyPr/>
        <a:lstStyle/>
        <a:p>
          <a:endParaRPr lang="en-GB"/>
        </a:p>
      </dgm:t>
    </dgm:pt>
    <dgm:pt modelId="{A5D58123-8226-4AD3-B6DF-1C7C09E5D426}">
      <dgm:prSet phldrT="[Text]" custT="1"/>
      <dgm:spPr/>
      <dgm:t>
        <a:bodyPr/>
        <a:lstStyle/>
        <a:p>
          <a:r>
            <a:rPr lang="en-US" sz="800" dirty="0"/>
            <a:t>Dictionary</a:t>
          </a:r>
          <a:endParaRPr lang="en-GB" sz="800" dirty="0"/>
        </a:p>
      </dgm:t>
    </dgm:pt>
    <dgm:pt modelId="{BD2E04E3-0F1E-4BF8-AA3B-077C72853A3B}" type="parTrans" cxnId="{16BE51A2-E73F-4289-A16F-65EC2269C28F}">
      <dgm:prSet/>
      <dgm:spPr/>
      <dgm:t>
        <a:bodyPr/>
        <a:lstStyle/>
        <a:p>
          <a:endParaRPr lang="en-GB" sz="800"/>
        </a:p>
      </dgm:t>
    </dgm:pt>
    <dgm:pt modelId="{1163266D-A38C-4867-8646-8D0778206BC5}" type="sibTrans" cxnId="{16BE51A2-E73F-4289-A16F-65EC2269C28F}">
      <dgm:prSet/>
      <dgm:spPr/>
      <dgm:t>
        <a:bodyPr/>
        <a:lstStyle/>
        <a:p>
          <a:endParaRPr lang="en-GB"/>
        </a:p>
      </dgm:t>
    </dgm:pt>
    <dgm:pt modelId="{126D8030-DDD8-4640-8D2D-A29EF74D93DD}">
      <dgm:prSet phldrT="[Text]" custT="1"/>
      <dgm:spPr/>
      <dgm:t>
        <a:bodyPr/>
        <a:lstStyle/>
        <a:p>
          <a:r>
            <a:rPr lang="en-US" sz="800" dirty="0"/>
            <a:t>Set</a:t>
          </a:r>
          <a:endParaRPr lang="en-GB" sz="800" dirty="0"/>
        </a:p>
      </dgm:t>
    </dgm:pt>
    <dgm:pt modelId="{E2A0369A-4A66-40EE-99DC-599E4401B1D2}" type="parTrans" cxnId="{78E40DE8-64EB-4767-BA8F-263F12DD7370}">
      <dgm:prSet/>
      <dgm:spPr/>
      <dgm:t>
        <a:bodyPr/>
        <a:lstStyle/>
        <a:p>
          <a:endParaRPr lang="en-GB" sz="800"/>
        </a:p>
      </dgm:t>
    </dgm:pt>
    <dgm:pt modelId="{8F4E0009-E991-4257-A2CE-5D2976EEA137}" type="sibTrans" cxnId="{78E40DE8-64EB-4767-BA8F-263F12DD7370}">
      <dgm:prSet/>
      <dgm:spPr/>
      <dgm:t>
        <a:bodyPr/>
        <a:lstStyle/>
        <a:p>
          <a:endParaRPr lang="en-GB"/>
        </a:p>
      </dgm:t>
    </dgm:pt>
    <dgm:pt modelId="{156D7CFC-CAA2-4E06-A70D-A787B52838E3}">
      <dgm:prSet phldrT="[Text]" custT="1"/>
      <dgm:spPr/>
      <dgm:t>
        <a:bodyPr/>
        <a:lstStyle/>
        <a:p>
          <a:r>
            <a:rPr lang="en-US" sz="800" dirty="0"/>
            <a:t>Frozen Set</a:t>
          </a:r>
          <a:endParaRPr lang="en-GB" sz="800" dirty="0"/>
        </a:p>
      </dgm:t>
    </dgm:pt>
    <dgm:pt modelId="{85F09F73-A3E6-4A9D-B9C8-1FE3A87E9FF1}" type="parTrans" cxnId="{DD122706-377F-4F86-B03C-21684D19DBCD}">
      <dgm:prSet/>
      <dgm:spPr/>
      <dgm:t>
        <a:bodyPr/>
        <a:lstStyle/>
        <a:p>
          <a:endParaRPr lang="en-GB" sz="800"/>
        </a:p>
      </dgm:t>
    </dgm:pt>
    <dgm:pt modelId="{CE3ABB6D-AD44-4BD9-9062-FC3DF845E0CE}" type="sibTrans" cxnId="{DD122706-377F-4F86-B03C-21684D19DBCD}">
      <dgm:prSet/>
      <dgm:spPr/>
      <dgm:t>
        <a:bodyPr/>
        <a:lstStyle/>
        <a:p>
          <a:endParaRPr lang="en-GB"/>
        </a:p>
      </dgm:t>
    </dgm:pt>
    <dgm:pt modelId="{7E345938-E913-4205-8753-F89F0A01AD1D}">
      <dgm:prSet phldrT="[Text]" custT="1"/>
      <dgm:spPr/>
      <dgm:t>
        <a:bodyPr/>
        <a:lstStyle/>
        <a:p>
          <a:r>
            <a:rPr lang="en-US" sz="800" dirty="0"/>
            <a:t>Integer</a:t>
          </a:r>
          <a:endParaRPr lang="en-GB" sz="800" dirty="0"/>
        </a:p>
      </dgm:t>
    </dgm:pt>
    <dgm:pt modelId="{3BBB980D-0337-41F1-8705-82F16CAADE2E}" type="parTrans" cxnId="{CB176588-F3A5-4B8B-B143-0B3E5B425069}">
      <dgm:prSet/>
      <dgm:spPr/>
      <dgm:t>
        <a:bodyPr/>
        <a:lstStyle/>
        <a:p>
          <a:endParaRPr lang="en-GB" sz="800"/>
        </a:p>
      </dgm:t>
    </dgm:pt>
    <dgm:pt modelId="{AB11BD35-EA7F-4E1F-ADA0-CEFF68EC3AB6}" type="sibTrans" cxnId="{CB176588-F3A5-4B8B-B143-0B3E5B425069}">
      <dgm:prSet/>
      <dgm:spPr/>
      <dgm:t>
        <a:bodyPr/>
        <a:lstStyle/>
        <a:p>
          <a:endParaRPr lang="en-GB"/>
        </a:p>
      </dgm:t>
    </dgm:pt>
    <dgm:pt modelId="{4EA75C10-071C-4D33-8609-D1EF318279D2}">
      <dgm:prSet phldrT="[Text]" custT="1"/>
      <dgm:spPr/>
      <dgm:t>
        <a:bodyPr/>
        <a:lstStyle/>
        <a:p>
          <a:r>
            <a:rPr lang="en-US" sz="800" dirty="0"/>
            <a:t>Real</a:t>
          </a:r>
          <a:endParaRPr lang="en-GB" sz="800" dirty="0"/>
        </a:p>
      </dgm:t>
    </dgm:pt>
    <dgm:pt modelId="{9F3F52C4-9035-452D-A0AF-29B75D372D72}" type="parTrans" cxnId="{32271D1B-7A48-4FEB-A997-F144A102EE00}">
      <dgm:prSet/>
      <dgm:spPr/>
      <dgm:t>
        <a:bodyPr/>
        <a:lstStyle/>
        <a:p>
          <a:endParaRPr lang="en-GB" sz="800"/>
        </a:p>
      </dgm:t>
    </dgm:pt>
    <dgm:pt modelId="{9301995A-74FC-4C41-9BBA-3BBD9A0AA063}" type="sibTrans" cxnId="{32271D1B-7A48-4FEB-A997-F144A102EE00}">
      <dgm:prSet/>
      <dgm:spPr/>
      <dgm:t>
        <a:bodyPr/>
        <a:lstStyle/>
        <a:p>
          <a:endParaRPr lang="en-GB"/>
        </a:p>
      </dgm:t>
    </dgm:pt>
    <dgm:pt modelId="{53EFCAF6-99AB-43BE-9BD3-99EE5605C23A}">
      <dgm:prSet phldrT="[Text]" custT="1"/>
      <dgm:spPr/>
      <dgm:t>
        <a:bodyPr/>
        <a:lstStyle/>
        <a:p>
          <a:r>
            <a:rPr lang="en-US" sz="800" dirty="0"/>
            <a:t>complex</a:t>
          </a:r>
          <a:endParaRPr lang="en-GB" sz="800" dirty="0"/>
        </a:p>
      </dgm:t>
    </dgm:pt>
    <dgm:pt modelId="{84E6B643-D6D7-45DD-898B-630127BDA8DA}" type="parTrans" cxnId="{074DB58B-E68C-47A3-B7EA-02133ABAC249}">
      <dgm:prSet/>
      <dgm:spPr/>
      <dgm:t>
        <a:bodyPr/>
        <a:lstStyle/>
        <a:p>
          <a:endParaRPr lang="en-GB" sz="800"/>
        </a:p>
      </dgm:t>
    </dgm:pt>
    <dgm:pt modelId="{C5C799C3-C094-4264-BC5D-60F3E0DC420F}" type="sibTrans" cxnId="{074DB58B-E68C-47A3-B7EA-02133ABAC249}">
      <dgm:prSet/>
      <dgm:spPr/>
      <dgm:t>
        <a:bodyPr/>
        <a:lstStyle/>
        <a:p>
          <a:endParaRPr lang="en-GB"/>
        </a:p>
      </dgm:t>
    </dgm:pt>
    <dgm:pt modelId="{61030FA8-EA53-45D7-9D41-6B250EF6B1C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800" dirty="0"/>
            <a:t>Immutable</a:t>
          </a:r>
          <a:endParaRPr lang="en-GB" sz="800" dirty="0"/>
        </a:p>
      </dgm:t>
    </dgm:pt>
    <dgm:pt modelId="{BFD0D213-E63E-452D-94C1-6FED0B7C7695}" type="parTrans" cxnId="{313BFCDF-60AE-4E5D-B2D2-C8F870D4121A}">
      <dgm:prSet/>
      <dgm:spPr/>
      <dgm:t>
        <a:bodyPr/>
        <a:lstStyle/>
        <a:p>
          <a:endParaRPr lang="en-GB" sz="800"/>
        </a:p>
      </dgm:t>
    </dgm:pt>
    <dgm:pt modelId="{AD8C0D8B-28B5-4A2B-BC62-4AC302A5DCF5}" type="sibTrans" cxnId="{313BFCDF-60AE-4E5D-B2D2-C8F870D4121A}">
      <dgm:prSet/>
      <dgm:spPr/>
      <dgm:t>
        <a:bodyPr/>
        <a:lstStyle/>
        <a:p>
          <a:endParaRPr lang="en-GB"/>
        </a:p>
      </dgm:t>
    </dgm:pt>
    <dgm:pt modelId="{FCAF3DE9-567D-4AF2-9E27-0326EF6ADE1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800" dirty="0"/>
            <a:t>Bytes</a:t>
          </a:r>
          <a:endParaRPr lang="en-GB" sz="800" dirty="0"/>
        </a:p>
      </dgm:t>
    </dgm:pt>
    <dgm:pt modelId="{19E4CCCC-DF3D-40CF-BAF0-4109BCDD12FF}" type="parTrans" cxnId="{BFF11C01-F472-482D-B6F5-0E1628805D55}">
      <dgm:prSet/>
      <dgm:spPr/>
      <dgm:t>
        <a:bodyPr/>
        <a:lstStyle/>
        <a:p>
          <a:endParaRPr lang="en-GB" sz="800"/>
        </a:p>
      </dgm:t>
    </dgm:pt>
    <dgm:pt modelId="{E6E591B5-018E-40B8-80D2-F85D83670C48}" type="sibTrans" cxnId="{BFF11C01-F472-482D-B6F5-0E1628805D55}">
      <dgm:prSet/>
      <dgm:spPr/>
      <dgm:t>
        <a:bodyPr/>
        <a:lstStyle/>
        <a:p>
          <a:endParaRPr lang="en-GB"/>
        </a:p>
      </dgm:t>
    </dgm:pt>
    <dgm:pt modelId="{7780D65C-DF44-4CB6-853A-10C26847E510}">
      <dgm:prSet phldrT="[Text]" custT="1"/>
      <dgm:spPr/>
      <dgm:t>
        <a:bodyPr/>
        <a:lstStyle/>
        <a:p>
          <a:r>
            <a:rPr lang="en-US" sz="800" dirty="0"/>
            <a:t>Mutable</a:t>
          </a:r>
          <a:endParaRPr lang="en-GB" sz="800" dirty="0"/>
        </a:p>
      </dgm:t>
    </dgm:pt>
    <dgm:pt modelId="{EEF6ADCE-D866-46DA-8B67-283989346FA4}" type="parTrans" cxnId="{75CC5AA4-F4D2-4982-8066-BA27F7B691A2}">
      <dgm:prSet/>
      <dgm:spPr/>
      <dgm:t>
        <a:bodyPr/>
        <a:lstStyle/>
        <a:p>
          <a:endParaRPr lang="en-GB" sz="800"/>
        </a:p>
      </dgm:t>
    </dgm:pt>
    <dgm:pt modelId="{EE021E37-25CC-4824-B11C-6DA45998D71E}" type="sibTrans" cxnId="{75CC5AA4-F4D2-4982-8066-BA27F7B691A2}">
      <dgm:prSet/>
      <dgm:spPr/>
      <dgm:t>
        <a:bodyPr/>
        <a:lstStyle/>
        <a:p>
          <a:endParaRPr lang="en-GB"/>
        </a:p>
      </dgm:t>
    </dgm:pt>
    <dgm:pt modelId="{40BEC60D-9511-4C70-83DD-43679E595049}">
      <dgm:prSet phldrT="[Text]" custT="1"/>
      <dgm:spPr/>
      <dgm:t>
        <a:bodyPr/>
        <a:lstStyle/>
        <a:p>
          <a:r>
            <a:rPr lang="en-US" sz="800" dirty="0"/>
            <a:t>Byte Array</a:t>
          </a:r>
          <a:endParaRPr lang="en-GB" sz="800" dirty="0"/>
        </a:p>
      </dgm:t>
    </dgm:pt>
    <dgm:pt modelId="{A2B707AC-BCDD-4935-8DEA-BA8658F27849}" type="parTrans" cxnId="{2A1C10D7-98A8-45D4-84D2-F334F2B77CA2}">
      <dgm:prSet/>
      <dgm:spPr/>
      <dgm:t>
        <a:bodyPr/>
        <a:lstStyle/>
        <a:p>
          <a:endParaRPr lang="en-GB" sz="800"/>
        </a:p>
      </dgm:t>
    </dgm:pt>
    <dgm:pt modelId="{A09E9155-8C4F-4AA3-AB6B-26DCF0C48403}" type="sibTrans" cxnId="{2A1C10D7-98A8-45D4-84D2-F334F2B77CA2}">
      <dgm:prSet/>
      <dgm:spPr/>
      <dgm:t>
        <a:bodyPr/>
        <a:lstStyle/>
        <a:p>
          <a:endParaRPr lang="en-GB"/>
        </a:p>
      </dgm:t>
    </dgm:pt>
    <dgm:pt modelId="{D044D02E-4498-43C9-953C-1ED4C2B492C9}">
      <dgm:prSet phldrT="[Text]" custT="1"/>
      <dgm:spPr/>
      <dgm:t>
        <a:bodyPr/>
        <a:lstStyle/>
        <a:p>
          <a:r>
            <a:rPr lang="en-US" sz="800" dirty="0"/>
            <a:t>Sets</a:t>
          </a:r>
          <a:endParaRPr lang="en-GB" sz="800" dirty="0"/>
        </a:p>
      </dgm:t>
    </dgm:pt>
    <dgm:pt modelId="{C784F8D0-923E-4060-9692-5EA1B40076D4}" type="parTrans" cxnId="{E9884850-D7A0-4537-A083-03BDBAAFE0AF}">
      <dgm:prSet/>
      <dgm:spPr/>
      <dgm:t>
        <a:bodyPr/>
        <a:lstStyle/>
        <a:p>
          <a:endParaRPr lang="en-GB" sz="800"/>
        </a:p>
      </dgm:t>
    </dgm:pt>
    <dgm:pt modelId="{A399A460-B8EC-450C-BC32-FE87885E60B5}" type="sibTrans" cxnId="{E9884850-D7A0-4537-A083-03BDBAAFE0AF}">
      <dgm:prSet/>
      <dgm:spPr/>
      <dgm:t>
        <a:bodyPr/>
        <a:lstStyle/>
        <a:p>
          <a:endParaRPr lang="en-GB"/>
        </a:p>
      </dgm:t>
    </dgm:pt>
    <dgm:pt modelId="{B0A37DBD-AAEB-4AD4-8698-1355D41A7C9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800" dirty="0"/>
            <a:t>Immutable</a:t>
          </a:r>
          <a:endParaRPr lang="en-GB" sz="800" dirty="0"/>
        </a:p>
      </dgm:t>
    </dgm:pt>
    <dgm:pt modelId="{2111E6C1-B205-45D6-93E6-010D8EDBCC59}" type="parTrans" cxnId="{4AA43AA3-81F5-42C3-A39E-5A316ADDDD81}">
      <dgm:prSet/>
      <dgm:spPr/>
      <dgm:t>
        <a:bodyPr/>
        <a:lstStyle/>
        <a:p>
          <a:endParaRPr lang="en-GB" sz="800"/>
        </a:p>
      </dgm:t>
    </dgm:pt>
    <dgm:pt modelId="{04200C5E-DF3C-4DC6-8F08-897F7C481064}" type="sibTrans" cxnId="{4AA43AA3-81F5-42C3-A39E-5A316ADDDD81}">
      <dgm:prSet/>
      <dgm:spPr/>
      <dgm:t>
        <a:bodyPr/>
        <a:lstStyle/>
        <a:p>
          <a:endParaRPr lang="en-GB"/>
        </a:p>
      </dgm:t>
    </dgm:pt>
    <dgm:pt modelId="{B5EDD5E3-0965-4B61-80D8-01BED44DF66F}">
      <dgm:prSet phldrT="[Text]" custT="1"/>
      <dgm:spPr/>
      <dgm:t>
        <a:bodyPr/>
        <a:lstStyle/>
        <a:p>
          <a:r>
            <a:rPr lang="en-US" sz="800" dirty="0"/>
            <a:t>Mutable</a:t>
          </a:r>
          <a:endParaRPr lang="en-GB" sz="800" dirty="0"/>
        </a:p>
      </dgm:t>
    </dgm:pt>
    <dgm:pt modelId="{685F0F14-7130-495A-8D28-0FF53F19ECC3}" type="parTrans" cxnId="{12D9FCD9-69E2-44FB-8220-CF8062AE12F3}">
      <dgm:prSet/>
      <dgm:spPr/>
      <dgm:t>
        <a:bodyPr/>
        <a:lstStyle/>
        <a:p>
          <a:endParaRPr lang="en-GB" sz="800"/>
        </a:p>
      </dgm:t>
    </dgm:pt>
    <dgm:pt modelId="{2B73FD34-D540-4D54-A02A-E4F08E151D66}" type="sibTrans" cxnId="{12D9FCD9-69E2-44FB-8220-CF8062AE12F3}">
      <dgm:prSet/>
      <dgm:spPr/>
      <dgm:t>
        <a:bodyPr/>
        <a:lstStyle/>
        <a:p>
          <a:endParaRPr lang="en-GB"/>
        </a:p>
      </dgm:t>
    </dgm:pt>
    <dgm:pt modelId="{39A76806-DD91-45C7-A766-E4C9D2035FD4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800" dirty="0"/>
            <a:t>Immutable</a:t>
          </a:r>
          <a:endParaRPr lang="en-GB" sz="800" dirty="0"/>
        </a:p>
      </dgm:t>
    </dgm:pt>
    <dgm:pt modelId="{3542852A-8A7C-4A6B-AE6E-DC425A06111D}" type="parTrans" cxnId="{1E2A4BDD-BD59-454E-A67D-3C5C4E4483F2}">
      <dgm:prSet/>
      <dgm:spPr/>
      <dgm:t>
        <a:bodyPr/>
        <a:lstStyle/>
        <a:p>
          <a:endParaRPr lang="en-GB" sz="800"/>
        </a:p>
      </dgm:t>
    </dgm:pt>
    <dgm:pt modelId="{B955640B-307F-47F9-9F50-01BDE9A96C2D}" type="sibTrans" cxnId="{1E2A4BDD-BD59-454E-A67D-3C5C4E4483F2}">
      <dgm:prSet/>
      <dgm:spPr/>
      <dgm:t>
        <a:bodyPr/>
        <a:lstStyle/>
        <a:p>
          <a:endParaRPr lang="en-GB"/>
        </a:p>
      </dgm:t>
    </dgm:pt>
    <dgm:pt modelId="{C4030978-C9D0-4100-B97A-1822C3C56E5F}">
      <dgm:prSet phldrT="[Text]" custT="1"/>
      <dgm:spPr/>
      <dgm:t>
        <a:bodyPr/>
        <a:lstStyle/>
        <a:p>
          <a:r>
            <a:rPr lang="en-US" sz="800" dirty="0"/>
            <a:t>Mutable</a:t>
          </a:r>
          <a:endParaRPr lang="en-GB" sz="800" dirty="0"/>
        </a:p>
      </dgm:t>
    </dgm:pt>
    <dgm:pt modelId="{FE57578A-6851-4042-8325-24CF409B839E}" type="parTrans" cxnId="{5D60A496-B21E-48B9-94BB-AF9973EE6E61}">
      <dgm:prSet/>
      <dgm:spPr/>
      <dgm:t>
        <a:bodyPr/>
        <a:lstStyle/>
        <a:p>
          <a:endParaRPr lang="en-GB" sz="800"/>
        </a:p>
      </dgm:t>
    </dgm:pt>
    <dgm:pt modelId="{F9F3686E-65AF-4AC7-A2F7-AB35FD34D683}" type="sibTrans" cxnId="{5D60A496-B21E-48B9-94BB-AF9973EE6E61}">
      <dgm:prSet/>
      <dgm:spPr/>
      <dgm:t>
        <a:bodyPr/>
        <a:lstStyle/>
        <a:p>
          <a:endParaRPr lang="en-GB"/>
        </a:p>
      </dgm:t>
    </dgm:pt>
    <dgm:pt modelId="{20665CF0-1792-4642-9D96-53A84FC7731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800" dirty="0"/>
            <a:t>Counter</a:t>
          </a:r>
          <a:endParaRPr lang="en-GB" sz="800" dirty="0"/>
        </a:p>
      </dgm:t>
    </dgm:pt>
    <dgm:pt modelId="{5CD04B89-54E1-479F-ABD3-2E1F3B5F4637}" type="parTrans" cxnId="{9DB64C72-F654-47E8-812F-40EFFE9DE8FC}">
      <dgm:prSet/>
      <dgm:spPr/>
      <dgm:t>
        <a:bodyPr/>
        <a:lstStyle/>
        <a:p>
          <a:endParaRPr lang="en-GB" sz="800"/>
        </a:p>
      </dgm:t>
    </dgm:pt>
    <dgm:pt modelId="{5E4A3A50-5716-4A25-8009-AFF7AE565C27}" type="sibTrans" cxnId="{9DB64C72-F654-47E8-812F-40EFFE9DE8FC}">
      <dgm:prSet/>
      <dgm:spPr/>
      <dgm:t>
        <a:bodyPr/>
        <a:lstStyle/>
        <a:p>
          <a:endParaRPr lang="en-GB"/>
        </a:p>
      </dgm:t>
    </dgm:pt>
    <dgm:pt modelId="{9FC144DB-6E35-4B7D-A570-95843D425151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800" dirty="0"/>
            <a:t>Default </a:t>
          </a:r>
          <a:r>
            <a:rPr lang="en-US" sz="800" dirty="0" err="1"/>
            <a:t>Dict</a:t>
          </a:r>
          <a:endParaRPr lang="en-GB" sz="800" dirty="0"/>
        </a:p>
      </dgm:t>
    </dgm:pt>
    <dgm:pt modelId="{33F7A425-8753-4AB6-8CE4-E9B12EC209CC}" type="parTrans" cxnId="{045DE5E4-DA50-485D-9A97-8F75A6D50EDF}">
      <dgm:prSet/>
      <dgm:spPr/>
      <dgm:t>
        <a:bodyPr/>
        <a:lstStyle/>
        <a:p>
          <a:endParaRPr lang="en-GB" sz="800"/>
        </a:p>
      </dgm:t>
    </dgm:pt>
    <dgm:pt modelId="{98E23A85-CEE4-42FD-ACCA-6F997DB47695}" type="sibTrans" cxnId="{045DE5E4-DA50-485D-9A97-8F75A6D50EDF}">
      <dgm:prSet/>
      <dgm:spPr/>
      <dgm:t>
        <a:bodyPr/>
        <a:lstStyle/>
        <a:p>
          <a:endParaRPr lang="en-GB"/>
        </a:p>
      </dgm:t>
    </dgm:pt>
    <dgm:pt modelId="{46F3A232-59FF-45C2-AD1A-1BA5D3D2598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800" dirty="0"/>
            <a:t>Ordered </a:t>
          </a:r>
          <a:r>
            <a:rPr lang="en-US" sz="800" dirty="0" err="1"/>
            <a:t>Dict</a:t>
          </a:r>
          <a:endParaRPr lang="en-GB" sz="800" dirty="0"/>
        </a:p>
      </dgm:t>
    </dgm:pt>
    <dgm:pt modelId="{CDF6862D-99AA-49BE-B987-C6EE56F08AC4}" type="parTrans" cxnId="{E4A29396-D7BB-42FA-8DCE-B844FF25D860}">
      <dgm:prSet/>
      <dgm:spPr/>
      <dgm:t>
        <a:bodyPr/>
        <a:lstStyle/>
        <a:p>
          <a:endParaRPr lang="en-GB" sz="800"/>
        </a:p>
      </dgm:t>
    </dgm:pt>
    <dgm:pt modelId="{5E685285-5047-4CC2-9772-61658E1D3F28}" type="sibTrans" cxnId="{E4A29396-D7BB-42FA-8DCE-B844FF25D860}">
      <dgm:prSet/>
      <dgm:spPr/>
      <dgm:t>
        <a:bodyPr/>
        <a:lstStyle/>
        <a:p>
          <a:endParaRPr lang="en-GB"/>
        </a:p>
      </dgm:t>
    </dgm:pt>
    <dgm:pt modelId="{F2153BFA-D002-4766-AA5A-EFE8CDB50DB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800" dirty="0"/>
            <a:t>Deque</a:t>
          </a:r>
          <a:endParaRPr lang="en-GB" sz="800" dirty="0"/>
        </a:p>
      </dgm:t>
    </dgm:pt>
    <dgm:pt modelId="{F97664AE-16B9-4CC8-8F77-BC574DA58377}" type="parTrans" cxnId="{1E3AD69A-24AE-45E2-BE68-9BDD871FBEBB}">
      <dgm:prSet/>
      <dgm:spPr/>
      <dgm:t>
        <a:bodyPr/>
        <a:lstStyle/>
        <a:p>
          <a:endParaRPr lang="en-GB" sz="800"/>
        </a:p>
      </dgm:t>
    </dgm:pt>
    <dgm:pt modelId="{9A62795C-722D-4969-9953-8E7DBEF8B04A}" type="sibTrans" cxnId="{1E3AD69A-24AE-45E2-BE68-9BDD871FBEBB}">
      <dgm:prSet/>
      <dgm:spPr/>
      <dgm:t>
        <a:bodyPr/>
        <a:lstStyle/>
        <a:p>
          <a:endParaRPr lang="en-GB"/>
        </a:p>
      </dgm:t>
    </dgm:pt>
    <dgm:pt modelId="{00740ECA-1AF1-4CA4-B6A0-827E8595F4A9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Named Tuple</a:t>
          </a:r>
          <a:endParaRPr lang="en-GB" sz="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B19E542-98CC-45A9-86D7-71F1715CFD79}" type="parTrans" cxnId="{A717F331-BB7C-45B7-9BA5-522E7E0917A7}">
      <dgm:prSet/>
      <dgm:spPr/>
      <dgm:t>
        <a:bodyPr/>
        <a:lstStyle/>
        <a:p>
          <a:endParaRPr lang="en-GB" sz="800"/>
        </a:p>
      </dgm:t>
    </dgm:pt>
    <dgm:pt modelId="{D6120409-5FFA-41D1-A997-2E326B42B5F3}" type="sibTrans" cxnId="{A717F331-BB7C-45B7-9BA5-522E7E0917A7}">
      <dgm:prSet/>
      <dgm:spPr/>
      <dgm:t>
        <a:bodyPr/>
        <a:lstStyle/>
        <a:p>
          <a:endParaRPr lang="en-GB"/>
        </a:p>
      </dgm:t>
    </dgm:pt>
    <dgm:pt modelId="{B01C739D-12FE-4630-B899-D8FE4876414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800" b="0" i="0" dirty="0"/>
            <a:t>Chain Map</a:t>
          </a:r>
          <a:endParaRPr lang="en-GB" sz="800" dirty="0"/>
        </a:p>
      </dgm:t>
    </dgm:pt>
    <dgm:pt modelId="{3ABF9B23-A28B-4A43-9839-A94893794F12}" type="parTrans" cxnId="{BD417BF5-CAC7-4E4B-9B0B-E8691BFF0967}">
      <dgm:prSet/>
      <dgm:spPr/>
      <dgm:t>
        <a:bodyPr/>
        <a:lstStyle/>
        <a:p>
          <a:endParaRPr lang="en-GB" sz="800"/>
        </a:p>
      </dgm:t>
    </dgm:pt>
    <dgm:pt modelId="{A77320B7-9753-4901-8F91-E5CD8934C4AC}" type="sibTrans" cxnId="{BD417BF5-CAC7-4E4B-9B0B-E8691BFF0967}">
      <dgm:prSet/>
      <dgm:spPr/>
      <dgm:t>
        <a:bodyPr/>
        <a:lstStyle/>
        <a:p>
          <a:endParaRPr lang="en-GB"/>
        </a:p>
      </dgm:t>
    </dgm:pt>
    <dgm:pt modelId="{612E0215-BC23-4958-8B7D-91F9FDAA080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dirty="0"/>
            <a:t>Array</a:t>
          </a:r>
          <a:endParaRPr lang="en-GB" sz="800" dirty="0"/>
        </a:p>
      </dgm:t>
    </dgm:pt>
    <dgm:pt modelId="{B865FA5A-8885-49F1-893E-F3D9447A4378}" type="parTrans" cxnId="{D521880C-02A5-4A97-B88B-A1B8CD8AAC71}">
      <dgm:prSet/>
      <dgm:spPr/>
      <dgm:t>
        <a:bodyPr/>
        <a:lstStyle/>
        <a:p>
          <a:endParaRPr lang="en-GB" sz="800"/>
        </a:p>
      </dgm:t>
    </dgm:pt>
    <dgm:pt modelId="{89771E81-2106-4FFF-AC39-D5ADA8E2E2C1}" type="sibTrans" cxnId="{D521880C-02A5-4A97-B88B-A1B8CD8AAC71}">
      <dgm:prSet/>
      <dgm:spPr/>
      <dgm:t>
        <a:bodyPr/>
        <a:lstStyle/>
        <a:p>
          <a:endParaRPr lang="en-GB"/>
        </a:p>
      </dgm:t>
    </dgm:pt>
    <dgm:pt modelId="{579BAD47-E50F-42F7-9F22-7FDB73B06F43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800" dirty="0"/>
            <a:t>Decimal</a:t>
          </a:r>
          <a:endParaRPr lang="en-GB" sz="800" dirty="0"/>
        </a:p>
      </dgm:t>
    </dgm:pt>
    <dgm:pt modelId="{60051463-9418-4296-86D0-861487B89D24}" type="parTrans" cxnId="{6201EFA8-AF36-4B84-AA58-0CE1B85C8C79}">
      <dgm:prSet/>
      <dgm:spPr/>
      <dgm:t>
        <a:bodyPr/>
        <a:lstStyle/>
        <a:p>
          <a:endParaRPr lang="en-GB"/>
        </a:p>
      </dgm:t>
    </dgm:pt>
    <dgm:pt modelId="{508B8BEC-0D01-4FAF-956A-4FBF552F2EC6}" type="sibTrans" cxnId="{6201EFA8-AF36-4B84-AA58-0CE1B85C8C79}">
      <dgm:prSet/>
      <dgm:spPr/>
      <dgm:t>
        <a:bodyPr/>
        <a:lstStyle/>
        <a:p>
          <a:endParaRPr lang="en-GB"/>
        </a:p>
      </dgm:t>
    </dgm:pt>
    <dgm:pt modelId="{7614B064-02D6-479E-8539-89D6067194A4}" type="pres">
      <dgm:prSet presAssocID="{3D8DB425-CD3D-473A-8CF9-CA37148561B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5C3CE37-10D2-4EAB-9156-728DC5B6DFCD}" type="pres">
      <dgm:prSet presAssocID="{3D8DB425-CD3D-473A-8CF9-CA37148561B4}" presName="hierFlow" presStyleCnt="0"/>
      <dgm:spPr/>
    </dgm:pt>
    <dgm:pt modelId="{249AECBA-A9C9-4B85-B573-108578556E44}" type="pres">
      <dgm:prSet presAssocID="{3D8DB425-CD3D-473A-8CF9-CA37148561B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1A4F238-42AF-49B9-9B43-55001D950DEB}" type="pres">
      <dgm:prSet presAssocID="{3A421A41-2A2F-41DC-90E1-0B0D4ADD88CA}" presName="Name14" presStyleCnt="0"/>
      <dgm:spPr/>
    </dgm:pt>
    <dgm:pt modelId="{9315638A-5511-41E2-AD73-76FDD4509BAB}" type="pres">
      <dgm:prSet presAssocID="{3A421A41-2A2F-41DC-90E1-0B0D4ADD88CA}" presName="level1Shape" presStyleLbl="node0" presStyleIdx="0" presStyleCnt="1" custScaleX="321274" custScaleY="146685">
        <dgm:presLayoutVars>
          <dgm:chPref val="3"/>
        </dgm:presLayoutVars>
      </dgm:prSet>
      <dgm:spPr/>
    </dgm:pt>
    <dgm:pt modelId="{1CDA7AFB-9D01-411A-A320-B957306F18CE}" type="pres">
      <dgm:prSet presAssocID="{3A421A41-2A2F-41DC-90E1-0B0D4ADD88CA}" presName="hierChild2" presStyleCnt="0"/>
      <dgm:spPr/>
    </dgm:pt>
    <dgm:pt modelId="{D3B0E97B-74DA-45D8-BC5E-8C68B1A0AA94}" type="pres">
      <dgm:prSet presAssocID="{BA0C0F46-EB02-4910-AB13-469C594E29AE}" presName="Name19" presStyleLbl="parChTrans1D2" presStyleIdx="0" presStyleCnt="5"/>
      <dgm:spPr/>
    </dgm:pt>
    <dgm:pt modelId="{41B514C2-3E35-4C5B-8AB4-EF910EF3E5D6}" type="pres">
      <dgm:prSet presAssocID="{A7C18B04-D9CF-41C0-B78D-1AB238240DD1}" presName="Name21" presStyleCnt="0"/>
      <dgm:spPr/>
    </dgm:pt>
    <dgm:pt modelId="{85768920-FEA0-4E12-9740-8B77789A5D9E}" type="pres">
      <dgm:prSet presAssocID="{A7C18B04-D9CF-41C0-B78D-1AB238240DD1}" presName="level2Shape" presStyleLbl="node2" presStyleIdx="0" presStyleCnt="5" custScaleX="121366" custScaleY="95206"/>
      <dgm:spPr/>
    </dgm:pt>
    <dgm:pt modelId="{8C3E8A76-F92D-48F4-A742-42C45389D9F0}" type="pres">
      <dgm:prSet presAssocID="{A7C18B04-D9CF-41C0-B78D-1AB238240DD1}" presName="hierChild3" presStyleCnt="0"/>
      <dgm:spPr/>
    </dgm:pt>
    <dgm:pt modelId="{D629F1E9-E36F-431C-BA5F-0800668174AC}" type="pres">
      <dgm:prSet presAssocID="{2111E6C1-B205-45D6-93E6-010D8EDBCC59}" presName="Name19" presStyleLbl="parChTrans1D3" presStyleIdx="0" presStyleCnt="6"/>
      <dgm:spPr/>
    </dgm:pt>
    <dgm:pt modelId="{B612BD03-89C2-418E-A0FA-C03778DF2BEB}" type="pres">
      <dgm:prSet presAssocID="{B0A37DBD-AAEB-4AD4-8698-1355D41A7C9B}" presName="Name21" presStyleCnt="0"/>
      <dgm:spPr/>
    </dgm:pt>
    <dgm:pt modelId="{36E5A38E-48EE-45AD-A1AA-6A66DB30A66A}" type="pres">
      <dgm:prSet presAssocID="{B0A37DBD-AAEB-4AD4-8698-1355D41A7C9B}" presName="level2Shape" presStyleLbl="node3" presStyleIdx="0" presStyleCnt="6" custScaleX="134397" custScaleY="82119"/>
      <dgm:spPr/>
    </dgm:pt>
    <dgm:pt modelId="{70E5EB12-48ED-4A75-B39C-EA34ABD11791}" type="pres">
      <dgm:prSet presAssocID="{B0A37DBD-AAEB-4AD4-8698-1355D41A7C9B}" presName="hierChild3" presStyleCnt="0"/>
      <dgm:spPr/>
    </dgm:pt>
    <dgm:pt modelId="{1B112C8C-F37F-464B-AFE0-3053861E637C}" type="pres">
      <dgm:prSet presAssocID="{3AC1C08E-7C48-4C43-BBF1-8A159DB2AE23}" presName="Name19" presStyleLbl="parChTrans1D4" presStyleIdx="0" presStyleCnt="23"/>
      <dgm:spPr/>
    </dgm:pt>
    <dgm:pt modelId="{6E5AACDB-D817-4B23-81FE-2713073ED010}" type="pres">
      <dgm:prSet presAssocID="{EF73B043-3E28-4714-8BB9-530605634B71}" presName="Name21" presStyleCnt="0"/>
      <dgm:spPr/>
    </dgm:pt>
    <dgm:pt modelId="{74FAF2FE-7BD6-4E8B-81E0-94EC0F067473}" type="pres">
      <dgm:prSet presAssocID="{EF73B043-3E28-4714-8BB9-530605634B71}" presName="level2Shape" presStyleLbl="node4" presStyleIdx="0" presStyleCnt="23"/>
      <dgm:spPr/>
    </dgm:pt>
    <dgm:pt modelId="{B5CF057A-FF63-4E51-8739-F1A6BC259621}" type="pres">
      <dgm:prSet presAssocID="{EF73B043-3E28-4714-8BB9-530605634B71}" presName="hierChild3" presStyleCnt="0"/>
      <dgm:spPr/>
    </dgm:pt>
    <dgm:pt modelId="{22369ED1-36B8-4271-9954-995717A30C13}" type="pres">
      <dgm:prSet presAssocID="{3BBB980D-0337-41F1-8705-82F16CAADE2E}" presName="Name19" presStyleLbl="parChTrans1D4" presStyleIdx="1" presStyleCnt="23"/>
      <dgm:spPr/>
    </dgm:pt>
    <dgm:pt modelId="{06D03DDF-07E6-4DDF-B3D5-F3EB4ECC3CA0}" type="pres">
      <dgm:prSet presAssocID="{7E345938-E913-4205-8753-F89F0A01AD1D}" presName="Name21" presStyleCnt="0"/>
      <dgm:spPr/>
    </dgm:pt>
    <dgm:pt modelId="{ECA9FA72-296E-451C-B0F9-FC8C4451E122}" type="pres">
      <dgm:prSet presAssocID="{7E345938-E913-4205-8753-F89F0A01AD1D}" presName="level2Shape" presStyleLbl="node4" presStyleIdx="1" presStyleCnt="23"/>
      <dgm:spPr/>
    </dgm:pt>
    <dgm:pt modelId="{3B028A54-6959-4614-A37E-95CBBAF022E0}" type="pres">
      <dgm:prSet presAssocID="{7E345938-E913-4205-8753-F89F0A01AD1D}" presName="hierChild3" presStyleCnt="0"/>
      <dgm:spPr/>
    </dgm:pt>
    <dgm:pt modelId="{6796FE4F-F0AB-44B7-AB30-EFB131B4527C}" type="pres">
      <dgm:prSet presAssocID="{6D1EF3D6-275B-41B7-A8DB-C26A04375F35}" presName="Name19" presStyleLbl="parChTrans1D4" presStyleIdx="2" presStyleCnt="23"/>
      <dgm:spPr/>
    </dgm:pt>
    <dgm:pt modelId="{C33700E2-53C4-4B2F-95FD-D0556FDA5627}" type="pres">
      <dgm:prSet presAssocID="{EA6463E4-0CFE-4EC7-B096-8691225D9FD0}" presName="Name21" presStyleCnt="0"/>
      <dgm:spPr/>
    </dgm:pt>
    <dgm:pt modelId="{ECEFD651-7C59-4E6C-B125-D9636B192DDB}" type="pres">
      <dgm:prSet presAssocID="{EA6463E4-0CFE-4EC7-B096-8691225D9FD0}" presName="level2Shape" presStyleLbl="node4" presStyleIdx="2" presStyleCnt="23"/>
      <dgm:spPr/>
    </dgm:pt>
    <dgm:pt modelId="{487B941B-83F0-4A11-A6AB-40F79F381025}" type="pres">
      <dgm:prSet presAssocID="{EA6463E4-0CFE-4EC7-B096-8691225D9FD0}" presName="hierChild3" presStyleCnt="0"/>
      <dgm:spPr/>
    </dgm:pt>
    <dgm:pt modelId="{DBD99184-C106-40E0-A238-71B68C0FBC35}" type="pres">
      <dgm:prSet presAssocID="{9F3F52C4-9035-452D-A0AF-29B75D372D72}" presName="Name19" presStyleLbl="parChTrans1D4" presStyleIdx="3" presStyleCnt="23"/>
      <dgm:spPr/>
    </dgm:pt>
    <dgm:pt modelId="{FF383A24-BE15-4143-8662-63CAFA7B2149}" type="pres">
      <dgm:prSet presAssocID="{4EA75C10-071C-4D33-8609-D1EF318279D2}" presName="Name21" presStyleCnt="0"/>
      <dgm:spPr/>
    </dgm:pt>
    <dgm:pt modelId="{B42C8917-2E49-4677-BDF7-13B268768F7F}" type="pres">
      <dgm:prSet presAssocID="{4EA75C10-071C-4D33-8609-D1EF318279D2}" presName="level2Shape" presStyleLbl="node4" presStyleIdx="3" presStyleCnt="23"/>
      <dgm:spPr/>
    </dgm:pt>
    <dgm:pt modelId="{38A6C95F-09A7-425D-8742-31CF4217686A}" type="pres">
      <dgm:prSet presAssocID="{4EA75C10-071C-4D33-8609-D1EF318279D2}" presName="hierChild3" presStyleCnt="0"/>
      <dgm:spPr/>
    </dgm:pt>
    <dgm:pt modelId="{1A420664-56B9-46A5-A280-EB216CD894E6}" type="pres">
      <dgm:prSet presAssocID="{74D9CD18-DCCA-446F-BBB6-9AC0D4141035}" presName="Name19" presStyleLbl="parChTrans1D4" presStyleIdx="4" presStyleCnt="23"/>
      <dgm:spPr/>
    </dgm:pt>
    <dgm:pt modelId="{7F44F50D-011C-447D-8407-35B2FBFDE778}" type="pres">
      <dgm:prSet presAssocID="{E0DB43CD-274B-4229-93C7-6598C98D6F47}" presName="Name21" presStyleCnt="0"/>
      <dgm:spPr/>
    </dgm:pt>
    <dgm:pt modelId="{26909BA3-699C-4B84-8D7D-D946D996A572}" type="pres">
      <dgm:prSet presAssocID="{E0DB43CD-274B-4229-93C7-6598C98D6F47}" presName="level2Shape" presStyleLbl="node4" presStyleIdx="4" presStyleCnt="23"/>
      <dgm:spPr/>
    </dgm:pt>
    <dgm:pt modelId="{275541CF-91EE-4247-8AD6-1999B50C2044}" type="pres">
      <dgm:prSet presAssocID="{E0DB43CD-274B-4229-93C7-6598C98D6F47}" presName="hierChild3" presStyleCnt="0"/>
      <dgm:spPr/>
    </dgm:pt>
    <dgm:pt modelId="{E6210C82-F495-4BA8-BA7F-E315189BF585}" type="pres">
      <dgm:prSet presAssocID="{60051463-9418-4296-86D0-861487B89D24}" presName="Name19" presStyleLbl="parChTrans1D4" presStyleIdx="5" presStyleCnt="23"/>
      <dgm:spPr/>
    </dgm:pt>
    <dgm:pt modelId="{47085842-3404-4E8A-83B0-DBA648608FF4}" type="pres">
      <dgm:prSet presAssocID="{579BAD47-E50F-42F7-9F22-7FDB73B06F43}" presName="Name21" presStyleCnt="0"/>
      <dgm:spPr/>
    </dgm:pt>
    <dgm:pt modelId="{21946BA0-1DC9-4165-8430-95C21156436C}" type="pres">
      <dgm:prSet presAssocID="{579BAD47-E50F-42F7-9F22-7FDB73B06F43}" presName="level2Shape" presStyleLbl="node4" presStyleIdx="5" presStyleCnt="23"/>
      <dgm:spPr/>
    </dgm:pt>
    <dgm:pt modelId="{99D6C97C-E55A-4381-BD22-981C03A99BF9}" type="pres">
      <dgm:prSet presAssocID="{579BAD47-E50F-42F7-9F22-7FDB73B06F43}" presName="hierChild3" presStyleCnt="0"/>
      <dgm:spPr/>
    </dgm:pt>
    <dgm:pt modelId="{A06DCC0B-F043-4A64-83CC-FFC11822C330}" type="pres">
      <dgm:prSet presAssocID="{72FC8CE0-0AE3-44D9-AC0C-447AAB83BFE9}" presName="Name19" presStyleLbl="parChTrans1D4" presStyleIdx="6" presStyleCnt="23"/>
      <dgm:spPr/>
    </dgm:pt>
    <dgm:pt modelId="{48FDF365-009F-4A7C-A02A-AA3518AD9B85}" type="pres">
      <dgm:prSet presAssocID="{6F9B87E8-AB47-42CD-BEB6-E6CDD953899C}" presName="Name21" presStyleCnt="0"/>
      <dgm:spPr/>
    </dgm:pt>
    <dgm:pt modelId="{8D5197B4-E127-4EDE-98C7-B5533FCD400B}" type="pres">
      <dgm:prSet presAssocID="{6F9B87E8-AB47-42CD-BEB6-E6CDD953899C}" presName="level2Shape" presStyleLbl="node4" presStyleIdx="6" presStyleCnt="23" custScaleX="106470" custScaleY="92702"/>
      <dgm:spPr/>
    </dgm:pt>
    <dgm:pt modelId="{093031F4-EA39-467C-ACEE-23C79E71F92C}" type="pres">
      <dgm:prSet presAssocID="{6F9B87E8-AB47-42CD-BEB6-E6CDD953899C}" presName="hierChild3" presStyleCnt="0"/>
      <dgm:spPr/>
    </dgm:pt>
    <dgm:pt modelId="{CEC55594-CA26-47F1-9CBE-A627DD94F869}" type="pres">
      <dgm:prSet presAssocID="{84E6B643-D6D7-45DD-898B-630127BDA8DA}" presName="Name19" presStyleLbl="parChTrans1D4" presStyleIdx="7" presStyleCnt="23"/>
      <dgm:spPr/>
    </dgm:pt>
    <dgm:pt modelId="{E19CA619-4260-4545-AA40-D2232DE8E779}" type="pres">
      <dgm:prSet presAssocID="{53EFCAF6-99AB-43BE-9BD3-99EE5605C23A}" presName="Name21" presStyleCnt="0"/>
      <dgm:spPr/>
    </dgm:pt>
    <dgm:pt modelId="{973B1126-3549-4E8A-BD3E-D28D7E919FAF}" type="pres">
      <dgm:prSet presAssocID="{53EFCAF6-99AB-43BE-9BD3-99EE5605C23A}" presName="level2Shape" presStyleLbl="node4" presStyleIdx="7" presStyleCnt="23"/>
      <dgm:spPr/>
    </dgm:pt>
    <dgm:pt modelId="{A833D215-DDFB-40D9-A76E-E93CA6450FEC}" type="pres">
      <dgm:prSet presAssocID="{53EFCAF6-99AB-43BE-9BD3-99EE5605C23A}" presName="hierChild3" presStyleCnt="0"/>
      <dgm:spPr/>
    </dgm:pt>
    <dgm:pt modelId="{9A5836E9-EA3A-4F42-810F-433867CA853D}" type="pres">
      <dgm:prSet presAssocID="{9DF06FA1-EE2A-41EB-8FF6-54160AD268AE}" presName="Name19" presStyleLbl="parChTrans1D2" presStyleIdx="1" presStyleCnt="5"/>
      <dgm:spPr/>
    </dgm:pt>
    <dgm:pt modelId="{F397333D-EA71-478B-918E-04C3E76CD0A2}" type="pres">
      <dgm:prSet presAssocID="{641FBA13-8204-43AA-B932-96BD238E5F75}" presName="Name21" presStyleCnt="0"/>
      <dgm:spPr/>
    </dgm:pt>
    <dgm:pt modelId="{160DC2DE-A08F-4725-9792-F779D117293A}" type="pres">
      <dgm:prSet presAssocID="{641FBA13-8204-43AA-B932-96BD238E5F75}" presName="level2Shape" presStyleLbl="node2" presStyleIdx="1" presStyleCnt="5"/>
      <dgm:spPr/>
    </dgm:pt>
    <dgm:pt modelId="{937E7D34-1461-4C41-9F34-F186442382C1}" type="pres">
      <dgm:prSet presAssocID="{641FBA13-8204-43AA-B932-96BD238E5F75}" presName="hierChild3" presStyleCnt="0"/>
      <dgm:spPr/>
    </dgm:pt>
    <dgm:pt modelId="{2BE1C7D7-992D-4B9E-B964-9CDE2A598CA7}" type="pres">
      <dgm:prSet presAssocID="{DD85FAE0-E1C8-4443-8422-F659EFC5AAF9}" presName="Name19" presStyleLbl="parChTrans1D2" presStyleIdx="2" presStyleCnt="5"/>
      <dgm:spPr/>
    </dgm:pt>
    <dgm:pt modelId="{BD59FEC9-D347-4969-8E1D-B43A51782653}" type="pres">
      <dgm:prSet presAssocID="{722CE973-1D88-4D0E-BFF4-8049CD036490}" presName="Name21" presStyleCnt="0"/>
      <dgm:spPr/>
    </dgm:pt>
    <dgm:pt modelId="{69D240A9-07FB-4507-8A09-1D599C8A7522}" type="pres">
      <dgm:prSet presAssocID="{722CE973-1D88-4D0E-BFF4-8049CD036490}" presName="level2Shape" presStyleLbl="node2" presStyleIdx="2" presStyleCnt="5" custScaleX="137941" custScaleY="82315"/>
      <dgm:spPr/>
    </dgm:pt>
    <dgm:pt modelId="{C60FEC5A-9050-4023-8C65-6860E422D1BF}" type="pres">
      <dgm:prSet presAssocID="{722CE973-1D88-4D0E-BFF4-8049CD036490}" presName="hierChild3" presStyleCnt="0"/>
      <dgm:spPr/>
    </dgm:pt>
    <dgm:pt modelId="{95B8BF8D-FA97-4177-BDD0-85C7DC36E7B8}" type="pres">
      <dgm:prSet presAssocID="{BFD0D213-E63E-452D-94C1-6FED0B7C7695}" presName="Name19" presStyleLbl="parChTrans1D3" presStyleIdx="1" presStyleCnt="6"/>
      <dgm:spPr/>
    </dgm:pt>
    <dgm:pt modelId="{6711F0F6-694C-4305-BD2D-0865AB692B0C}" type="pres">
      <dgm:prSet presAssocID="{61030FA8-EA53-45D7-9D41-6B250EF6B1C5}" presName="Name21" presStyleCnt="0"/>
      <dgm:spPr/>
    </dgm:pt>
    <dgm:pt modelId="{292245F8-D0F5-4503-B1EB-313FD7C405BA}" type="pres">
      <dgm:prSet presAssocID="{61030FA8-EA53-45D7-9D41-6B250EF6B1C5}" presName="level2Shape" presStyleLbl="node3" presStyleIdx="1" presStyleCnt="6" custScaleX="133215" custScaleY="89390"/>
      <dgm:spPr/>
    </dgm:pt>
    <dgm:pt modelId="{59E16D71-46F5-496F-8BE6-ECD00034AD20}" type="pres">
      <dgm:prSet presAssocID="{61030FA8-EA53-45D7-9D41-6B250EF6B1C5}" presName="hierChild3" presStyleCnt="0"/>
      <dgm:spPr/>
    </dgm:pt>
    <dgm:pt modelId="{127EA70E-6661-4184-A9BE-81473EAC557A}" type="pres">
      <dgm:prSet presAssocID="{E9B1577F-8151-432B-9D8A-C9332400AF1C}" presName="Name19" presStyleLbl="parChTrans1D4" presStyleIdx="8" presStyleCnt="23"/>
      <dgm:spPr/>
    </dgm:pt>
    <dgm:pt modelId="{25ADFA26-028D-437E-B609-0F2199FBDF91}" type="pres">
      <dgm:prSet presAssocID="{3221C47A-E8DE-4026-949D-DD1201E930D0}" presName="Name21" presStyleCnt="0"/>
      <dgm:spPr/>
    </dgm:pt>
    <dgm:pt modelId="{5498935C-7696-4323-8C03-02ACEE85CB25}" type="pres">
      <dgm:prSet presAssocID="{3221C47A-E8DE-4026-949D-DD1201E930D0}" presName="level2Shape" presStyleLbl="node4" presStyleIdx="8" presStyleCnt="23"/>
      <dgm:spPr>
        <a:xfrm>
          <a:off x="4214289" y="3903955"/>
          <a:ext cx="810070" cy="540047"/>
        </a:xfrm>
        <a:prstGeom prst="roundRect">
          <a:avLst>
            <a:gd name="adj" fmla="val 10000"/>
          </a:avLst>
        </a:prstGeom>
      </dgm:spPr>
    </dgm:pt>
    <dgm:pt modelId="{DDD34715-91FB-4F88-A0CD-859E1BB2519D}" type="pres">
      <dgm:prSet presAssocID="{3221C47A-E8DE-4026-949D-DD1201E930D0}" presName="hierChild3" presStyleCnt="0"/>
      <dgm:spPr/>
    </dgm:pt>
    <dgm:pt modelId="{E6CC04FA-CDF7-4395-810C-C98F710D3780}" type="pres">
      <dgm:prSet presAssocID="{4E9E0361-52AF-42ED-8120-8B3AA823CCF8}" presName="Name19" presStyleLbl="parChTrans1D4" presStyleIdx="9" presStyleCnt="23"/>
      <dgm:spPr/>
    </dgm:pt>
    <dgm:pt modelId="{0E6EB7D0-4B20-41AF-88E4-0436FEE76C53}" type="pres">
      <dgm:prSet presAssocID="{BFE69FDE-6994-4842-9652-6F967FDA6AF6}" presName="Name21" presStyleCnt="0"/>
      <dgm:spPr/>
    </dgm:pt>
    <dgm:pt modelId="{2D3E0F3E-B57E-4BE2-B32B-E4F3BDC7BD59}" type="pres">
      <dgm:prSet presAssocID="{BFE69FDE-6994-4842-9652-6F967FDA6AF6}" presName="level2Shape" presStyleLbl="node4" presStyleIdx="9" presStyleCnt="23"/>
      <dgm:spPr/>
    </dgm:pt>
    <dgm:pt modelId="{A21D24E5-6004-4A3D-A110-20CCE98C3813}" type="pres">
      <dgm:prSet presAssocID="{BFE69FDE-6994-4842-9652-6F967FDA6AF6}" presName="hierChild3" presStyleCnt="0"/>
      <dgm:spPr/>
    </dgm:pt>
    <dgm:pt modelId="{A7D01856-67ED-4522-B93E-B3B3D2ADA82D}" type="pres">
      <dgm:prSet presAssocID="{8B19E542-98CC-45A9-86D7-71F1715CFD79}" presName="Name19" presStyleLbl="parChTrans1D4" presStyleIdx="10" presStyleCnt="23"/>
      <dgm:spPr/>
    </dgm:pt>
    <dgm:pt modelId="{ECD820B5-8CA0-45E6-A71F-28C51C547D68}" type="pres">
      <dgm:prSet presAssocID="{00740ECA-1AF1-4CA4-B6A0-827E8595F4A9}" presName="Name21" presStyleCnt="0"/>
      <dgm:spPr/>
    </dgm:pt>
    <dgm:pt modelId="{E9979A47-E1B6-49DD-A6EF-B569053C63AC}" type="pres">
      <dgm:prSet presAssocID="{00740ECA-1AF1-4CA4-B6A0-827E8595F4A9}" presName="level2Shape" presStyleLbl="node4" presStyleIdx="10" presStyleCnt="23"/>
      <dgm:spPr/>
    </dgm:pt>
    <dgm:pt modelId="{1CBECF5B-9960-4E03-BFFD-4A9315F0A7C0}" type="pres">
      <dgm:prSet presAssocID="{00740ECA-1AF1-4CA4-B6A0-827E8595F4A9}" presName="hierChild3" presStyleCnt="0"/>
      <dgm:spPr/>
    </dgm:pt>
    <dgm:pt modelId="{81748DF6-7AC1-409B-8272-DAC7E3D0D7B7}" type="pres">
      <dgm:prSet presAssocID="{19E4CCCC-DF3D-40CF-BAF0-4109BCDD12FF}" presName="Name19" presStyleLbl="parChTrans1D4" presStyleIdx="11" presStyleCnt="23"/>
      <dgm:spPr/>
    </dgm:pt>
    <dgm:pt modelId="{679A0F43-A8EB-4C3B-8A50-32A93EA101A0}" type="pres">
      <dgm:prSet presAssocID="{FCAF3DE9-567D-4AF2-9E27-0326EF6ADE1C}" presName="Name21" presStyleCnt="0"/>
      <dgm:spPr/>
    </dgm:pt>
    <dgm:pt modelId="{6C0B24A4-AC67-456B-9F91-8FC8D36085BF}" type="pres">
      <dgm:prSet presAssocID="{FCAF3DE9-567D-4AF2-9E27-0326EF6ADE1C}" presName="level2Shape" presStyleLbl="node4" presStyleIdx="11" presStyleCnt="23"/>
      <dgm:spPr/>
    </dgm:pt>
    <dgm:pt modelId="{1C0262CB-E427-4B84-AE68-8BA2E95DB593}" type="pres">
      <dgm:prSet presAssocID="{FCAF3DE9-567D-4AF2-9E27-0326EF6ADE1C}" presName="hierChild3" presStyleCnt="0"/>
      <dgm:spPr/>
    </dgm:pt>
    <dgm:pt modelId="{C0B776D5-9778-48C4-A51A-251177C2CC28}" type="pres">
      <dgm:prSet presAssocID="{EEF6ADCE-D866-46DA-8B67-283989346FA4}" presName="Name19" presStyleLbl="parChTrans1D3" presStyleIdx="2" presStyleCnt="6"/>
      <dgm:spPr/>
    </dgm:pt>
    <dgm:pt modelId="{75D0FF2B-9DC3-4519-A0A4-7B27A4F9940F}" type="pres">
      <dgm:prSet presAssocID="{7780D65C-DF44-4CB6-853A-10C26847E510}" presName="Name21" presStyleCnt="0"/>
      <dgm:spPr/>
    </dgm:pt>
    <dgm:pt modelId="{901E192F-7F7F-4E80-9DBE-83AB626E649C}" type="pres">
      <dgm:prSet presAssocID="{7780D65C-DF44-4CB6-853A-10C26847E510}" presName="level2Shape" presStyleLbl="node3" presStyleIdx="2" presStyleCnt="6"/>
      <dgm:spPr/>
    </dgm:pt>
    <dgm:pt modelId="{7232A9C5-B826-42B0-B8F7-1B7CDB25414C}" type="pres">
      <dgm:prSet presAssocID="{7780D65C-DF44-4CB6-853A-10C26847E510}" presName="hierChild3" presStyleCnt="0"/>
      <dgm:spPr/>
    </dgm:pt>
    <dgm:pt modelId="{E0414F97-C4AC-4D46-94E6-7B6666F198CA}" type="pres">
      <dgm:prSet presAssocID="{ACE82727-3823-4E82-A421-5A22A5027A9D}" presName="Name19" presStyleLbl="parChTrans1D4" presStyleIdx="12" presStyleCnt="23"/>
      <dgm:spPr/>
    </dgm:pt>
    <dgm:pt modelId="{292D5F10-8A81-4C8B-A2D3-D5E687783EEB}" type="pres">
      <dgm:prSet presAssocID="{3297FDD6-3BDD-438E-B875-E090208E52C3}" presName="Name21" presStyleCnt="0"/>
      <dgm:spPr/>
    </dgm:pt>
    <dgm:pt modelId="{0E09D407-C3C6-4CF3-9628-BD9CF26C558A}" type="pres">
      <dgm:prSet presAssocID="{3297FDD6-3BDD-438E-B875-E090208E52C3}" presName="level2Shape" presStyleLbl="node4" presStyleIdx="12" presStyleCnt="23"/>
      <dgm:spPr/>
    </dgm:pt>
    <dgm:pt modelId="{8CBBD61F-C866-4CC0-9FEF-186F81213BE3}" type="pres">
      <dgm:prSet presAssocID="{3297FDD6-3BDD-438E-B875-E090208E52C3}" presName="hierChild3" presStyleCnt="0"/>
      <dgm:spPr/>
    </dgm:pt>
    <dgm:pt modelId="{735CBDFF-AA75-4DE5-98B9-027B3BD12C64}" type="pres">
      <dgm:prSet presAssocID="{B865FA5A-8885-49F1-893E-F3D9447A4378}" presName="Name19" presStyleLbl="parChTrans1D4" presStyleIdx="13" presStyleCnt="23"/>
      <dgm:spPr/>
    </dgm:pt>
    <dgm:pt modelId="{1C6380BD-D2DB-4083-8D2D-54307AF24E08}" type="pres">
      <dgm:prSet presAssocID="{612E0215-BC23-4958-8B7D-91F9FDAA080C}" presName="Name21" presStyleCnt="0"/>
      <dgm:spPr/>
    </dgm:pt>
    <dgm:pt modelId="{201268ED-2EAA-41D9-BC50-BA03C7626E2A}" type="pres">
      <dgm:prSet presAssocID="{612E0215-BC23-4958-8B7D-91F9FDAA080C}" presName="level2Shape" presStyleLbl="node4" presStyleIdx="13" presStyleCnt="23"/>
      <dgm:spPr/>
    </dgm:pt>
    <dgm:pt modelId="{1EE235AB-7D2E-42F5-ACF3-121982E567FA}" type="pres">
      <dgm:prSet presAssocID="{612E0215-BC23-4958-8B7D-91F9FDAA080C}" presName="hierChild3" presStyleCnt="0"/>
      <dgm:spPr/>
    </dgm:pt>
    <dgm:pt modelId="{4F7CB55F-6F8D-454C-A155-C7DAA8ADD00C}" type="pres">
      <dgm:prSet presAssocID="{A2B707AC-BCDD-4935-8DEA-BA8658F27849}" presName="Name19" presStyleLbl="parChTrans1D4" presStyleIdx="14" presStyleCnt="23"/>
      <dgm:spPr/>
    </dgm:pt>
    <dgm:pt modelId="{8EA6F0BE-5412-408C-89E5-F5D8B8A2AA84}" type="pres">
      <dgm:prSet presAssocID="{40BEC60D-9511-4C70-83DD-43679E595049}" presName="Name21" presStyleCnt="0"/>
      <dgm:spPr/>
    </dgm:pt>
    <dgm:pt modelId="{F3D2544C-208F-4397-B474-4257C0EF92F5}" type="pres">
      <dgm:prSet presAssocID="{40BEC60D-9511-4C70-83DD-43679E595049}" presName="level2Shape" presStyleLbl="node4" presStyleIdx="14" presStyleCnt="23"/>
      <dgm:spPr/>
    </dgm:pt>
    <dgm:pt modelId="{C02D582F-A53E-4F9F-97DC-6BDFE8586AAC}" type="pres">
      <dgm:prSet presAssocID="{40BEC60D-9511-4C70-83DD-43679E595049}" presName="hierChild3" presStyleCnt="0"/>
      <dgm:spPr/>
    </dgm:pt>
    <dgm:pt modelId="{6B8BF171-7997-400A-AB7C-BFFD0FC38D45}" type="pres">
      <dgm:prSet presAssocID="{F97664AE-16B9-4CC8-8F77-BC574DA58377}" presName="Name19" presStyleLbl="parChTrans1D4" presStyleIdx="15" presStyleCnt="23"/>
      <dgm:spPr/>
    </dgm:pt>
    <dgm:pt modelId="{929F8C1D-6FBB-43AF-8AC7-6EE7168C169C}" type="pres">
      <dgm:prSet presAssocID="{F2153BFA-D002-4766-AA5A-EFE8CDB50DBE}" presName="Name21" presStyleCnt="0"/>
      <dgm:spPr/>
    </dgm:pt>
    <dgm:pt modelId="{4D92022A-8B5D-4CF8-AC9C-FDAEB88AFCC5}" type="pres">
      <dgm:prSet presAssocID="{F2153BFA-D002-4766-AA5A-EFE8CDB50DBE}" presName="level2Shape" presStyleLbl="node4" presStyleIdx="15" presStyleCnt="23"/>
      <dgm:spPr/>
    </dgm:pt>
    <dgm:pt modelId="{3C1FA7BF-554C-40AC-80E9-68B7C12917A8}" type="pres">
      <dgm:prSet presAssocID="{F2153BFA-D002-4766-AA5A-EFE8CDB50DBE}" presName="hierChild3" presStyleCnt="0"/>
      <dgm:spPr/>
    </dgm:pt>
    <dgm:pt modelId="{849B7CAF-F222-46F1-9ED5-596D54C6409A}" type="pres">
      <dgm:prSet presAssocID="{C784F8D0-923E-4060-9692-5EA1B40076D4}" presName="Name19" presStyleLbl="parChTrans1D2" presStyleIdx="3" presStyleCnt="5"/>
      <dgm:spPr/>
    </dgm:pt>
    <dgm:pt modelId="{64E045E6-9B36-4EBC-9020-784BDF934678}" type="pres">
      <dgm:prSet presAssocID="{D044D02E-4498-43C9-953C-1ED4C2B492C9}" presName="Name21" presStyleCnt="0"/>
      <dgm:spPr/>
    </dgm:pt>
    <dgm:pt modelId="{9BD286E1-F5AD-4663-A64A-EC9E2EC2562C}" type="pres">
      <dgm:prSet presAssocID="{D044D02E-4498-43C9-953C-1ED4C2B492C9}" presName="level2Shape" presStyleLbl="node2" presStyleIdx="3" presStyleCnt="5"/>
      <dgm:spPr/>
    </dgm:pt>
    <dgm:pt modelId="{DB9285FD-3356-4AB9-8717-0860A502E54F}" type="pres">
      <dgm:prSet presAssocID="{D044D02E-4498-43C9-953C-1ED4C2B492C9}" presName="hierChild3" presStyleCnt="0"/>
      <dgm:spPr/>
    </dgm:pt>
    <dgm:pt modelId="{BCD1224C-F38F-4257-8DE1-6465322CC0DD}" type="pres">
      <dgm:prSet presAssocID="{685F0F14-7130-495A-8D28-0FF53F19ECC3}" presName="Name19" presStyleLbl="parChTrans1D3" presStyleIdx="3" presStyleCnt="6"/>
      <dgm:spPr/>
    </dgm:pt>
    <dgm:pt modelId="{2CAE3341-A915-405A-B159-8A5F9584D263}" type="pres">
      <dgm:prSet presAssocID="{B5EDD5E3-0965-4B61-80D8-01BED44DF66F}" presName="Name21" presStyleCnt="0"/>
      <dgm:spPr/>
    </dgm:pt>
    <dgm:pt modelId="{ADAFF115-AF3A-47B0-BF44-2B824ACFCD83}" type="pres">
      <dgm:prSet presAssocID="{B5EDD5E3-0965-4B61-80D8-01BED44DF66F}" presName="level2Shape" presStyleLbl="node3" presStyleIdx="3" presStyleCnt="6"/>
      <dgm:spPr/>
    </dgm:pt>
    <dgm:pt modelId="{4F9B0750-2F9A-43AF-85FA-D5415176E859}" type="pres">
      <dgm:prSet presAssocID="{B5EDD5E3-0965-4B61-80D8-01BED44DF66F}" presName="hierChild3" presStyleCnt="0"/>
      <dgm:spPr/>
    </dgm:pt>
    <dgm:pt modelId="{6F0EB0F1-7EE3-41BB-99C1-F4CFE7E1DDE1}" type="pres">
      <dgm:prSet presAssocID="{E2A0369A-4A66-40EE-99DC-599E4401B1D2}" presName="Name19" presStyleLbl="parChTrans1D4" presStyleIdx="16" presStyleCnt="23"/>
      <dgm:spPr/>
    </dgm:pt>
    <dgm:pt modelId="{EC819B04-6D46-4209-BE17-66D70CA9C40A}" type="pres">
      <dgm:prSet presAssocID="{126D8030-DDD8-4640-8D2D-A29EF74D93DD}" presName="Name21" presStyleCnt="0"/>
      <dgm:spPr/>
    </dgm:pt>
    <dgm:pt modelId="{4F714DE0-503E-41BB-BFE3-57D0E0AEC841}" type="pres">
      <dgm:prSet presAssocID="{126D8030-DDD8-4640-8D2D-A29EF74D93DD}" presName="level2Shape" presStyleLbl="node4" presStyleIdx="16" presStyleCnt="23"/>
      <dgm:spPr/>
    </dgm:pt>
    <dgm:pt modelId="{8745EA5C-3DB6-441B-9C9F-677FD25D66CE}" type="pres">
      <dgm:prSet presAssocID="{126D8030-DDD8-4640-8D2D-A29EF74D93DD}" presName="hierChild3" presStyleCnt="0"/>
      <dgm:spPr/>
    </dgm:pt>
    <dgm:pt modelId="{8285D80B-F39E-49EF-B585-8E8FF31AE470}" type="pres">
      <dgm:prSet presAssocID="{3542852A-8A7C-4A6B-AE6E-DC425A06111D}" presName="Name19" presStyleLbl="parChTrans1D3" presStyleIdx="4" presStyleCnt="6"/>
      <dgm:spPr/>
    </dgm:pt>
    <dgm:pt modelId="{43729C56-41D7-4B2F-A1D4-CDBAA8BC59E0}" type="pres">
      <dgm:prSet presAssocID="{39A76806-DD91-45C7-A766-E4C9D2035FD4}" presName="Name21" presStyleCnt="0"/>
      <dgm:spPr/>
    </dgm:pt>
    <dgm:pt modelId="{99D6F51E-C961-40E0-9884-B534DA047FB7}" type="pres">
      <dgm:prSet presAssocID="{39A76806-DD91-45C7-A766-E4C9D2035FD4}" presName="level2Shape" presStyleLbl="node3" presStyleIdx="4" presStyleCnt="6" custScaleX="131863" custScaleY="103972"/>
      <dgm:spPr/>
    </dgm:pt>
    <dgm:pt modelId="{AE52C638-A981-413B-A384-7438E76F46A5}" type="pres">
      <dgm:prSet presAssocID="{39A76806-DD91-45C7-A766-E4C9D2035FD4}" presName="hierChild3" presStyleCnt="0"/>
      <dgm:spPr/>
    </dgm:pt>
    <dgm:pt modelId="{087FD7A1-2F0A-4C62-B86A-6F457D97B9EF}" type="pres">
      <dgm:prSet presAssocID="{85F09F73-A3E6-4A9D-B9C8-1FE3A87E9FF1}" presName="Name19" presStyleLbl="parChTrans1D4" presStyleIdx="17" presStyleCnt="23"/>
      <dgm:spPr/>
    </dgm:pt>
    <dgm:pt modelId="{C099494E-8C13-4437-BF6B-69E7B27B6C0A}" type="pres">
      <dgm:prSet presAssocID="{156D7CFC-CAA2-4E06-A70D-A787B52838E3}" presName="Name21" presStyleCnt="0"/>
      <dgm:spPr/>
    </dgm:pt>
    <dgm:pt modelId="{006BA163-829C-4E5D-8245-D40BA21CC8D9}" type="pres">
      <dgm:prSet presAssocID="{156D7CFC-CAA2-4E06-A70D-A787B52838E3}" presName="level2Shape" presStyleLbl="node4" presStyleIdx="17" presStyleCnt="23"/>
      <dgm:spPr/>
    </dgm:pt>
    <dgm:pt modelId="{7C129D30-CF60-4CB6-BD13-7FD03755D18B}" type="pres">
      <dgm:prSet presAssocID="{156D7CFC-CAA2-4E06-A70D-A787B52838E3}" presName="hierChild3" presStyleCnt="0"/>
      <dgm:spPr/>
    </dgm:pt>
    <dgm:pt modelId="{34BF7846-CE23-4C21-B426-1A6F9CF32352}" type="pres">
      <dgm:prSet presAssocID="{36247C39-82D5-4156-A1A5-2E22FE997C76}" presName="Name19" presStyleLbl="parChTrans1D2" presStyleIdx="4" presStyleCnt="5"/>
      <dgm:spPr/>
    </dgm:pt>
    <dgm:pt modelId="{03C13C1A-CFC1-4DD6-9AF4-24D065A153B1}" type="pres">
      <dgm:prSet presAssocID="{53AC39F6-BB2C-4243-9BC2-0C3C66520661}" presName="Name21" presStyleCnt="0"/>
      <dgm:spPr/>
    </dgm:pt>
    <dgm:pt modelId="{489C8CCA-E0C1-4A18-B675-3EB42B51D87C}" type="pres">
      <dgm:prSet presAssocID="{53AC39F6-BB2C-4243-9BC2-0C3C66520661}" presName="level2Shape" presStyleLbl="node2" presStyleIdx="4" presStyleCnt="5" custScaleX="118945" custScaleY="111274"/>
      <dgm:spPr/>
    </dgm:pt>
    <dgm:pt modelId="{8AAF3478-058D-4210-9E70-7E0E4867799E}" type="pres">
      <dgm:prSet presAssocID="{53AC39F6-BB2C-4243-9BC2-0C3C66520661}" presName="hierChild3" presStyleCnt="0"/>
      <dgm:spPr/>
    </dgm:pt>
    <dgm:pt modelId="{F1EB1BEE-AB65-4FE4-8F81-6A8CE03A6688}" type="pres">
      <dgm:prSet presAssocID="{FE57578A-6851-4042-8325-24CF409B839E}" presName="Name19" presStyleLbl="parChTrans1D3" presStyleIdx="5" presStyleCnt="6"/>
      <dgm:spPr/>
    </dgm:pt>
    <dgm:pt modelId="{A0CF615E-6D82-4200-87F6-EE32B8020D00}" type="pres">
      <dgm:prSet presAssocID="{C4030978-C9D0-4100-B97A-1822C3C56E5F}" presName="Name21" presStyleCnt="0"/>
      <dgm:spPr/>
    </dgm:pt>
    <dgm:pt modelId="{990064F7-1CA3-4043-928D-87E1BE7DC83A}" type="pres">
      <dgm:prSet presAssocID="{C4030978-C9D0-4100-B97A-1822C3C56E5F}" presName="level2Shape" presStyleLbl="node3" presStyleIdx="5" presStyleCnt="6"/>
      <dgm:spPr/>
    </dgm:pt>
    <dgm:pt modelId="{B7D958B9-E72F-4E3C-BF0A-67FD48ECBF4A}" type="pres">
      <dgm:prSet presAssocID="{C4030978-C9D0-4100-B97A-1822C3C56E5F}" presName="hierChild3" presStyleCnt="0"/>
      <dgm:spPr/>
    </dgm:pt>
    <dgm:pt modelId="{87AB8FBC-A104-4619-8280-7B42C6E26207}" type="pres">
      <dgm:prSet presAssocID="{BD2E04E3-0F1E-4BF8-AA3B-077C72853A3B}" presName="Name19" presStyleLbl="parChTrans1D4" presStyleIdx="18" presStyleCnt="23"/>
      <dgm:spPr/>
    </dgm:pt>
    <dgm:pt modelId="{8C38CD56-0D69-41F9-B46B-2CDCFDFD414C}" type="pres">
      <dgm:prSet presAssocID="{A5D58123-8226-4AD3-B6DF-1C7C09E5D426}" presName="Name21" presStyleCnt="0"/>
      <dgm:spPr/>
    </dgm:pt>
    <dgm:pt modelId="{B919FD6F-6E5C-4B1B-B858-6C23D31F8184}" type="pres">
      <dgm:prSet presAssocID="{A5D58123-8226-4AD3-B6DF-1C7C09E5D426}" presName="level2Shape" presStyleLbl="node4" presStyleIdx="18" presStyleCnt="23" custScaleX="115853" custScaleY="97273"/>
      <dgm:spPr/>
    </dgm:pt>
    <dgm:pt modelId="{907E531B-C342-40B7-B48F-6A65015490E7}" type="pres">
      <dgm:prSet presAssocID="{A5D58123-8226-4AD3-B6DF-1C7C09E5D426}" presName="hierChild3" presStyleCnt="0"/>
      <dgm:spPr/>
    </dgm:pt>
    <dgm:pt modelId="{210388AF-41A9-4AA3-B973-4A604A5F0F19}" type="pres">
      <dgm:prSet presAssocID="{5CD04B89-54E1-479F-ABD3-2E1F3B5F4637}" presName="Name19" presStyleLbl="parChTrans1D4" presStyleIdx="19" presStyleCnt="23"/>
      <dgm:spPr/>
    </dgm:pt>
    <dgm:pt modelId="{611DDA8B-D945-4D8F-B19B-CBBFA8EB680D}" type="pres">
      <dgm:prSet presAssocID="{20665CF0-1792-4642-9D96-53A84FC7731C}" presName="Name21" presStyleCnt="0"/>
      <dgm:spPr/>
    </dgm:pt>
    <dgm:pt modelId="{6FFF16CB-3820-4FB8-8F3C-B7459C6E9339}" type="pres">
      <dgm:prSet presAssocID="{20665CF0-1792-4642-9D96-53A84FC7731C}" presName="level2Shape" presStyleLbl="node4" presStyleIdx="19" presStyleCnt="23"/>
      <dgm:spPr/>
    </dgm:pt>
    <dgm:pt modelId="{79680A91-CAC3-4D5F-ACDB-A45C8EFB8D77}" type="pres">
      <dgm:prSet presAssocID="{20665CF0-1792-4642-9D96-53A84FC7731C}" presName="hierChild3" presStyleCnt="0"/>
      <dgm:spPr/>
    </dgm:pt>
    <dgm:pt modelId="{E8649C3E-C817-422C-AF9D-DCE887DF97B7}" type="pres">
      <dgm:prSet presAssocID="{33F7A425-8753-4AB6-8CE4-E9B12EC209CC}" presName="Name19" presStyleLbl="parChTrans1D4" presStyleIdx="20" presStyleCnt="23"/>
      <dgm:spPr/>
    </dgm:pt>
    <dgm:pt modelId="{00BEA55F-74BD-47D5-A41E-90D1C68764F2}" type="pres">
      <dgm:prSet presAssocID="{9FC144DB-6E35-4B7D-A570-95843D425151}" presName="Name21" presStyleCnt="0"/>
      <dgm:spPr/>
    </dgm:pt>
    <dgm:pt modelId="{7C354693-BD9B-496D-8990-4E321BAD3FE5}" type="pres">
      <dgm:prSet presAssocID="{9FC144DB-6E35-4B7D-A570-95843D425151}" presName="level2Shape" presStyleLbl="node4" presStyleIdx="20" presStyleCnt="23"/>
      <dgm:spPr/>
    </dgm:pt>
    <dgm:pt modelId="{FBFFF99B-2AD6-4E51-9018-71E4EFDEE85C}" type="pres">
      <dgm:prSet presAssocID="{9FC144DB-6E35-4B7D-A570-95843D425151}" presName="hierChild3" presStyleCnt="0"/>
      <dgm:spPr/>
    </dgm:pt>
    <dgm:pt modelId="{930E5F38-011A-44DD-A208-D2207678045D}" type="pres">
      <dgm:prSet presAssocID="{CDF6862D-99AA-49BE-B987-C6EE56F08AC4}" presName="Name19" presStyleLbl="parChTrans1D4" presStyleIdx="21" presStyleCnt="23"/>
      <dgm:spPr/>
    </dgm:pt>
    <dgm:pt modelId="{1BCC6D85-9E74-4F5B-B1FC-EF96066C31DA}" type="pres">
      <dgm:prSet presAssocID="{46F3A232-59FF-45C2-AD1A-1BA5D3D25988}" presName="Name21" presStyleCnt="0"/>
      <dgm:spPr/>
    </dgm:pt>
    <dgm:pt modelId="{BDCD56F4-72F3-4B45-B6F2-5148C59434CE}" type="pres">
      <dgm:prSet presAssocID="{46F3A232-59FF-45C2-AD1A-1BA5D3D25988}" presName="level2Shape" presStyleLbl="node4" presStyleIdx="21" presStyleCnt="23"/>
      <dgm:spPr/>
    </dgm:pt>
    <dgm:pt modelId="{30E979F3-8BF0-4A09-B2BA-BE06B3FD7B5A}" type="pres">
      <dgm:prSet presAssocID="{46F3A232-59FF-45C2-AD1A-1BA5D3D25988}" presName="hierChild3" presStyleCnt="0"/>
      <dgm:spPr/>
    </dgm:pt>
    <dgm:pt modelId="{2739DB68-43EE-4842-B37D-8CDC4B670C47}" type="pres">
      <dgm:prSet presAssocID="{3ABF9B23-A28B-4A43-9839-A94893794F12}" presName="Name19" presStyleLbl="parChTrans1D4" presStyleIdx="22" presStyleCnt="23"/>
      <dgm:spPr/>
    </dgm:pt>
    <dgm:pt modelId="{C99D467C-BD46-4C55-8EDE-09393F7EE461}" type="pres">
      <dgm:prSet presAssocID="{B01C739D-12FE-4630-B899-D8FE48764148}" presName="Name21" presStyleCnt="0"/>
      <dgm:spPr/>
    </dgm:pt>
    <dgm:pt modelId="{CDC82C26-C123-4853-93C9-1B064F9868C6}" type="pres">
      <dgm:prSet presAssocID="{B01C739D-12FE-4630-B899-D8FE48764148}" presName="level2Shape" presStyleLbl="node4" presStyleIdx="22" presStyleCnt="23"/>
      <dgm:spPr/>
    </dgm:pt>
    <dgm:pt modelId="{A0376022-0373-4357-924B-7248F2777EF2}" type="pres">
      <dgm:prSet presAssocID="{B01C739D-12FE-4630-B899-D8FE48764148}" presName="hierChild3" presStyleCnt="0"/>
      <dgm:spPr/>
    </dgm:pt>
    <dgm:pt modelId="{4269A1E7-6A52-4082-89A0-DE633832F564}" type="pres">
      <dgm:prSet presAssocID="{3D8DB425-CD3D-473A-8CF9-CA37148561B4}" presName="bgShapesFlow" presStyleCnt="0"/>
      <dgm:spPr/>
    </dgm:pt>
  </dgm:ptLst>
  <dgm:cxnLst>
    <dgm:cxn modelId="{BFF11C01-F472-482D-B6F5-0E1628805D55}" srcId="{61030FA8-EA53-45D7-9D41-6B250EF6B1C5}" destId="{FCAF3DE9-567D-4AF2-9E27-0326EF6ADE1C}" srcOrd="3" destOrd="0" parTransId="{19E4CCCC-DF3D-40CF-BAF0-4109BCDD12FF}" sibTransId="{E6E591B5-018E-40B8-80D2-F85D83670C48}"/>
    <dgm:cxn modelId="{DD122706-377F-4F86-B03C-21684D19DBCD}" srcId="{39A76806-DD91-45C7-A766-E4C9D2035FD4}" destId="{156D7CFC-CAA2-4E06-A70D-A787B52838E3}" srcOrd="0" destOrd="0" parTransId="{85F09F73-A3E6-4A9D-B9C8-1FE3A87E9FF1}" sibTransId="{CE3ABB6D-AD44-4BD9-9062-FC3DF845E0CE}"/>
    <dgm:cxn modelId="{4B5EE808-27C2-4CA5-BE9A-ADB341E1FF15}" type="presOf" srcId="{53EFCAF6-99AB-43BE-9BD3-99EE5605C23A}" destId="{973B1126-3549-4E8A-BD3E-D28D7E919FAF}" srcOrd="0" destOrd="0" presId="urn:microsoft.com/office/officeart/2005/8/layout/hierarchy6"/>
    <dgm:cxn modelId="{D521880C-02A5-4A97-B88B-A1B8CD8AAC71}" srcId="{7780D65C-DF44-4CB6-853A-10C26847E510}" destId="{612E0215-BC23-4958-8B7D-91F9FDAA080C}" srcOrd="1" destOrd="0" parTransId="{B865FA5A-8885-49F1-893E-F3D9447A4378}" sibTransId="{89771E81-2106-4FFF-AC39-D5ADA8E2E2C1}"/>
    <dgm:cxn modelId="{8466AB0E-0F9D-409C-8723-76E2240DDD82}" srcId="{B0A37DBD-AAEB-4AD4-8698-1355D41A7C9B}" destId="{EF73B043-3E28-4714-8BB9-530605634B71}" srcOrd="0" destOrd="0" parTransId="{3AC1C08E-7C48-4C43-BBF1-8A159DB2AE23}" sibTransId="{B1954B8A-6FC1-4D74-8F17-C64A9EE53466}"/>
    <dgm:cxn modelId="{3B3F9310-5A17-42FC-9F07-F019E0521AF2}" type="presOf" srcId="{9DF06FA1-EE2A-41EB-8FF6-54160AD268AE}" destId="{9A5836E9-EA3A-4F42-810F-433867CA853D}" srcOrd="0" destOrd="0" presId="urn:microsoft.com/office/officeart/2005/8/layout/hierarchy6"/>
    <dgm:cxn modelId="{9D837912-7CB5-4A74-996C-C8EC790E476B}" srcId="{61030FA8-EA53-45D7-9D41-6B250EF6B1C5}" destId="{BFE69FDE-6994-4842-9652-6F967FDA6AF6}" srcOrd="1" destOrd="0" parTransId="{4E9E0361-52AF-42ED-8120-8B3AA823CCF8}" sibTransId="{B8A82F6C-AD2B-4AA7-8E4B-B119C4093FB1}"/>
    <dgm:cxn modelId="{B9FB8614-E75D-42C1-A840-B2BBF6D6CDAA}" type="presOf" srcId="{9F3F52C4-9035-452D-A0AF-29B75D372D72}" destId="{DBD99184-C106-40E0-A238-71B68C0FBC35}" srcOrd="0" destOrd="0" presId="urn:microsoft.com/office/officeart/2005/8/layout/hierarchy6"/>
    <dgm:cxn modelId="{D173B719-6C09-4CE7-8C99-3116A07E9976}" type="presOf" srcId="{60051463-9418-4296-86D0-861487B89D24}" destId="{E6210C82-F495-4BA8-BA7F-E315189BF585}" srcOrd="0" destOrd="0" presId="urn:microsoft.com/office/officeart/2005/8/layout/hierarchy6"/>
    <dgm:cxn modelId="{32271D1B-7A48-4FEB-A997-F144A102EE00}" srcId="{B0A37DBD-AAEB-4AD4-8698-1355D41A7C9B}" destId="{4EA75C10-071C-4D33-8609-D1EF318279D2}" srcOrd="1" destOrd="0" parTransId="{9F3F52C4-9035-452D-A0AF-29B75D372D72}" sibTransId="{9301995A-74FC-4C41-9BBA-3BBD9A0AA063}"/>
    <dgm:cxn modelId="{9B3DD41B-ADD1-4603-BB68-546FDF98BD06}" type="presOf" srcId="{F2153BFA-D002-4766-AA5A-EFE8CDB50DBE}" destId="{4D92022A-8B5D-4CF8-AC9C-FDAEB88AFCC5}" srcOrd="0" destOrd="0" presId="urn:microsoft.com/office/officeart/2005/8/layout/hierarchy6"/>
    <dgm:cxn modelId="{31B34024-AD2A-4C64-8054-E541AAF9109F}" type="presOf" srcId="{4EA75C10-071C-4D33-8609-D1EF318279D2}" destId="{B42C8917-2E49-4677-BDF7-13B268768F7F}" srcOrd="0" destOrd="0" presId="urn:microsoft.com/office/officeart/2005/8/layout/hierarchy6"/>
    <dgm:cxn modelId="{7AEE4124-0B9C-454F-BB2F-6B1BE18B3DD1}" type="presOf" srcId="{2111E6C1-B205-45D6-93E6-010D8EDBCC59}" destId="{D629F1E9-E36F-431C-BA5F-0800668174AC}" srcOrd="0" destOrd="0" presId="urn:microsoft.com/office/officeart/2005/8/layout/hierarchy6"/>
    <dgm:cxn modelId="{24E13825-C666-4433-AAC6-4F6E3C68910A}" type="presOf" srcId="{BFE69FDE-6994-4842-9652-6F967FDA6AF6}" destId="{2D3E0F3E-B57E-4BE2-B32B-E4F3BDC7BD59}" srcOrd="0" destOrd="0" presId="urn:microsoft.com/office/officeart/2005/8/layout/hierarchy6"/>
    <dgm:cxn modelId="{E758FC26-30BA-4099-822C-1FA95C36AC79}" srcId="{3A421A41-2A2F-41DC-90E1-0B0D4ADD88CA}" destId="{641FBA13-8204-43AA-B932-96BD238E5F75}" srcOrd="1" destOrd="0" parTransId="{9DF06FA1-EE2A-41EB-8FF6-54160AD268AE}" sibTransId="{78B13C93-7B63-4D1E-A2BB-E8F86C7DA94F}"/>
    <dgm:cxn modelId="{B392BC2F-3837-4A6E-B766-39D65CEAB473}" type="presOf" srcId="{61030FA8-EA53-45D7-9D41-6B250EF6B1C5}" destId="{292245F8-D0F5-4503-B1EB-313FD7C405BA}" srcOrd="0" destOrd="0" presId="urn:microsoft.com/office/officeart/2005/8/layout/hierarchy6"/>
    <dgm:cxn modelId="{A717F331-BB7C-45B7-9BA5-522E7E0917A7}" srcId="{61030FA8-EA53-45D7-9D41-6B250EF6B1C5}" destId="{00740ECA-1AF1-4CA4-B6A0-827E8595F4A9}" srcOrd="2" destOrd="0" parTransId="{8B19E542-98CC-45A9-86D7-71F1715CFD79}" sibTransId="{D6120409-5FFA-41D1-A997-2E326B42B5F3}"/>
    <dgm:cxn modelId="{0F074E38-C60D-4555-A44E-83BF82353993}" srcId="{4EA75C10-071C-4D33-8609-D1EF318279D2}" destId="{E0DB43CD-274B-4229-93C7-6598C98D6F47}" srcOrd="0" destOrd="0" parTransId="{74D9CD18-DCCA-446F-BBB6-9AC0D4141035}" sibTransId="{7C181E3D-A946-4371-8335-2CD05A0DF790}"/>
    <dgm:cxn modelId="{8CA0E93A-9BD9-4CAB-99DD-2E89C79706D2}" type="presOf" srcId="{74D9CD18-DCCA-446F-BBB6-9AC0D4141035}" destId="{1A420664-56B9-46A5-A280-EB216CD894E6}" srcOrd="0" destOrd="0" presId="urn:microsoft.com/office/officeart/2005/8/layout/hierarchy6"/>
    <dgm:cxn modelId="{82566C3F-E025-4B6E-8FFB-47A17D2278B9}" type="presOf" srcId="{FE57578A-6851-4042-8325-24CF409B839E}" destId="{F1EB1BEE-AB65-4FE4-8F81-6A8CE03A6688}" srcOrd="0" destOrd="0" presId="urn:microsoft.com/office/officeart/2005/8/layout/hierarchy6"/>
    <dgm:cxn modelId="{9212AC3F-630F-44B5-9605-006A23AB8E93}" type="presOf" srcId="{53AC39F6-BB2C-4243-9BC2-0C3C66520661}" destId="{489C8CCA-E0C1-4A18-B675-3EB42B51D87C}" srcOrd="0" destOrd="0" presId="urn:microsoft.com/office/officeart/2005/8/layout/hierarchy6"/>
    <dgm:cxn modelId="{A7F3DA5B-C6B9-43F4-B34F-9BDC49E8C962}" type="presOf" srcId="{579BAD47-E50F-42F7-9F22-7FDB73B06F43}" destId="{21946BA0-1DC9-4165-8430-95C21156436C}" srcOrd="0" destOrd="0" presId="urn:microsoft.com/office/officeart/2005/8/layout/hierarchy6"/>
    <dgm:cxn modelId="{0E2D995C-FAFB-4408-92A0-6D2A085F1320}" type="presOf" srcId="{40BEC60D-9511-4C70-83DD-43679E595049}" destId="{F3D2544C-208F-4397-B474-4257C0EF92F5}" srcOrd="0" destOrd="0" presId="urn:microsoft.com/office/officeart/2005/8/layout/hierarchy6"/>
    <dgm:cxn modelId="{B6AFBB60-E74B-46E2-906A-2DC3EE094720}" type="presOf" srcId="{9FC144DB-6E35-4B7D-A570-95843D425151}" destId="{7C354693-BD9B-496D-8990-4E321BAD3FE5}" srcOrd="0" destOrd="0" presId="urn:microsoft.com/office/officeart/2005/8/layout/hierarchy6"/>
    <dgm:cxn modelId="{044AA543-C752-40F9-8FBA-29BAA1FE1470}" type="presOf" srcId="{85F09F73-A3E6-4A9D-B9C8-1FE3A87E9FF1}" destId="{087FD7A1-2F0A-4C62-B86A-6F457D97B9EF}" srcOrd="0" destOrd="0" presId="urn:microsoft.com/office/officeart/2005/8/layout/hierarchy6"/>
    <dgm:cxn modelId="{ED951E46-BB20-4D41-BF6E-8C2A0A8F817E}" type="presOf" srcId="{3BBB980D-0337-41F1-8705-82F16CAADE2E}" destId="{22369ED1-36B8-4271-9954-995717A30C13}" srcOrd="0" destOrd="0" presId="urn:microsoft.com/office/officeart/2005/8/layout/hierarchy6"/>
    <dgm:cxn modelId="{D42EC166-2405-4C92-91C2-9FF11A0D461B}" type="presOf" srcId="{ACE82727-3823-4E82-A421-5A22A5027A9D}" destId="{E0414F97-C4AC-4D46-94E6-7B6666F198CA}" srcOrd="0" destOrd="0" presId="urn:microsoft.com/office/officeart/2005/8/layout/hierarchy6"/>
    <dgm:cxn modelId="{4EFFE347-BAB0-47BF-9CAB-1CB3344069A9}" type="presOf" srcId="{BFD0D213-E63E-452D-94C1-6FED0B7C7695}" destId="{95B8BF8D-FA97-4177-BDD0-85C7DC36E7B8}" srcOrd="0" destOrd="0" presId="urn:microsoft.com/office/officeart/2005/8/layout/hierarchy6"/>
    <dgm:cxn modelId="{2B430D49-2803-49D8-855A-98D55B5CFC17}" type="presOf" srcId="{D044D02E-4498-43C9-953C-1ED4C2B492C9}" destId="{9BD286E1-F5AD-4663-A64A-EC9E2EC2562C}" srcOrd="0" destOrd="0" presId="urn:microsoft.com/office/officeart/2005/8/layout/hierarchy6"/>
    <dgm:cxn modelId="{3A7C1C49-A2F8-4B86-9E6D-B2F9F541BF9A}" srcId="{B0A37DBD-AAEB-4AD4-8698-1355D41A7C9B}" destId="{6F9B87E8-AB47-42CD-BEB6-E6CDD953899C}" srcOrd="2" destOrd="0" parTransId="{72FC8CE0-0AE3-44D9-AC0C-447AAB83BFE9}" sibTransId="{FC9705FB-7AE8-453E-80A4-83338718ED78}"/>
    <dgm:cxn modelId="{841F484C-4E7D-442C-B338-6896B91FE6FB}" srcId="{3A421A41-2A2F-41DC-90E1-0B0D4ADD88CA}" destId="{722CE973-1D88-4D0E-BFF4-8049CD036490}" srcOrd="2" destOrd="0" parTransId="{DD85FAE0-E1C8-4443-8422-F659EFC5AAF9}" sibTransId="{A987B71D-BD6D-4D3D-9C1C-C52A0A8E6C3A}"/>
    <dgm:cxn modelId="{98BB316E-3183-45C4-B507-A6C46008A6CB}" type="presOf" srcId="{3297FDD6-3BDD-438E-B875-E090208E52C3}" destId="{0E09D407-C3C6-4CF3-9628-BD9CF26C558A}" srcOrd="0" destOrd="0" presId="urn:microsoft.com/office/officeart/2005/8/layout/hierarchy6"/>
    <dgm:cxn modelId="{D0FE5F4E-EEFD-438F-B2EE-9B2159FFE54E}" type="presOf" srcId="{156D7CFC-CAA2-4E06-A70D-A787B52838E3}" destId="{006BA163-829C-4E5D-8245-D40BA21CC8D9}" srcOrd="0" destOrd="0" presId="urn:microsoft.com/office/officeart/2005/8/layout/hierarchy6"/>
    <dgm:cxn modelId="{9FA3556F-E3D3-4668-9502-8759164797DF}" type="presOf" srcId="{36247C39-82D5-4156-A1A5-2E22FE997C76}" destId="{34BF7846-CE23-4C21-B426-1A6F9CF32352}" srcOrd="0" destOrd="0" presId="urn:microsoft.com/office/officeart/2005/8/layout/hierarchy6"/>
    <dgm:cxn modelId="{E9884850-D7A0-4537-A083-03BDBAAFE0AF}" srcId="{3A421A41-2A2F-41DC-90E1-0B0D4ADD88CA}" destId="{D044D02E-4498-43C9-953C-1ED4C2B492C9}" srcOrd="3" destOrd="0" parTransId="{C784F8D0-923E-4060-9692-5EA1B40076D4}" sibTransId="{A399A460-B8EC-450C-BC32-FE87885E60B5}"/>
    <dgm:cxn modelId="{9DB64C72-F654-47E8-812F-40EFFE9DE8FC}" srcId="{C4030978-C9D0-4100-B97A-1822C3C56E5F}" destId="{20665CF0-1792-4642-9D96-53A84FC7731C}" srcOrd="1" destOrd="0" parTransId="{5CD04B89-54E1-479F-ABD3-2E1F3B5F4637}" sibTransId="{5E4A3A50-5716-4A25-8009-AFF7AE565C27}"/>
    <dgm:cxn modelId="{5496C174-3D31-48FC-85B9-BC2EF9F82A7E}" type="presOf" srcId="{00740ECA-1AF1-4CA4-B6A0-827E8595F4A9}" destId="{E9979A47-E1B6-49DD-A6EF-B569053C63AC}" srcOrd="0" destOrd="0" presId="urn:microsoft.com/office/officeart/2005/8/layout/hierarchy6"/>
    <dgm:cxn modelId="{B1EC5956-7D21-4006-8091-AC6F813DBCEE}" type="presOf" srcId="{722CE973-1D88-4D0E-BFF4-8049CD036490}" destId="{69D240A9-07FB-4507-8A09-1D599C8A7522}" srcOrd="0" destOrd="0" presId="urn:microsoft.com/office/officeart/2005/8/layout/hierarchy6"/>
    <dgm:cxn modelId="{630C3478-517A-4390-97FA-20D6AD13AD23}" type="presOf" srcId="{126D8030-DDD8-4640-8D2D-A29EF74D93DD}" destId="{4F714DE0-503E-41BB-BFE3-57D0E0AEC841}" srcOrd="0" destOrd="0" presId="urn:microsoft.com/office/officeart/2005/8/layout/hierarchy6"/>
    <dgm:cxn modelId="{4CE31E7C-4D13-4924-A277-A8B0D72CD1A7}" type="presOf" srcId="{BD2E04E3-0F1E-4BF8-AA3B-077C72853A3B}" destId="{87AB8FBC-A104-4619-8280-7B42C6E26207}" srcOrd="0" destOrd="0" presId="urn:microsoft.com/office/officeart/2005/8/layout/hierarchy6"/>
    <dgm:cxn modelId="{A253707C-F9FA-4ED7-AB6F-B7291FA07D84}" type="presOf" srcId="{FCAF3DE9-567D-4AF2-9E27-0326EF6ADE1C}" destId="{6C0B24A4-AC67-456B-9F91-8FC8D36085BF}" srcOrd="0" destOrd="0" presId="urn:microsoft.com/office/officeart/2005/8/layout/hierarchy6"/>
    <dgm:cxn modelId="{4ED9557C-4A77-42F8-8A3D-83505483BED4}" type="presOf" srcId="{C784F8D0-923E-4060-9692-5EA1B40076D4}" destId="{849B7CAF-F222-46F1-9ED5-596D54C6409A}" srcOrd="0" destOrd="0" presId="urn:microsoft.com/office/officeart/2005/8/layout/hierarchy6"/>
    <dgm:cxn modelId="{9E10CC80-D045-4618-8637-3A333A340B0E}" type="presOf" srcId="{E0DB43CD-274B-4229-93C7-6598C98D6F47}" destId="{26909BA3-699C-4B84-8D7D-D946D996A572}" srcOrd="0" destOrd="0" presId="urn:microsoft.com/office/officeart/2005/8/layout/hierarchy6"/>
    <dgm:cxn modelId="{C8A81282-C08A-4C4E-A370-0A3FBCB62573}" type="presOf" srcId="{A5D58123-8226-4AD3-B6DF-1C7C09E5D426}" destId="{B919FD6F-6E5C-4B1B-B858-6C23D31F8184}" srcOrd="0" destOrd="0" presId="urn:microsoft.com/office/officeart/2005/8/layout/hierarchy6"/>
    <dgm:cxn modelId="{5C84D885-C405-471E-9039-FEFF83A8B44D}" srcId="{7780D65C-DF44-4CB6-853A-10C26847E510}" destId="{3297FDD6-3BDD-438E-B875-E090208E52C3}" srcOrd="0" destOrd="0" parTransId="{ACE82727-3823-4E82-A421-5A22A5027A9D}" sibTransId="{63BDB26B-840C-44BE-9187-4D7DD11EBD94}"/>
    <dgm:cxn modelId="{CB176588-F3A5-4B8B-B143-0B3E5B425069}" srcId="{EF73B043-3E28-4714-8BB9-530605634B71}" destId="{7E345938-E913-4205-8753-F89F0A01AD1D}" srcOrd="0" destOrd="0" parTransId="{3BBB980D-0337-41F1-8705-82F16CAADE2E}" sibTransId="{AB11BD35-EA7F-4E1F-ADA0-CEFF68EC3AB6}"/>
    <dgm:cxn modelId="{1B2CA788-0EB0-4A21-B123-A907EC421618}" type="presOf" srcId="{7780D65C-DF44-4CB6-853A-10C26847E510}" destId="{901E192F-7F7F-4E80-9DBE-83AB626E649C}" srcOrd="0" destOrd="0" presId="urn:microsoft.com/office/officeart/2005/8/layout/hierarchy6"/>
    <dgm:cxn modelId="{2FE9CD89-7FE2-4EEA-955A-9C589EE0BF60}" type="presOf" srcId="{7E345938-E913-4205-8753-F89F0A01AD1D}" destId="{ECA9FA72-296E-451C-B0F9-FC8C4451E122}" srcOrd="0" destOrd="0" presId="urn:microsoft.com/office/officeart/2005/8/layout/hierarchy6"/>
    <dgm:cxn modelId="{5F2C4A8B-18B8-42C9-883B-BC99C1D2FADA}" type="presOf" srcId="{EF73B043-3E28-4714-8BB9-530605634B71}" destId="{74FAF2FE-7BD6-4E8B-81E0-94EC0F067473}" srcOrd="0" destOrd="0" presId="urn:microsoft.com/office/officeart/2005/8/layout/hierarchy6"/>
    <dgm:cxn modelId="{074DB58B-E68C-47A3-B7EA-02133ABAC249}" srcId="{6F9B87E8-AB47-42CD-BEB6-E6CDD953899C}" destId="{53EFCAF6-99AB-43BE-9BD3-99EE5605C23A}" srcOrd="0" destOrd="0" parTransId="{84E6B643-D6D7-45DD-898B-630127BDA8DA}" sibTransId="{C5C799C3-C094-4264-BC5D-60F3E0DC420F}"/>
    <dgm:cxn modelId="{73462491-9E1F-4296-B279-E27B218EAA8D}" type="presOf" srcId="{685F0F14-7130-495A-8D28-0FF53F19ECC3}" destId="{BCD1224C-F38F-4257-8DE1-6465322CC0DD}" srcOrd="0" destOrd="0" presId="urn:microsoft.com/office/officeart/2005/8/layout/hierarchy6"/>
    <dgm:cxn modelId="{07492592-5863-4FFE-9B90-A19DFD1ECE74}" type="presOf" srcId="{3ABF9B23-A28B-4A43-9839-A94893794F12}" destId="{2739DB68-43EE-4842-B37D-8CDC4B670C47}" srcOrd="0" destOrd="0" presId="urn:microsoft.com/office/officeart/2005/8/layout/hierarchy6"/>
    <dgm:cxn modelId="{B1CB6B92-DEB2-4DA2-AEEC-5BBE83821D2F}" srcId="{3A421A41-2A2F-41DC-90E1-0B0D4ADD88CA}" destId="{53AC39F6-BB2C-4243-9BC2-0C3C66520661}" srcOrd="4" destOrd="0" parTransId="{36247C39-82D5-4156-A1A5-2E22FE997C76}" sibTransId="{979BAF97-DBD3-4B0C-8270-5B841F338CCD}"/>
    <dgm:cxn modelId="{F8134894-6A3A-4B15-B64E-02FCDF088F25}" type="presOf" srcId="{72FC8CE0-0AE3-44D9-AC0C-447AAB83BFE9}" destId="{A06DCC0B-F043-4A64-83CC-FFC11822C330}" srcOrd="0" destOrd="0" presId="urn:microsoft.com/office/officeart/2005/8/layout/hierarchy6"/>
    <dgm:cxn modelId="{B0913795-E411-4469-BD84-4C5D090FE422}" type="presOf" srcId="{B0A37DBD-AAEB-4AD4-8698-1355D41A7C9B}" destId="{36E5A38E-48EE-45AD-A1AA-6A66DB30A66A}" srcOrd="0" destOrd="0" presId="urn:microsoft.com/office/officeart/2005/8/layout/hierarchy6"/>
    <dgm:cxn modelId="{81F04595-2725-4801-968C-F07F94A4533D}" type="presOf" srcId="{BA0C0F46-EB02-4910-AB13-469C594E29AE}" destId="{D3B0E97B-74DA-45D8-BC5E-8C68B1A0AA94}" srcOrd="0" destOrd="0" presId="urn:microsoft.com/office/officeart/2005/8/layout/hierarchy6"/>
    <dgm:cxn modelId="{AA4D2B96-0D96-44D5-9349-4369DDAEC31A}" type="presOf" srcId="{B865FA5A-8885-49F1-893E-F3D9447A4378}" destId="{735CBDFF-AA75-4DE5-98B9-027B3BD12C64}" srcOrd="0" destOrd="0" presId="urn:microsoft.com/office/officeart/2005/8/layout/hierarchy6"/>
    <dgm:cxn modelId="{E4A29396-D7BB-42FA-8DCE-B844FF25D860}" srcId="{C4030978-C9D0-4100-B97A-1822C3C56E5F}" destId="{46F3A232-59FF-45C2-AD1A-1BA5D3D25988}" srcOrd="3" destOrd="0" parTransId="{CDF6862D-99AA-49BE-B987-C6EE56F08AC4}" sibTransId="{5E685285-5047-4CC2-9772-61658E1D3F28}"/>
    <dgm:cxn modelId="{5D60A496-B21E-48B9-94BB-AF9973EE6E61}" srcId="{53AC39F6-BB2C-4243-9BC2-0C3C66520661}" destId="{C4030978-C9D0-4100-B97A-1822C3C56E5F}" srcOrd="0" destOrd="0" parTransId="{FE57578A-6851-4042-8325-24CF409B839E}" sibTransId="{F9F3686E-65AF-4AC7-A2F7-AB35FD34D683}"/>
    <dgm:cxn modelId="{CDC9ED98-E420-493C-9BDB-01927E44C411}" type="presOf" srcId="{C4030978-C9D0-4100-B97A-1822C3C56E5F}" destId="{990064F7-1CA3-4043-928D-87E1BE7DC83A}" srcOrd="0" destOrd="0" presId="urn:microsoft.com/office/officeart/2005/8/layout/hierarchy6"/>
    <dgm:cxn modelId="{1E3AD69A-24AE-45E2-BE68-9BDD871FBEBB}" srcId="{7780D65C-DF44-4CB6-853A-10C26847E510}" destId="{F2153BFA-D002-4766-AA5A-EFE8CDB50DBE}" srcOrd="3" destOrd="0" parTransId="{F97664AE-16B9-4CC8-8F77-BC574DA58377}" sibTransId="{9A62795C-722D-4969-9953-8E7DBEF8B04A}"/>
    <dgm:cxn modelId="{CA0CDD9A-1B2D-4932-9C2C-CE31D26CBF79}" type="presOf" srcId="{8B19E542-98CC-45A9-86D7-71F1715CFD79}" destId="{A7D01856-67ED-4522-B93E-B3B3D2ADA82D}" srcOrd="0" destOrd="0" presId="urn:microsoft.com/office/officeart/2005/8/layout/hierarchy6"/>
    <dgm:cxn modelId="{12A5C09F-CA30-4A75-9E70-BB098265A3D2}" type="presOf" srcId="{A2B707AC-BCDD-4935-8DEA-BA8658F27849}" destId="{4F7CB55F-6F8D-454C-A155-C7DAA8ADD00C}" srcOrd="0" destOrd="0" presId="urn:microsoft.com/office/officeart/2005/8/layout/hierarchy6"/>
    <dgm:cxn modelId="{9B526FA0-39C6-4C17-8B65-793D14B677B3}" type="presOf" srcId="{3A421A41-2A2F-41DC-90E1-0B0D4ADD88CA}" destId="{9315638A-5511-41E2-AD73-76FDD4509BAB}" srcOrd="0" destOrd="0" presId="urn:microsoft.com/office/officeart/2005/8/layout/hierarchy6"/>
    <dgm:cxn modelId="{16BE51A2-E73F-4289-A16F-65EC2269C28F}" srcId="{C4030978-C9D0-4100-B97A-1822C3C56E5F}" destId="{A5D58123-8226-4AD3-B6DF-1C7C09E5D426}" srcOrd="0" destOrd="0" parTransId="{BD2E04E3-0F1E-4BF8-AA3B-077C72853A3B}" sibTransId="{1163266D-A38C-4867-8646-8D0778206BC5}"/>
    <dgm:cxn modelId="{4AA43AA3-81F5-42C3-A39E-5A316ADDDD81}" srcId="{A7C18B04-D9CF-41C0-B78D-1AB238240DD1}" destId="{B0A37DBD-AAEB-4AD4-8698-1355D41A7C9B}" srcOrd="0" destOrd="0" parTransId="{2111E6C1-B205-45D6-93E6-010D8EDBCC59}" sibTransId="{04200C5E-DF3C-4DC6-8F08-897F7C481064}"/>
    <dgm:cxn modelId="{75CC5AA4-F4D2-4982-8066-BA27F7B691A2}" srcId="{722CE973-1D88-4D0E-BFF4-8049CD036490}" destId="{7780D65C-DF44-4CB6-853A-10C26847E510}" srcOrd="1" destOrd="0" parTransId="{EEF6ADCE-D866-46DA-8B67-283989346FA4}" sibTransId="{EE021E37-25CC-4824-B11C-6DA45998D71E}"/>
    <dgm:cxn modelId="{318DD9A4-3E4E-4C1A-9053-CD352D6A5674}" srcId="{3D8DB425-CD3D-473A-8CF9-CA37148561B4}" destId="{3A421A41-2A2F-41DC-90E1-0B0D4ADD88CA}" srcOrd="0" destOrd="0" parTransId="{7186AE18-B2E8-4364-87CB-09993E0557D2}" sibTransId="{CEF1487D-A197-4B31-866C-D088C1E6EB57}"/>
    <dgm:cxn modelId="{737B9FA5-5BFB-470E-BD80-E8D8439FC744}" type="presOf" srcId="{A7C18B04-D9CF-41C0-B78D-1AB238240DD1}" destId="{85768920-FEA0-4E12-9740-8B77789A5D9E}" srcOrd="0" destOrd="0" presId="urn:microsoft.com/office/officeart/2005/8/layout/hierarchy6"/>
    <dgm:cxn modelId="{408164A8-36E3-4FE2-8B03-B5320F99FB42}" type="presOf" srcId="{6D1EF3D6-275B-41B7-A8DB-C26A04375F35}" destId="{6796FE4F-F0AB-44B7-AB30-EFB131B4527C}" srcOrd="0" destOrd="0" presId="urn:microsoft.com/office/officeart/2005/8/layout/hierarchy6"/>
    <dgm:cxn modelId="{6201EFA8-AF36-4B84-AA58-0CE1B85C8C79}" srcId="{4EA75C10-071C-4D33-8609-D1EF318279D2}" destId="{579BAD47-E50F-42F7-9F22-7FDB73B06F43}" srcOrd="1" destOrd="0" parTransId="{60051463-9418-4296-86D0-861487B89D24}" sibTransId="{508B8BEC-0D01-4FAF-956A-4FBF552F2EC6}"/>
    <dgm:cxn modelId="{2453C0AF-BBCF-40D1-95CA-BC6C39058325}" type="presOf" srcId="{39A76806-DD91-45C7-A766-E4C9D2035FD4}" destId="{99D6F51E-C961-40E0-9884-B534DA047FB7}" srcOrd="0" destOrd="0" presId="urn:microsoft.com/office/officeart/2005/8/layout/hierarchy6"/>
    <dgm:cxn modelId="{6FC193B7-293C-4466-A183-BFC8C27406A9}" type="presOf" srcId="{641FBA13-8204-43AA-B932-96BD238E5F75}" destId="{160DC2DE-A08F-4725-9792-F779D117293A}" srcOrd="0" destOrd="0" presId="urn:microsoft.com/office/officeart/2005/8/layout/hierarchy6"/>
    <dgm:cxn modelId="{87DB38B9-3B3F-42C4-9405-3344C91381BE}" type="presOf" srcId="{4E9E0361-52AF-42ED-8120-8B3AA823CCF8}" destId="{E6CC04FA-CDF7-4395-810C-C98F710D3780}" srcOrd="0" destOrd="0" presId="urn:microsoft.com/office/officeart/2005/8/layout/hierarchy6"/>
    <dgm:cxn modelId="{61C052BC-DB01-4BAD-833C-E1B2A5443592}" type="presOf" srcId="{CDF6862D-99AA-49BE-B987-C6EE56F08AC4}" destId="{930E5F38-011A-44DD-A208-D2207678045D}" srcOrd="0" destOrd="0" presId="urn:microsoft.com/office/officeart/2005/8/layout/hierarchy6"/>
    <dgm:cxn modelId="{3922F6BF-377C-4E7B-84FD-6222FBDC980F}" type="presOf" srcId="{5CD04B89-54E1-479F-ABD3-2E1F3B5F4637}" destId="{210388AF-41A9-4AA3-B973-4A604A5F0F19}" srcOrd="0" destOrd="0" presId="urn:microsoft.com/office/officeart/2005/8/layout/hierarchy6"/>
    <dgm:cxn modelId="{8995DFC0-D3A3-4BF5-BD14-4471F3EF37EB}" type="presOf" srcId="{EA6463E4-0CFE-4EC7-B096-8691225D9FD0}" destId="{ECEFD651-7C59-4E6C-B125-D9636B192DDB}" srcOrd="0" destOrd="0" presId="urn:microsoft.com/office/officeart/2005/8/layout/hierarchy6"/>
    <dgm:cxn modelId="{8F0E97C3-B5A9-4B48-A41F-03C06A87973D}" type="presOf" srcId="{3AC1C08E-7C48-4C43-BBF1-8A159DB2AE23}" destId="{1B112C8C-F37F-464B-AFE0-3053861E637C}" srcOrd="0" destOrd="0" presId="urn:microsoft.com/office/officeart/2005/8/layout/hierarchy6"/>
    <dgm:cxn modelId="{EF6479C6-0F4D-4F4B-9DEB-3D970FFDEF3A}" type="presOf" srcId="{E2A0369A-4A66-40EE-99DC-599E4401B1D2}" destId="{6F0EB0F1-7EE3-41BB-99C1-F4CFE7E1DDE1}" srcOrd="0" destOrd="0" presId="urn:microsoft.com/office/officeart/2005/8/layout/hierarchy6"/>
    <dgm:cxn modelId="{4144DBC9-0DE6-4798-9A74-FDD38248DC4C}" srcId="{EF73B043-3E28-4714-8BB9-530605634B71}" destId="{EA6463E4-0CFE-4EC7-B096-8691225D9FD0}" srcOrd="1" destOrd="0" parTransId="{6D1EF3D6-275B-41B7-A8DB-C26A04375F35}" sibTransId="{88872698-0A3F-43DA-94FE-85FFE714697C}"/>
    <dgm:cxn modelId="{76A817CA-F5C5-410D-91C1-1CAC07C72134}" srcId="{3A421A41-2A2F-41DC-90E1-0B0D4ADD88CA}" destId="{A7C18B04-D9CF-41C0-B78D-1AB238240DD1}" srcOrd="0" destOrd="0" parTransId="{BA0C0F46-EB02-4910-AB13-469C594E29AE}" sibTransId="{098C36BB-168A-4496-8D4F-B4C564CAA774}"/>
    <dgm:cxn modelId="{94063AD1-18BA-414C-913D-9D63F885EEA4}" type="presOf" srcId="{3221C47A-E8DE-4026-949D-DD1201E930D0}" destId="{5498935C-7696-4323-8C03-02ACEE85CB25}" srcOrd="0" destOrd="0" presId="urn:microsoft.com/office/officeart/2005/8/layout/hierarchy6"/>
    <dgm:cxn modelId="{107A77D6-D4C9-4236-87CB-DED911519DEC}" type="presOf" srcId="{EEF6ADCE-D866-46DA-8B67-283989346FA4}" destId="{C0B776D5-9778-48C4-A51A-251177C2CC28}" srcOrd="0" destOrd="0" presId="urn:microsoft.com/office/officeart/2005/8/layout/hierarchy6"/>
    <dgm:cxn modelId="{14DCEED6-664F-4B33-B831-A51A2970699A}" srcId="{61030FA8-EA53-45D7-9D41-6B250EF6B1C5}" destId="{3221C47A-E8DE-4026-949D-DD1201E930D0}" srcOrd="0" destOrd="0" parTransId="{E9B1577F-8151-432B-9D8A-C9332400AF1C}" sibTransId="{87BDE30A-7C81-4C5A-AF57-E94F04BBF9A1}"/>
    <dgm:cxn modelId="{2A1C10D7-98A8-45D4-84D2-F334F2B77CA2}" srcId="{7780D65C-DF44-4CB6-853A-10C26847E510}" destId="{40BEC60D-9511-4C70-83DD-43679E595049}" srcOrd="2" destOrd="0" parTransId="{A2B707AC-BCDD-4935-8DEA-BA8658F27849}" sibTransId="{A09E9155-8C4F-4AA3-AB6B-26DCF0C48403}"/>
    <dgm:cxn modelId="{699CEED8-ECA7-4313-B7DC-34F2558B0608}" type="presOf" srcId="{DD85FAE0-E1C8-4443-8422-F659EFC5AAF9}" destId="{2BE1C7D7-992D-4B9E-B964-9CDE2A598CA7}" srcOrd="0" destOrd="0" presId="urn:microsoft.com/office/officeart/2005/8/layout/hierarchy6"/>
    <dgm:cxn modelId="{12D9FCD9-69E2-44FB-8220-CF8062AE12F3}" srcId="{D044D02E-4498-43C9-953C-1ED4C2B492C9}" destId="{B5EDD5E3-0965-4B61-80D8-01BED44DF66F}" srcOrd="0" destOrd="0" parTransId="{685F0F14-7130-495A-8D28-0FF53F19ECC3}" sibTransId="{2B73FD34-D540-4D54-A02A-E4F08E151D66}"/>
    <dgm:cxn modelId="{435542DA-D061-4FE7-B8C4-2BCA4C28EC88}" type="presOf" srcId="{84E6B643-D6D7-45DD-898B-630127BDA8DA}" destId="{CEC55594-CA26-47F1-9CBE-A627DD94F869}" srcOrd="0" destOrd="0" presId="urn:microsoft.com/office/officeart/2005/8/layout/hierarchy6"/>
    <dgm:cxn modelId="{EC086EDA-2DDA-4AB6-8D45-F78CB26A0CC6}" type="presOf" srcId="{33F7A425-8753-4AB6-8CE4-E9B12EC209CC}" destId="{E8649C3E-C817-422C-AF9D-DCE887DF97B7}" srcOrd="0" destOrd="0" presId="urn:microsoft.com/office/officeart/2005/8/layout/hierarchy6"/>
    <dgm:cxn modelId="{C65F7FDB-7CCD-43D6-BC36-CBCD123936E0}" type="presOf" srcId="{46F3A232-59FF-45C2-AD1A-1BA5D3D25988}" destId="{BDCD56F4-72F3-4B45-B6F2-5148C59434CE}" srcOrd="0" destOrd="0" presId="urn:microsoft.com/office/officeart/2005/8/layout/hierarchy6"/>
    <dgm:cxn modelId="{78323ADD-1E42-4FF5-A7EF-922EF31111A0}" type="presOf" srcId="{F97664AE-16B9-4CC8-8F77-BC574DA58377}" destId="{6B8BF171-7997-400A-AB7C-BFFD0FC38D45}" srcOrd="0" destOrd="0" presId="urn:microsoft.com/office/officeart/2005/8/layout/hierarchy6"/>
    <dgm:cxn modelId="{0AEB63DD-1356-48F1-9FD8-22E15FEA8E89}" type="presOf" srcId="{B5EDD5E3-0965-4B61-80D8-01BED44DF66F}" destId="{ADAFF115-AF3A-47B0-BF44-2B824ACFCD83}" srcOrd="0" destOrd="0" presId="urn:microsoft.com/office/officeart/2005/8/layout/hierarchy6"/>
    <dgm:cxn modelId="{1E2A4BDD-BD59-454E-A67D-3C5C4E4483F2}" srcId="{D044D02E-4498-43C9-953C-1ED4C2B492C9}" destId="{39A76806-DD91-45C7-A766-E4C9D2035FD4}" srcOrd="1" destOrd="0" parTransId="{3542852A-8A7C-4A6B-AE6E-DC425A06111D}" sibTransId="{B955640B-307F-47F9-9F50-01BDE9A96C2D}"/>
    <dgm:cxn modelId="{88E7DDDD-D00C-4C6A-B286-D18A3A282C1C}" type="presOf" srcId="{20665CF0-1792-4642-9D96-53A84FC7731C}" destId="{6FFF16CB-3820-4FB8-8F3C-B7459C6E9339}" srcOrd="0" destOrd="0" presId="urn:microsoft.com/office/officeart/2005/8/layout/hierarchy6"/>
    <dgm:cxn modelId="{53A8A3DE-D5FB-4ACE-BF83-8D0BD411D0D1}" type="presOf" srcId="{19E4CCCC-DF3D-40CF-BAF0-4109BCDD12FF}" destId="{81748DF6-7AC1-409B-8272-DAC7E3D0D7B7}" srcOrd="0" destOrd="0" presId="urn:microsoft.com/office/officeart/2005/8/layout/hierarchy6"/>
    <dgm:cxn modelId="{313BFCDF-60AE-4E5D-B2D2-C8F870D4121A}" srcId="{722CE973-1D88-4D0E-BFF4-8049CD036490}" destId="{61030FA8-EA53-45D7-9D41-6B250EF6B1C5}" srcOrd="0" destOrd="0" parTransId="{BFD0D213-E63E-452D-94C1-6FED0B7C7695}" sibTransId="{AD8C0D8B-28B5-4A2B-BC62-4AC302A5DCF5}"/>
    <dgm:cxn modelId="{045DE5E4-DA50-485D-9A97-8F75A6D50EDF}" srcId="{C4030978-C9D0-4100-B97A-1822C3C56E5F}" destId="{9FC144DB-6E35-4B7D-A570-95843D425151}" srcOrd="2" destOrd="0" parTransId="{33F7A425-8753-4AB6-8CE4-E9B12EC209CC}" sibTransId="{98E23A85-CEE4-42FD-ACCA-6F997DB47695}"/>
    <dgm:cxn modelId="{3E4804E8-98BF-40CF-8C89-590FA76DF80F}" type="presOf" srcId="{6F9B87E8-AB47-42CD-BEB6-E6CDD953899C}" destId="{8D5197B4-E127-4EDE-98C7-B5533FCD400B}" srcOrd="0" destOrd="0" presId="urn:microsoft.com/office/officeart/2005/8/layout/hierarchy6"/>
    <dgm:cxn modelId="{78E40DE8-64EB-4767-BA8F-263F12DD7370}" srcId="{B5EDD5E3-0965-4B61-80D8-01BED44DF66F}" destId="{126D8030-DDD8-4640-8D2D-A29EF74D93DD}" srcOrd="0" destOrd="0" parTransId="{E2A0369A-4A66-40EE-99DC-599E4401B1D2}" sibTransId="{8F4E0009-E991-4257-A2CE-5D2976EEA137}"/>
    <dgm:cxn modelId="{D7211CEC-1EA2-4730-BFEE-4BF2668F0B5E}" type="presOf" srcId="{3D8DB425-CD3D-473A-8CF9-CA37148561B4}" destId="{7614B064-02D6-479E-8539-89D6067194A4}" srcOrd="0" destOrd="0" presId="urn:microsoft.com/office/officeart/2005/8/layout/hierarchy6"/>
    <dgm:cxn modelId="{91C65AF0-2DCE-4591-9140-9A3138C2FCB2}" type="presOf" srcId="{B01C739D-12FE-4630-B899-D8FE48764148}" destId="{CDC82C26-C123-4853-93C9-1B064F9868C6}" srcOrd="0" destOrd="0" presId="urn:microsoft.com/office/officeart/2005/8/layout/hierarchy6"/>
    <dgm:cxn modelId="{A658A4F1-8FB9-4740-9B77-5D9B9C8F4C13}" type="presOf" srcId="{3542852A-8A7C-4A6B-AE6E-DC425A06111D}" destId="{8285D80B-F39E-49EF-B585-8E8FF31AE470}" srcOrd="0" destOrd="0" presId="urn:microsoft.com/office/officeart/2005/8/layout/hierarchy6"/>
    <dgm:cxn modelId="{BD417BF5-CAC7-4E4B-9B0B-E8691BFF0967}" srcId="{C4030978-C9D0-4100-B97A-1822C3C56E5F}" destId="{B01C739D-12FE-4630-B899-D8FE48764148}" srcOrd="4" destOrd="0" parTransId="{3ABF9B23-A28B-4A43-9839-A94893794F12}" sibTransId="{A77320B7-9753-4901-8F91-E5CD8934C4AC}"/>
    <dgm:cxn modelId="{1277EFFB-F1E7-46B2-9685-C020F6510937}" type="presOf" srcId="{E9B1577F-8151-432B-9D8A-C9332400AF1C}" destId="{127EA70E-6661-4184-A9BE-81473EAC557A}" srcOrd="0" destOrd="0" presId="urn:microsoft.com/office/officeart/2005/8/layout/hierarchy6"/>
    <dgm:cxn modelId="{13D0C9FC-D99C-47EF-8360-A5833E627B6B}" type="presOf" srcId="{612E0215-BC23-4958-8B7D-91F9FDAA080C}" destId="{201268ED-2EAA-41D9-BC50-BA03C7626E2A}" srcOrd="0" destOrd="0" presId="urn:microsoft.com/office/officeart/2005/8/layout/hierarchy6"/>
    <dgm:cxn modelId="{6968A348-E06F-46AC-919A-74D1897294E0}" type="presParOf" srcId="{7614B064-02D6-479E-8539-89D6067194A4}" destId="{55C3CE37-10D2-4EAB-9156-728DC5B6DFCD}" srcOrd="0" destOrd="0" presId="urn:microsoft.com/office/officeart/2005/8/layout/hierarchy6"/>
    <dgm:cxn modelId="{975B5F34-A8B1-4ADA-B59C-CF8B201D2CB2}" type="presParOf" srcId="{55C3CE37-10D2-4EAB-9156-728DC5B6DFCD}" destId="{249AECBA-A9C9-4B85-B573-108578556E44}" srcOrd="0" destOrd="0" presId="urn:microsoft.com/office/officeart/2005/8/layout/hierarchy6"/>
    <dgm:cxn modelId="{A7F5F872-CC68-46BF-9083-1E12B1EEF083}" type="presParOf" srcId="{249AECBA-A9C9-4B85-B573-108578556E44}" destId="{21A4F238-42AF-49B9-9B43-55001D950DEB}" srcOrd="0" destOrd="0" presId="urn:microsoft.com/office/officeart/2005/8/layout/hierarchy6"/>
    <dgm:cxn modelId="{24DBDA4B-1110-4011-BC2B-573A18D5F1B4}" type="presParOf" srcId="{21A4F238-42AF-49B9-9B43-55001D950DEB}" destId="{9315638A-5511-41E2-AD73-76FDD4509BAB}" srcOrd="0" destOrd="0" presId="urn:microsoft.com/office/officeart/2005/8/layout/hierarchy6"/>
    <dgm:cxn modelId="{CB067428-5DC2-42C7-BB45-CBB1D87731EF}" type="presParOf" srcId="{21A4F238-42AF-49B9-9B43-55001D950DEB}" destId="{1CDA7AFB-9D01-411A-A320-B957306F18CE}" srcOrd="1" destOrd="0" presId="urn:microsoft.com/office/officeart/2005/8/layout/hierarchy6"/>
    <dgm:cxn modelId="{36EA901F-70D5-42CF-8E0F-CEB5A12BD516}" type="presParOf" srcId="{1CDA7AFB-9D01-411A-A320-B957306F18CE}" destId="{D3B0E97B-74DA-45D8-BC5E-8C68B1A0AA94}" srcOrd="0" destOrd="0" presId="urn:microsoft.com/office/officeart/2005/8/layout/hierarchy6"/>
    <dgm:cxn modelId="{D5C84822-AAE3-4D39-B9CC-40B52E0E7039}" type="presParOf" srcId="{1CDA7AFB-9D01-411A-A320-B957306F18CE}" destId="{41B514C2-3E35-4C5B-8AB4-EF910EF3E5D6}" srcOrd="1" destOrd="0" presId="urn:microsoft.com/office/officeart/2005/8/layout/hierarchy6"/>
    <dgm:cxn modelId="{9ECFE52A-9464-4CE4-87F8-9B33F1006B17}" type="presParOf" srcId="{41B514C2-3E35-4C5B-8AB4-EF910EF3E5D6}" destId="{85768920-FEA0-4E12-9740-8B77789A5D9E}" srcOrd="0" destOrd="0" presId="urn:microsoft.com/office/officeart/2005/8/layout/hierarchy6"/>
    <dgm:cxn modelId="{EA2F1737-FB80-4119-9F45-3E6981399726}" type="presParOf" srcId="{41B514C2-3E35-4C5B-8AB4-EF910EF3E5D6}" destId="{8C3E8A76-F92D-48F4-A742-42C45389D9F0}" srcOrd="1" destOrd="0" presId="urn:microsoft.com/office/officeart/2005/8/layout/hierarchy6"/>
    <dgm:cxn modelId="{281F63F6-1BBE-4278-A3C2-CF238DC01B98}" type="presParOf" srcId="{8C3E8A76-F92D-48F4-A742-42C45389D9F0}" destId="{D629F1E9-E36F-431C-BA5F-0800668174AC}" srcOrd="0" destOrd="0" presId="urn:microsoft.com/office/officeart/2005/8/layout/hierarchy6"/>
    <dgm:cxn modelId="{F7569060-6A4C-4AC4-9ADA-DE777162C74E}" type="presParOf" srcId="{8C3E8A76-F92D-48F4-A742-42C45389D9F0}" destId="{B612BD03-89C2-418E-A0FA-C03778DF2BEB}" srcOrd="1" destOrd="0" presId="urn:microsoft.com/office/officeart/2005/8/layout/hierarchy6"/>
    <dgm:cxn modelId="{244B3C9A-72D6-4A25-8B29-8D435BA7F767}" type="presParOf" srcId="{B612BD03-89C2-418E-A0FA-C03778DF2BEB}" destId="{36E5A38E-48EE-45AD-A1AA-6A66DB30A66A}" srcOrd="0" destOrd="0" presId="urn:microsoft.com/office/officeart/2005/8/layout/hierarchy6"/>
    <dgm:cxn modelId="{4905DADF-E44E-4A19-B78E-7849365D5B66}" type="presParOf" srcId="{B612BD03-89C2-418E-A0FA-C03778DF2BEB}" destId="{70E5EB12-48ED-4A75-B39C-EA34ABD11791}" srcOrd="1" destOrd="0" presId="urn:microsoft.com/office/officeart/2005/8/layout/hierarchy6"/>
    <dgm:cxn modelId="{109B9C3C-F9CB-4E02-B153-58B81FFA7537}" type="presParOf" srcId="{70E5EB12-48ED-4A75-B39C-EA34ABD11791}" destId="{1B112C8C-F37F-464B-AFE0-3053861E637C}" srcOrd="0" destOrd="0" presId="urn:microsoft.com/office/officeart/2005/8/layout/hierarchy6"/>
    <dgm:cxn modelId="{142EA38A-E587-48A4-80DB-175E7345B367}" type="presParOf" srcId="{70E5EB12-48ED-4A75-B39C-EA34ABD11791}" destId="{6E5AACDB-D817-4B23-81FE-2713073ED010}" srcOrd="1" destOrd="0" presId="urn:microsoft.com/office/officeart/2005/8/layout/hierarchy6"/>
    <dgm:cxn modelId="{AEC03574-CD13-4BDE-9C71-1284D19C9BFD}" type="presParOf" srcId="{6E5AACDB-D817-4B23-81FE-2713073ED010}" destId="{74FAF2FE-7BD6-4E8B-81E0-94EC0F067473}" srcOrd="0" destOrd="0" presId="urn:microsoft.com/office/officeart/2005/8/layout/hierarchy6"/>
    <dgm:cxn modelId="{D2D1AC56-D660-4F92-8892-F15F39B34C4A}" type="presParOf" srcId="{6E5AACDB-D817-4B23-81FE-2713073ED010}" destId="{B5CF057A-FF63-4E51-8739-F1A6BC259621}" srcOrd="1" destOrd="0" presId="urn:microsoft.com/office/officeart/2005/8/layout/hierarchy6"/>
    <dgm:cxn modelId="{B5AAC4BE-D7F1-488A-96A3-89C49DB86339}" type="presParOf" srcId="{B5CF057A-FF63-4E51-8739-F1A6BC259621}" destId="{22369ED1-36B8-4271-9954-995717A30C13}" srcOrd="0" destOrd="0" presId="urn:microsoft.com/office/officeart/2005/8/layout/hierarchy6"/>
    <dgm:cxn modelId="{D9856725-9994-4C4D-8E5F-CC4D40D007E3}" type="presParOf" srcId="{B5CF057A-FF63-4E51-8739-F1A6BC259621}" destId="{06D03DDF-07E6-4DDF-B3D5-F3EB4ECC3CA0}" srcOrd="1" destOrd="0" presId="urn:microsoft.com/office/officeart/2005/8/layout/hierarchy6"/>
    <dgm:cxn modelId="{8155EB39-D0A2-4015-8ECE-B61FF309164A}" type="presParOf" srcId="{06D03DDF-07E6-4DDF-B3D5-F3EB4ECC3CA0}" destId="{ECA9FA72-296E-451C-B0F9-FC8C4451E122}" srcOrd="0" destOrd="0" presId="urn:microsoft.com/office/officeart/2005/8/layout/hierarchy6"/>
    <dgm:cxn modelId="{A4B32FCE-A4A9-47BA-9CC8-F9A353954DA5}" type="presParOf" srcId="{06D03DDF-07E6-4DDF-B3D5-F3EB4ECC3CA0}" destId="{3B028A54-6959-4614-A37E-95CBBAF022E0}" srcOrd="1" destOrd="0" presId="urn:microsoft.com/office/officeart/2005/8/layout/hierarchy6"/>
    <dgm:cxn modelId="{B5470DB9-0945-4869-AB7D-FB9B567BD307}" type="presParOf" srcId="{B5CF057A-FF63-4E51-8739-F1A6BC259621}" destId="{6796FE4F-F0AB-44B7-AB30-EFB131B4527C}" srcOrd="2" destOrd="0" presId="urn:microsoft.com/office/officeart/2005/8/layout/hierarchy6"/>
    <dgm:cxn modelId="{FD607546-82B3-4476-854F-1009D6FD4920}" type="presParOf" srcId="{B5CF057A-FF63-4E51-8739-F1A6BC259621}" destId="{C33700E2-53C4-4B2F-95FD-D0556FDA5627}" srcOrd="3" destOrd="0" presId="urn:microsoft.com/office/officeart/2005/8/layout/hierarchy6"/>
    <dgm:cxn modelId="{B6556440-AFDA-467C-8BC8-FB02E0DAFB17}" type="presParOf" srcId="{C33700E2-53C4-4B2F-95FD-D0556FDA5627}" destId="{ECEFD651-7C59-4E6C-B125-D9636B192DDB}" srcOrd="0" destOrd="0" presId="urn:microsoft.com/office/officeart/2005/8/layout/hierarchy6"/>
    <dgm:cxn modelId="{8D4E589D-82A6-455D-8E1A-78081A15DFAC}" type="presParOf" srcId="{C33700E2-53C4-4B2F-95FD-D0556FDA5627}" destId="{487B941B-83F0-4A11-A6AB-40F79F381025}" srcOrd="1" destOrd="0" presId="urn:microsoft.com/office/officeart/2005/8/layout/hierarchy6"/>
    <dgm:cxn modelId="{F1E746B0-171C-4168-B6E0-D4745BFE7ABD}" type="presParOf" srcId="{70E5EB12-48ED-4A75-B39C-EA34ABD11791}" destId="{DBD99184-C106-40E0-A238-71B68C0FBC35}" srcOrd="2" destOrd="0" presId="urn:microsoft.com/office/officeart/2005/8/layout/hierarchy6"/>
    <dgm:cxn modelId="{7630ECD1-5B2A-4D78-908F-4AC9F57DF12A}" type="presParOf" srcId="{70E5EB12-48ED-4A75-B39C-EA34ABD11791}" destId="{FF383A24-BE15-4143-8662-63CAFA7B2149}" srcOrd="3" destOrd="0" presId="urn:microsoft.com/office/officeart/2005/8/layout/hierarchy6"/>
    <dgm:cxn modelId="{43F3AC0A-012A-4799-A77D-A590CB768811}" type="presParOf" srcId="{FF383A24-BE15-4143-8662-63CAFA7B2149}" destId="{B42C8917-2E49-4677-BDF7-13B268768F7F}" srcOrd="0" destOrd="0" presId="urn:microsoft.com/office/officeart/2005/8/layout/hierarchy6"/>
    <dgm:cxn modelId="{F25CB5AB-6922-42B2-AB79-25721D7A5F7C}" type="presParOf" srcId="{FF383A24-BE15-4143-8662-63CAFA7B2149}" destId="{38A6C95F-09A7-425D-8742-31CF4217686A}" srcOrd="1" destOrd="0" presId="urn:microsoft.com/office/officeart/2005/8/layout/hierarchy6"/>
    <dgm:cxn modelId="{F97B1900-2B0B-4390-A3ED-A60EC664060C}" type="presParOf" srcId="{38A6C95F-09A7-425D-8742-31CF4217686A}" destId="{1A420664-56B9-46A5-A280-EB216CD894E6}" srcOrd="0" destOrd="0" presId="urn:microsoft.com/office/officeart/2005/8/layout/hierarchy6"/>
    <dgm:cxn modelId="{830FE136-1A89-4CB4-99AF-EFA1ACB1F962}" type="presParOf" srcId="{38A6C95F-09A7-425D-8742-31CF4217686A}" destId="{7F44F50D-011C-447D-8407-35B2FBFDE778}" srcOrd="1" destOrd="0" presId="urn:microsoft.com/office/officeart/2005/8/layout/hierarchy6"/>
    <dgm:cxn modelId="{178D3BC8-BA8D-4853-A08C-64B9C10C4273}" type="presParOf" srcId="{7F44F50D-011C-447D-8407-35B2FBFDE778}" destId="{26909BA3-699C-4B84-8D7D-D946D996A572}" srcOrd="0" destOrd="0" presId="urn:microsoft.com/office/officeart/2005/8/layout/hierarchy6"/>
    <dgm:cxn modelId="{F5DDBB01-F11B-4710-874D-D84FE6FA51E6}" type="presParOf" srcId="{7F44F50D-011C-447D-8407-35B2FBFDE778}" destId="{275541CF-91EE-4247-8AD6-1999B50C2044}" srcOrd="1" destOrd="0" presId="urn:microsoft.com/office/officeart/2005/8/layout/hierarchy6"/>
    <dgm:cxn modelId="{12A7B506-E75A-4ABA-AE57-8404FB371A76}" type="presParOf" srcId="{38A6C95F-09A7-425D-8742-31CF4217686A}" destId="{E6210C82-F495-4BA8-BA7F-E315189BF585}" srcOrd="2" destOrd="0" presId="urn:microsoft.com/office/officeart/2005/8/layout/hierarchy6"/>
    <dgm:cxn modelId="{0A750212-AA60-4D95-A312-584656995181}" type="presParOf" srcId="{38A6C95F-09A7-425D-8742-31CF4217686A}" destId="{47085842-3404-4E8A-83B0-DBA648608FF4}" srcOrd="3" destOrd="0" presId="urn:microsoft.com/office/officeart/2005/8/layout/hierarchy6"/>
    <dgm:cxn modelId="{C82A98A2-612B-4468-8E39-AD9F79D121C2}" type="presParOf" srcId="{47085842-3404-4E8A-83B0-DBA648608FF4}" destId="{21946BA0-1DC9-4165-8430-95C21156436C}" srcOrd="0" destOrd="0" presId="urn:microsoft.com/office/officeart/2005/8/layout/hierarchy6"/>
    <dgm:cxn modelId="{8F3A43C9-AAD1-4783-88F9-902BF5F1109B}" type="presParOf" srcId="{47085842-3404-4E8A-83B0-DBA648608FF4}" destId="{99D6C97C-E55A-4381-BD22-981C03A99BF9}" srcOrd="1" destOrd="0" presId="urn:microsoft.com/office/officeart/2005/8/layout/hierarchy6"/>
    <dgm:cxn modelId="{CADC0793-6A5E-4244-843E-2FD1CEE6E655}" type="presParOf" srcId="{70E5EB12-48ED-4A75-B39C-EA34ABD11791}" destId="{A06DCC0B-F043-4A64-83CC-FFC11822C330}" srcOrd="4" destOrd="0" presId="urn:microsoft.com/office/officeart/2005/8/layout/hierarchy6"/>
    <dgm:cxn modelId="{C64B4C36-D98B-4D2E-8C9B-ECAF5972EE73}" type="presParOf" srcId="{70E5EB12-48ED-4A75-B39C-EA34ABD11791}" destId="{48FDF365-009F-4A7C-A02A-AA3518AD9B85}" srcOrd="5" destOrd="0" presId="urn:microsoft.com/office/officeart/2005/8/layout/hierarchy6"/>
    <dgm:cxn modelId="{F0795C4B-0B5D-4271-A257-F5860BFC0DA9}" type="presParOf" srcId="{48FDF365-009F-4A7C-A02A-AA3518AD9B85}" destId="{8D5197B4-E127-4EDE-98C7-B5533FCD400B}" srcOrd="0" destOrd="0" presId="urn:microsoft.com/office/officeart/2005/8/layout/hierarchy6"/>
    <dgm:cxn modelId="{58BF3557-13B1-4ABC-BB82-E42578D05F74}" type="presParOf" srcId="{48FDF365-009F-4A7C-A02A-AA3518AD9B85}" destId="{093031F4-EA39-467C-ACEE-23C79E71F92C}" srcOrd="1" destOrd="0" presId="urn:microsoft.com/office/officeart/2005/8/layout/hierarchy6"/>
    <dgm:cxn modelId="{123A1530-1FAD-464F-AAE6-42FCC562C141}" type="presParOf" srcId="{093031F4-EA39-467C-ACEE-23C79E71F92C}" destId="{CEC55594-CA26-47F1-9CBE-A627DD94F869}" srcOrd="0" destOrd="0" presId="urn:microsoft.com/office/officeart/2005/8/layout/hierarchy6"/>
    <dgm:cxn modelId="{082B00BC-20D4-460C-9E62-33CCAA1E39DD}" type="presParOf" srcId="{093031F4-EA39-467C-ACEE-23C79E71F92C}" destId="{E19CA619-4260-4545-AA40-D2232DE8E779}" srcOrd="1" destOrd="0" presId="urn:microsoft.com/office/officeart/2005/8/layout/hierarchy6"/>
    <dgm:cxn modelId="{C703AF66-A8EB-4D84-905F-78CC9BD1B16D}" type="presParOf" srcId="{E19CA619-4260-4545-AA40-D2232DE8E779}" destId="{973B1126-3549-4E8A-BD3E-D28D7E919FAF}" srcOrd="0" destOrd="0" presId="urn:microsoft.com/office/officeart/2005/8/layout/hierarchy6"/>
    <dgm:cxn modelId="{D7B9861D-A1E4-43A4-9C77-E95F2C0F7B29}" type="presParOf" srcId="{E19CA619-4260-4545-AA40-D2232DE8E779}" destId="{A833D215-DDFB-40D9-A76E-E93CA6450FEC}" srcOrd="1" destOrd="0" presId="urn:microsoft.com/office/officeart/2005/8/layout/hierarchy6"/>
    <dgm:cxn modelId="{5E7ED2CC-DC60-4234-9F70-7C69FFAD31E5}" type="presParOf" srcId="{1CDA7AFB-9D01-411A-A320-B957306F18CE}" destId="{9A5836E9-EA3A-4F42-810F-433867CA853D}" srcOrd="2" destOrd="0" presId="urn:microsoft.com/office/officeart/2005/8/layout/hierarchy6"/>
    <dgm:cxn modelId="{07C59F08-F73A-4C1C-96C1-681DE6D57635}" type="presParOf" srcId="{1CDA7AFB-9D01-411A-A320-B957306F18CE}" destId="{F397333D-EA71-478B-918E-04C3E76CD0A2}" srcOrd="3" destOrd="0" presId="urn:microsoft.com/office/officeart/2005/8/layout/hierarchy6"/>
    <dgm:cxn modelId="{A0C18750-1D90-4CEE-BBF7-0BECE1ECDECE}" type="presParOf" srcId="{F397333D-EA71-478B-918E-04C3E76CD0A2}" destId="{160DC2DE-A08F-4725-9792-F779D117293A}" srcOrd="0" destOrd="0" presId="urn:microsoft.com/office/officeart/2005/8/layout/hierarchy6"/>
    <dgm:cxn modelId="{F380D6D3-F69D-457C-A865-27FA39EB38A5}" type="presParOf" srcId="{F397333D-EA71-478B-918E-04C3E76CD0A2}" destId="{937E7D34-1461-4C41-9F34-F186442382C1}" srcOrd="1" destOrd="0" presId="urn:microsoft.com/office/officeart/2005/8/layout/hierarchy6"/>
    <dgm:cxn modelId="{B5C09F8B-2372-4DEC-8EB2-A9AD9903287C}" type="presParOf" srcId="{1CDA7AFB-9D01-411A-A320-B957306F18CE}" destId="{2BE1C7D7-992D-4B9E-B964-9CDE2A598CA7}" srcOrd="4" destOrd="0" presId="urn:microsoft.com/office/officeart/2005/8/layout/hierarchy6"/>
    <dgm:cxn modelId="{9C60E73B-F7BC-4A57-85A2-9F437CBCFDFB}" type="presParOf" srcId="{1CDA7AFB-9D01-411A-A320-B957306F18CE}" destId="{BD59FEC9-D347-4969-8E1D-B43A51782653}" srcOrd="5" destOrd="0" presId="urn:microsoft.com/office/officeart/2005/8/layout/hierarchy6"/>
    <dgm:cxn modelId="{11064A93-5286-40FF-B32A-63715E76CB15}" type="presParOf" srcId="{BD59FEC9-D347-4969-8E1D-B43A51782653}" destId="{69D240A9-07FB-4507-8A09-1D599C8A7522}" srcOrd="0" destOrd="0" presId="urn:microsoft.com/office/officeart/2005/8/layout/hierarchy6"/>
    <dgm:cxn modelId="{FF7A8A0B-8D25-40C1-AF05-0B86F92651B6}" type="presParOf" srcId="{BD59FEC9-D347-4969-8E1D-B43A51782653}" destId="{C60FEC5A-9050-4023-8C65-6860E422D1BF}" srcOrd="1" destOrd="0" presId="urn:microsoft.com/office/officeart/2005/8/layout/hierarchy6"/>
    <dgm:cxn modelId="{38D0B712-C87F-4C4B-B148-1D58CE391D3C}" type="presParOf" srcId="{C60FEC5A-9050-4023-8C65-6860E422D1BF}" destId="{95B8BF8D-FA97-4177-BDD0-85C7DC36E7B8}" srcOrd="0" destOrd="0" presId="urn:microsoft.com/office/officeart/2005/8/layout/hierarchy6"/>
    <dgm:cxn modelId="{489F5096-C828-4AC7-8D5D-5AF01FA5E394}" type="presParOf" srcId="{C60FEC5A-9050-4023-8C65-6860E422D1BF}" destId="{6711F0F6-694C-4305-BD2D-0865AB692B0C}" srcOrd="1" destOrd="0" presId="urn:microsoft.com/office/officeart/2005/8/layout/hierarchy6"/>
    <dgm:cxn modelId="{5C2BFE09-77CF-4BA7-A5CF-9CF736E2D9E0}" type="presParOf" srcId="{6711F0F6-694C-4305-BD2D-0865AB692B0C}" destId="{292245F8-D0F5-4503-B1EB-313FD7C405BA}" srcOrd="0" destOrd="0" presId="urn:microsoft.com/office/officeart/2005/8/layout/hierarchy6"/>
    <dgm:cxn modelId="{38B229D3-C6AB-406B-92F0-23E35549C8B9}" type="presParOf" srcId="{6711F0F6-694C-4305-BD2D-0865AB692B0C}" destId="{59E16D71-46F5-496F-8BE6-ECD00034AD20}" srcOrd="1" destOrd="0" presId="urn:microsoft.com/office/officeart/2005/8/layout/hierarchy6"/>
    <dgm:cxn modelId="{37BD8995-3BAE-426D-84BE-59DB57C4EDFB}" type="presParOf" srcId="{59E16D71-46F5-496F-8BE6-ECD00034AD20}" destId="{127EA70E-6661-4184-A9BE-81473EAC557A}" srcOrd="0" destOrd="0" presId="urn:microsoft.com/office/officeart/2005/8/layout/hierarchy6"/>
    <dgm:cxn modelId="{F5790ADB-5EA1-4538-8B9F-4C6C551BFE8E}" type="presParOf" srcId="{59E16D71-46F5-496F-8BE6-ECD00034AD20}" destId="{25ADFA26-028D-437E-B609-0F2199FBDF91}" srcOrd="1" destOrd="0" presId="urn:microsoft.com/office/officeart/2005/8/layout/hierarchy6"/>
    <dgm:cxn modelId="{2766258A-094A-418B-985D-82A50C7BA212}" type="presParOf" srcId="{25ADFA26-028D-437E-B609-0F2199FBDF91}" destId="{5498935C-7696-4323-8C03-02ACEE85CB25}" srcOrd="0" destOrd="0" presId="urn:microsoft.com/office/officeart/2005/8/layout/hierarchy6"/>
    <dgm:cxn modelId="{D4562DE4-C30C-47C1-A4CB-C5C7ED87409F}" type="presParOf" srcId="{25ADFA26-028D-437E-B609-0F2199FBDF91}" destId="{DDD34715-91FB-4F88-A0CD-859E1BB2519D}" srcOrd="1" destOrd="0" presId="urn:microsoft.com/office/officeart/2005/8/layout/hierarchy6"/>
    <dgm:cxn modelId="{15171D70-4008-4711-9C6B-82331DB7A26A}" type="presParOf" srcId="{59E16D71-46F5-496F-8BE6-ECD00034AD20}" destId="{E6CC04FA-CDF7-4395-810C-C98F710D3780}" srcOrd="2" destOrd="0" presId="urn:microsoft.com/office/officeart/2005/8/layout/hierarchy6"/>
    <dgm:cxn modelId="{ADE8CB3D-D0BA-4B4A-8F28-F2D08D245D4F}" type="presParOf" srcId="{59E16D71-46F5-496F-8BE6-ECD00034AD20}" destId="{0E6EB7D0-4B20-41AF-88E4-0436FEE76C53}" srcOrd="3" destOrd="0" presId="urn:microsoft.com/office/officeart/2005/8/layout/hierarchy6"/>
    <dgm:cxn modelId="{0A6466EE-CD03-4F8C-8BCB-4A3A29658391}" type="presParOf" srcId="{0E6EB7D0-4B20-41AF-88E4-0436FEE76C53}" destId="{2D3E0F3E-B57E-4BE2-B32B-E4F3BDC7BD59}" srcOrd="0" destOrd="0" presId="urn:microsoft.com/office/officeart/2005/8/layout/hierarchy6"/>
    <dgm:cxn modelId="{83C3A5FE-7648-4147-98EC-AAB485ACA1B1}" type="presParOf" srcId="{0E6EB7D0-4B20-41AF-88E4-0436FEE76C53}" destId="{A21D24E5-6004-4A3D-A110-20CCE98C3813}" srcOrd="1" destOrd="0" presId="urn:microsoft.com/office/officeart/2005/8/layout/hierarchy6"/>
    <dgm:cxn modelId="{09A562BB-5196-439E-87D3-C875D5155BE2}" type="presParOf" srcId="{59E16D71-46F5-496F-8BE6-ECD00034AD20}" destId="{A7D01856-67ED-4522-B93E-B3B3D2ADA82D}" srcOrd="4" destOrd="0" presId="urn:microsoft.com/office/officeart/2005/8/layout/hierarchy6"/>
    <dgm:cxn modelId="{ED1A6E87-DFD1-4E42-BC7E-E6DEC087D0D9}" type="presParOf" srcId="{59E16D71-46F5-496F-8BE6-ECD00034AD20}" destId="{ECD820B5-8CA0-45E6-A71F-28C51C547D68}" srcOrd="5" destOrd="0" presId="urn:microsoft.com/office/officeart/2005/8/layout/hierarchy6"/>
    <dgm:cxn modelId="{C76628BE-9D65-4586-A6FD-68006B55DDF1}" type="presParOf" srcId="{ECD820B5-8CA0-45E6-A71F-28C51C547D68}" destId="{E9979A47-E1B6-49DD-A6EF-B569053C63AC}" srcOrd="0" destOrd="0" presId="urn:microsoft.com/office/officeart/2005/8/layout/hierarchy6"/>
    <dgm:cxn modelId="{EDCB2FEC-B359-4875-83C8-E45A55FBFD02}" type="presParOf" srcId="{ECD820B5-8CA0-45E6-A71F-28C51C547D68}" destId="{1CBECF5B-9960-4E03-BFFD-4A9315F0A7C0}" srcOrd="1" destOrd="0" presId="urn:microsoft.com/office/officeart/2005/8/layout/hierarchy6"/>
    <dgm:cxn modelId="{F308BCDE-703D-4CA1-8C5D-54565E08BA91}" type="presParOf" srcId="{59E16D71-46F5-496F-8BE6-ECD00034AD20}" destId="{81748DF6-7AC1-409B-8272-DAC7E3D0D7B7}" srcOrd="6" destOrd="0" presId="urn:microsoft.com/office/officeart/2005/8/layout/hierarchy6"/>
    <dgm:cxn modelId="{CA925E34-6F6D-4A15-A08D-7C973C374497}" type="presParOf" srcId="{59E16D71-46F5-496F-8BE6-ECD00034AD20}" destId="{679A0F43-A8EB-4C3B-8A50-32A93EA101A0}" srcOrd="7" destOrd="0" presId="urn:microsoft.com/office/officeart/2005/8/layout/hierarchy6"/>
    <dgm:cxn modelId="{0DB376E5-B4FF-489C-A258-9A6866CB6930}" type="presParOf" srcId="{679A0F43-A8EB-4C3B-8A50-32A93EA101A0}" destId="{6C0B24A4-AC67-456B-9F91-8FC8D36085BF}" srcOrd="0" destOrd="0" presId="urn:microsoft.com/office/officeart/2005/8/layout/hierarchy6"/>
    <dgm:cxn modelId="{673F230C-0F68-47B7-8380-07267C6710AC}" type="presParOf" srcId="{679A0F43-A8EB-4C3B-8A50-32A93EA101A0}" destId="{1C0262CB-E427-4B84-AE68-8BA2E95DB593}" srcOrd="1" destOrd="0" presId="urn:microsoft.com/office/officeart/2005/8/layout/hierarchy6"/>
    <dgm:cxn modelId="{0F8E8C9E-C6CD-43A9-8955-68EF52F2A60E}" type="presParOf" srcId="{C60FEC5A-9050-4023-8C65-6860E422D1BF}" destId="{C0B776D5-9778-48C4-A51A-251177C2CC28}" srcOrd="2" destOrd="0" presId="urn:microsoft.com/office/officeart/2005/8/layout/hierarchy6"/>
    <dgm:cxn modelId="{4FB4A660-F20C-4325-8555-EC459CDA3412}" type="presParOf" srcId="{C60FEC5A-9050-4023-8C65-6860E422D1BF}" destId="{75D0FF2B-9DC3-4519-A0A4-7B27A4F9940F}" srcOrd="3" destOrd="0" presId="urn:microsoft.com/office/officeart/2005/8/layout/hierarchy6"/>
    <dgm:cxn modelId="{3287E042-B426-4EF5-BF7A-F4283E2A19D5}" type="presParOf" srcId="{75D0FF2B-9DC3-4519-A0A4-7B27A4F9940F}" destId="{901E192F-7F7F-4E80-9DBE-83AB626E649C}" srcOrd="0" destOrd="0" presId="urn:microsoft.com/office/officeart/2005/8/layout/hierarchy6"/>
    <dgm:cxn modelId="{450E4DDB-6CC8-4113-B01E-63771EC19ED8}" type="presParOf" srcId="{75D0FF2B-9DC3-4519-A0A4-7B27A4F9940F}" destId="{7232A9C5-B826-42B0-B8F7-1B7CDB25414C}" srcOrd="1" destOrd="0" presId="urn:microsoft.com/office/officeart/2005/8/layout/hierarchy6"/>
    <dgm:cxn modelId="{C0209473-B7ED-43F9-B1B6-94ABFA0AE893}" type="presParOf" srcId="{7232A9C5-B826-42B0-B8F7-1B7CDB25414C}" destId="{E0414F97-C4AC-4D46-94E6-7B6666F198CA}" srcOrd="0" destOrd="0" presId="urn:microsoft.com/office/officeart/2005/8/layout/hierarchy6"/>
    <dgm:cxn modelId="{9AF5AB2D-295F-4A39-8D11-FB18B12B48A0}" type="presParOf" srcId="{7232A9C5-B826-42B0-B8F7-1B7CDB25414C}" destId="{292D5F10-8A81-4C8B-A2D3-D5E687783EEB}" srcOrd="1" destOrd="0" presId="urn:microsoft.com/office/officeart/2005/8/layout/hierarchy6"/>
    <dgm:cxn modelId="{03260C9A-A174-4368-9A63-20A4FB84B292}" type="presParOf" srcId="{292D5F10-8A81-4C8B-A2D3-D5E687783EEB}" destId="{0E09D407-C3C6-4CF3-9628-BD9CF26C558A}" srcOrd="0" destOrd="0" presId="urn:microsoft.com/office/officeart/2005/8/layout/hierarchy6"/>
    <dgm:cxn modelId="{17184753-CDEB-4CAE-B9C7-989185F2CB13}" type="presParOf" srcId="{292D5F10-8A81-4C8B-A2D3-D5E687783EEB}" destId="{8CBBD61F-C866-4CC0-9FEF-186F81213BE3}" srcOrd="1" destOrd="0" presId="urn:microsoft.com/office/officeart/2005/8/layout/hierarchy6"/>
    <dgm:cxn modelId="{DFF2AF50-08FC-4871-BA63-68909753CFC2}" type="presParOf" srcId="{7232A9C5-B826-42B0-B8F7-1B7CDB25414C}" destId="{735CBDFF-AA75-4DE5-98B9-027B3BD12C64}" srcOrd="2" destOrd="0" presId="urn:microsoft.com/office/officeart/2005/8/layout/hierarchy6"/>
    <dgm:cxn modelId="{9BB40E49-7AE2-4B9D-B92D-C525E7904FB7}" type="presParOf" srcId="{7232A9C5-B826-42B0-B8F7-1B7CDB25414C}" destId="{1C6380BD-D2DB-4083-8D2D-54307AF24E08}" srcOrd="3" destOrd="0" presId="urn:microsoft.com/office/officeart/2005/8/layout/hierarchy6"/>
    <dgm:cxn modelId="{47CE8114-4B11-468C-A89E-516FA46356E0}" type="presParOf" srcId="{1C6380BD-D2DB-4083-8D2D-54307AF24E08}" destId="{201268ED-2EAA-41D9-BC50-BA03C7626E2A}" srcOrd="0" destOrd="0" presId="urn:microsoft.com/office/officeart/2005/8/layout/hierarchy6"/>
    <dgm:cxn modelId="{517121A0-F51E-418A-A971-15DAE6FB09F0}" type="presParOf" srcId="{1C6380BD-D2DB-4083-8D2D-54307AF24E08}" destId="{1EE235AB-7D2E-42F5-ACF3-121982E567FA}" srcOrd="1" destOrd="0" presId="urn:microsoft.com/office/officeart/2005/8/layout/hierarchy6"/>
    <dgm:cxn modelId="{CE7D8A4A-E4C2-4B87-884F-F281DD01C901}" type="presParOf" srcId="{7232A9C5-B826-42B0-B8F7-1B7CDB25414C}" destId="{4F7CB55F-6F8D-454C-A155-C7DAA8ADD00C}" srcOrd="4" destOrd="0" presId="urn:microsoft.com/office/officeart/2005/8/layout/hierarchy6"/>
    <dgm:cxn modelId="{96C5B66A-2C67-4A43-831F-5AFFD25EB528}" type="presParOf" srcId="{7232A9C5-B826-42B0-B8F7-1B7CDB25414C}" destId="{8EA6F0BE-5412-408C-89E5-F5D8B8A2AA84}" srcOrd="5" destOrd="0" presId="urn:microsoft.com/office/officeart/2005/8/layout/hierarchy6"/>
    <dgm:cxn modelId="{11228A7D-9115-4CC6-AD97-335BB9B84D8D}" type="presParOf" srcId="{8EA6F0BE-5412-408C-89E5-F5D8B8A2AA84}" destId="{F3D2544C-208F-4397-B474-4257C0EF92F5}" srcOrd="0" destOrd="0" presId="urn:microsoft.com/office/officeart/2005/8/layout/hierarchy6"/>
    <dgm:cxn modelId="{95E05574-817E-4D36-A070-0445A8A84BF5}" type="presParOf" srcId="{8EA6F0BE-5412-408C-89E5-F5D8B8A2AA84}" destId="{C02D582F-A53E-4F9F-97DC-6BDFE8586AAC}" srcOrd="1" destOrd="0" presId="urn:microsoft.com/office/officeart/2005/8/layout/hierarchy6"/>
    <dgm:cxn modelId="{99C6D686-280C-485D-B3BE-E5726138E3BE}" type="presParOf" srcId="{7232A9C5-B826-42B0-B8F7-1B7CDB25414C}" destId="{6B8BF171-7997-400A-AB7C-BFFD0FC38D45}" srcOrd="6" destOrd="0" presId="urn:microsoft.com/office/officeart/2005/8/layout/hierarchy6"/>
    <dgm:cxn modelId="{2B9DA324-6140-4CF2-9D5B-DDEBE9573FC9}" type="presParOf" srcId="{7232A9C5-B826-42B0-B8F7-1B7CDB25414C}" destId="{929F8C1D-6FBB-43AF-8AC7-6EE7168C169C}" srcOrd="7" destOrd="0" presId="urn:microsoft.com/office/officeart/2005/8/layout/hierarchy6"/>
    <dgm:cxn modelId="{735A5435-4B7D-4C8A-9260-B6A4F2A62220}" type="presParOf" srcId="{929F8C1D-6FBB-43AF-8AC7-6EE7168C169C}" destId="{4D92022A-8B5D-4CF8-AC9C-FDAEB88AFCC5}" srcOrd="0" destOrd="0" presId="urn:microsoft.com/office/officeart/2005/8/layout/hierarchy6"/>
    <dgm:cxn modelId="{604D091D-B07C-4BA2-A3E4-FD917BCDBC89}" type="presParOf" srcId="{929F8C1D-6FBB-43AF-8AC7-6EE7168C169C}" destId="{3C1FA7BF-554C-40AC-80E9-68B7C12917A8}" srcOrd="1" destOrd="0" presId="urn:microsoft.com/office/officeart/2005/8/layout/hierarchy6"/>
    <dgm:cxn modelId="{42ABCFB9-ADE2-4AAD-B9DB-B390652DF298}" type="presParOf" srcId="{1CDA7AFB-9D01-411A-A320-B957306F18CE}" destId="{849B7CAF-F222-46F1-9ED5-596D54C6409A}" srcOrd="6" destOrd="0" presId="urn:microsoft.com/office/officeart/2005/8/layout/hierarchy6"/>
    <dgm:cxn modelId="{9D756FFC-4C8E-4297-8349-57B7F018CB38}" type="presParOf" srcId="{1CDA7AFB-9D01-411A-A320-B957306F18CE}" destId="{64E045E6-9B36-4EBC-9020-784BDF934678}" srcOrd="7" destOrd="0" presId="urn:microsoft.com/office/officeart/2005/8/layout/hierarchy6"/>
    <dgm:cxn modelId="{AEFA2648-FA7E-40EF-A097-D701F2FA2DDD}" type="presParOf" srcId="{64E045E6-9B36-4EBC-9020-784BDF934678}" destId="{9BD286E1-F5AD-4663-A64A-EC9E2EC2562C}" srcOrd="0" destOrd="0" presId="urn:microsoft.com/office/officeart/2005/8/layout/hierarchy6"/>
    <dgm:cxn modelId="{A2E9D1B5-3F77-437C-B0A3-3BF7838A5556}" type="presParOf" srcId="{64E045E6-9B36-4EBC-9020-784BDF934678}" destId="{DB9285FD-3356-4AB9-8717-0860A502E54F}" srcOrd="1" destOrd="0" presId="urn:microsoft.com/office/officeart/2005/8/layout/hierarchy6"/>
    <dgm:cxn modelId="{97D0B00B-2B99-40C7-A231-417204DC4D51}" type="presParOf" srcId="{DB9285FD-3356-4AB9-8717-0860A502E54F}" destId="{BCD1224C-F38F-4257-8DE1-6465322CC0DD}" srcOrd="0" destOrd="0" presId="urn:microsoft.com/office/officeart/2005/8/layout/hierarchy6"/>
    <dgm:cxn modelId="{70E7639F-FB60-480C-AE8F-3E17983E8EEB}" type="presParOf" srcId="{DB9285FD-3356-4AB9-8717-0860A502E54F}" destId="{2CAE3341-A915-405A-B159-8A5F9584D263}" srcOrd="1" destOrd="0" presId="urn:microsoft.com/office/officeart/2005/8/layout/hierarchy6"/>
    <dgm:cxn modelId="{9BA433EA-5771-4B9B-ACB0-96A234C42C38}" type="presParOf" srcId="{2CAE3341-A915-405A-B159-8A5F9584D263}" destId="{ADAFF115-AF3A-47B0-BF44-2B824ACFCD83}" srcOrd="0" destOrd="0" presId="urn:microsoft.com/office/officeart/2005/8/layout/hierarchy6"/>
    <dgm:cxn modelId="{3B8955B0-31C0-4265-A641-BF3A4F45781B}" type="presParOf" srcId="{2CAE3341-A915-405A-B159-8A5F9584D263}" destId="{4F9B0750-2F9A-43AF-85FA-D5415176E859}" srcOrd="1" destOrd="0" presId="urn:microsoft.com/office/officeart/2005/8/layout/hierarchy6"/>
    <dgm:cxn modelId="{268B8388-0AE6-4A7F-A310-BD97F140F79F}" type="presParOf" srcId="{4F9B0750-2F9A-43AF-85FA-D5415176E859}" destId="{6F0EB0F1-7EE3-41BB-99C1-F4CFE7E1DDE1}" srcOrd="0" destOrd="0" presId="urn:microsoft.com/office/officeart/2005/8/layout/hierarchy6"/>
    <dgm:cxn modelId="{FF3BEFD0-431F-46B2-A917-97F3A02DE4E9}" type="presParOf" srcId="{4F9B0750-2F9A-43AF-85FA-D5415176E859}" destId="{EC819B04-6D46-4209-BE17-66D70CA9C40A}" srcOrd="1" destOrd="0" presId="urn:microsoft.com/office/officeart/2005/8/layout/hierarchy6"/>
    <dgm:cxn modelId="{ED6B3852-E1F2-42C0-A76E-FA76B687CF24}" type="presParOf" srcId="{EC819B04-6D46-4209-BE17-66D70CA9C40A}" destId="{4F714DE0-503E-41BB-BFE3-57D0E0AEC841}" srcOrd="0" destOrd="0" presId="urn:microsoft.com/office/officeart/2005/8/layout/hierarchy6"/>
    <dgm:cxn modelId="{65332EE7-363B-44B5-AAC6-22A2E26C686D}" type="presParOf" srcId="{EC819B04-6D46-4209-BE17-66D70CA9C40A}" destId="{8745EA5C-3DB6-441B-9C9F-677FD25D66CE}" srcOrd="1" destOrd="0" presId="urn:microsoft.com/office/officeart/2005/8/layout/hierarchy6"/>
    <dgm:cxn modelId="{6E2F6C70-AD89-4039-94F1-C3A89630E2CF}" type="presParOf" srcId="{DB9285FD-3356-4AB9-8717-0860A502E54F}" destId="{8285D80B-F39E-49EF-B585-8E8FF31AE470}" srcOrd="2" destOrd="0" presId="urn:microsoft.com/office/officeart/2005/8/layout/hierarchy6"/>
    <dgm:cxn modelId="{BD3AEE00-95B7-46AB-8A83-D34876550B6F}" type="presParOf" srcId="{DB9285FD-3356-4AB9-8717-0860A502E54F}" destId="{43729C56-41D7-4B2F-A1D4-CDBAA8BC59E0}" srcOrd="3" destOrd="0" presId="urn:microsoft.com/office/officeart/2005/8/layout/hierarchy6"/>
    <dgm:cxn modelId="{D86E3F9E-066F-4459-80B0-E3C1F817D952}" type="presParOf" srcId="{43729C56-41D7-4B2F-A1D4-CDBAA8BC59E0}" destId="{99D6F51E-C961-40E0-9884-B534DA047FB7}" srcOrd="0" destOrd="0" presId="urn:microsoft.com/office/officeart/2005/8/layout/hierarchy6"/>
    <dgm:cxn modelId="{EEB3267D-6CD5-4A14-8AEC-DB18E28F057B}" type="presParOf" srcId="{43729C56-41D7-4B2F-A1D4-CDBAA8BC59E0}" destId="{AE52C638-A981-413B-A384-7438E76F46A5}" srcOrd="1" destOrd="0" presId="urn:microsoft.com/office/officeart/2005/8/layout/hierarchy6"/>
    <dgm:cxn modelId="{6FCCD2D4-2241-44FB-9630-8D6F4780C006}" type="presParOf" srcId="{AE52C638-A981-413B-A384-7438E76F46A5}" destId="{087FD7A1-2F0A-4C62-B86A-6F457D97B9EF}" srcOrd="0" destOrd="0" presId="urn:microsoft.com/office/officeart/2005/8/layout/hierarchy6"/>
    <dgm:cxn modelId="{16F54F3D-3A40-4E36-98E1-5CF1C1D3DD0B}" type="presParOf" srcId="{AE52C638-A981-413B-A384-7438E76F46A5}" destId="{C099494E-8C13-4437-BF6B-69E7B27B6C0A}" srcOrd="1" destOrd="0" presId="urn:microsoft.com/office/officeart/2005/8/layout/hierarchy6"/>
    <dgm:cxn modelId="{DDEB3AB6-F2A4-4832-B600-EC4136FA0680}" type="presParOf" srcId="{C099494E-8C13-4437-BF6B-69E7B27B6C0A}" destId="{006BA163-829C-4E5D-8245-D40BA21CC8D9}" srcOrd="0" destOrd="0" presId="urn:microsoft.com/office/officeart/2005/8/layout/hierarchy6"/>
    <dgm:cxn modelId="{710721E6-4D4A-43B1-8BE8-C3F5D958727A}" type="presParOf" srcId="{C099494E-8C13-4437-BF6B-69E7B27B6C0A}" destId="{7C129D30-CF60-4CB6-BD13-7FD03755D18B}" srcOrd="1" destOrd="0" presId="urn:microsoft.com/office/officeart/2005/8/layout/hierarchy6"/>
    <dgm:cxn modelId="{92949BAB-9A34-40D5-9D07-E9A8732BF2D9}" type="presParOf" srcId="{1CDA7AFB-9D01-411A-A320-B957306F18CE}" destId="{34BF7846-CE23-4C21-B426-1A6F9CF32352}" srcOrd="8" destOrd="0" presId="urn:microsoft.com/office/officeart/2005/8/layout/hierarchy6"/>
    <dgm:cxn modelId="{071A43DF-4115-44BC-A086-F0519348F464}" type="presParOf" srcId="{1CDA7AFB-9D01-411A-A320-B957306F18CE}" destId="{03C13C1A-CFC1-4DD6-9AF4-24D065A153B1}" srcOrd="9" destOrd="0" presId="urn:microsoft.com/office/officeart/2005/8/layout/hierarchy6"/>
    <dgm:cxn modelId="{EB281876-3BC2-4D1E-9C4F-700B27FCDB3F}" type="presParOf" srcId="{03C13C1A-CFC1-4DD6-9AF4-24D065A153B1}" destId="{489C8CCA-E0C1-4A18-B675-3EB42B51D87C}" srcOrd="0" destOrd="0" presId="urn:microsoft.com/office/officeart/2005/8/layout/hierarchy6"/>
    <dgm:cxn modelId="{88F26D83-2791-4E00-AA6D-F2A2DC1E32C1}" type="presParOf" srcId="{03C13C1A-CFC1-4DD6-9AF4-24D065A153B1}" destId="{8AAF3478-058D-4210-9E70-7E0E4867799E}" srcOrd="1" destOrd="0" presId="urn:microsoft.com/office/officeart/2005/8/layout/hierarchy6"/>
    <dgm:cxn modelId="{6C367382-25AD-43BF-B6D5-00AB32CEAABD}" type="presParOf" srcId="{8AAF3478-058D-4210-9E70-7E0E4867799E}" destId="{F1EB1BEE-AB65-4FE4-8F81-6A8CE03A6688}" srcOrd="0" destOrd="0" presId="urn:microsoft.com/office/officeart/2005/8/layout/hierarchy6"/>
    <dgm:cxn modelId="{A561C78D-67EB-4F4A-9837-E8C0D3744586}" type="presParOf" srcId="{8AAF3478-058D-4210-9E70-7E0E4867799E}" destId="{A0CF615E-6D82-4200-87F6-EE32B8020D00}" srcOrd="1" destOrd="0" presId="urn:microsoft.com/office/officeart/2005/8/layout/hierarchy6"/>
    <dgm:cxn modelId="{DAB09D96-791A-44F1-9FF7-9F2FDBD29CD5}" type="presParOf" srcId="{A0CF615E-6D82-4200-87F6-EE32B8020D00}" destId="{990064F7-1CA3-4043-928D-87E1BE7DC83A}" srcOrd="0" destOrd="0" presId="urn:microsoft.com/office/officeart/2005/8/layout/hierarchy6"/>
    <dgm:cxn modelId="{C9AAF702-8D8B-4F22-98D4-56746BFDF23B}" type="presParOf" srcId="{A0CF615E-6D82-4200-87F6-EE32B8020D00}" destId="{B7D958B9-E72F-4E3C-BF0A-67FD48ECBF4A}" srcOrd="1" destOrd="0" presId="urn:microsoft.com/office/officeart/2005/8/layout/hierarchy6"/>
    <dgm:cxn modelId="{8E6FF2BC-93F1-43C7-9480-CF8274336173}" type="presParOf" srcId="{B7D958B9-E72F-4E3C-BF0A-67FD48ECBF4A}" destId="{87AB8FBC-A104-4619-8280-7B42C6E26207}" srcOrd="0" destOrd="0" presId="urn:microsoft.com/office/officeart/2005/8/layout/hierarchy6"/>
    <dgm:cxn modelId="{68A08E8A-6999-4900-B26E-50F3C6D5F0CC}" type="presParOf" srcId="{B7D958B9-E72F-4E3C-BF0A-67FD48ECBF4A}" destId="{8C38CD56-0D69-41F9-B46B-2CDCFDFD414C}" srcOrd="1" destOrd="0" presId="urn:microsoft.com/office/officeart/2005/8/layout/hierarchy6"/>
    <dgm:cxn modelId="{BCA6EDE7-BE28-477E-84B1-4388FFE37B69}" type="presParOf" srcId="{8C38CD56-0D69-41F9-B46B-2CDCFDFD414C}" destId="{B919FD6F-6E5C-4B1B-B858-6C23D31F8184}" srcOrd="0" destOrd="0" presId="urn:microsoft.com/office/officeart/2005/8/layout/hierarchy6"/>
    <dgm:cxn modelId="{1EA1B2CF-A72D-44F3-B22C-1264C959026A}" type="presParOf" srcId="{8C38CD56-0D69-41F9-B46B-2CDCFDFD414C}" destId="{907E531B-C342-40B7-B48F-6A65015490E7}" srcOrd="1" destOrd="0" presId="urn:microsoft.com/office/officeart/2005/8/layout/hierarchy6"/>
    <dgm:cxn modelId="{D1086F82-C05C-4418-B43F-5C8A1618FE7E}" type="presParOf" srcId="{B7D958B9-E72F-4E3C-BF0A-67FD48ECBF4A}" destId="{210388AF-41A9-4AA3-B973-4A604A5F0F19}" srcOrd="2" destOrd="0" presId="urn:microsoft.com/office/officeart/2005/8/layout/hierarchy6"/>
    <dgm:cxn modelId="{BA679DFA-B9CD-4832-B04D-039C0768DC4E}" type="presParOf" srcId="{B7D958B9-E72F-4E3C-BF0A-67FD48ECBF4A}" destId="{611DDA8B-D945-4D8F-B19B-CBBFA8EB680D}" srcOrd="3" destOrd="0" presId="urn:microsoft.com/office/officeart/2005/8/layout/hierarchy6"/>
    <dgm:cxn modelId="{E47FC14E-EEF1-45AE-A61C-CEF2D6B82915}" type="presParOf" srcId="{611DDA8B-D945-4D8F-B19B-CBBFA8EB680D}" destId="{6FFF16CB-3820-4FB8-8F3C-B7459C6E9339}" srcOrd="0" destOrd="0" presId="urn:microsoft.com/office/officeart/2005/8/layout/hierarchy6"/>
    <dgm:cxn modelId="{74F9ACF6-25F0-415F-A5E5-1E45C42FA8F3}" type="presParOf" srcId="{611DDA8B-D945-4D8F-B19B-CBBFA8EB680D}" destId="{79680A91-CAC3-4D5F-ACDB-A45C8EFB8D77}" srcOrd="1" destOrd="0" presId="urn:microsoft.com/office/officeart/2005/8/layout/hierarchy6"/>
    <dgm:cxn modelId="{727EF4A6-311B-4604-8FD1-BB4699ACC779}" type="presParOf" srcId="{B7D958B9-E72F-4E3C-BF0A-67FD48ECBF4A}" destId="{E8649C3E-C817-422C-AF9D-DCE887DF97B7}" srcOrd="4" destOrd="0" presId="urn:microsoft.com/office/officeart/2005/8/layout/hierarchy6"/>
    <dgm:cxn modelId="{6BC3D333-AC84-4CDE-9FDF-19F18AAB3592}" type="presParOf" srcId="{B7D958B9-E72F-4E3C-BF0A-67FD48ECBF4A}" destId="{00BEA55F-74BD-47D5-A41E-90D1C68764F2}" srcOrd="5" destOrd="0" presId="urn:microsoft.com/office/officeart/2005/8/layout/hierarchy6"/>
    <dgm:cxn modelId="{212AD68B-4404-4102-91E1-CD095ED1F68C}" type="presParOf" srcId="{00BEA55F-74BD-47D5-A41E-90D1C68764F2}" destId="{7C354693-BD9B-496D-8990-4E321BAD3FE5}" srcOrd="0" destOrd="0" presId="urn:microsoft.com/office/officeart/2005/8/layout/hierarchy6"/>
    <dgm:cxn modelId="{DD61D728-4F23-4097-9BB2-CA52A866AEB6}" type="presParOf" srcId="{00BEA55F-74BD-47D5-A41E-90D1C68764F2}" destId="{FBFFF99B-2AD6-4E51-9018-71E4EFDEE85C}" srcOrd="1" destOrd="0" presId="urn:microsoft.com/office/officeart/2005/8/layout/hierarchy6"/>
    <dgm:cxn modelId="{6751CA0C-4905-4691-9A6A-2C2C1C98D302}" type="presParOf" srcId="{B7D958B9-E72F-4E3C-BF0A-67FD48ECBF4A}" destId="{930E5F38-011A-44DD-A208-D2207678045D}" srcOrd="6" destOrd="0" presId="urn:microsoft.com/office/officeart/2005/8/layout/hierarchy6"/>
    <dgm:cxn modelId="{EF41E44B-3CFE-4EB3-A828-CC0754CAA44F}" type="presParOf" srcId="{B7D958B9-E72F-4E3C-BF0A-67FD48ECBF4A}" destId="{1BCC6D85-9E74-4F5B-B1FC-EF96066C31DA}" srcOrd="7" destOrd="0" presId="urn:microsoft.com/office/officeart/2005/8/layout/hierarchy6"/>
    <dgm:cxn modelId="{F2BD7554-039F-4BA3-B6A9-0395397244D1}" type="presParOf" srcId="{1BCC6D85-9E74-4F5B-B1FC-EF96066C31DA}" destId="{BDCD56F4-72F3-4B45-B6F2-5148C59434CE}" srcOrd="0" destOrd="0" presId="urn:microsoft.com/office/officeart/2005/8/layout/hierarchy6"/>
    <dgm:cxn modelId="{FA987CEF-6695-41CE-9D9B-6411C33ABE84}" type="presParOf" srcId="{1BCC6D85-9E74-4F5B-B1FC-EF96066C31DA}" destId="{30E979F3-8BF0-4A09-B2BA-BE06B3FD7B5A}" srcOrd="1" destOrd="0" presId="urn:microsoft.com/office/officeart/2005/8/layout/hierarchy6"/>
    <dgm:cxn modelId="{8A3A263C-F77F-4943-AB7D-B3DB109EDC67}" type="presParOf" srcId="{B7D958B9-E72F-4E3C-BF0A-67FD48ECBF4A}" destId="{2739DB68-43EE-4842-B37D-8CDC4B670C47}" srcOrd="8" destOrd="0" presId="urn:microsoft.com/office/officeart/2005/8/layout/hierarchy6"/>
    <dgm:cxn modelId="{C800711D-A579-40E1-B951-8BC0806CC85F}" type="presParOf" srcId="{B7D958B9-E72F-4E3C-BF0A-67FD48ECBF4A}" destId="{C99D467C-BD46-4C55-8EDE-09393F7EE461}" srcOrd="9" destOrd="0" presId="urn:microsoft.com/office/officeart/2005/8/layout/hierarchy6"/>
    <dgm:cxn modelId="{AF9B7558-CFE5-4781-BA10-BF3566E17102}" type="presParOf" srcId="{C99D467C-BD46-4C55-8EDE-09393F7EE461}" destId="{CDC82C26-C123-4853-93C9-1B064F9868C6}" srcOrd="0" destOrd="0" presId="urn:microsoft.com/office/officeart/2005/8/layout/hierarchy6"/>
    <dgm:cxn modelId="{3470ED26-2B16-4E65-B1DF-3BAB995B643E}" type="presParOf" srcId="{C99D467C-BD46-4C55-8EDE-09393F7EE461}" destId="{A0376022-0373-4357-924B-7248F2777EF2}" srcOrd="1" destOrd="0" presId="urn:microsoft.com/office/officeart/2005/8/layout/hierarchy6"/>
    <dgm:cxn modelId="{08A3EAC7-C3F2-4238-A08E-1816A5B78A4E}" type="presParOf" srcId="{7614B064-02D6-479E-8539-89D6067194A4}" destId="{4269A1E7-6A52-4082-89A0-DE633832F5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5638A-5511-41E2-AD73-76FDD4509BAB}">
      <dsp:nvSpPr>
        <dsp:cNvPr id="0" name=""/>
        <dsp:cNvSpPr/>
      </dsp:nvSpPr>
      <dsp:spPr>
        <a:xfrm>
          <a:off x="5323372" y="1562801"/>
          <a:ext cx="1471099" cy="447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Hierarchy</a:t>
          </a:r>
          <a:endParaRPr lang="en-GB" sz="1400" kern="1200" dirty="0"/>
        </a:p>
      </dsp:txBody>
      <dsp:txXfrm>
        <a:off x="5336487" y="1575916"/>
        <a:ext cx="1444869" cy="421546"/>
      </dsp:txXfrm>
    </dsp:sp>
    <dsp:sp modelId="{D3B0E97B-74DA-45D8-BC5E-8C68B1A0AA94}">
      <dsp:nvSpPr>
        <dsp:cNvPr id="0" name=""/>
        <dsp:cNvSpPr/>
      </dsp:nvSpPr>
      <dsp:spPr>
        <a:xfrm>
          <a:off x="1576818" y="2010577"/>
          <a:ext cx="4482103" cy="122105"/>
        </a:xfrm>
        <a:custGeom>
          <a:avLst/>
          <a:gdLst/>
          <a:ahLst/>
          <a:cxnLst/>
          <a:rect l="0" t="0" r="0" b="0"/>
          <a:pathLst>
            <a:path>
              <a:moveTo>
                <a:pt x="4482103" y="0"/>
              </a:moveTo>
              <a:lnTo>
                <a:pt x="4482103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68920-FEA0-4E12-9740-8B77789A5D9E}">
      <dsp:nvSpPr>
        <dsp:cNvPr id="0" name=""/>
        <dsp:cNvSpPr/>
      </dsp:nvSpPr>
      <dsp:spPr>
        <a:xfrm>
          <a:off x="1298953" y="2132683"/>
          <a:ext cx="555729" cy="290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Numbers</a:t>
          </a:r>
          <a:endParaRPr lang="en-GB" sz="800" kern="1200" dirty="0"/>
        </a:p>
      </dsp:txBody>
      <dsp:txXfrm>
        <a:off x="1307465" y="2141195"/>
        <a:ext cx="538705" cy="273605"/>
      </dsp:txXfrm>
    </dsp:sp>
    <dsp:sp modelId="{D629F1E9-E36F-431C-BA5F-0800668174AC}">
      <dsp:nvSpPr>
        <dsp:cNvPr id="0" name=""/>
        <dsp:cNvSpPr/>
      </dsp:nvSpPr>
      <dsp:spPr>
        <a:xfrm>
          <a:off x="1531098" y="2423312"/>
          <a:ext cx="91440" cy="122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5A38E-48EE-45AD-A1AA-6A66DB30A66A}">
      <dsp:nvSpPr>
        <dsp:cNvPr id="0" name=""/>
        <dsp:cNvSpPr/>
      </dsp:nvSpPr>
      <dsp:spPr>
        <a:xfrm>
          <a:off x="1269119" y="2545418"/>
          <a:ext cx="615398" cy="25067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Immutable</a:t>
          </a:r>
          <a:endParaRPr lang="en-GB" sz="800" kern="1200" dirty="0"/>
        </a:p>
      </dsp:txBody>
      <dsp:txXfrm>
        <a:off x="1276461" y="2552760"/>
        <a:ext cx="600714" cy="235995"/>
      </dsp:txXfrm>
    </dsp:sp>
    <dsp:sp modelId="{1B112C8C-F37F-464B-AFE0-3053861E637C}">
      <dsp:nvSpPr>
        <dsp:cNvPr id="0" name=""/>
        <dsp:cNvSpPr/>
      </dsp:nvSpPr>
      <dsp:spPr>
        <a:xfrm>
          <a:off x="527699" y="2796097"/>
          <a:ext cx="1049119" cy="122105"/>
        </a:xfrm>
        <a:custGeom>
          <a:avLst/>
          <a:gdLst/>
          <a:ahLst/>
          <a:cxnLst/>
          <a:rect l="0" t="0" r="0" b="0"/>
          <a:pathLst>
            <a:path>
              <a:moveTo>
                <a:pt x="1049119" y="0"/>
              </a:moveTo>
              <a:lnTo>
                <a:pt x="1049119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AF2FE-7BD6-4E8B-81E0-94EC0F067473}">
      <dsp:nvSpPr>
        <dsp:cNvPr id="0" name=""/>
        <dsp:cNvSpPr/>
      </dsp:nvSpPr>
      <dsp:spPr>
        <a:xfrm>
          <a:off x="298751" y="2918203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Integral</a:t>
          </a:r>
          <a:endParaRPr lang="en-GB" sz="800" kern="1200" dirty="0"/>
        </a:p>
      </dsp:txBody>
      <dsp:txXfrm>
        <a:off x="307692" y="2927144"/>
        <a:ext cx="440013" cy="287381"/>
      </dsp:txXfrm>
    </dsp:sp>
    <dsp:sp modelId="{22369ED1-36B8-4271-9954-995717A30C13}">
      <dsp:nvSpPr>
        <dsp:cNvPr id="0" name=""/>
        <dsp:cNvSpPr/>
      </dsp:nvSpPr>
      <dsp:spPr>
        <a:xfrm>
          <a:off x="230067" y="3223467"/>
          <a:ext cx="297632" cy="122105"/>
        </a:xfrm>
        <a:custGeom>
          <a:avLst/>
          <a:gdLst/>
          <a:ahLst/>
          <a:cxnLst/>
          <a:rect l="0" t="0" r="0" b="0"/>
          <a:pathLst>
            <a:path>
              <a:moveTo>
                <a:pt x="297632" y="0"/>
              </a:moveTo>
              <a:lnTo>
                <a:pt x="297632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9FA72-296E-451C-B0F9-FC8C4451E122}">
      <dsp:nvSpPr>
        <dsp:cNvPr id="0" name=""/>
        <dsp:cNvSpPr/>
      </dsp:nvSpPr>
      <dsp:spPr>
        <a:xfrm>
          <a:off x="1119" y="3345572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Integer</a:t>
          </a:r>
          <a:endParaRPr lang="en-GB" sz="800" kern="1200" dirty="0"/>
        </a:p>
      </dsp:txBody>
      <dsp:txXfrm>
        <a:off x="10060" y="3354513"/>
        <a:ext cx="440013" cy="287381"/>
      </dsp:txXfrm>
    </dsp:sp>
    <dsp:sp modelId="{6796FE4F-F0AB-44B7-AB30-EFB131B4527C}">
      <dsp:nvSpPr>
        <dsp:cNvPr id="0" name=""/>
        <dsp:cNvSpPr/>
      </dsp:nvSpPr>
      <dsp:spPr>
        <a:xfrm>
          <a:off x="527699" y="3223467"/>
          <a:ext cx="297632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297632" y="61052"/>
              </a:lnTo>
              <a:lnTo>
                <a:pt x="297632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FD651-7C59-4E6C-B125-D9636B192DDB}">
      <dsp:nvSpPr>
        <dsp:cNvPr id="0" name=""/>
        <dsp:cNvSpPr/>
      </dsp:nvSpPr>
      <dsp:spPr>
        <a:xfrm>
          <a:off x="596383" y="3345572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Boolean</a:t>
          </a:r>
          <a:endParaRPr lang="en-GB" sz="800" kern="1200" dirty="0"/>
        </a:p>
      </dsp:txBody>
      <dsp:txXfrm>
        <a:off x="605324" y="3354513"/>
        <a:ext cx="440013" cy="287381"/>
      </dsp:txXfrm>
    </dsp:sp>
    <dsp:sp modelId="{DBD99184-C106-40E0-A238-71B68C0FBC35}">
      <dsp:nvSpPr>
        <dsp:cNvPr id="0" name=""/>
        <dsp:cNvSpPr/>
      </dsp:nvSpPr>
      <dsp:spPr>
        <a:xfrm>
          <a:off x="1576818" y="2796097"/>
          <a:ext cx="141409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141409" y="61052"/>
              </a:lnTo>
              <a:lnTo>
                <a:pt x="141409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C8917-2E49-4677-BDF7-13B268768F7F}">
      <dsp:nvSpPr>
        <dsp:cNvPr id="0" name=""/>
        <dsp:cNvSpPr/>
      </dsp:nvSpPr>
      <dsp:spPr>
        <a:xfrm>
          <a:off x="1489280" y="2918203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Real</a:t>
          </a:r>
          <a:endParaRPr lang="en-GB" sz="800" kern="1200" dirty="0"/>
        </a:p>
      </dsp:txBody>
      <dsp:txXfrm>
        <a:off x="1498221" y="2927144"/>
        <a:ext cx="440013" cy="287381"/>
      </dsp:txXfrm>
    </dsp:sp>
    <dsp:sp modelId="{1A420664-56B9-46A5-A280-EB216CD894E6}">
      <dsp:nvSpPr>
        <dsp:cNvPr id="0" name=""/>
        <dsp:cNvSpPr/>
      </dsp:nvSpPr>
      <dsp:spPr>
        <a:xfrm>
          <a:off x="1420596" y="3223467"/>
          <a:ext cx="297632" cy="122105"/>
        </a:xfrm>
        <a:custGeom>
          <a:avLst/>
          <a:gdLst/>
          <a:ahLst/>
          <a:cxnLst/>
          <a:rect l="0" t="0" r="0" b="0"/>
          <a:pathLst>
            <a:path>
              <a:moveTo>
                <a:pt x="297632" y="0"/>
              </a:moveTo>
              <a:lnTo>
                <a:pt x="297632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09BA3-699C-4B84-8D7D-D946D996A572}">
      <dsp:nvSpPr>
        <dsp:cNvPr id="0" name=""/>
        <dsp:cNvSpPr/>
      </dsp:nvSpPr>
      <dsp:spPr>
        <a:xfrm>
          <a:off x="1191648" y="3345572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Floating Point</a:t>
          </a:r>
          <a:endParaRPr lang="en-GB" sz="800" kern="1200" dirty="0"/>
        </a:p>
      </dsp:txBody>
      <dsp:txXfrm>
        <a:off x="1200589" y="3354513"/>
        <a:ext cx="440013" cy="287381"/>
      </dsp:txXfrm>
    </dsp:sp>
    <dsp:sp modelId="{E6210C82-F495-4BA8-BA7F-E315189BF585}">
      <dsp:nvSpPr>
        <dsp:cNvPr id="0" name=""/>
        <dsp:cNvSpPr/>
      </dsp:nvSpPr>
      <dsp:spPr>
        <a:xfrm>
          <a:off x="1718228" y="3223467"/>
          <a:ext cx="297632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297632" y="61052"/>
              </a:lnTo>
              <a:lnTo>
                <a:pt x="297632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46BA0-1DC9-4165-8430-95C21156436C}">
      <dsp:nvSpPr>
        <dsp:cNvPr id="0" name=""/>
        <dsp:cNvSpPr/>
      </dsp:nvSpPr>
      <dsp:spPr>
        <a:xfrm>
          <a:off x="1786912" y="3345572"/>
          <a:ext cx="457895" cy="30526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Decimal</a:t>
          </a:r>
          <a:endParaRPr lang="en-GB" sz="800" kern="1200" dirty="0"/>
        </a:p>
      </dsp:txBody>
      <dsp:txXfrm>
        <a:off x="1795853" y="3354513"/>
        <a:ext cx="440013" cy="287381"/>
      </dsp:txXfrm>
    </dsp:sp>
    <dsp:sp modelId="{A06DCC0B-F043-4A64-83CC-FFC11822C330}">
      <dsp:nvSpPr>
        <dsp:cNvPr id="0" name=""/>
        <dsp:cNvSpPr/>
      </dsp:nvSpPr>
      <dsp:spPr>
        <a:xfrm>
          <a:off x="1576818" y="2796097"/>
          <a:ext cx="1034306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1034306" y="61052"/>
              </a:lnTo>
              <a:lnTo>
                <a:pt x="1034306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197B4-E127-4EDE-98C7-B5533FCD400B}">
      <dsp:nvSpPr>
        <dsp:cNvPr id="0" name=""/>
        <dsp:cNvSpPr/>
      </dsp:nvSpPr>
      <dsp:spPr>
        <a:xfrm>
          <a:off x="2367364" y="2918203"/>
          <a:ext cx="487521" cy="282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</a:t>
          </a:r>
          <a:endParaRPr lang="en-GB" sz="800" kern="1200" dirty="0"/>
        </a:p>
      </dsp:txBody>
      <dsp:txXfrm>
        <a:off x="2375652" y="2926491"/>
        <a:ext cx="470945" cy="266409"/>
      </dsp:txXfrm>
    </dsp:sp>
    <dsp:sp modelId="{CEC55594-CA26-47F1-9CBE-A627DD94F869}">
      <dsp:nvSpPr>
        <dsp:cNvPr id="0" name=""/>
        <dsp:cNvSpPr/>
      </dsp:nvSpPr>
      <dsp:spPr>
        <a:xfrm>
          <a:off x="2565404" y="3201188"/>
          <a:ext cx="91440" cy="122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B1126-3549-4E8A-BD3E-D28D7E919FAF}">
      <dsp:nvSpPr>
        <dsp:cNvPr id="0" name=""/>
        <dsp:cNvSpPr/>
      </dsp:nvSpPr>
      <dsp:spPr>
        <a:xfrm>
          <a:off x="2382176" y="3323294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</a:t>
          </a:r>
          <a:endParaRPr lang="en-GB" sz="800" kern="1200" dirty="0"/>
        </a:p>
      </dsp:txBody>
      <dsp:txXfrm>
        <a:off x="2391117" y="3332235"/>
        <a:ext cx="440013" cy="287381"/>
      </dsp:txXfrm>
    </dsp:sp>
    <dsp:sp modelId="{9A5836E9-EA3A-4F42-810F-433867CA853D}">
      <dsp:nvSpPr>
        <dsp:cNvPr id="0" name=""/>
        <dsp:cNvSpPr/>
      </dsp:nvSpPr>
      <dsp:spPr>
        <a:xfrm>
          <a:off x="2221000" y="2010577"/>
          <a:ext cx="3837922" cy="122105"/>
        </a:xfrm>
        <a:custGeom>
          <a:avLst/>
          <a:gdLst/>
          <a:ahLst/>
          <a:cxnLst/>
          <a:rect l="0" t="0" r="0" b="0"/>
          <a:pathLst>
            <a:path>
              <a:moveTo>
                <a:pt x="3837922" y="0"/>
              </a:moveTo>
              <a:lnTo>
                <a:pt x="3837922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DC2DE-A08F-4725-9792-F779D117293A}">
      <dsp:nvSpPr>
        <dsp:cNvPr id="0" name=""/>
        <dsp:cNvSpPr/>
      </dsp:nvSpPr>
      <dsp:spPr>
        <a:xfrm>
          <a:off x="1992052" y="2132683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None</a:t>
          </a:r>
          <a:endParaRPr lang="en-GB" sz="800" kern="1200" dirty="0"/>
        </a:p>
      </dsp:txBody>
      <dsp:txXfrm>
        <a:off x="2000993" y="2141624"/>
        <a:ext cx="440013" cy="287381"/>
      </dsp:txXfrm>
    </dsp:sp>
    <dsp:sp modelId="{2BE1C7D7-992D-4B9E-B964-9CDE2A598CA7}">
      <dsp:nvSpPr>
        <dsp:cNvPr id="0" name=""/>
        <dsp:cNvSpPr/>
      </dsp:nvSpPr>
      <dsp:spPr>
        <a:xfrm>
          <a:off x="5266604" y="2010577"/>
          <a:ext cx="792317" cy="122105"/>
        </a:xfrm>
        <a:custGeom>
          <a:avLst/>
          <a:gdLst/>
          <a:ahLst/>
          <a:cxnLst/>
          <a:rect l="0" t="0" r="0" b="0"/>
          <a:pathLst>
            <a:path>
              <a:moveTo>
                <a:pt x="792317" y="0"/>
              </a:moveTo>
              <a:lnTo>
                <a:pt x="792317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240A9-07FB-4507-8A09-1D599C8A7522}">
      <dsp:nvSpPr>
        <dsp:cNvPr id="0" name=""/>
        <dsp:cNvSpPr/>
      </dsp:nvSpPr>
      <dsp:spPr>
        <a:xfrm>
          <a:off x="4950791" y="2132683"/>
          <a:ext cx="631625" cy="25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Sequences</a:t>
          </a:r>
          <a:endParaRPr lang="en-GB" sz="800" kern="1200" dirty="0"/>
        </a:p>
      </dsp:txBody>
      <dsp:txXfrm>
        <a:off x="4958151" y="2140043"/>
        <a:ext cx="616905" cy="236557"/>
      </dsp:txXfrm>
    </dsp:sp>
    <dsp:sp modelId="{95B8BF8D-FA97-4177-BDD0-85C7DC36E7B8}">
      <dsp:nvSpPr>
        <dsp:cNvPr id="0" name=""/>
        <dsp:cNvSpPr/>
      </dsp:nvSpPr>
      <dsp:spPr>
        <a:xfrm>
          <a:off x="4114098" y="2383961"/>
          <a:ext cx="1152506" cy="122105"/>
        </a:xfrm>
        <a:custGeom>
          <a:avLst/>
          <a:gdLst/>
          <a:ahLst/>
          <a:cxnLst/>
          <a:rect l="0" t="0" r="0" b="0"/>
          <a:pathLst>
            <a:path>
              <a:moveTo>
                <a:pt x="1152506" y="0"/>
              </a:moveTo>
              <a:lnTo>
                <a:pt x="1152506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245F8-D0F5-4503-B1EB-313FD7C405BA}">
      <dsp:nvSpPr>
        <dsp:cNvPr id="0" name=""/>
        <dsp:cNvSpPr/>
      </dsp:nvSpPr>
      <dsp:spPr>
        <a:xfrm>
          <a:off x="3809105" y="2506066"/>
          <a:ext cx="609985" cy="27287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Immutable</a:t>
          </a:r>
          <a:endParaRPr lang="en-GB" sz="800" kern="1200" dirty="0"/>
        </a:p>
      </dsp:txBody>
      <dsp:txXfrm>
        <a:off x="3817097" y="2514058"/>
        <a:ext cx="594001" cy="256891"/>
      </dsp:txXfrm>
    </dsp:sp>
    <dsp:sp modelId="{127EA70E-6661-4184-A9BE-81473EAC557A}">
      <dsp:nvSpPr>
        <dsp:cNvPr id="0" name=""/>
        <dsp:cNvSpPr/>
      </dsp:nvSpPr>
      <dsp:spPr>
        <a:xfrm>
          <a:off x="3221202" y="2778941"/>
          <a:ext cx="892896" cy="122105"/>
        </a:xfrm>
        <a:custGeom>
          <a:avLst/>
          <a:gdLst/>
          <a:ahLst/>
          <a:cxnLst/>
          <a:rect l="0" t="0" r="0" b="0"/>
          <a:pathLst>
            <a:path>
              <a:moveTo>
                <a:pt x="892896" y="0"/>
              </a:moveTo>
              <a:lnTo>
                <a:pt x="892896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8935C-7696-4323-8C03-02ACEE85CB25}">
      <dsp:nvSpPr>
        <dsp:cNvPr id="0" name=""/>
        <dsp:cNvSpPr/>
      </dsp:nvSpPr>
      <dsp:spPr>
        <a:xfrm>
          <a:off x="2992254" y="2901047"/>
          <a:ext cx="457895" cy="30526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String</a:t>
          </a:r>
          <a:endParaRPr lang="en-GB" sz="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001195" y="2909988"/>
        <a:ext cx="440013" cy="287381"/>
      </dsp:txXfrm>
    </dsp:sp>
    <dsp:sp modelId="{E6CC04FA-CDF7-4395-810C-C98F710D3780}">
      <dsp:nvSpPr>
        <dsp:cNvPr id="0" name=""/>
        <dsp:cNvSpPr/>
      </dsp:nvSpPr>
      <dsp:spPr>
        <a:xfrm>
          <a:off x="3816466" y="2778941"/>
          <a:ext cx="297632" cy="122105"/>
        </a:xfrm>
        <a:custGeom>
          <a:avLst/>
          <a:gdLst/>
          <a:ahLst/>
          <a:cxnLst/>
          <a:rect l="0" t="0" r="0" b="0"/>
          <a:pathLst>
            <a:path>
              <a:moveTo>
                <a:pt x="297632" y="0"/>
              </a:moveTo>
              <a:lnTo>
                <a:pt x="297632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E0F3E-B57E-4BE2-B32B-E4F3BDC7BD59}">
      <dsp:nvSpPr>
        <dsp:cNvPr id="0" name=""/>
        <dsp:cNvSpPr/>
      </dsp:nvSpPr>
      <dsp:spPr>
        <a:xfrm>
          <a:off x="3587518" y="2901047"/>
          <a:ext cx="457895" cy="30526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Tuple</a:t>
          </a:r>
          <a:endParaRPr lang="en-GB" sz="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596459" y="2909988"/>
        <a:ext cx="440013" cy="287381"/>
      </dsp:txXfrm>
    </dsp:sp>
    <dsp:sp modelId="{A7D01856-67ED-4522-B93E-B3B3D2ADA82D}">
      <dsp:nvSpPr>
        <dsp:cNvPr id="0" name=""/>
        <dsp:cNvSpPr/>
      </dsp:nvSpPr>
      <dsp:spPr>
        <a:xfrm>
          <a:off x="4114098" y="2778941"/>
          <a:ext cx="297632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297632" y="61052"/>
              </a:lnTo>
              <a:lnTo>
                <a:pt x="297632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79A47-E1B6-49DD-A6EF-B569053C63AC}">
      <dsp:nvSpPr>
        <dsp:cNvPr id="0" name=""/>
        <dsp:cNvSpPr/>
      </dsp:nvSpPr>
      <dsp:spPr>
        <a:xfrm>
          <a:off x="4182782" y="2901047"/>
          <a:ext cx="457895" cy="30526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Named Tuple</a:t>
          </a:r>
          <a:endParaRPr lang="en-GB" sz="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191723" y="2909988"/>
        <a:ext cx="440013" cy="287381"/>
      </dsp:txXfrm>
    </dsp:sp>
    <dsp:sp modelId="{81748DF6-7AC1-409B-8272-DAC7E3D0D7B7}">
      <dsp:nvSpPr>
        <dsp:cNvPr id="0" name=""/>
        <dsp:cNvSpPr/>
      </dsp:nvSpPr>
      <dsp:spPr>
        <a:xfrm>
          <a:off x="4114098" y="2778941"/>
          <a:ext cx="892896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892896" y="61052"/>
              </a:lnTo>
              <a:lnTo>
                <a:pt x="892896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24A4-AC67-456B-9F91-8FC8D36085BF}">
      <dsp:nvSpPr>
        <dsp:cNvPr id="0" name=""/>
        <dsp:cNvSpPr/>
      </dsp:nvSpPr>
      <dsp:spPr>
        <a:xfrm>
          <a:off x="4778047" y="2901047"/>
          <a:ext cx="457895" cy="30526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Bytes</a:t>
          </a:r>
          <a:endParaRPr lang="en-GB" sz="800" kern="1200" dirty="0"/>
        </a:p>
      </dsp:txBody>
      <dsp:txXfrm>
        <a:off x="4786988" y="2909988"/>
        <a:ext cx="440013" cy="287381"/>
      </dsp:txXfrm>
    </dsp:sp>
    <dsp:sp modelId="{C0B776D5-9778-48C4-A51A-251177C2CC28}">
      <dsp:nvSpPr>
        <dsp:cNvPr id="0" name=""/>
        <dsp:cNvSpPr/>
      </dsp:nvSpPr>
      <dsp:spPr>
        <a:xfrm>
          <a:off x="5266604" y="2383961"/>
          <a:ext cx="1228551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1228551" y="61052"/>
              </a:lnTo>
              <a:lnTo>
                <a:pt x="1228551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E192F-7F7F-4E80-9DBE-83AB626E649C}">
      <dsp:nvSpPr>
        <dsp:cNvPr id="0" name=""/>
        <dsp:cNvSpPr/>
      </dsp:nvSpPr>
      <dsp:spPr>
        <a:xfrm>
          <a:off x="6266208" y="2506066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Mutable</a:t>
          </a:r>
          <a:endParaRPr lang="en-GB" sz="800" kern="1200" dirty="0"/>
        </a:p>
      </dsp:txBody>
      <dsp:txXfrm>
        <a:off x="6275149" y="2515007"/>
        <a:ext cx="440013" cy="287381"/>
      </dsp:txXfrm>
    </dsp:sp>
    <dsp:sp modelId="{E0414F97-C4AC-4D46-94E6-7B6666F198CA}">
      <dsp:nvSpPr>
        <dsp:cNvPr id="0" name=""/>
        <dsp:cNvSpPr/>
      </dsp:nvSpPr>
      <dsp:spPr>
        <a:xfrm>
          <a:off x="5602259" y="2811330"/>
          <a:ext cx="892896" cy="122105"/>
        </a:xfrm>
        <a:custGeom>
          <a:avLst/>
          <a:gdLst/>
          <a:ahLst/>
          <a:cxnLst/>
          <a:rect l="0" t="0" r="0" b="0"/>
          <a:pathLst>
            <a:path>
              <a:moveTo>
                <a:pt x="892896" y="0"/>
              </a:moveTo>
              <a:lnTo>
                <a:pt x="892896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9D407-C3C6-4CF3-9628-BD9CF26C558A}">
      <dsp:nvSpPr>
        <dsp:cNvPr id="0" name=""/>
        <dsp:cNvSpPr/>
      </dsp:nvSpPr>
      <dsp:spPr>
        <a:xfrm>
          <a:off x="5373311" y="2933435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List</a:t>
          </a:r>
          <a:endParaRPr lang="en-GB" sz="800" kern="1200" dirty="0"/>
        </a:p>
      </dsp:txBody>
      <dsp:txXfrm>
        <a:off x="5382252" y="2942376"/>
        <a:ext cx="440013" cy="287381"/>
      </dsp:txXfrm>
    </dsp:sp>
    <dsp:sp modelId="{735CBDFF-AA75-4DE5-98B9-027B3BD12C64}">
      <dsp:nvSpPr>
        <dsp:cNvPr id="0" name=""/>
        <dsp:cNvSpPr/>
      </dsp:nvSpPr>
      <dsp:spPr>
        <a:xfrm>
          <a:off x="6197523" y="2811330"/>
          <a:ext cx="297632" cy="122105"/>
        </a:xfrm>
        <a:custGeom>
          <a:avLst/>
          <a:gdLst/>
          <a:ahLst/>
          <a:cxnLst/>
          <a:rect l="0" t="0" r="0" b="0"/>
          <a:pathLst>
            <a:path>
              <a:moveTo>
                <a:pt x="297632" y="0"/>
              </a:moveTo>
              <a:lnTo>
                <a:pt x="297632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268ED-2EAA-41D9-BC50-BA03C7626E2A}">
      <dsp:nvSpPr>
        <dsp:cNvPr id="0" name=""/>
        <dsp:cNvSpPr/>
      </dsp:nvSpPr>
      <dsp:spPr>
        <a:xfrm>
          <a:off x="5968576" y="2933435"/>
          <a:ext cx="457895" cy="30526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Array</a:t>
          </a:r>
          <a:endParaRPr lang="en-GB" sz="800" kern="1200" dirty="0"/>
        </a:p>
      </dsp:txBody>
      <dsp:txXfrm>
        <a:off x="5977517" y="2942376"/>
        <a:ext cx="440013" cy="287381"/>
      </dsp:txXfrm>
    </dsp:sp>
    <dsp:sp modelId="{4F7CB55F-6F8D-454C-A155-C7DAA8ADD00C}">
      <dsp:nvSpPr>
        <dsp:cNvPr id="0" name=""/>
        <dsp:cNvSpPr/>
      </dsp:nvSpPr>
      <dsp:spPr>
        <a:xfrm>
          <a:off x="6495156" y="2811330"/>
          <a:ext cx="297632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297632" y="61052"/>
              </a:lnTo>
              <a:lnTo>
                <a:pt x="297632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2544C-208F-4397-B474-4257C0EF92F5}">
      <dsp:nvSpPr>
        <dsp:cNvPr id="0" name=""/>
        <dsp:cNvSpPr/>
      </dsp:nvSpPr>
      <dsp:spPr>
        <a:xfrm>
          <a:off x="6563840" y="2933435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Byte Array</a:t>
          </a:r>
          <a:endParaRPr lang="en-GB" sz="800" kern="1200" dirty="0"/>
        </a:p>
      </dsp:txBody>
      <dsp:txXfrm>
        <a:off x="6572781" y="2942376"/>
        <a:ext cx="440013" cy="287381"/>
      </dsp:txXfrm>
    </dsp:sp>
    <dsp:sp modelId="{6B8BF171-7997-400A-AB7C-BFFD0FC38D45}">
      <dsp:nvSpPr>
        <dsp:cNvPr id="0" name=""/>
        <dsp:cNvSpPr/>
      </dsp:nvSpPr>
      <dsp:spPr>
        <a:xfrm>
          <a:off x="6495156" y="2811330"/>
          <a:ext cx="892896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892896" y="61052"/>
              </a:lnTo>
              <a:lnTo>
                <a:pt x="892896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2022A-8B5D-4CF8-AC9C-FDAEB88AFCC5}">
      <dsp:nvSpPr>
        <dsp:cNvPr id="0" name=""/>
        <dsp:cNvSpPr/>
      </dsp:nvSpPr>
      <dsp:spPr>
        <a:xfrm>
          <a:off x="7159104" y="2933435"/>
          <a:ext cx="457895" cy="30526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Deque</a:t>
          </a:r>
          <a:endParaRPr lang="en-GB" sz="800" kern="1200" dirty="0"/>
        </a:p>
      </dsp:txBody>
      <dsp:txXfrm>
        <a:off x="7168045" y="2942376"/>
        <a:ext cx="440013" cy="287381"/>
      </dsp:txXfrm>
    </dsp:sp>
    <dsp:sp modelId="{849B7CAF-F222-46F1-9ED5-596D54C6409A}">
      <dsp:nvSpPr>
        <dsp:cNvPr id="0" name=""/>
        <dsp:cNvSpPr/>
      </dsp:nvSpPr>
      <dsp:spPr>
        <a:xfrm>
          <a:off x="6058922" y="2010577"/>
          <a:ext cx="2294976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2294976" y="61052"/>
              </a:lnTo>
              <a:lnTo>
                <a:pt x="2294976" y="1221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286E1-F5AD-4663-A64A-EC9E2EC2562C}">
      <dsp:nvSpPr>
        <dsp:cNvPr id="0" name=""/>
        <dsp:cNvSpPr/>
      </dsp:nvSpPr>
      <dsp:spPr>
        <a:xfrm>
          <a:off x="8124950" y="2132683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Sets</a:t>
          </a:r>
          <a:endParaRPr lang="en-GB" sz="800" kern="1200" dirty="0"/>
        </a:p>
      </dsp:txBody>
      <dsp:txXfrm>
        <a:off x="8133891" y="2141624"/>
        <a:ext cx="440013" cy="287381"/>
      </dsp:txXfrm>
    </dsp:sp>
    <dsp:sp modelId="{BCD1224C-F38F-4257-8DE1-6465322CC0DD}">
      <dsp:nvSpPr>
        <dsp:cNvPr id="0" name=""/>
        <dsp:cNvSpPr/>
      </dsp:nvSpPr>
      <dsp:spPr>
        <a:xfrm>
          <a:off x="7983316" y="2437947"/>
          <a:ext cx="370581" cy="122105"/>
        </a:xfrm>
        <a:custGeom>
          <a:avLst/>
          <a:gdLst/>
          <a:ahLst/>
          <a:cxnLst/>
          <a:rect l="0" t="0" r="0" b="0"/>
          <a:pathLst>
            <a:path>
              <a:moveTo>
                <a:pt x="370581" y="0"/>
              </a:moveTo>
              <a:lnTo>
                <a:pt x="370581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FF115-AF3A-47B0-BF44-2B824ACFCD83}">
      <dsp:nvSpPr>
        <dsp:cNvPr id="0" name=""/>
        <dsp:cNvSpPr/>
      </dsp:nvSpPr>
      <dsp:spPr>
        <a:xfrm>
          <a:off x="7754369" y="2560052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Mutable</a:t>
          </a:r>
          <a:endParaRPr lang="en-GB" sz="800" kern="1200" dirty="0"/>
        </a:p>
      </dsp:txBody>
      <dsp:txXfrm>
        <a:off x="7763310" y="2568993"/>
        <a:ext cx="440013" cy="287381"/>
      </dsp:txXfrm>
    </dsp:sp>
    <dsp:sp modelId="{6F0EB0F1-7EE3-41BB-99C1-F4CFE7E1DDE1}">
      <dsp:nvSpPr>
        <dsp:cNvPr id="0" name=""/>
        <dsp:cNvSpPr/>
      </dsp:nvSpPr>
      <dsp:spPr>
        <a:xfrm>
          <a:off x="7937596" y="2865316"/>
          <a:ext cx="91440" cy="122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14DE0-503E-41BB-BFE3-57D0E0AEC841}">
      <dsp:nvSpPr>
        <dsp:cNvPr id="0" name=""/>
        <dsp:cNvSpPr/>
      </dsp:nvSpPr>
      <dsp:spPr>
        <a:xfrm>
          <a:off x="7754369" y="2987421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Set</a:t>
          </a:r>
          <a:endParaRPr lang="en-GB" sz="800" kern="1200" dirty="0"/>
        </a:p>
      </dsp:txBody>
      <dsp:txXfrm>
        <a:off x="7763310" y="2996362"/>
        <a:ext cx="440013" cy="287381"/>
      </dsp:txXfrm>
    </dsp:sp>
    <dsp:sp modelId="{8285D80B-F39E-49EF-B585-8E8FF31AE470}">
      <dsp:nvSpPr>
        <dsp:cNvPr id="0" name=""/>
        <dsp:cNvSpPr/>
      </dsp:nvSpPr>
      <dsp:spPr>
        <a:xfrm>
          <a:off x="8353898" y="2437947"/>
          <a:ext cx="297632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297632" y="61052"/>
              </a:lnTo>
              <a:lnTo>
                <a:pt x="297632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6F51E-C961-40E0-9884-B534DA047FB7}">
      <dsp:nvSpPr>
        <dsp:cNvPr id="0" name=""/>
        <dsp:cNvSpPr/>
      </dsp:nvSpPr>
      <dsp:spPr>
        <a:xfrm>
          <a:off x="8349633" y="2560052"/>
          <a:ext cx="603794" cy="31738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Immutable</a:t>
          </a:r>
          <a:endParaRPr lang="en-GB" sz="800" kern="1200" dirty="0"/>
        </a:p>
      </dsp:txBody>
      <dsp:txXfrm>
        <a:off x="8358929" y="2569348"/>
        <a:ext cx="585202" cy="298796"/>
      </dsp:txXfrm>
    </dsp:sp>
    <dsp:sp modelId="{087FD7A1-2F0A-4C62-B86A-6F457D97B9EF}">
      <dsp:nvSpPr>
        <dsp:cNvPr id="0" name=""/>
        <dsp:cNvSpPr/>
      </dsp:nvSpPr>
      <dsp:spPr>
        <a:xfrm>
          <a:off x="8605810" y="2877441"/>
          <a:ext cx="91440" cy="122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BA163-829C-4E5D-8245-D40BA21CC8D9}">
      <dsp:nvSpPr>
        <dsp:cNvPr id="0" name=""/>
        <dsp:cNvSpPr/>
      </dsp:nvSpPr>
      <dsp:spPr>
        <a:xfrm>
          <a:off x="8422583" y="2999546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Frozen Set</a:t>
          </a:r>
          <a:endParaRPr lang="en-GB" sz="800" kern="1200" dirty="0"/>
        </a:p>
      </dsp:txBody>
      <dsp:txXfrm>
        <a:off x="8431524" y="3008487"/>
        <a:ext cx="440013" cy="287381"/>
      </dsp:txXfrm>
    </dsp:sp>
    <dsp:sp modelId="{34BF7846-CE23-4C21-B426-1A6F9CF32352}">
      <dsp:nvSpPr>
        <dsp:cNvPr id="0" name=""/>
        <dsp:cNvSpPr/>
      </dsp:nvSpPr>
      <dsp:spPr>
        <a:xfrm>
          <a:off x="6058922" y="2010577"/>
          <a:ext cx="4487646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4487646" y="61052"/>
              </a:lnTo>
              <a:lnTo>
                <a:pt x="4487646" y="1221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C8CCA-E0C1-4A18-B675-3EB42B51D87C}">
      <dsp:nvSpPr>
        <dsp:cNvPr id="0" name=""/>
        <dsp:cNvSpPr/>
      </dsp:nvSpPr>
      <dsp:spPr>
        <a:xfrm>
          <a:off x="10274246" y="2132683"/>
          <a:ext cx="544643" cy="339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Mappings</a:t>
          </a:r>
          <a:endParaRPr lang="en-GB" sz="800" kern="1200" dirty="0"/>
        </a:p>
      </dsp:txBody>
      <dsp:txXfrm>
        <a:off x="10284195" y="2142632"/>
        <a:ext cx="524745" cy="319781"/>
      </dsp:txXfrm>
    </dsp:sp>
    <dsp:sp modelId="{F1EB1BEE-AB65-4FE4-8F81-6A8CE03A6688}">
      <dsp:nvSpPr>
        <dsp:cNvPr id="0" name=""/>
        <dsp:cNvSpPr/>
      </dsp:nvSpPr>
      <dsp:spPr>
        <a:xfrm>
          <a:off x="10500848" y="2472362"/>
          <a:ext cx="91440" cy="122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064F7-1CA3-4043-928D-87E1BE7DC83A}">
      <dsp:nvSpPr>
        <dsp:cNvPr id="0" name=""/>
        <dsp:cNvSpPr/>
      </dsp:nvSpPr>
      <dsp:spPr>
        <a:xfrm>
          <a:off x="10317620" y="2594468"/>
          <a:ext cx="457895" cy="305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Mutable</a:t>
          </a:r>
          <a:endParaRPr lang="en-GB" sz="800" kern="1200" dirty="0"/>
        </a:p>
      </dsp:txBody>
      <dsp:txXfrm>
        <a:off x="10326561" y="2603409"/>
        <a:ext cx="440013" cy="287381"/>
      </dsp:txXfrm>
    </dsp:sp>
    <dsp:sp modelId="{87AB8FBC-A104-4619-8280-7B42C6E26207}">
      <dsp:nvSpPr>
        <dsp:cNvPr id="0" name=""/>
        <dsp:cNvSpPr/>
      </dsp:nvSpPr>
      <dsp:spPr>
        <a:xfrm>
          <a:off x="9356040" y="2899731"/>
          <a:ext cx="1190528" cy="122105"/>
        </a:xfrm>
        <a:custGeom>
          <a:avLst/>
          <a:gdLst/>
          <a:ahLst/>
          <a:cxnLst/>
          <a:rect l="0" t="0" r="0" b="0"/>
          <a:pathLst>
            <a:path>
              <a:moveTo>
                <a:pt x="1190528" y="0"/>
              </a:moveTo>
              <a:lnTo>
                <a:pt x="1190528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9FD6F-6E5C-4B1B-B858-6C23D31F8184}">
      <dsp:nvSpPr>
        <dsp:cNvPr id="0" name=""/>
        <dsp:cNvSpPr/>
      </dsp:nvSpPr>
      <dsp:spPr>
        <a:xfrm>
          <a:off x="9090797" y="3021837"/>
          <a:ext cx="530485" cy="296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Dictionary</a:t>
          </a:r>
          <a:endParaRPr lang="en-GB" sz="800" kern="1200" dirty="0"/>
        </a:p>
      </dsp:txBody>
      <dsp:txXfrm>
        <a:off x="9099494" y="3030534"/>
        <a:ext cx="513091" cy="279545"/>
      </dsp:txXfrm>
    </dsp:sp>
    <dsp:sp modelId="{210388AF-41A9-4AA3-B973-4A604A5F0F19}">
      <dsp:nvSpPr>
        <dsp:cNvPr id="0" name=""/>
        <dsp:cNvSpPr/>
      </dsp:nvSpPr>
      <dsp:spPr>
        <a:xfrm>
          <a:off x="9987599" y="2899731"/>
          <a:ext cx="558969" cy="122105"/>
        </a:xfrm>
        <a:custGeom>
          <a:avLst/>
          <a:gdLst/>
          <a:ahLst/>
          <a:cxnLst/>
          <a:rect l="0" t="0" r="0" b="0"/>
          <a:pathLst>
            <a:path>
              <a:moveTo>
                <a:pt x="558969" y="0"/>
              </a:moveTo>
              <a:lnTo>
                <a:pt x="558969" y="61052"/>
              </a:lnTo>
              <a:lnTo>
                <a:pt x="0" y="61052"/>
              </a:lnTo>
              <a:lnTo>
                <a:pt x="0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F16CB-3820-4FB8-8F3C-B7459C6E9339}">
      <dsp:nvSpPr>
        <dsp:cNvPr id="0" name=""/>
        <dsp:cNvSpPr/>
      </dsp:nvSpPr>
      <dsp:spPr>
        <a:xfrm>
          <a:off x="9758651" y="3021837"/>
          <a:ext cx="457895" cy="30526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Counter</a:t>
          </a:r>
          <a:endParaRPr lang="en-GB" sz="800" kern="1200" dirty="0"/>
        </a:p>
      </dsp:txBody>
      <dsp:txXfrm>
        <a:off x="9767592" y="3030778"/>
        <a:ext cx="440013" cy="287381"/>
      </dsp:txXfrm>
    </dsp:sp>
    <dsp:sp modelId="{E8649C3E-C817-422C-AF9D-DCE887DF97B7}">
      <dsp:nvSpPr>
        <dsp:cNvPr id="0" name=""/>
        <dsp:cNvSpPr/>
      </dsp:nvSpPr>
      <dsp:spPr>
        <a:xfrm>
          <a:off x="10500848" y="2899731"/>
          <a:ext cx="91440" cy="122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052"/>
              </a:lnTo>
              <a:lnTo>
                <a:pt x="82015" y="61052"/>
              </a:lnTo>
              <a:lnTo>
                <a:pt x="82015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54693-BD9B-496D-8990-4E321BAD3FE5}">
      <dsp:nvSpPr>
        <dsp:cNvPr id="0" name=""/>
        <dsp:cNvSpPr/>
      </dsp:nvSpPr>
      <dsp:spPr>
        <a:xfrm>
          <a:off x="10353916" y="3021837"/>
          <a:ext cx="457895" cy="30526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Default </a:t>
          </a:r>
          <a:r>
            <a:rPr lang="en-US" sz="800" kern="1200" dirty="0" err="1"/>
            <a:t>Dict</a:t>
          </a:r>
          <a:endParaRPr lang="en-GB" sz="800" kern="1200" dirty="0"/>
        </a:p>
      </dsp:txBody>
      <dsp:txXfrm>
        <a:off x="10362857" y="3030778"/>
        <a:ext cx="440013" cy="287381"/>
      </dsp:txXfrm>
    </dsp:sp>
    <dsp:sp modelId="{930E5F38-011A-44DD-A208-D2207678045D}">
      <dsp:nvSpPr>
        <dsp:cNvPr id="0" name=""/>
        <dsp:cNvSpPr/>
      </dsp:nvSpPr>
      <dsp:spPr>
        <a:xfrm>
          <a:off x="10546568" y="2899731"/>
          <a:ext cx="631559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631559" y="61052"/>
              </a:lnTo>
              <a:lnTo>
                <a:pt x="631559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D56F4-72F3-4B45-B6F2-5148C59434CE}">
      <dsp:nvSpPr>
        <dsp:cNvPr id="0" name=""/>
        <dsp:cNvSpPr/>
      </dsp:nvSpPr>
      <dsp:spPr>
        <a:xfrm>
          <a:off x="10949180" y="3021837"/>
          <a:ext cx="457895" cy="30526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Ordered </a:t>
          </a:r>
          <a:r>
            <a:rPr lang="en-US" sz="800" kern="1200" dirty="0" err="1"/>
            <a:t>Dict</a:t>
          </a:r>
          <a:endParaRPr lang="en-GB" sz="800" kern="1200" dirty="0"/>
        </a:p>
      </dsp:txBody>
      <dsp:txXfrm>
        <a:off x="10958121" y="3030778"/>
        <a:ext cx="440013" cy="287381"/>
      </dsp:txXfrm>
    </dsp:sp>
    <dsp:sp modelId="{2739DB68-43EE-4842-B37D-8CDC4B670C47}">
      <dsp:nvSpPr>
        <dsp:cNvPr id="0" name=""/>
        <dsp:cNvSpPr/>
      </dsp:nvSpPr>
      <dsp:spPr>
        <a:xfrm>
          <a:off x="10546568" y="2899731"/>
          <a:ext cx="1226823" cy="122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2"/>
              </a:lnTo>
              <a:lnTo>
                <a:pt x="1226823" y="61052"/>
              </a:lnTo>
              <a:lnTo>
                <a:pt x="1226823" y="122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82C26-C123-4853-93C9-1B064F9868C6}">
      <dsp:nvSpPr>
        <dsp:cNvPr id="0" name=""/>
        <dsp:cNvSpPr/>
      </dsp:nvSpPr>
      <dsp:spPr>
        <a:xfrm>
          <a:off x="11544444" y="3021837"/>
          <a:ext cx="457895" cy="30526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0" i="0" kern="1200" dirty="0"/>
            <a:t>Chain Map</a:t>
          </a:r>
          <a:endParaRPr lang="en-GB" sz="800" kern="1200" dirty="0"/>
        </a:p>
      </dsp:txBody>
      <dsp:txXfrm>
        <a:off x="11553385" y="3030778"/>
        <a:ext cx="440013" cy="287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82D7F-16A7-4017-B52B-12D3BEC401C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09D65-5BED-42D1-AA7E-1506BB691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0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Vantage combines in a single platform descriptive, predictive, prescriptive analytics, autonomous decisioning, machine learning functions, and visualization tools. </a:t>
            </a:r>
          </a:p>
          <a:p>
            <a:pPr lvl="0"/>
            <a:r>
              <a:rPr lang="en-US" dirty="0"/>
              <a:t>So you can analyze anything, deploy anywhere, and deliver analytics that matter</a:t>
            </a:r>
          </a:p>
          <a:p>
            <a:pPr lvl="0"/>
            <a:r>
              <a:rPr lang="en-US" dirty="0"/>
              <a:t>Vantage offers choice and flexibility, deployed across public clouds, as well as on-premises, on optimized or commodity infrastructure, or as-a-service.</a:t>
            </a:r>
          </a:p>
          <a:p>
            <a:pPr lvl="0"/>
            <a:r>
              <a:rPr lang="en-US" dirty="0"/>
              <a:t>Get actionable answers faster</a:t>
            </a:r>
          </a:p>
          <a:p>
            <a:pPr lvl="0"/>
            <a:r>
              <a:rPr lang="en-US" dirty="0"/>
              <a:t>Operationalize analytics on an enterprise-ready platform to drive crucial business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02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31">
            <a:extLst>
              <a:ext uri="{FF2B5EF4-FFF2-40B4-BE49-F238E27FC236}">
                <a16:creationId xmlns:a16="http://schemas.microsoft.com/office/drawing/2014/main" id="{FB9C4A98-CB59-42CA-9DB9-BA7114141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4D14267-18A5-4120-9727-C53FE098668D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CDD6B94-EB24-4B91-9F0E-56C810AB5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D8C7737-E47E-41E6-993E-0AB0CB160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2015 Teradata</a:t>
            </a:r>
          </a:p>
        </p:txBody>
      </p:sp>
    </p:spTree>
    <p:extLst>
      <p:ext uri="{BB962C8B-B14F-4D97-AF65-F5344CB8AC3E}">
        <p14:creationId xmlns:p14="http://schemas.microsoft.com/office/powerpoint/2010/main" val="237088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3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LEGB scope lookup rule. When a variable is referenced, Python searches for it in this order: in the local scope, in any enclosing </a:t>
            </a:r>
            <a:r>
              <a:rPr lang="en-US" dirty="0" err="1"/>
              <a:t>functionsâ</a:t>
            </a:r>
            <a:r>
              <a:rPr lang="en-US" dirty="0"/>
              <a:t> local scopes, in the global scope, and finally in the built-in scope. The first occurrence wins. The place in your code where a variable is assigned usually determines its scope. In Python 3.X, nonlocal declarations can also force names to be mapped to enclosing function scopes, whether assigned or not.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6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>
            <a:extLst>
              <a:ext uri="{FF2B5EF4-FFF2-40B4-BE49-F238E27FC236}">
                <a16:creationId xmlns:a16="http://schemas.microsoft.com/office/drawing/2014/main" id="{8F61FAD5-5976-4F1E-B0A8-8EA50DAB45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85E96F-F1A8-4C9C-9D52-EC4E701F84F8}" type="slidenum">
              <a:rPr lang="en-GB" altLang="en-US"/>
              <a:pPr/>
              <a:t>68</a:t>
            </a:fld>
            <a:endParaRPr lang="en-GB" altLang="en-US"/>
          </a:p>
        </p:txBody>
      </p:sp>
      <p:sp>
        <p:nvSpPr>
          <p:cNvPr id="294913" name="Text Box 1">
            <a:extLst>
              <a:ext uri="{FF2B5EF4-FFF2-40B4-BE49-F238E27FC236}">
                <a16:creationId xmlns:a16="http://schemas.microsoft.com/office/drawing/2014/main" id="{CFA4A3DE-AB69-4484-9703-EDF1E5E5F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24438" cy="37671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8F79F1C3-CF5D-41CA-B089-E2E9B045DA4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>
            <a:extLst>
              <a:ext uri="{FF2B5EF4-FFF2-40B4-BE49-F238E27FC236}">
                <a16:creationId xmlns:a16="http://schemas.microsoft.com/office/drawing/2014/main" id="{76240407-81DD-4DB4-8E8E-FED5F1A028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89516D-269A-4981-9AC5-75BDC3FE5E15}" type="slidenum">
              <a:rPr lang="en-GB" altLang="en-US"/>
              <a:pPr/>
              <a:t>71</a:t>
            </a:fld>
            <a:endParaRPr lang="en-GB" altLang="en-US"/>
          </a:p>
        </p:txBody>
      </p:sp>
      <p:sp>
        <p:nvSpPr>
          <p:cNvPr id="297985" name="Text Box 1">
            <a:extLst>
              <a:ext uri="{FF2B5EF4-FFF2-40B4-BE49-F238E27FC236}">
                <a16:creationId xmlns:a16="http://schemas.microsoft.com/office/drawing/2014/main" id="{63B5ED4F-59E6-45A8-B134-3DFE4C044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11738" cy="37544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A74595F4-ABC8-4233-99AD-78C83323B8F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13883A2-6C1A-43B3-855A-A0A6BD2675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788B34-EFC7-41A1-8CBA-F055AE964FA1}" type="slidenum">
              <a:rPr lang="en-US" altLang="en-US" sz="1200"/>
              <a:pPr eaLnBrk="1" hangingPunct="1"/>
              <a:t>75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CB8928A-0FC2-4D64-82C5-328D56CA4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1ACD203F-9338-491C-A6CD-39E232F81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5214C25-73EB-42F2-B120-86041977D0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1B2A9A-D596-441E-ADEE-1428D75CC0E0}" type="slidenum">
              <a:rPr lang="en-US" altLang="en-US" sz="1200"/>
              <a:pPr eaLnBrk="1" hangingPunct="1"/>
              <a:t>76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2597904-430A-4CC8-B0C6-96758F77E7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0DD0CA1-16E6-427B-AB1E-F21063A54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95F8635-0542-4564-93E1-3F532C95C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D0BA4C-5011-4748-A15F-715E8BE0A8D1}" type="slidenum">
              <a:rPr lang="en-US" altLang="en-US" sz="1200"/>
              <a:pPr eaLnBrk="1" hangingPunct="1"/>
              <a:t>77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A633DFD-0D19-4C74-B712-1D4AE8683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96D3318-1186-412C-AB8D-D2A68B1C0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031">
            <a:extLst>
              <a:ext uri="{FF2B5EF4-FFF2-40B4-BE49-F238E27FC236}">
                <a16:creationId xmlns:a16="http://schemas.microsoft.com/office/drawing/2014/main" id="{E1E7C60E-CE26-4767-A8AB-BFC79A91A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FEFAB7E-9F2B-4338-8F22-50CF605E652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2E43DD5-BDDB-4D66-AC4C-86279B1A9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2B2131A-DA05-4792-A1F8-EEA76B57D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CDA8-107F-4E5A-804C-026241420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866FA-6D0D-413D-99F3-AD2716E2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46C0-359F-4BEC-B024-D7F262FE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823C-CB6B-46B1-8139-5D18CEFF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146A-ACAF-44AC-828A-2C56E1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5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7CDA-E745-489F-B1AD-7A5CD2F3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D2FDB-E3FA-4246-B799-58948836C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5D5B-DFFA-48EF-AB49-0E9DBCE9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9640-C810-4B68-ABEC-FE3211A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327D-48DA-46C4-AD7F-ED055628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08AAB-060D-4CD4-9867-AEF9ED488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75C2C-9D20-4460-81FA-077CB1350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14F6-2D08-4B03-A277-EA1526A1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281B-0939-4D83-8F0D-E0ADD232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B611-1DF4-4B92-993D-B26E3952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7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57400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DB7D41D-AD88-714C-82F4-AC06944E14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14321"/>
            <a:ext cx="10516342" cy="4754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45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8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40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2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38A84F-299D-4840-B938-87ABA42AB2B4}"/>
              </a:ext>
            </a:extLst>
          </p:cNvPr>
          <p:cNvSpPr/>
          <p:nvPr userDrawn="1"/>
        </p:nvSpPr>
        <p:spPr>
          <a:xfrm>
            <a:off x="10352868" y="6199322"/>
            <a:ext cx="1518834" cy="658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181247-E393-DF48-8C60-6E293D190EB8}"/>
              </a:ext>
            </a:extLst>
          </p:cNvPr>
          <p:cNvSpPr/>
          <p:nvPr/>
        </p:nvSpPr>
        <p:spPr>
          <a:xfrm>
            <a:off x="10352868" y="6199322"/>
            <a:ext cx="1518834" cy="658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EE1A06-AA3D-9643-BF77-20403566C7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6989762" cy="3695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10168"/>
            <a:ext cx="10516342" cy="4472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9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98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3C848-1138-0648-B4EC-6720AB1DBF76}"/>
              </a:ext>
            </a:extLst>
          </p:cNvPr>
          <p:cNvSpPr/>
          <p:nvPr userDrawn="1"/>
        </p:nvSpPr>
        <p:spPr>
          <a:xfrm>
            <a:off x="10087303" y="6237514"/>
            <a:ext cx="1669268" cy="56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429000"/>
            <a:ext cx="12192000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4466"/>
            <a:ext cx="12192000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85502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66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FB390-5648-D84F-B153-D8331CB92EE8}"/>
              </a:ext>
            </a:extLst>
          </p:cNvPr>
          <p:cNvSpPr/>
          <p:nvPr userDrawn="1"/>
        </p:nvSpPr>
        <p:spPr>
          <a:xfrm>
            <a:off x="10087303" y="6237514"/>
            <a:ext cx="1669268" cy="56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429000"/>
            <a:ext cx="12192000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4466"/>
            <a:ext cx="12192000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1938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51AD-AE09-44C9-BE90-D47C3AFD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9DC2-FDE4-43C5-ABD2-3E9092CA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7636-E8DB-4A45-8A17-DF7CC413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8A7B-3714-4D25-993E-8DA59581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79F1F-4E5A-4F1C-8237-ACB17E6C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18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135D6B-C4EE-C74F-9BEC-0EFA578C5099}"/>
              </a:ext>
            </a:extLst>
          </p:cNvPr>
          <p:cNvSpPr/>
          <p:nvPr userDrawn="1"/>
        </p:nvSpPr>
        <p:spPr>
          <a:xfrm>
            <a:off x="10087303" y="6237514"/>
            <a:ext cx="1669268" cy="56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4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7A0-C605-4648-8D7A-0C019166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547D-B917-416E-BDB5-FC41125E8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53C7-6DDC-437B-896A-60176E56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807F-054D-4BFD-948A-2691EEC4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A26B-BB4D-4720-A782-EF1DD6ED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68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60C3-DAC3-404D-B3C0-4EBFB78C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CAFF-1218-4A53-87DC-0960275D4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E13BA-FE9A-4959-90B8-4C295A74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E6AF2-642E-4C47-BEE3-1B4BE44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06D54-7DF5-40F6-AC9C-9B498B37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D6BAD-65A2-4C57-8BAD-20A2CD97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9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FB71-96CA-4247-B8D0-E6A08629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3543F-86D7-4CF0-8B66-8E345852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F0DB4-5AE2-4CA4-8A19-D15553B13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8D0AA-478B-401E-B949-B2606B193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386F8-7A95-4C32-B365-68CE3FC8A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C6904-3A9F-4011-9888-A4162EE8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32979-2040-4811-85B8-5E80D0BC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0F1D3-843F-4A14-AD88-671B877D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6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45F3-859B-4221-9353-60B1BE17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F5208-9E39-40FC-ABF3-5C1A1387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6E2F-8448-40C9-ADD5-8E8448CE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3401-6527-4695-8460-C9A6394F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51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2DAA4-BE69-4A50-80EB-9383EB91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B2E72-87E3-46C7-ACDA-0A73097A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17089-BD1E-4E94-85A8-C02A2046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2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0853-590D-4767-8DBE-C27392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9046-C460-43C0-997C-9A6EDC91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F46CA-83B3-4E66-A94A-3A9E0374E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127B5-3EC3-4A4B-9196-3CF36FF3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80225-E276-4DE7-9A9B-C06F7652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25347-2CEE-4D84-82D2-FC352A9C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C1BD-F55B-437D-944E-2D9140CB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ED2B4-E990-4954-BA69-C78E1ABD1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6079B-2F52-41D6-8BC8-4D3BE4D9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73F77-229E-40A4-9671-6E3ECC5B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E43D-6AB9-4ED2-B581-CF1E4451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CABD-3D34-4490-B22F-9A50DCA4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9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5B2C1-2D07-4378-A7BE-3BD03B74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E318A-CAC3-4DF7-B930-5A01C24C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1275-D74C-4BDA-A42F-26F0F2A4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4BB1-9A5A-40DD-8092-40E5E412097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8B23-B4DF-4A7B-BA47-1176D7252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B924-CC0D-4B5B-8C74-13A31086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F8EE-E835-41C5-BB2B-581CB64ED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gvanrossum/status/112670605505077248" TargetMode="External"/><Relationship Id="rId1" Type="http://schemas.openxmlformats.org/officeDocument/2006/relationships/slideLayout" Target="../slideLayouts/slideLayout1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domains/python" TargetMode="External"/><Relationship Id="rId1" Type="http://schemas.openxmlformats.org/officeDocument/2006/relationships/slideLayout" Target="../slideLayouts/slideLayout19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fall15/cosIW05/Boo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domains/python?filters%5bsubdomains%5d%5b%5d=py-introduction" TargetMode="Externa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2/library/logging.html#logging.exception" TargetMode="External"/><Relationship Id="rId3" Type="http://schemas.openxmlformats.org/officeDocument/2006/relationships/hyperlink" Target="https://docs.python.org/2/library/logging.html#logging.info" TargetMode="External"/><Relationship Id="rId7" Type="http://schemas.openxmlformats.org/officeDocument/2006/relationships/hyperlink" Target="https://docs.python.org/2/library/logging.html#logging.error" TargetMode="External"/><Relationship Id="rId2" Type="http://schemas.openxmlformats.org/officeDocument/2006/relationships/hyperlink" Target="https://docs.python.org/2/library/functions.html#prin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python.org/2/library/logging.html#logging.warning" TargetMode="External"/><Relationship Id="rId5" Type="http://schemas.openxmlformats.org/officeDocument/2006/relationships/hyperlink" Target="https://docs.python.org/2/library/warnings.html#warnings.warn" TargetMode="External"/><Relationship Id="rId4" Type="http://schemas.openxmlformats.org/officeDocument/2006/relationships/hyperlink" Target="https://docs.python.org/2/library/logging.html#logging.debug" TargetMode="External"/><Relationship Id="rId9" Type="http://schemas.openxmlformats.org/officeDocument/2006/relationships/hyperlink" Target="https://docs.python.org/2/library/logging.html#logging.critica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blepython.com/" TargetMode="External"/><Relationship Id="rId7" Type="http://schemas.openxmlformats.org/officeDocument/2006/relationships/image" Target="../media/image12.jpe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deone.com/" TargetMode="External"/><Relationship Id="rId5" Type="http://schemas.openxmlformats.org/officeDocument/2006/relationships/hyperlink" Target="https://repl.it/languages/python3" TargetMode="External"/><Relationship Id="rId4" Type="http://schemas.openxmlformats.org/officeDocument/2006/relationships/hyperlink" Target="https://www.python.org/shell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python.org/pipermail/tutor/2003-October/025932.html" TargetMode="Externa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5D92-B3D2-410E-973C-C9F162212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python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16C40-4830-41B6-B25E-05DDE70CA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73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A293C0-E56F-4229-805A-286BF7526B0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2688955"/>
            <a:ext cx="9289732" cy="3447685"/>
          </a:xfrm>
        </p:spPr>
        <p:txBody>
          <a:bodyPr>
            <a:normAutofit fontScale="92500" lnSpcReduction="20000"/>
          </a:bodyPr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You can run python programs from files, just like </a:t>
            </a:r>
            <a:r>
              <a:rPr lang="en-GB" altLang="en-US" dirty="0" err="1"/>
              <a:t>perl</a:t>
            </a:r>
            <a:r>
              <a:rPr lang="en-GB" altLang="en-US" dirty="0"/>
              <a:t> or shell scripts, by typing “python program.py” at the command line.  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Or, one can invoke the program directly, if it has as a first line something like “#!/</a:t>
            </a:r>
            <a:r>
              <a:rPr lang="en-GB" altLang="en-US" dirty="0" err="1"/>
              <a:t>usr</a:t>
            </a:r>
            <a:r>
              <a:rPr lang="en-GB" altLang="en-US" dirty="0"/>
              <a:t>/bin/python” (like a shell script... works as long as the file has execute permissions set)</a:t>
            </a:r>
            <a:r>
              <a:rPr lang="ar-SA" altLang="en-US" dirty="0"/>
              <a:t>‏</a:t>
            </a:r>
            <a:endParaRPr lang="en-US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Alternatively, you can enter a python shell and run python commands interactively, by typing “python”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9819FE-970B-4977-9106-3013AFD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!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468D-9D68-435F-AC00-43B9786D6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482" y="1922876"/>
            <a:ext cx="10516342" cy="447232"/>
          </a:xfrm>
        </p:spPr>
        <p:txBody>
          <a:bodyPr/>
          <a:lstStyle/>
          <a:p>
            <a:r>
              <a:rPr lang="en-US" dirty="0"/>
              <a:t>print(“Hello World”)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4178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385425" cy="47091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These attributes exist for all classes.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__doc__</a:t>
            </a:r>
            <a:r>
              <a:rPr lang="en-US" altLang="en-US" sz="2100" dirty="0"/>
              <a:t> 		: Variable for documentation string for class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1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__class__</a:t>
            </a:r>
            <a:r>
              <a:rPr lang="en-US" altLang="en-US" sz="2100" dirty="0"/>
              <a:t> 	: Variable which gives you a reference to the class from any instance of it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1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__module__</a:t>
            </a:r>
            <a:r>
              <a:rPr lang="en-US" altLang="en-US" sz="2100" dirty="0"/>
              <a:t> 	: Variable which gives a reference to the module in which the particular class is defined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1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100" dirty="0"/>
              <a:t>__</a:t>
            </a:r>
            <a:r>
              <a:rPr lang="en-US" altLang="en-US" sz="2100" dirty="0" err="1"/>
              <a:t>dict</a:t>
            </a:r>
            <a:r>
              <a:rPr lang="en-US" altLang="en-US" sz="2100" dirty="0"/>
              <a:t>__		:The dictionary that is actually the namespace for a class (but not its </a:t>
            </a:r>
            <a:r>
              <a:rPr lang="en-US" altLang="en-US" sz="2100" dirty="0" err="1"/>
              <a:t>superclasses</a:t>
            </a:r>
            <a:r>
              <a:rPr lang="en-US" altLang="en-US" sz="2100" dirty="0"/>
              <a:t>)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Useful:</a:t>
            </a:r>
          </a:p>
          <a:p>
            <a:pPr marL="354012" lvl="1" indent="0">
              <a:lnSpc>
                <a:spcPct val="90000"/>
              </a:lnSpc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2100" b="1" dirty="0">
                <a:latin typeface="Courier New" panose="02070309020205020404" pitchFamily="49" charset="0"/>
              </a:rPr>
              <a:t>(x)</a:t>
            </a:r>
            <a:r>
              <a:rPr lang="en-US" altLang="en-US" sz="2100" b="1" dirty="0"/>
              <a:t> returns a list of all methods and attributes defined for object x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B" dirty="0" err="1"/>
              <a:t>ython</a:t>
            </a:r>
            <a:r>
              <a:rPr lang="en-GB" dirty="0"/>
              <a:t> Class : Special Data members/items</a:t>
            </a:r>
          </a:p>
        </p:txBody>
      </p:sp>
    </p:spTree>
    <p:extLst>
      <p:ext uri="{BB962C8B-B14F-4D97-AF65-F5344CB8AC3E}">
        <p14:creationId xmlns:p14="http://schemas.microsoft.com/office/powerpoint/2010/main" val="28871354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3372210-2113-4123-AD6C-CD6E8B4E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" y="3429000"/>
            <a:ext cx="12192000" cy="391891"/>
          </a:xfrm>
        </p:spPr>
        <p:txBody>
          <a:bodyPr/>
          <a:lstStyle/>
          <a:p>
            <a:r>
              <a:rPr lang="en-US" dirty="0"/>
              <a:t>Day 4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BF218-8924-4B9C-B057-2A73BE7DE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8747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968865" cy="4709160"/>
          </a:xfrm>
        </p:spPr>
        <p:txBody>
          <a:bodyPr/>
          <a:lstStyle/>
          <a:p>
            <a:r>
              <a:rPr lang="en-US" dirty="0"/>
              <a:t>You can read and write text files in Python much as you can in other languages, and with a similar syntax.</a:t>
            </a:r>
          </a:p>
          <a:p>
            <a:r>
              <a:rPr lang="en-US" dirty="0"/>
              <a:t>To open a file for reading: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IOError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err: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"could not open file: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(err))</a:t>
            </a:r>
          </a:p>
          <a:p>
            <a:pPr marL="0" indent="0">
              <a:buNone/>
            </a:pPr>
            <a:endParaRPr 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File I/O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2928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Python File Modes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339E5C-0C1D-4975-8BBC-3CB4FF4797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" y="1391920"/>
          <a:ext cx="10241743" cy="40511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1252">
                  <a:extLst>
                    <a:ext uri="{9D8B030D-6E8A-4147-A177-3AD203B41FA5}">
                      <a16:colId xmlns:a16="http://schemas.microsoft.com/office/drawing/2014/main" val="2893899125"/>
                    </a:ext>
                  </a:extLst>
                </a:gridCol>
                <a:gridCol w="9250491">
                  <a:extLst>
                    <a:ext uri="{9D8B030D-6E8A-4147-A177-3AD203B41FA5}">
                      <a16:colId xmlns:a16="http://schemas.microsoft.com/office/drawing/2014/main" val="2554607533"/>
                    </a:ext>
                  </a:extLst>
                </a:gridCol>
              </a:tblGrid>
              <a:tr h="598641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Mode</a:t>
                      </a:r>
                      <a:endParaRPr lang="en-GB" b="0">
                        <a:effectLst/>
                      </a:endParaRPr>
                    </a:p>
                  </a:txBody>
                  <a:tcPr marL="63500" marR="50800" marT="95250" marB="889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Description</a:t>
                      </a:r>
                      <a:endParaRPr lang="en-GB" b="0" dirty="0">
                        <a:effectLst/>
                      </a:endParaRPr>
                    </a:p>
                  </a:txBody>
                  <a:tcPr marL="63500" marR="50800" marT="95250" marB="88900" anchor="ctr"/>
                </a:tc>
                <a:extLst>
                  <a:ext uri="{0D108BD9-81ED-4DB2-BD59-A6C34878D82A}">
                    <a16:rowId xmlns:a16="http://schemas.microsoft.com/office/drawing/2014/main" val="2379961831"/>
                  </a:ext>
                </a:extLst>
              </a:tr>
              <a:tr h="51572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'r'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Open a file for reading. (default)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:a16="http://schemas.microsoft.com/office/drawing/2014/main" val="3649271082"/>
                  </a:ext>
                </a:extLst>
              </a:tr>
              <a:tr h="51572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'w'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:a16="http://schemas.microsoft.com/office/drawing/2014/main" val="336855725"/>
                  </a:ext>
                </a:extLst>
              </a:tr>
              <a:tr h="51572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'x'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Open a file for exclusive creation. If the file already exists, the operation fails.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:a16="http://schemas.microsoft.com/office/drawing/2014/main" val="3028376053"/>
                  </a:ext>
                </a:extLst>
              </a:tr>
              <a:tr h="87391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'a'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:a16="http://schemas.microsoft.com/office/drawing/2014/main" val="2572489690"/>
                  </a:ext>
                </a:extLst>
              </a:tr>
              <a:tr h="51572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't'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Open in text mode. (default)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:a16="http://schemas.microsoft.com/office/drawing/2014/main" val="2939616974"/>
                  </a:ext>
                </a:extLst>
              </a:tr>
              <a:tr h="515727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'b'</a:t>
                      </a:r>
                    </a:p>
                  </a:txBody>
                  <a:tcPr marL="63500" marR="50800" marT="63500" marB="5715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Open in binary mode.</a:t>
                      </a:r>
                    </a:p>
                  </a:txBody>
                  <a:tcPr marL="63500" marR="50800" marT="63500" marB="57150" anchor="ctr"/>
                </a:tc>
                <a:extLst>
                  <a:ext uri="{0D108BD9-81ED-4DB2-BD59-A6C34878D82A}">
                    <a16:rowId xmlns:a16="http://schemas.microsoft.com/office/drawing/2014/main" val="179881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159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01775" y="1270000"/>
            <a:ext cx="8739505" cy="5054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dirty="0"/>
              <a:t>Basic operations</a:t>
            </a:r>
            <a:br>
              <a:rPr lang="en-GB" altLang="en-US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output = 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'output.dat'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'input.dat'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   	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 read whole file into string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(N)  	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 read N bytes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 	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 read next line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  	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 read file into list of strings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         	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 Write string A into file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output.writelines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(A)    	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 Write list of strings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		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 Close a file</a:t>
            </a: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</a:t>
            </a:r>
            <a:r>
              <a:rPr lang="en-GB" b="0" dirty="0" err="1"/>
              <a:t>ython</a:t>
            </a:r>
            <a:r>
              <a:rPr lang="en-GB" b="0" dirty="0"/>
              <a:t> File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6362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80160"/>
            <a:ext cx="10395585" cy="5090160"/>
          </a:xfrm>
        </p:spPr>
        <p:txBody>
          <a:bodyPr/>
          <a:lstStyle/>
          <a:p>
            <a:pPr>
              <a:lnSpc>
                <a:spcPct val="38000"/>
              </a:lnSpc>
              <a:tabLst>
                <a:tab pos="3381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Whole thing at once: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test.txt"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lines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infile.readlines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infile.close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lines: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(line)</a:t>
            </a:r>
          </a:p>
          <a:p>
            <a:pPr>
              <a:lnSpc>
                <a:spcPct val="38000"/>
              </a:lnSpc>
              <a:tabLst>
                <a:tab pos="3381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/>
          </a:p>
          <a:p>
            <a:pPr>
              <a:lnSpc>
                <a:spcPct val="38000"/>
              </a:lnSpc>
              <a:tabLst>
                <a:tab pos="3381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Line-by-line (shortcut syntax avoiding </a:t>
            </a:r>
            <a:r>
              <a:rPr lang="en-GB" altLang="en-US" dirty="0" err="1"/>
              <a:t>readline</a:t>
            </a:r>
            <a:r>
              <a:rPr lang="en-GB" altLang="en-US" dirty="0"/>
              <a:t> calls):</a:t>
            </a:r>
          </a:p>
          <a:p>
            <a:pPr>
              <a:lnSpc>
                <a:spcPct val="38000"/>
              </a:lnSpc>
              <a:tabLst>
                <a:tab pos="3381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test.txt"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(line)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infile.close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38000"/>
              </a:lnSpc>
              <a:buNone/>
              <a:tabLst>
                <a:tab pos="3381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ar-SA" altLang="en-US" sz="2400" dirty="0"/>
              <a:t>‏</a:t>
            </a:r>
            <a:endParaRPr lang="en-GB" altLang="en-US" sz="2400" dirty="0"/>
          </a:p>
          <a:p>
            <a:pPr>
              <a:lnSpc>
                <a:spcPct val="38000"/>
              </a:lnSpc>
              <a:tabLst>
                <a:tab pos="3381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Example of File parsing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7444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918065" cy="470916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Pandas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is Python package for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</a:t>
            </a:r>
            <a:r>
              <a:rPr lang="en-US" dirty="0"/>
              <a:t>. </a:t>
            </a:r>
          </a:p>
          <a:p>
            <a:r>
              <a:rPr lang="en-US" dirty="0"/>
              <a:t>It Provides built-in data structures which simplify the manipulation and analysis of data sets. </a:t>
            </a:r>
          </a:p>
          <a:p>
            <a:r>
              <a:rPr lang="en-US" dirty="0"/>
              <a:t>It provides a flexible way to merge, concatenate or reshape the data</a:t>
            </a:r>
          </a:p>
          <a:p>
            <a:r>
              <a:rPr lang="en-US" dirty="0"/>
              <a:t>It uses </a:t>
            </a:r>
            <a:r>
              <a:rPr lang="en-US" b="1" dirty="0">
                <a:solidFill>
                  <a:schemeClr val="accent2"/>
                </a:solidFill>
              </a:rPr>
              <a:t>Series for one-dimensional data structure</a:t>
            </a:r>
            <a:r>
              <a:rPr lang="en-US" dirty="0"/>
              <a:t> and </a:t>
            </a:r>
            <a:r>
              <a:rPr lang="en-US" b="1" dirty="0" err="1">
                <a:solidFill>
                  <a:schemeClr val="accent2"/>
                </a:solidFill>
              </a:rPr>
              <a:t>DataFrame</a:t>
            </a:r>
            <a:r>
              <a:rPr lang="en-US" b="1" dirty="0">
                <a:solidFill>
                  <a:schemeClr val="accent2"/>
                </a:solidFill>
              </a:rPr>
              <a:t> for multi-dimensional data structure</a:t>
            </a:r>
          </a:p>
          <a:p>
            <a:endParaRPr 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5074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69368A-83DA-45D4-AE99-AE29B025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5508518" cy="715294"/>
          </a:xfrm>
        </p:spPr>
        <p:txBody>
          <a:bodyPr/>
          <a:lstStyle/>
          <a:p>
            <a:r>
              <a:rPr lang="en-US" dirty="0"/>
              <a:t>Panda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CD1D5B-DCD2-4D1E-9173-B2B9BD0149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5508519" cy="3919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Series</a:t>
            </a:r>
            <a:r>
              <a:rPr lang="en-US" sz="2000" b="1" dirty="0"/>
              <a:t> </a:t>
            </a:r>
            <a:r>
              <a:rPr lang="en-US" sz="2000" dirty="0"/>
              <a:t>is a named Python list (</a:t>
            </a:r>
            <a:r>
              <a:rPr lang="en-US" sz="2000" dirty="0" err="1"/>
              <a:t>dict</a:t>
            </a:r>
            <a:r>
              <a:rPr lang="en-US" sz="2000" dirty="0"/>
              <a:t> with list as value).</a:t>
            </a:r>
            <a:br>
              <a:rPr lang="en-US" sz="2000" dirty="0"/>
            </a:b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{ ‘grades’ : [50,90,100,45] }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A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DataFrame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is a dictionary of Series (</a:t>
            </a:r>
            <a:r>
              <a:rPr lang="en-US" sz="2000" dirty="0" err="1"/>
              <a:t>dict</a:t>
            </a:r>
            <a:r>
              <a:rPr lang="en-US" sz="2000" dirty="0"/>
              <a:t> of series):</a:t>
            </a:r>
            <a:br>
              <a:rPr lang="en-US" sz="2000" dirty="0"/>
            </a:br>
            <a:r>
              <a:rPr lang="en-US" sz="2000" dirty="0">
                <a:solidFill>
                  <a:srgbClr val="00B050"/>
                </a:solidFill>
              </a:rPr>
              <a:t>{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{ ‘names’ :[‘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bob’,’ken’,’art’,’joe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’]}</a:t>
            </a:r>
          </a:p>
          <a:p>
            <a:pPr marL="354012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{ ‘grades’ : [50,90,100,45] }</a:t>
            </a:r>
          </a:p>
          <a:p>
            <a:pPr marL="354012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2" descr="https://www.kdnuggets.com/wp-content/uploads/pandas-02.png">
            <a:extLst>
              <a:ext uri="{FF2B5EF4-FFF2-40B4-BE49-F238E27FC236}">
                <a16:creationId xmlns:a16="http://schemas.microsoft.com/office/drawing/2014/main" id="{97B66900-073E-4852-B7DE-4672DA85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52" y="0"/>
            <a:ext cx="61682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1571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39891-1344-4F6F-9C06-7E6C660B61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719" y="3042241"/>
            <a:ext cx="11138601" cy="29658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('myfile.xlsx',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B04C8A-99F4-4B67-9366-A5171532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C665C-4CC8-4A16-A31D-5CA36F647198}"/>
              </a:ext>
            </a:extLst>
          </p:cNvPr>
          <p:cNvSpPr txBox="1"/>
          <p:nvPr/>
        </p:nvSpPr>
        <p:spPr>
          <a:xfrm>
            <a:off x="587482" y="1366309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E921B-1AC0-42C0-813D-F2FB8BF49F4C}"/>
              </a:ext>
            </a:extLst>
          </p:cNvPr>
          <p:cNvSpPr txBox="1"/>
          <p:nvPr/>
        </p:nvSpPr>
        <p:spPr>
          <a:xfrm>
            <a:off x="587481" y="2044120"/>
            <a:ext cx="10268267" cy="37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42353610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E1136E-2C79-4855-8FA6-5407654D3A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5508625" cy="4610100"/>
          </a:xfrm>
        </p:spPr>
        <p:txBody>
          <a:bodyPr/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Display the last 5 records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df.tail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 of rows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df.index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of Columns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df.columns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A883A5-BE72-4304-8FF0-CAFE13B1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  <a:endParaRPr lang="en-GB" dirty="0"/>
          </a:p>
        </p:txBody>
      </p:sp>
      <p:pic>
        <p:nvPicPr>
          <p:cNvPr id="5" name="Picture 2" descr="https://bookdata.readthedocs.io/en/latest/_images/base_01_pandas_5_0.png">
            <a:extLst>
              <a:ext uri="{FF2B5EF4-FFF2-40B4-BE49-F238E27FC236}">
                <a16:creationId xmlns:a16="http://schemas.microsoft.com/office/drawing/2014/main" id="{A40B8DA4-EF4D-43C2-83BF-C1896B3A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32" y="1880151"/>
            <a:ext cx="6151068" cy="28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8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A7ADBC-0430-4620-972D-D91A59FF8B3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8201025" cy="46101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 comment.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Another one.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3.45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3.45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x = x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y = y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String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DC4BE-50B0-4909-8C0A-36D93E5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154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2B6BC-8D72-4ADF-BE88-2908730F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DB74A7-C7BB-44F2-9ED6-1768A2A01D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375" y="1600200"/>
          <a:ext cx="11188065" cy="43563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729355">
                  <a:extLst>
                    <a:ext uri="{9D8B030D-6E8A-4147-A177-3AD203B41FA5}">
                      <a16:colId xmlns:a16="http://schemas.microsoft.com/office/drawing/2014/main" val="638815923"/>
                    </a:ext>
                  </a:extLst>
                </a:gridCol>
                <a:gridCol w="3729355">
                  <a:extLst>
                    <a:ext uri="{9D8B030D-6E8A-4147-A177-3AD203B41FA5}">
                      <a16:colId xmlns:a16="http://schemas.microsoft.com/office/drawing/2014/main" val="1753574658"/>
                    </a:ext>
                  </a:extLst>
                </a:gridCol>
                <a:gridCol w="3729355">
                  <a:extLst>
                    <a:ext uri="{9D8B030D-6E8A-4147-A177-3AD203B41FA5}">
                      <a16:colId xmlns:a16="http://schemas.microsoft.com/office/drawing/2014/main" val="186975063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effectLst/>
                        </a:rPr>
                        <a:t>Pandas Type</a:t>
                      </a:r>
                      <a:endParaRPr lang="en-US" sz="1600" b="1" dirty="0">
                        <a:effectLst/>
                      </a:endParaRPr>
                    </a:p>
                  </a:txBody>
                  <a:tcPr marL="53065" marR="53065" marT="53065" marB="530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effectLst/>
                        </a:rPr>
                        <a:t>Native Python Type</a:t>
                      </a:r>
                      <a:endParaRPr lang="en-US" sz="1600" b="1" dirty="0">
                        <a:effectLst/>
                      </a:endParaRPr>
                    </a:p>
                  </a:txBody>
                  <a:tcPr marL="53065" marR="53065" marT="53065" marB="5306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53065" marR="53065" marT="53065" marB="53065" anchor="b"/>
                </a:tc>
                <a:extLst>
                  <a:ext uri="{0D108BD9-81ED-4DB2-BD59-A6C34878D82A}">
                    <a16:rowId xmlns:a16="http://schemas.microsoft.com/office/drawing/2014/main" val="1417682382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/>
                </a:tc>
                <a:extLst>
                  <a:ext uri="{0D108BD9-81ED-4DB2-BD59-A6C34878D82A}">
                    <a16:rowId xmlns:a16="http://schemas.microsoft.com/office/drawing/2014/main" val="2988180142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/>
                </a:tc>
                <a:extLst>
                  <a:ext uri="{0D108BD9-81ED-4DB2-BD59-A6C34878D82A}">
                    <a16:rowId xmlns:a16="http://schemas.microsoft.com/office/drawing/2014/main" val="2478151957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Numeric characters with decimals.</a:t>
                      </a:r>
                    </a:p>
                  </a:txBody>
                  <a:tcPr marL="53065" marR="53065" marT="53065" marB="53065"/>
                </a:tc>
                <a:extLst>
                  <a:ext uri="{0D108BD9-81ED-4DB2-BD59-A6C34878D82A}">
                    <a16:rowId xmlns:a16="http://schemas.microsoft.com/office/drawing/2014/main" val="885931109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</a:t>
                      </a:r>
                    </a:p>
                  </a:txBody>
                  <a:tcPr marL="53065" marR="53065" marT="53065" marB="53065"/>
                </a:tc>
                <a:extLst>
                  <a:ext uri="{0D108BD9-81ED-4DB2-BD59-A6C34878D82A}">
                    <a16:rowId xmlns:a16="http://schemas.microsoft.com/office/drawing/2014/main" val="139137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678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B14113-3E4E-4FD1-95F3-A942FEDCE9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1096625" cy="4610100"/>
          </a:xfrm>
        </p:spPr>
        <p:txBody>
          <a:bodyPr/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type of the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type(df["salary"])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D2B6BC-8D72-4ADF-BE88-2908730F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7456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E611ECE-C1B6-4F47-A70C-99CD944550B2}"/>
              </a:ext>
            </a:extLst>
          </p:cNvPr>
          <p:cNvGraphicFramePr>
            <a:graphicFrameLocks noGrp="1"/>
          </p:cNvGraphicFramePr>
          <p:nvPr>
            <p:ph sz="quarter" idx="16"/>
            <p:extLst/>
          </p:nvPr>
        </p:nvGraphicFramePr>
        <p:xfrm>
          <a:off x="709993" y="2049056"/>
          <a:ext cx="9816239" cy="39084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61686">
                  <a:extLst>
                    <a:ext uri="{9D8B030D-6E8A-4147-A177-3AD203B41FA5}">
                      <a16:colId xmlns:a16="http://schemas.microsoft.com/office/drawing/2014/main" val="265378444"/>
                    </a:ext>
                  </a:extLst>
                </a:gridCol>
                <a:gridCol w="7254553">
                  <a:extLst>
                    <a:ext uri="{9D8B030D-6E8A-4147-A177-3AD203B41FA5}">
                      <a16:colId xmlns:a16="http://schemas.microsoft.com/office/drawing/2014/main" val="713249874"/>
                    </a:ext>
                  </a:extLst>
                </a:gridCol>
              </a:tblGrid>
              <a:tr h="547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38728"/>
                  </a:ext>
                </a:extLst>
              </a:tr>
              <a:tr h="458507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30012"/>
                  </a:ext>
                </a:extLst>
              </a:tr>
              <a:tr h="458507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1727"/>
                  </a:ext>
                </a:extLst>
              </a:tr>
              <a:tr h="503240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09313"/>
                  </a:ext>
                </a:extLst>
              </a:tr>
              <a:tr h="514422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37754"/>
                  </a:ext>
                </a:extLst>
              </a:tr>
              <a:tr h="475283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48038"/>
                  </a:ext>
                </a:extLst>
              </a:tr>
              <a:tr h="475283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0207"/>
                  </a:ext>
                </a:extLst>
              </a:tr>
              <a:tr h="475283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8050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F011E88-4B27-4727-8F71-FC614A45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E3C3A-CC6F-411A-8A8E-833EAD5A2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98197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FC537A-864A-428D-993A-B04F348D0AAB}"/>
              </a:ext>
            </a:extLst>
          </p:cNvPr>
          <p:cNvGraphicFramePr>
            <a:graphicFrameLocks noGrp="1"/>
          </p:cNvGraphicFramePr>
          <p:nvPr>
            <p:ph sz="quarter" idx="16"/>
            <p:extLst/>
          </p:nvPr>
        </p:nvGraphicFramePr>
        <p:xfrm>
          <a:off x="739774" y="2070101"/>
          <a:ext cx="10515599" cy="42189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99135">
                  <a:extLst>
                    <a:ext uri="{9D8B030D-6E8A-4147-A177-3AD203B41FA5}">
                      <a16:colId xmlns:a16="http://schemas.microsoft.com/office/drawing/2014/main" val="611136446"/>
                    </a:ext>
                  </a:extLst>
                </a:gridCol>
                <a:gridCol w="7316464">
                  <a:extLst>
                    <a:ext uri="{9D8B030D-6E8A-4147-A177-3AD203B41FA5}">
                      <a16:colId xmlns:a16="http://schemas.microsoft.com/office/drawing/2014/main" val="1499943790"/>
                    </a:ext>
                  </a:extLst>
                </a:gridCol>
              </a:tblGrid>
              <a:tr h="564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8390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2908"/>
                  </a:ext>
                </a:extLst>
              </a:tr>
              <a:tr h="624860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5771"/>
                  </a:ext>
                </a:extLst>
              </a:tr>
              <a:tr h="518377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86368"/>
                  </a:ext>
                </a:extLst>
              </a:tr>
              <a:tr h="529896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40621"/>
                  </a:ext>
                </a:extLst>
              </a:tr>
              <a:tr h="529896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14974"/>
                  </a:ext>
                </a:extLst>
              </a:tr>
              <a:tr h="489578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39133"/>
                  </a:ext>
                </a:extLst>
              </a:tr>
              <a:tr h="489578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0585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C895A70-9A9E-4A99-84A7-69C289B6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AD7AC-E267-4C20-A21B-3BD87D952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740" y="1120581"/>
            <a:ext cx="10516342" cy="8504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Unlike attributes, python methods have </a:t>
            </a:r>
            <a:r>
              <a:rPr lang="en-US" sz="2000" i="1" dirty="0"/>
              <a:t>parenthesis.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All attributes and methods can be listed with a </a:t>
            </a:r>
            <a:r>
              <a:rPr lang="en-US" sz="2000" i="1" dirty="0" err="1"/>
              <a:t>dir</a:t>
            </a:r>
            <a:r>
              <a:rPr lang="en-US" sz="2000" i="1" dirty="0"/>
              <a:t>() </a:t>
            </a:r>
            <a:r>
              <a:rPr lang="en-US" sz="2000" dirty="0"/>
              <a:t>function: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055198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A40E82-3EF3-415F-BC11-F162B98418F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515600" cy="46101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df['</a:t>
            </a:r>
            <a:r>
              <a:rPr lang="en-GB" dirty="0"/>
              <a:t>gender</a:t>
            </a:r>
            <a:r>
              <a:rPr lang="en-US" dirty="0"/>
              <a:t>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df.</a:t>
            </a:r>
            <a:r>
              <a:rPr lang="en-GB" dirty="0"/>
              <a:t>gender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37A90C-9E1A-44E6-A9EE-2CFC3853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1629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C7C9EA-57FD-4F64-BCB1-A06AD29FB0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130711"/>
            <a:ext cx="9674225" cy="15821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/>
              <a:t>Using "group by" method we can:</a:t>
            </a:r>
          </a:p>
          <a:p>
            <a:pPr marL="800100" lvl="1" indent="-342900"/>
            <a:r>
              <a:rPr lang="en-US" sz="2100" dirty="0"/>
              <a:t>Split the data into groups based on some criteria</a:t>
            </a:r>
          </a:p>
          <a:p>
            <a:pPr marL="800100" lvl="1" indent="-342900"/>
            <a:r>
              <a:rPr lang="en-US" sz="2100" dirty="0"/>
              <a:t>Calculate statistics (or apply a function) to each group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F951D-F14A-4905-8889-38DE8AFF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D0F0-A676-4A01-A1D4-075315DE7CA8}"/>
              </a:ext>
            </a:extLst>
          </p:cNvPr>
          <p:cNvSpPr/>
          <p:nvPr/>
        </p:nvSpPr>
        <p:spPr>
          <a:xfrm>
            <a:off x="721360" y="3105834"/>
            <a:ext cx="7528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E65CA-1A3B-490E-9881-57EEB583864A}"/>
              </a:ext>
            </a:extLst>
          </p:cNvPr>
          <p:cNvSpPr/>
          <p:nvPr/>
        </p:nvSpPr>
        <p:spPr>
          <a:xfrm>
            <a:off x="721360" y="3955146"/>
            <a:ext cx="993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C1A5C-6662-43F3-AA4D-C2754A76A033}"/>
              </a:ext>
            </a:extLst>
          </p:cNvPr>
          <p:cNvSpPr/>
          <p:nvPr/>
        </p:nvSpPr>
        <p:spPr>
          <a:xfrm>
            <a:off x="721360" y="4741439"/>
            <a:ext cx="9745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CED81E-25BF-42F5-967F-B49617786BD9}"/>
              </a:ext>
            </a:extLst>
          </p:cNvPr>
          <p:cNvSpPr/>
          <p:nvPr/>
        </p:nvSpPr>
        <p:spPr>
          <a:xfrm>
            <a:off x="721360" y="5660672"/>
            <a:ext cx="10383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Note: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</p:spTree>
    <p:extLst>
      <p:ext uri="{BB962C8B-B14F-4D97-AF65-F5344CB8AC3E}">
        <p14:creationId xmlns:p14="http://schemas.microsoft.com/office/powerpoint/2010/main" val="2811170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C7C9EA-57FD-4F64-BCB1-A06AD29FB0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371205"/>
            <a:ext cx="11198118" cy="235751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i="1" dirty="0" err="1"/>
              <a:t>groupby</a:t>
            </a:r>
            <a:r>
              <a:rPr lang="en-US" dirty="0"/>
              <a:t> performance notes:</a:t>
            </a:r>
          </a:p>
          <a:p>
            <a:pPr lvl="1"/>
            <a:r>
              <a:rPr lang="en-US" sz="2100" dirty="0"/>
              <a:t>no grouping/splitting occurs until it's needed. Creating the </a:t>
            </a:r>
            <a:r>
              <a:rPr lang="en-US" sz="2100" i="1" dirty="0" err="1"/>
              <a:t>groupby</a:t>
            </a:r>
            <a:r>
              <a:rPr lang="en-US" sz="2100" dirty="0"/>
              <a:t> object only verifies that you have passed a valid mapping</a:t>
            </a:r>
          </a:p>
          <a:p>
            <a:pPr lvl="1"/>
            <a:r>
              <a:rPr lang="en-US" sz="2100" dirty="0"/>
              <a:t>by default the group keys are sorted during the </a:t>
            </a:r>
            <a:r>
              <a:rPr lang="en-US" sz="2100" i="1" dirty="0" err="1"/>
              <a:t>groupby</a:t>
            </a:r>
            <a:r>
              <a:rPr lang="en-US" sz="2100" dirty="0"/>
              <a:t> operation. You may want to pass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sort=False </a:t>
            </a:r>
            <a:r>
              <a:rPr lang="en-US" sz="2100" dirty="0"/>
              <a:t>for potential speedup: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F951D-F14A-4905-8889-38DE8AFF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2A169-7271-400F-9F8D-74B286FF7553}"/>
              </a:ext>
            </a:extLst>
          </p:cNvPr>
          <p:cNvSpPr txBox="1"/>
          <p:nvPr/>
        </p:nvSpPr>
        <p:spPr>
          <a:xfrm>
            <a:off x="711148" y="438294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39997802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ABAF0-8F5E-4BFA-94B7-6C6620AD57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1249025" cy="1193800"/>
          </a:xfrm>
        </p:spPr>
        <p:txBody>
          <a:bodyPr/>
          <a:lstStyle/>
          <a:p>
            <a:r>
              <a:rPr lang="en-US" sz="20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F23C2-A43E-4B6C-850F-3EC97F60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EC8D6-EC0D-4531-AAE8-1C19F69BEC41}"/>
              </a:ext>
            </a:extLst>
          </p:cNvPr>
          <p:cNvSpPr/>
          <p:nvPr/>
        </p:nvSpPr>
        <p:spPr>
          <a:xfrm>
            <a:off x="812800" y="27940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observations whose salary &gt; 120K 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df[ df[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94BB7-424A-4572-B3CC-AFD4C3070B6E}"/>
              </a:ext>
            </a:extLst>
          </p:cNvPr>
          <p:cNvSpPr/>
          <p:nvPr/>
        </p:nvSpPr>
        <p:spPr>
          <a:xfrm>
            <a:off x="1339671" y="5456589"/>
            <a:ext cx="861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 : Any Relational operator can be used to subset the data. </a:t>
            </a:r>
            <a:r>
              <a:rPr lang="en-US" dirty="0">
                <a:solidFill>
                  <a:srgbClr val="FF0000"/>
                </a:solidFill>
              </a:rPr>
              <a:t>[ see slide no . 19 ]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ADFAC-94AD-41B3-8B8A-9E0BFBED2324}"/>
              </a:ext>
            </a:extLst>
          </p:cNvPr>
          <p:cNvSpPr txBox="1"/>
          <p:nvPr/>
        </p:nvSpPr>
        <p:spPr>
          <a:xfrm>
            <a:off x="812800" y="406400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df[ df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‘gender']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58643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1651F-4EA6-46DB-992B-214B8A84439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649585" cy="4610100"/>
          </a:xfrm>
        </p:spPr>
        <p:txBody>
          <a:bodyPr/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/>
            <a:r>
              <a:rPr lang="en-US" sz="2400" dirty="0"/>
              <a:t>one or more columns</a:t>
            </a:r>
          </a:p>
          <a:p>
            <a:pPr marL="800100" lvl="1" indent="-342900"/>
            <a:r>
              <a:rPr lang="en-US" sz="2400" dirty="0"/>
              <a:t>one or more rows</a:t>
            </a:r>
          </a:p>
          <a:p>
            <a:pPr marL="800100" lvl="1" indent="-342900"/>
            <a:r>
              <a:rPr lang="en-US" sz="2400" dirty="0"/>
              <a:t>a subset of rows and columns</a:t>
            </a:r>
          </a:p>
          <a:p>
            <a:pPr marL="800100" lvl="1" indent="-342900"/>
            <a:endParaRPr lang="en-US" sz="2400" dirty="0"/>
          </a:p>
          <a:p>
            <a:pPr marL="800100" lvl="1" indent="-342900"/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6E1B4E-56BC-4194-83A8-5E8DDFAB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907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F17DC-05D6-49A6-A649-6408EECCAC3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515707" cy="87884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When selecting one column, it is possible to use single set of brackets, but the resulting object will be  a Series (not a </a:t>
            </a:r>
            <a:r>
              <a:rPr lang="en-US" sz="2000" dirty="0" err="1"/>
              <a:t>DataFrame</a:t>
            </a:r>
            <a:r>
              <a:rPr lang="en-US" sz="2000" dirty="0"/>
              <a:t>):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34F194-E0D2-4391-99DF-ECCDA428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54D76-7E57-4595-91B9-F5A9BB137BF4}"/>
              </a:ext>
            </a:extLst>
          </p:cNvPr>
          <p:cNvSpPr/>
          <p:nvPr/>
        </p:nvSpPr>
        <p:spPr>
          <a:xfrm>
            <a:off x="587375" y="345596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need to select more than one column and/or make the output to be a </a:t>
            </a:r>
            <a:r>
              <a:rPr lang="en-US" dirty="0" err="1"/>
              <a:t>DataFrame</a:t>
            </a:r>
            <a:r>
              <a:rPr lang="en-US" dirty="0"/>
              <a:t>, we should use double brackets: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8A8BA-8994-4E89-AF51-76F40FF6DB2D}"/>
              </a:ext>
            </a:extLst>
          </p:cNvPr>
          <p:cNvSpPr/>
          <p:nvPr/>
        </p:nvSpPr>
        <p:spPr>
          <a:xfrm>
            <a:off x="636840" y="2554119"/>
            <a:ext cx="8210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23FDB-3F72-456D-BEBD-D554C6C24EC9}"/>
              </a:ext>
            </a:extLst>
          </p:cNvPr>
          <p:cNvSpPr/>
          <p:nvPr/>
        </p:nvSpPr>
        <p:spPr>
          <a:xfrm>
            <a:off x="801198" y="43468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81197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5DBE-2606-4189-97F7-19F444E2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422B9-7947-4DCA-96A4-56BBD8C0924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9135745" cy="46101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Whitespace is meaningful in Python: especially indentation and placement of newlines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a newline to end a line of code</a:t>
            </a:r>
          </a:p>
          <a:p>
            <a:pPr marL="636588" lvl="2" indent="-236538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\ </a:t>
            </a:r>
            <a:r>
              <a:rPr lang="en-US" altLang="en-US" dirty="0">
                <a:ea typeface="ＭＳ Ｐゴシック" panose="020B0600070205080204" pitchFamily="34" charset="-128"/>
              </a:rPr>
              <a:t>when must go to next line prematurely</a:t>
            </a:r>
          </a:p>
          <a:p>
            <a:pPr marL="63500" indent="-342900"/>
            <a:r>
              <a:rPr lang="en-US" altLang="en-US" dirty="0">
                <a:ea typeface="ＭＳ Ｐゴシック" panose="020B0600070205080204" pitchFamily="34" charset="-128"/>
              </a:rPr>
              <a:t>No braces 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{}</a:t>
            </a:r>
            <a:r>
              <a:rPr lang="en-US" altLang="en-US" dirty="0">
                <a:ea typeface="ＭＳ Ｐゴシック" panose="020B0600070205080204" pitchFamily="34" charset="-128"/>
              </a:rPr>
              <a:t> to mark blocks of code, use </a:t>
            </a:r>
            <a:r>
              <a:rPr lang="en-US" altLang="en-US" i="1" dirty="0">
                <a:ea typeface="ＭＳ Ｐゴシック" panose="020B0600070205080204" pitchFamily="34" charset="-128"/>
              </a:rPr>
              <a:t>consistent</a:t>
            </a:r>
            <a:r>
              <a:rPr lang="en-US" altLang="en-US" dirty="0">
                <a:ea typeface="ＭＳ Ｐゴシック" panose="020B0600070205080204" pitchFamily="34" charset="-128"/>
              </a:rPr>
              <a:t> indentation instead</a:t>
            </a:r>
          </a:p>
          <a:p>
            <a:pPr marL="636588" lvl="2" indent="-236538"/>
            <a:r>
              <a:rPr lang="en-US" altLang="en-US" dirty="0">
                <a:ea typeface="ＭＳ Ｐゴシック" panose="020B0600070205080204" pitchFamily="34" charset="-128"/>
              </a:rPr>
              <a:t>First line with </a:t>
            </a:r>
            <a:r>
              <a:rPr lang="en-US" altLang="en-US" i="1" dirty="0">
                <a:ea typeface="ＭＳ Ｐゴシック" panose="020B0600070205080204" pitchFamily="34" charset="-128"/>
              </a:rPr>
              <a:t>less</a:t>
            </a:r>
            <a:r>
              <a:rPr lang="en-US" altLang="en-US" dirty="0">
                <a:ea typeface="ＭＳ Ｐゴシック" panose="020B0600070205080204" pitchFamily="34" charset="-128"/>
              </a:rPr>
              <a:t> indentation is outside of the block</a:t>
            </a:r>
          </a:p>
          <a:p>
            <a:pPr marL="636588" lvl="2" indent="-236538"/>
            <a:r>
              <a:rPr lang="en-US" altLang="en-US" dirty="0">
                <a:ea typeface="ＭＳ Ｐゴシック" panose="020B0600070205080204" pitchFamily="34" charset="-128"/>
              </a:rPr>
              <a:t>First line with </a:t>
            </a:r>
            <a:r>
              <a:rPr lang="en-US" altLang="en-US" i="1" dirty="0">
                <a:ea typeface="ＭＳ Ｐゴシック" panose="020B0600070205080204" pitchFamily="34" charset="-128"/>
              </a:rPr>
              <a:t>more</a:t>
            </a:r>
            <a:r>
              <a:rPr lang="en-US" altLang="en-US" dirty="0">
                <a:ea typeface="ＭＳ Ｐゴシック" panose="020B0600070205080204" pitchFamily="34" charset="-128"/>
              </a:rPr>
              <a:t> indentation starts a nested block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Colons start of a new block in many constructs, e.g. function definitions, then clauses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6227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27EF2F-69A8-4B9B-8AC6-975D2702171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761345" cy="52324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If we need to select a range of rows, we can specify the range using ":"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17405-9A48-4D31-81A7-687B7706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73718-E2B2-439E-ABC3-9BA504076A73}"/>
              </a:ext>
            </a:extLst>
          </p:cNvPr>
          <p:cNvSpPr/>
          <p:nvPr/>
        </p:nvSpPr>
        <p:spPr>
          <a:xfrm>
            <a:off x="628478" y="2289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CD2B9-D047-4C1C-9827-9BCD884FA045}"/>
              </a:ext>
            </a:extLst>
          </p:cNvPr>
          <p:cNvSpPr/>
          <p:nvPr/>
        </p:nvSpPr>
        <p:spPr>
          <a:xfrm>
            <a:off x="711200" y="3538588"/>
            <a:ext cx="10761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Notice that the first row has a position 0, and the last value in the range is omitted:</a:t>
            </a:r>
          </a:p>
          <a:p>
            <a:r>
              <a:rPr lang="en-US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97386532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A8BD6-4A97-421F-96A4-F8CEEADD18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515707" cy="4521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If we need to select a range of rows, using their labels we can use method loc: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122FD0-DD0F-4ACC-8565-C5D880EB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loc and </a:t>
            </a:r>
            <a:r>
              <a:rPr lang="en-US" dirty="0" err="1"/>
              <a:t>iloc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DFF023-9E2E-4275-8DBB-1CD1F768961C}"/>
              </a:ext>
            </a:extLst>
          </p:cNvPr>
          <p:cNvSpPr/>
          <p:nvPr/>
        </p:nvSpPr>
        <p:spPr>
          <a:xfrm>
            <a:off x="587374" y="2218568"/>
            <a:ext cx="8891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rank’,’gender','salary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F0ADC-A7CD-46E1-AA91-654D1E1D97B4}"/>
              </a:ext>
            </a:extLst>
          </p:cNvPr>
          <p:cNvSpPr/>
          <p:nvPr/>
        </p:nvSpPr>
        <p:spPr>
          <a:xfrm>
            <a:off x="628478" y="3520187"/>
            <a:ext cx="1025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we need to select a range of rows and/or columns, using their positions we can use method </a:t>
            </a:r>
            <a:r>
              <a:rPr lang="en-US" dirty="0" err="1"/>
              <a:t>iloc</a:t>
            </a:r>
            <a:r>
              <a:rPr lang="en-US" dirty="0"/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605AF-5273-4DFC-AC73-2A515A191185}"/>
              </a:ext>
            </a:extLst>
          </p:cNvPr>
          <p:cNvSpPr/>
          <p:nvPr/>
        </p:nvSpPr>
        <p:spPr>
          <a:xfrm>
            <a:off x="628478" y="41854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0089735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570D0-C0B9-4F9A-BEEA-491976D64B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122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36A9B-7BDF-4FBD-9CE3-B8525229029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loc : only work on index</a:t>
            </a:r>
          </a:p>
          <a:p>
            <a:r>
              <a:rPr lang="en-US" dirty="0"/>
              <a:t> </a:t>
            </a:r>
            <a:r>
              <a:rPr lang="en-US" dirty="0" err="1"/>
              <a:t>iloc</a:t>
            </a:r>
            <a:r>
              <a:rPr lang="en-US" dirty="0"/>
              <a:t> : work on position</a:t>
            </a:r>
          </a:p>
          <a:p>
            <a:r>
              <a:rPr lang="en-US" dirty="0"/>
              <a:t> ix : this is the most general and supports index and position based retrieval </a:t>
            </a:r>
          </a:p>
          <a:p>
            <a:r>
              <a:rPr lang="en-US" dirty="0"/>
              <a:t>at : get scalar values , it ’s a very fast loc</a:t>
            </a:r>
          </a:p>
          <a:p>
            <a:r>
              <a:rPr lang="en-US" dirty="0"/>
              <a:t> </a:t>
            </a:r>
            <a:r>
              <a:rPr lang="en-US" dirty="0" err="1"/>
              <a:t>iat</a:t>
            </a:r>
            <a:r>
              <a:rPr lang="en-US" dirty="0"/>
              <a:t>: get scalar values , it ’s a very fast </a:t>
            </a:r>
            <a:r>
              <a:rPr lang="en-US" dirty="0" err="1"/>
              <a:t>iloc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0BAF0-E954-47FF-B41D-E248E481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- Accessing and indexing</a:t>
            </a:r>
          </a:p>
        </p:txBody>
      </p:sp>
    </p:spTree>
    <p:extLst>
      <p:ext uri="{BB962C8B-B14F-4D97-AF65-F5344CB8AC3E}">
        <p14:creationId xmlns:p14="http://schemas.microsoft.com/office/powerpoint/2010/main" val="17851715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5ADC-C146-4E9A-83A8-9C6A39DB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DB6D-CD3C-4BCB-8303-66E01B76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82" y="1600200"/>
            <a:ext cx="10954278" cy="71529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We can sort the data by a value in the column. By default the sorting will occur in ascending order and a new data frame is return. 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6E910-36E5-4BD3-A2CB-7ECE6822B023}"/>
              </a:ext>
            </a:extLst>
          </p:cNvPr>
          <p:cNvSpPr/>
          <p:nvPr/>
        </p:nvSpPr>
        <p:spPr>
          <a:xfrm>
            <a:off x="587482" y="2505670"/>
            <a:ext cx="1022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196621-9DF0-4B89-8B9E-F1BE2F2A0F50}"/>
              </a:ext>
            </a:extLst>
          </p:cNvPr>
          <p:cNvSpPr/>
          <p:nvPr/>
        </p:nvSpPr>
        <p:spPr>
          <a:xfrm>
            <a:off x="587482" y="3772873"/>
            <a:ext cx="496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can sort the data using 2 or more columns: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86AE6-2433-4716-B6E1-1F77101BB123}"/>
              </a:ext>
            </a:extLst>
          </p:cNvPr>
          <p:cNvSpPr/>
          <p:nvPr/>
        </p:nvSpPr>
        <p:spPr>
          <a:xfrm>
            <a:off x="587482" y="4471276"/>
            <a:ext cx="11289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40246-53E5-4B7F-B1A3-6A718430F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124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35694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5830-81EA-40D8-A998-166EF6FC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axis in pandas mean?</a:t>
            </a:r>
            <a:endParaRPr lang="en-GB" dirty="0"/>
          </a:p>
        </p:txBody>
      </p:sp>
      <p:pic>
        <p:nvPicPr>
          <p:cNvPr id="1026" name="Picture 2" descr="https://i.stack.imgur.com/dcoE3.jpg">
            <a:extLst>
              <a:ext uri="{FF2B5EF4-FFF2-40B4-BE49-F238E27FC236}">
                <a16:creationId xmlns:a16="http://schemas.microsoft.com/office/drawing/2014/main" id="{47C9C2AD-574B-4D29-8C72-5C2212F5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82" y="2769144"/>
            <a:ext cx="62103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39CB31-DDDE-436F-9745-FD7E8496798A}"/>
              </a:ext>
            </a:extLst>
          </p:cNvPr>
          <p:cNvSpPr/>
          <p:nvPr/>
        </p:nvSpPr>
        <p:spPr>
          <a:xfrm>
            <a:off x="815538" y="1478300"/>
            <a:ext cx="7678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axis=0 means along "indexes". It's a </a:t>
            </a:r>
            <a:r>
              <a:rPr lang="en-US" b="1" dirty="0"/>
              <a:t>row-wise operation</a:t>
            </a:r>
            <a:r>
              <a:rPr lang="en-US" dirty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axis=1 means along "columns". It's a </a:t>
            </a:r>
            <a:r>
              <a:rPr lang="en-US" b="1" dirty="0"/>
              <a:t>column-wise operation.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D36A-FA80-4BCD-9581-1F3BA5EBDF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125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16589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E7531-5C33-428F-8137-91292383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073FC-C24C-42F7-931A-3C2F9E9A0A6C}"/>
              </a:ext>
            </a:extLst>
          </p:cNvPr>
          <p:cNvSpPr txBox="1"/>
          <p:nvPr/>
        </p:nvSpPr>
        <p:spPr>
          <a:xfrm>
            <a:off x="587482" y="1539436"/>
            <a:ext cx="10956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  <a:p>
            <a:r>
              <a:rPr lang="en-US" sz="2400" dirty="0"/>
              <a:t>There are a number of methods to deal with missing values in the data frame:</a:t>
            </a:r>
          </a:p>
          <a:p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35C1D9-61DE-4B31-8AA7-F64E62C8CE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7725" y="2418414"/>
          <a:ext cx="9963432" cy="378644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3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86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86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91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82046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3DEA77-DE01-4FE7-AE07-85215015D4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1071225" cy="3331029"/>
          </a:xfrm>
        </p:spPr>
        <p:txBody>
          <a:bodyPr/>
          <a:lstStyle/>
          <a:p>
            <a:pPr marL="342900" indent="-342900"/>
            <a:r>
              <a:rPr lang="en-US" sz="2000" dirty="0"/>
              <a:t>When summing the data, missing values will be treated as zero</a:t>
            </a:r>
          </a:p>
          <a:p>
            <a:pPr marL="342900" indent="-342900"/>
            <a:r>
              <a:rPr lang="en-US" sz="2000" dirty="0"/>
              <a:t>If all values are missing, the sum will be equal to </a:t>
            </a:r>
            <a:r>
              <a:rPr lang="en-US" sz="2000" dirty="0" err="1"/>
              <a:t>NaN</a:t>
            </a:r>
            <a:endParaRPr lang="en-US" sz="2000" dirty="0"/>
          </a:p>
          <a:p>
            <a:pPr marL="342900" indent="-342900"/>
            <a:r>
              <a:rPr lang="en-US" sz="2000" dirty="0" err="1"/>
              <a:t>cumsum</a:t>
            </a:r>
            <a:r>
              <a:rPr lang="en-US" sz="2000" dirty="0"/>
              <a:t>() and </a:t>
            </a:r>
            <a:r>
              <a:rPr lang="en-US" sz="2000" dirty="0" err="1"/>
              <a:t>cumprod</a:t>
            </a:r>
            <a:r>
              <a:rPr lang="en-US" sz="2000" dirty="0"/>
              <a:t>() methods ignore missing values but preserve them in the resulting arrays</a:t>
            </a:r>
          </a:p>
          <a:p>
            <a:pPr marL="342900" indent="-342900"/>
            <a:r>
              <a:rPr lang="en-US" sz="2000" dirty="0"/>
              <a:t>Missing values in </a:t>
            </a:r>
            <a:r>
              <a:rPr lang="en-US" sz="2000" dirty="0" err="1"/>
              <a:t>GroupBy</a:t>
            </a:r>
            <a:r>
              <a:rPr lang="en-US" sz="2000" dirty="0"/>
              <a:t> method are excluded (just like in R)</a:t>
            </a:r>
          </a:p>
          <a:p>
            <a:pPr marL="342900" indent="-342900"/>
            <a:r>
              <a:rPr lang="en-US" sz="2000" dirty="0"/>
              <a:t>Many descriptive statistics methods have </a:t>
            </a:r>
            <a:r>
              <a:rPr lang="en-US" sz="2000" i="1" dirty="0" err="1"/>
              <a:t>skipna</a:t>
            </a:r>
            <a:r>
              <a:rPr lang="en-US" sz="2000" i="1" dirty="0"/>
              <a:t> </a:t>
            </a:r>
            <a:r>
              <a:rPr lang="en-US" sz="2000" dirty="0"/>
              <a:t>option to control if missing data should be excluded . This value is set to </a:t>
            </a:r>
            <a:r>
              <a:rPr lang="en-US" sz="2000" i="1" dirty="0"/>
              <a:t>True </a:t>
            </a:r>
            <a:r>
              <a:rPr lang="en-US" sz="2000" dirty="0"/>
              <a:t>by default (unlike R)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ACB7F-A817-4B79-98BE-BB5920C7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11CF6-AFD2-418C-922A-2DB2817A9C73}"/>
              </a:ext>
            </a:extLst>
          </p:cNvPr>
          <p:cNvSpPr txBox="1"/>
          <p:nvPr/>
        </p:nvSpPr>
        <p:spPr>
          <a:xfrm>
            <a:off x="587482" y="5257800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653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799E25-29AE-44EF-B88D-7072F1713E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271125" cy="4359729"/>
          </a:xfrm>
        </p:spPr>
        <p:txBody>
          <a:bodyPr/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/>
            <a:r>
              <a:rPr lang="en-US" sz="2400" dirty="0"/>
              <a:t>compute group sums or means</a:t>
            </a:r>
          </a:p>
          <a:p>
            <a:pPr marL="800100" lvl="1" indent="-342900"/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/>
              <a:t>std, var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12B3F-540A-4BDE-8CD5-958C3851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56764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8929D-A2BD-4CBA-9D5D-146D83B4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9AF4C-EE02-47EB-B93C-061B11CED4B6}"/>
              </a:ext>
            </a:extLst>
          </p:cNvPr>
          <p:cNvSpPr txBox="1"/>
          <p:nvPr/>
        </p:nvSpPr>
        <p:spPr>
          <a:xfrm>
            <a:off x="587482" y="1492683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7A7BE-3E6E-487E-AB16-2F7B544AAE1E}"/>
              </a:ext>
            </a:extLst>
          </p:cNvPr>
          <p:cNvSpPr txBox="1"/>
          <p:nvPr/>
        </p:nvSpPr>
        <p:spPr>
          <a:xfrm>
            <a:off x="587482" y="2323680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6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A25F-4BEB-4155-A174-9BE2AD73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DA176-CBA1-4635-B7AE-10ACE324857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295399"/>
            <a:ext cx="11452118" cy="5151565"/>
          </a:xfrm>
        </p:spPr>
        <p:txBody>
          <a:bodyPr>
            <a:normAutofit fontScale="92500" lnSpcReduction="10000"/>
          </a:bodyPr>
          <a:lstStyle/>
          <a:p>
            <a:pPr marL="236538" indent="-236538"/>
            <a:r>
              <a:rPr lang="en-US" altLang="en-US" dirty="0">
                <a:ea typeface="ＭＳ Ｐゴシック" panose="020B0600070205080204" pitchFamily="34" charset="-128"/>
              </a:rPr>
              <a:t>Start comments with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#, </a:t>
            </a:r>
            <a:r>
              <a:rPr lang="en-US" altLang="en-US" dirty="0">
                <a:ea typeface="ＭＳ Ｐゴシック" panose="020B0600070205080204" pitchFamily="34" charset="-128"/>
              </a:rPr>
              <a:t>rest of line is ignored</a:t>
            </a:r>
          </a:p>
          <a:p>
            <a:pPr marL="236538" indent="-236538"/>
            <a:r>
              <a:rPr lang="en-US" altLang="en-US" dirty="0">
                <a:ea typeface="ＭＳ Ｐゴシック" panose="020B0600070205080204" pitchFamily="34" charset="-128"/>
              </a:rPr>
              <a:t>A docstring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i.e</a:t>
            </a:r>
            <a:r>
              <a:rPr lang="en-US" altLang="en-US" dirty="0">
                <a:ea typeface="ＭＳ Ｐゴシック" panose="020B0600070205080204" pitchFamily="34" charset="-128"/>
              </a:rPr>
              <a:t> """triple double quotes""" is a string literal that occurs as the first statement in a module, function, class, or method definition. Such a docstring becomes the __doc__ special attribute of that object.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 fact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(n):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“““fact(n) assumes n is a positive integer and returns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facorial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of n.”””</a:t>
            </a:r>
            <a:b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assert(n&gt;0)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return 1 if n==1 else n*fact(n-1) 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 err="1">
                <a:ea typeface="ＭＳ Ｐゴシック" panose="020B0600070205080204" pitchFamily="34" charset="-128"/>
              </a:rPr>
              <a:t>r"""raw</a:t>
            </a:r>
            <a:r>
              <a:rPr lang="en-US" altLang="en-US" dirty="0">
                <a:ea typeface="ＭＳ Ｐゴシック" panose="020B0600070205080204" pitchFamily="34" charset="-128"/>
              </a:rPr>
              <a:t> triple double quotes""" if you use any backslashes in your docstrings.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Unicode docstrings, use </a:t>
            </a:r>
            <a:r>
              <a:rPr lang="en-US" altLang="en-US" dirty="0" err="1">
                <a:ea typeface="ＭＳ Ｐゴシック" panose="020B0600070205080204" pitchFamily="34" charset="-128"/>
              </a:rPr>
              <a:t>u"""Unicode</a:t>
            </a:r>
            <a:r>
              <a:rPr lang="en-US" altLang="en-US" dirty="0">
                <a:ea typeface="ＭＳ Ｐゴシック" panose="020B0600070205080204" pitchFamily="34" charset="-128"/>
              </a:rPr>
              <a:t> triple-quoted strings""".</a:t>
            </a:r>
          </a:p>
          <a:p>
            <a:r>
              <a:rPr lang="en-US" dirty="0"/>
              <a:t>Multi-line strings can be used as multi-line comments ( </a:t>
            </a:r>
            <a:r>
              <a:rPr lang="en-GB" dirty="0">
                <a:hlinkClick r:id="rId2"/>
              </a:rPr>
              <a:t>https://twitter.com/gvanrossum/status/112670605505077248</a:t>
            </a:r>
            <a:r>
              <a:rPr lang="en-GB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5822416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E745CD-94E2-449B-BD86-1E0F9CCC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B0E7F-9DF8-4EF2-B998-AAA13451C9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029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2897" y="1383250"/>
            <a:ext cx="10080625" cy="1634270"/>
          </a:xfrm>
        </p:spPr>
        <p:txBody>
          <a:bodyPr>
            <a:normAutofit fontScale="92500" lnSpcReduction="10000"/>
          </a:bodyPr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dirty="0"/>
              <a:t>Pandas can be very useful in processing data from Databases.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dirty="0"/>
              <a:t>Following pointers needs to followed for accessing DB using Pandas.</a:t>
            </a:r>
          </a:p>
          <a:p>
            <a:pPr marL="561975" indent="-457200">
              <a:lnSpc>
                <a:spcPct val="66000"/>
              </a:lnSpc>
              <a:buSzPct val="45000"/>
              <a:buFont typeface="+mj-lt"/>
              <a:buAutoNum type="arabicPeriod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dirty="0"/>
              <a:t>Make a connection with DB using DB connectors of respective DB or using ORM tools like </a:t>
            </a:r>
            <a:r>
              <a:rPr lang="en-GB" dirty="0" err="1"/>
              <a:t>SQLAlchemy</a:t>
            </a:r>
            <a:r>
              <a:rPr lang="en-GB" dirty="0"/>
              <a:t> or Django.</a:t>
            </a:r>
          </a:p>
          <a:p>
            <a:pPr marL="561975" indent="-457200">
              <a:lnSpc>
                <a:spcPct val="66000"/>
              </a:lnSpc>
              <a:buSzPct val="45000"/>
              <a:buFont typeface="+mj-lt"/>
              <a:buAutoNum type="arabicPeriod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dirty="0"/>
              <a:t>P</a:t>
            </a:r>
            <a:r>
              <a:rPr lang="en-GB" altLang="en-US" dirty="0"/>
              <a:t>ass the connection object to pandas :</a:t>
            </a:r>
          </a:p>
          <a:p>
            <a:pPr marL="561975" indent="-457200">
              <a:lnSpc>
                <a:spcPct val="66000"/>
              </a:lnSpc>
              <a:buSzPct val="45000"/>
              <a:buFont typeface="+mj-lt"/>
              <a:buAutoNum type="arabicPeriod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US" altLang="en-US" dirty="0"/>
          </a:p>
          <a:p>
            <a:pPr marL="561975" indent="-457200">
              <a:lnSpc>
                <a:spcPct val="66000"/>
              </a:lnSpc>
              <a:buSzPct val="45000"/>
              <a:buFont typeface="+mj-lt"/>
              <a:buAutoNum type="arabicPeriod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US" altLang="en-US" dirty="0"/>
          </a:p>
          <a:p>
            <a:pPr marL="561975" indent="-457200">
              <a:lnSpc>
                <a:spcPct val="66000"/>
              </a:lnSpc>
              <a:buSzPct val="45000"/>
              <a:buFont typeface="+mj-lt"/>
              <a:buAutoNum type="arabicPeriod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: Database Access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DCDC7E-817F-4859-807F-014C61B4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118" y="3874040"/>
            <a:ext cx="8026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Reading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table into a pandas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'SELECT *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906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75CBB43-79D4-4F37-BFE4-AAEA80D59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880" y="3412546"/>
            <a:ext cx="5923280" cy="600654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https://www.hackerrank.com/domains/python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8BB49-EEBF-4F99-9E94-7654AC79D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8729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age result">
            <a:extLst>
              <a:ext uri="{FF2B5EF4-FFF2-40B4-BE49-F238E27FC236}">
                <a16:creationId xmlns:a16="http://schemas.microsoft.com/office/drawing/2014/main" id="{2594F022-64F7-4524-81B6-0438E7E22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"/>
          <a:stretch/>
        </p:blipFill>
        <p:spPr bwMode="auto">
          <a:xfrm>
            <a:off x="1645920" y="617220"/>
            <a:ext cx="8371840" cy="56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158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603431-1F5C-477E-B214-FEE8EFBDD1F9}"/>
              </a:ext>
            </a:extLst>
          </p:cNvPr>
          <p:cNvSpPr/>
          <p:nvPr/>
        </p:nvSpPr>
        <p:spPr>
          <a:xfrm>
            <a:off x="2072640" y="4162475"/>
            <a:ext cx="7071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https://www.cs.princeton.edu/courses/archive/fall15/cosIW05/Books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age.spreadshirtmedia.com/image-server/v1/mp/compositions/T815A648PA3116PT17X40Y37D1020919039FS2187/views/1,width=378,height=378,appearanceId=648,backgroundColor=605E5E,noPt=true,version=1550568445/programmierer-programmieren-it-computer-geschenk-kids-premium-t-shirt.jpg">
            <a:extLst>
              <a:ext uri="{FF2B5EF4-FFF2-40B4-BE49-F238E27FC236}">
                <a16:creationId xmlns:a16="http://schemas.microsoft.com/office/drawing/2014/main" id="{C1B6DDE8-7E99-4D36-8A1A-935C2B47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78" y="350629"/>
            <a:ext cx="5061585" cy="506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3084EF5-B26A-491A-8707-9F78AE02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8" y="5541913"/>
            <a:ext cx="1016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Writing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and replacing table if it already exists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.to_sql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DBConnection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'replace’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index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7E0-60C7-4ECF-8B0C-A1BEE714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89163-61E8-4369-9EDC-CD307EB17FA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9643745" cy="46101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i="1" dirty="0">
                <a:ea typeface="ＭＳ Ｐゴシック" panose="020B0600070205080204" pitchFamily="34" charset="-128"/>
              </a:rPr>
              <a:t>Binding a variable</a:t>
            </a:r>
            <a:r>
              <a:rPr lang="en-US" altLang="en-US" dirty="0">
                <a:ea typeface="ＭＳ Ｐゴシック" panose="020B0600070205080204" pitchFamily="34" charset="-128"/>
              </a:rPr>
              <a:t> in Python means setting a </a:t>
            </a:r>
            <a:r>
              <a:rPr lang="en-US" altLang="en-US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to hold a </a:t>
            </a:r>
            <a:r>
              <a:rPr lang="en-US" altLang="en-US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reference</a:t>
            </a:r>
            <a:r>
              <a:rPr lang="en-US" altLang="en-US" dirty="0">
                <a:ea typeface="ＭＳ Ｐゴシック" panose="020B0600070205080204" pitchFamily="34" charset="-128"/>
              </a:rPr>
              <a:t> to some </a:t>
            </a:r>
            <a:r>
              <a:rPr lang="en-US" altLang="en-US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object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1" dirty="0">
                <a:ea typeface="ＭＳ Ｐゴシック" panose="020B0600070205080204" pitchFamily="34" charset="-128"/>
              </a:rPr>
              <a:t>Names</a:t>
            </a:r>
            <a:r>
              <a:rPr lang="en-US" altLang="en-US" dirty="0">
                <a:ea typeface="ＭＳ Ｐゴシック" panose="020B0600070205080204" pitchFamily="34" charset="-128"/>
              </a:rPr>
              <a:t> in Python do not have an intrinsic type,  </a:t>
            </a:r>
            <a:r>
              <a:rPr lang="en-US" altLang="en-US" b="1" dirty="0">
                <a:ea typeface="ＭＳ Ｐゴシック" panose="020B0600070205080204" pitchFamily="34" charset="-128"/>
              </a:rPr>
              <a:t>objects</a:t>
            </a:r>
            <a:r>
              <a:rPr lang="en-US" altLang="en-US" dirty="0">
                <a:ea typeface="ＭＳ Ｐゴシック" panose="020B0600070205080204" pitchFamily="34" charset="-128"/>
              </a:rPr>
              <a:t> have types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Python determines the type of the reference automatically based on what data is assigned to it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You create a </a:t>
            </a:r>
            <a:r>
              <a:rPr lang="en-US" altLang="en-US" b="1" dirty="0"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the first time it appears on the left side of an assignment expression:  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3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A reference is deleted via garbage collection after any names bound to it have passed out of scope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6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7E0-60C7-4ECF-8B0C-A1BEE714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89163-61E8-4369-9EDC-CD307EB17FA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10812145" cy="4610100"/>
          </a:xfrm>
        </p:spPr>
        <p:txBody>
          <a:bodyPr/>
          <a:lstStyle/>
          <a:p>
            <a:pPr marL="236538" indent="-236538"/>
            <a:r>
              <a:rPr lang="en-US" altLang="en-US" dirty="0">
                <a:ea typeface="ＭＳ Ｐゴシック" panose="020B0600070205080204" pitchFamily="34" charset="-128"/>
              </a:rPr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x, y = 2,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x, y = y, x</a:t>
            </a:r>
          </a:p>
          <a:p>
            <a:pPr marL="236538" indent="-236538"/>
            <a:r>
              <a:rPr lang="en-US" altLang="en-US" dirty="0">
                <a:ea typeface="ＭＳ Ｐゴシック" panose="020B0600070205080204" pitchFamily="34" charset="-128"/>
              </a:rPr>
              <a:t>Assignments can be chained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 = b = x =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56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7E0-60C7-4ECF-8B0C-A1BEE714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Naming Rules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89163-61E8-4369-9EDC-CD307EB17FA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10812145" cy="4610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bob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Bob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_bob  _2_bob_  bob_2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BoB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assert, break, class, continue, def, del, </a:t>
            </a:r>
            <a:r>
              <a:rPr lang="en-US" altLang="en-US" dirty="0" err="1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dirty="0">
                <a:solidFill>
                  <a:srgbClr val="2D2DB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else, except, exec, finally, for, from, global, if, import, in, is, lambda, not, or, pass, print, raise, return, try, while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Names starting with one underscore (_V) are not imported from the module import * statement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Names starting and ending with 2 underscores are special, system-defined names (e.g., __V__)</a:t>
            </a:r>
            <a:r>
              <a:rPr lang="ar-SA" altLang="en-US" dirty="0"/>
              <a:t>‏</a:t>
            </a: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Names beginning with 2 underscores (but without trailing underscores) are local to a class (__V)</a:t>
            </a:r>
            <a:r>
              <a:rPr lang="ar-SA" altLang="en-US" dirty="0"/>
              <a:t>‏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323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BA74-0CF5-4CC7-AE43-03A36BEA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7700-E6A1-4A5A-BCD5-E0B075AA39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10060305" cy="4610100"/>
          </a:xfrm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+ addition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- subtraction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/ division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US" altLang="en-US" dirty="0"/>
              <a:t>*</a:t>
            </a:r>
            <a:r>
              <a:rPr lang="en-GB" altLang="en-US" dirty="0"/>
              <a:t> multiplication 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** exponentiation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% modulus (remainder after division)</a:t>
            </a:r>
            <a:r>
              <a:rPr lang="ar-SA" altLang="en-US" dirty="0"/>
              <a:t>‏</a:t>
            </a:r>
            <a:endParaRPr lang="en-US" altLang="en-US" dirty="0"/>
          </a:p>
          <a:p>
            <a:r>
              <a:rPr lang="en-GB" altLang="en-US" dirty="0"/>
              <a:t>Python has incorporated operators like +=, </a:t>
            </a:r>
            <a:r>
              <a:rPr lang="en-GB" altLang="en-US" b="1" dirty="0">
                <a:solidFill>
                  <a:srgbClr val="FF0000"/>
                </a:solidFill>
              </a:rPr>
              <a:t>but ++ (or --) do not work in Python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19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BA74-0CF5-4CC7-AE43-03A36BEA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GB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9917A833-8616-4833-8EE1-DFDC42EBD02F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507714" y="2033212"/>
            <a:ext cx="6278962" cy="16835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EF15E9-36F4-475E-8F10-E9E1486B0281}"/>
              </a:ext>
            </a:extLst>
          </p:cNvPr>
          <p:cNvSpPr/>
          <p:nvPr/>
        </p:nvSpPr>
        <p:spPr>
          <a:xfrm>
            <a:off x="2611519" y="4149248"/>
            <a:ext cx="5859296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052">
              <a:lnSpc>
                <a:spcPct val="87000"/>
              </a:lnSpc>
              <a:buSzPct val="45000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b="1" dirty="0"/>
              <a:t>Note: Python do NOT use &amp;&amp;, ||, !, as in C, Java etc</a:t>
            </a:r>
          </a:p>
        </p:txBody>
      </p:sp>
    </p:spTree>
    <p:extLst>
      <p:ext uri="{BB962C8B-B14F-4D97-AF65-F5344CB8AC3E}">
        <p14:creationId xmlns:p14="http://schemas.microsoft.com/office/powerpoint/2010/main" val="231129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BA74-0CF5-4CC7-AE43-03A36BEA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  <a:endParaRPr lang="en-GB" dirty="0"/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6C04464D-4FCD-47BB-AF6C-81307352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35" y="1756488"/>
            <a:ext cx="9863922" cy="30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71D282-407D-104B-A859-99AF1C5946FC}"/>
              </a:ext>
            </a:extLst>
          </p:cNvPr>
          <p:cNvSpPr/>
          <p:nvPr/>
        </p:nvSpPr>
        <p:spPr>
          <a:xfrm>
            <a:off x="587818" y="1594797"/>
            <a:ext cx="10090151" cy="782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200"/>
              </a:lnSpc>
            </a:pPr>
            <a:r>
              <a:rPr lang="en-US" sz="3200" b="1" dirty="0">
                <a:solidFill>
                  <a:schemeClr val="tx2"/>
                </a:solidFill>
              </a:rPr>
              <a:t>Training Offering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31A67-1696-4041-8667-0DA7F71F76F0}"/>
              </a:ext>
            </a:extLst>
          </p:cNvPr>
          <p:cNvSpPr/>
          <p:nvPr/>
        </p:nvSpPr>
        <p:spPr>
          <a:xfrm>
            <a:off x="1656188" y="2532875"/>
            <a:ext cx="971275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Will be helpful to get you started in writing Python Scripts with DB access</a:t>
            </a:r>
          </a:p>
          <a:p>
            <a:pPr>
              <a:spcBef>
                <a:spcPts val="2400"/>
              </a:spcBef>
            </a:pPr>
            <a:endParaRPr lang="en-US" sz="23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Will be able to start using Python modules/libraries</a:t>
            </a:r>
          </a:p>
          <a:p>
            <a:pPr>
              <a:spcBef>
                <a:spcPts val="2400"/>
              </a:spcBef>
            </a:pPr>
            <a:endParaRPr lang="en-US" sz="23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Will have sufficient understanding of Python to work with frameworks like Apache Spark, Apache Kafka etc.</a:t>
            </a:r>
          </a:p>
          <a:p>
            <a:pPr>
              <a:spcBef>
                <a:spcPts val="2400"/>
              </a:spcBef>
            </a:pPr>
            <a:endParaRPr lang="en-US" sz="23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504633-A285-154A-824B-471136D6DAC1}"/>
              </a:ext>
            </a:extLst>
          </p:cNvPr>
          <p:cNvGrpSpPr/>
          <p:nvPr/>
        </p:nvGrpSpPr>
        <p:grpSpPr>
          <a:xfrm>
            <a:off x="167641" y="508347"/>
            <a:ext cx="11856719" cy="668943"/>
            <a:chOff x="167641" y="508347"/>
            <a:chExt cx="11856719" cy="6689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E44A61-0FCD-D34A-BA39-2A0310569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707" y="508347"/>
              <a:ext cx="11855653" cy="6689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D76E9C-1632-6B40-B12F-FE2530DE30AE}"/>
                </a:ext>
              </a:extLst>
            </p:cNvPr>
            <p:cNvSpPr/>
            <p:nvPr/>
          </p:nvSpPr>
          <p:spPr>
            <a:xfrm>
              <a:off x="167641" y="508347"/>
              <a:ext cx="4114992" cy="668943"/>
            </a:xfrm>
            <a:prstGeom prst="rect">
              <a:avLst/>
            </a:prstGeom>
            <a:gradFill flip="none" rotWithShape="1">
              <a:gsLst>
                <a:gs pos="71000">
                  <a:srgbClr val="28363F">
                    <a:alpha val="57000"/>
                  </a:srgbClr>
                </a:gs>
                <a:gs pos="0">
                  <a:srgbClr val="394850">
                    <a:alpha val="0"/>
                  </a:srgbClr>
                </a:gs>
              </a:gsLst>
              <a:lin ang="10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39B8B3-21A3-1749-A97A-76D19DA6F99E}"/>
                </a:ext>
              </a:extLst>
            </p:cNvPr>
            <p:cNvSpPr/>
            <p:nvPr/>
          </p:nvSpPr>
          <p:spPr>
            <a:xfrm>
              <a:off x="587818" y="753139"/>
              <a:ext cx="11801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spc="150" dirty="0">
                  <a:solidFill>
                    <a:schemeClr val="bg1"/>
                  </a:solidFill>
                </a:rPr>
                <a:t>THE OFFERING</a:t>
              </a:r>
              <a:endParaRPr lang="en-US" sz="800" spc="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D90892B6-5577-C446-A41F-23965A308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302" y="2701629"/>
            <a:ext cx="335280" cy="4191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5358D1D-9E8F-8641-A7E5-FFD86A154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004" y="3884480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B650BA2-3E3E-3241-BF8F-5C29D8C5A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581" y="5278060"/>
            <a:ext cx="597881" cy="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A7ADBC-0430-4620-972D-D91A59FF8B3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330959"/>
            <a:ext cx="9867265" cy="511600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math expression: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Equivalent to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raw_input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 in python &lt; 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the same expression: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(j)</a:t>
            </a:r>
          </a:p>
          <a:p>
            <a:pPr marL="0" indent="0">
              <a:buNone/>
            </a:pPr>
            <a:r>
              <a:rPr lang="en-US" dirty="0">
                <a:solidFill>
                  <a:srgbClr val="FF3300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# Output:</a:t>
            </a:r>
          </a:p>
          <a:p>
            <a:pPr marL="0" indent="0">
              <a:buNone/>
            </a:pPr>
            <a:r>
              <a:rPr lang="en-US" dirty="0"/>
              <a:t># Enter a mathematical expression: 3+2</a:t>
            </a:r>
          </a:p>
          <a:p>
            <a:pPr marL="0" indent="0">
              <a:buNone/>
            </a:pPr>
            <a:r>
              <a:rPr lang="en-US" dirty="0"/>
              <a:t># 3+2</a:t>
            </a:r>
          </a:p>
          <a:p>
            <a:pPr marL="0" indent="0">
              <a:buNone/>
            </a:pPr>
            <a:r>
              <a:rPr lang="en-US" dirty="0"/>
              <a:t># Enter the same expression: 3+2</a:t>
            </a:r>
          </a:p>
          <a:p>
            <a:pPr marL="0" indent="0">
              <a:buNone/>
            </a:pPr>
            <a:r>
              <a:rPr lang="en-US" dirty="0"/>
              <a:t># 5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DC4BE-50B0-4909-8C0A-36D93E5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 Sample – Input from Keyboard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12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311C-E6E3-4BF6-8E4A-02A57A7A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Hierarchy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07503D-3C6B-4B6F-BA1A-A0479AEE106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4270" y="536713"/>
          <a:ext cx="12003460" cy="521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50969C-E45E-45DB-BA8F-B747C2C45E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6139" y="4574658"/>
          <a:ext cx="821610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493">
                  <a:extLst>
                    <a:ext uri="{9D8B030D-6E8A-4147-A177-3AD203B41FA5}">
                      <a16:colId xmlns:a16="http://schemas.microsoft.com/office/drawing/2014/main" val="913022273"/>
                    </a:ext>
                  </a:extLst>
                </a:gridCol>
                <a:gridCol w="7289608">
                  <a:extLst>
                    <a:ext uri="{9D8B030D-6E8A-4147-A177-3AD203B41FA5}">
                      <a16:colId xmlns:a16="http://schemas.microsoft.com/office/drawing/2014/main" val="300229611"/>
                    </a:ext>
                  </a:extLst>
                </a:gridCol>
              </a:tblGrid>
              <a:tr h="426720">
                <a:tc gridSpan="2">
                  <a:txBody>
                    <a:bodyPr/>
                    <a:lstStyle/>
                    <a:p>
                      <a:r>
                        <a:rPr lang="en-US" dirty="0"/>
                        <a:t>Not part of Standard Type Hierarchy but has been categories due to similarities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31579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module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4510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Collections module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70008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module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1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00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3372210-2113-4123-AD6C-CD6E8B4E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BF218-8924-4B9C-B057-2A73BE7DE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30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0ACD2-87C8-4A4A-81B7-5F7A38D526E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8975" y="1732281"/>
            <a:ext cx="6986588" cy="41529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Strings: “John Smith”</a:t>
            </a:r>
          </a:p>
          <a:p>
            <a:pPr marL="838200" lvl="1" indent="-381000"/>
            <a:r>
              <a:rPr lang="en-US" altLang="en-US" sz="21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</a:p>
          <a:p>
            <a:pPr marL="838200" lvl="1" indent="-381000"/>
            <a:r>
              <a:rPr lang="en-GB" altLang="en-US" sz="2100" dirty="0"/>
              <a:t>Python uses Unicode, so strings are not limited to ASCII characters</a:t>
            </a:r>
          </a:p>
          <a:p>
            <a:pPr marL="457200" indent="-457200">
              <a:buFont typeface="Symbol" panose="05050102010706020507" pitchFamily="18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Tuple: (‘john’, 32, [CMSC])</a:t>
            </a:r>
          </a:p>
          <a:p>
            <a:pPr marL="800100" lvl="1" indent="-457200"/>
            <a:r>
              <a:rPr lang="en-US" altLang="en-US" dirty="0">
                <a:ea typeface="ＭＳ Ｐゴシック" panose="020B0600070205080204" pitchFamily="34" charset="-128"/>
              </a:rPr>
              <a:t>A simple </a:t>
            </a:r>
            <a:r>
              <a:rPr lang="en-US" altLang="en-US" sz="2100" dirty="0">
                <a:ea typeface="ＭＳ Ｐゴシック" panose="020B0600070205080204" pitchFamily="34" charset="-128"/>
              </a:rPr>
              <a:t>immutable ordered sequence of items</a:t>
            </a:r>
          </a:p>
          <a:p>
            <a:pPr marL="800100" lvl="1" indent="-457200"/>
            <a:r>
              <a:rPr lang="en-US" altLang="en-US" sz="2100" dirty="0">
                <a:ea typeface="ＭＳ Ｐゴシック" panose="020B0600070205080204" pitchFamily="34" charset="-128"/>
              </a:rPr>
              <a:t>Items can be of mixed types, including collection types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List: [1, 2, ‘john’, (‘up’, ‘down’)]</a:t>
            </a:r>
          </a:p>
          <a:p>
            <a:pPr marL="800100" lvl="1" indent="-457200"/>
            <a:r>
              <a:rPr lang="en-US" altLang="en-US" sz="21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Mutable</a:t>
            </a:r>
            <a:r>
              <a:rPr lang="en-US" altLang="en-US" sz="2100" dirty="0">
                <a:ea typeface="ＭＳ Ｐゴシック" panose="020B0600070205080204" pitchFamily="34" charset="-128"/>
              </a:rPr>
              <a:t> ordered sequence of items of mixed types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DE82D6-E3DD-4D1F-BAE8-F47EE875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7EA3F-39C8-4861-9778-EE65ECC566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Sequences are containers with items that are accessible by indexing or slicing.</a:t>
            </a:r>
            <a:endParaRPr lang="en-GB" sz="2000" dirty="0"/>
          </a:p>
        </p:txBody>
      </p:sp>
      <p:pic>
        <p:nvPicPr>
          <p:cNvPr id="1026" name="Picture 2" descr="https://developers.google.com/edu/python/images/hello.png">
            <a:extLst>
              <a:ext uri="{FF2B5EF4-FFF2-40B4-BE49-F238E27FC236}">
                <a16:creationId xmlns:a16="http://schemas.microsoft.com/office/drawing/2014/main" id="{63C7FA28-77C3-4ECD-94C2-01415F2A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709" y="2478846"/>
            <a:ext cx="3249636" cy="211347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2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DE82D6-E3DD-4D1F-BAE8-F47EE875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 – Syntax Similarity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270B2-D72E-4457-A49E-2C2EC9CD36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974" y="1155403"/>
          <a:ext cx="10761346" cy="5201906"/>
        </p:xfrm>
        <a:graphic>
          <a:graphicData uri="http://schemas.openxmlformats.org/drawingml/2006/table">
            <a:tbl>
              <a:tblPr/>
              <a:tblGrid>
                <a:gridCol w="4089312">
                  <a:extLst>
                    <a:ext uri="{9D8B030D-6E8A-4147-A177-3AD203B41FA5}">
                      <a16:colId xmlns:a16="http://schemas.microsoft.com/office/drawing/2014/main" val="1473839512"/>
                    </a:ext>
                  </a:extLst>
                </a:gridCol>
                <a:gridCol w="5057833">
                  <a:extLst>
                    <a:ext uri="{9D8B030D-6E8A-4147-A177-3AD203B41FA5}">
                      <a16:colId xmlns:a16="http://schemas.microsoft.com/office/drawing/2014/main" val="3405868421"/>
                    </a:ext>
                  </a:extLst>
                </a:gridCol>
                <a:gridCol w="1614201">
                  <a:extLst>
                    <a:ext uri="{9D8B030D-6E8A-4147-A177-3AD203B41FA5}">
                      <a16:colId xmlns:a16="http://schemas.microsoft.com/office/drawing/2014/main" val="256816524"/>
                    </a:ext>
                  </a:extLst>
                </a:gridCol>
              </a:tblGrid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Operation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Result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Notes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45787"/>
                  </a:ext>
                </a:extLst>
              </a:tr>
              <a:tr h="49402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x in s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True if an item of </a:t>
                      </a:r>
                      <a:r>
                        <a:rPr lang="en-US" sz="1800" i="1" dirty="0"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 is equal to </a:t>
                      </a:r>
                      <a:r>
                        <a:rPr lang="en-US" sz="1800" i="1" dirty="0">
                          <a:effectLst/>
                        </a:rPr>
                        <a:t>x</a:t>
                      </a:r>
                      <a:r>
                        <a:rPr lang="en-US" sz="1800" dirty="0">
                          <a:effectLst/>
                        </a:rPr>
                        <a:t>, else False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(1)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52247"/>
                  </a:ext>
                </a:extLst>
              </a:tr>
              <a:tr h="49402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x not in s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False if an item of </a:t>
                      </a:r>
                      <a:r>
                        <a:rPr lang="en-US" sz="1800" i="1">
                          <a:effectLst/>
                        </a:rPr>
                        <a:t>s</a:t>
                      </a:r>
                      <a:r>
                        <a:rPr lang="en-US" sz="1800">
                          <a:effectLst/>
                        </a:rPr>
                        <a:t> is equal to </a:t>
                      </a:r>
                      <a:r>
                        <a:rPr lang="en-US" sz="1800" i="1">
                          <a:effectLst/>
                        </a:rPr>
                        <a:t>x</a:t>
                      </a:r>
                      <a:r>
                        <a:rPr lang="en-US" sz="1800">
                          <a:effectLst/>
                        </a:rPr>
                        <a:t>, else True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(1)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32285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s + t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the concatenation of </a:t>
                      </a:r>
                      <a:r>
                        <a:rPr lang="en-US" sz="1800" i="1">
                          <a:effectLst/>
                        </a:rPr>
                        <a:t>s</a:t>
                      </a:r>
                      <a:r>
                        <a:rPr lang="en-US" sz="1800">
                          <a:effectLst/>
                        </a:rPr>
                        <a:t> and </a:t>
                      </a:r>
                      <a:r>
                        <a:rPr lang="en-US" sz="1800" i="1">
                          <a:effectLst/>
                        </a:rPr>
                        <a:t>t</a:t>
                      </a:r>
                      <a:endParaRPr lang="en-US" sz="1800">
                        <a:effectLst/>
                      </a:endParaRP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(6)(7)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72107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s * n or n * s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equivalent to adding </a:t>
                      </a:r>
                      <a:r>
                        <a:rPr lang="en-US" sz="1800" i="1">
                          <a:effectLst/>
                        </a:rPr>
                        <a:t>s</a:t>
                      </a:r>
                      <a:r>
                        <a:rPr lang="en-US" sz="1800">
                          <a:effectLst/>
                        </a:rPr>
                        <a:t> to itself </a:t>
                      </a:r>
                      <a:r>
                        <a:rPr lang="en-US" sz="1800" i="1">
                          <a:effectLst/>
                        </a:rPr>
                        <a:t>n</a:t>
                      </a:r>
                      <a:r>
                        <a:rPr lang="en-US" sz="1800">
                          <a:effectLst/>
                        </a:rPr>
                        <a:t> times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(2)(7)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79364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s[</a:t>
                      </a:r>
                      <a:r>
                        <a:rPr lang="en-GB" sz="1800" dirty="0" err="1">
                          <a:effectLst/>
                        </a:rPr>
                        <a:t>i</a:t>
                      </a:r>
                      <a:r>
                        <a:rPr lang="en-GB" sz="1800" dirty="0">
                          <a:effectLst/>
                        </a:rPr>
                        <a:t>]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 err="1">
                          <a:effectLst/>
                        </a:rPr>
                        <a:t>i</a:t>
                      </a:r>
                      <a:r>
                        <a:rPr lang="en-US" sz="1800" dirty="0" err="1">
                          <a:effectLst/>
                        </a:rPr>
                        <a:t>th</a:t>
                      </a:r>
                      <a:r>
                        <a:rPr lang="en-US" sz="1800" dirty="0">
                          <a:effectLst/>
                        </a:rPr>
                        <a:t> item of </a:t>
                      </a:r>
                      <a:r>
                        <a:rPr lang="en-US" sz="1800" i="1" dirty="0"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, origin 0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(3)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71891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s[</a:t>
                      </a:r>
                      <a:r>
                        <a:rPr lang="en-GB" sz="1800" dirty="0" err="1">
                          <a:effectLst/>
                        </a:rPr>
                        <a:t>i:j</a:t>
                      </a:r>
                      <a:r>
                        <a:rPr lang="en-GB" sz="1800" dirty="0">
                          <a:effectLst/>
                        </a:rPr>
                        <a:t>]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slice of </a:t>
                      </a:r>
                      <a:r>
                        <a:rPr lang="en-US" sz="1800" i="1">
                          <a:effectLst/>
                        </a:rPr>
                        <a:t>s</a:t>
                      </a:r>
                      <a:r>
                        <a:rPr lang="en-US" sz="1800">
                          <a:effectLst/>
                        </a:rPr>
                        <a:t> from </a:t>
                      </a:r>
                      <a:r>
                        <a:rPr lang="en-US" sz="1800" i="1">
                          <a:effectLst/>
                        </a:rPr>
                        <a:t>i</a:t>
                      </a:r>
                      <a:r>
                        <a:rPr lang="en-US" sz="1800">
                          <a:effectLst/>
                        </a:rPr>
                        <a:t> to </a:t>
                      </a:r>
                      <a:r>
                        <a:rPr lang="en-US" sz="1800" i="1">
                          <a:effectLst/>
                        </a:rPr>
                        <a:t>j</a:t>
                      </a:r>
                      <a:endParaRPr lang="en-US" sz="1800">
                        <a:effectLst/>
                      </a:endParaRP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(3)(4)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87097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s[</a:t>
                      </a:r>
                      <a:r>
                        <a:rPr lang="en-GB" sz="1800" dirty="0" err="1">
                          <a:effectLst/>
                        </a:rPr>
                        <a:t>i:j:k</a:t>
                      </a:r>
                      <a:r>
                        <a:rPr lang="en-GB" sz="1800" dirty="0">
                          <a:effectLst/>
                        </a:rPr>
                        <a:t>]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slice of </a:t>
                      </a:r>
                      <a:r>
                        <a:rPr lang="en-US" sz="1800" i="1">
                          <a:effectLst/>
                        </a:rPr>
                        <a:t>s</a:t>
                      </a:r>
                      <a:r>
                        <a:rPr lang="en-US" sz="1800">
                          <a:effectLst/>
                        </a:rPr>
                        <a:t> from </a:t>
                      </a:r>
                      <a:r>
                        <a:rPr lang="en-US" sz="1800" i="1">
                          <a:effectLst/>
                        </a:rPr>
                        <a:t>i</a:t>
                      </a:r>
                      <a:r>
                        <a:rPr lang="en-US" sz="1800">
                          <a:effectLst/>
                        </a:rPr>
                        <a:t> to </a:t>
                      </a:r>
                      <a:r>
                        <a:rPr lang="en-US" sz="1800" i="1">
                          <a:effectLst/>
                        </a:rPr>
                        <a:t>j</a:t>
                      </a:r>
                      <a:r>
                        <a:rPr lang="en-US" sz="1800">
                          <a:effectLst/>
                        </a:rPr>
                        <a:t> with step </a:t>
                      </a:r>
                      <a:r>
                        <a:rPr lang="en-US" sz="1800" i="1">
                          <a:effectLst/>
                        </a:rPr>
                        <a:t>k</a:t>
                      </a:r>
                      <a:endParaRPr lang="en-US" sz="1800">
                        <a:effectLst/>
                      </a:endParaRP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(3)(5)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62725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en-GB" sz="1800" dirty="0" err="1">
                          <a:effectLst/>
                        </a:rPr>
                        <a:t>len</a:t>
                      </a:r>
                      <a:r>
                        <a:rPr lang="en-GB" sz="1800" dirty="0">
                          <a:effectLst/>
                        </a:rPr>
                        <a:t>(s)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length of </a:t>
                      </a:r>
                      <a:r>
                        <a:rPr lang="en-GB" sz="1800" i="1">
                          <a:effectLst/>
                        </a:rPr>
                        <a:t>s</a:t>
                      </a:r>
                      <a:endParaRPr lang="en-GB" sz="1800">
                        <a:effectLst/>
                      </a:endParaRP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 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74598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min(s)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smallest item of </a:t>
                      </a:r>
                      <a:r>
                        <a:rPr lang="en-GB" sz="1800" i="1">
                          <a:effectLst/>
                        </a:rPr>
                        <a:t>s</a:t>
                      </a:r>
                      <a:endParaRPr lang="en-GB" sz="1800">
                        <a:effectLst/>
                      </a:endParaRP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 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97205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max(s)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largest item of </a:t>
                      </a:r>
                      <a:r>
                        <a:rPr lang="en-GB" sz="1800" i="1">
                          <a:effectLst/>
                        </a:rPr>
                        <a:t>s</a:t>
                      </a:r>
                      <a:endParaRPr lang="en-GB" sz="1800">
                        <a:effectLst/>
                      </a:endParaRP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87738"/>
                  </a:ext>
                </a:extLst>
              </a:tr>
              <a:tr h="611539">
                <a:tc>
                  <a:txBody>
                    <a:bodyPr/>
                    <a:lstStyle/>
                    <a:p>
                      <a:pPr algn="l"/>
                      <a:r>
                        <a:rPr lang="en-GB" sz="1800" dirty="0" err="1">
                          <a:effectLst/>
                        </a:rPr>
                        <a:t>s.index</a:t>
                      </a:r>
                      <a:r>
                        <a:rPr lang="en-GB" sz="1800" dirty="0">
                          <a:effectLst/>
                        </a:rPr>
                        <a:t>(x[, </a:t>
                      </a:r>
                      <a:r>
                        <a:rPr lang="en-GB" sz="1800" dirty="0" err="1">
                          <a:effectLst/>
                        </a:rPr>
                        <a:t>i</a:t>
                      </a:r>
                      <a:r>
                        <a:rPr lang="en-GB" sz="1800" dirty="0">
                          <a:effectLst/>
                        </a:rPr>
                        <a:t>[, j]])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index of the first occurrence of </a:t>
                      </a:r>
                      <a:r>
                        <a:rPr lang="en-US" sz="1800" i="1">
                          <a:effectLst/>
                        </a:rPr>
                        <a:t>x</a:t>
                      </a:r>
                      <a:r>
                        <a:rPr lang="en-US" sz="1800">
                          <a:effectLst/>
                        </a:rPr>
                        <a:t> in </a:t>
                      </a:r>
                      <a:r>
                        <a:rPr lang="en-US" sz="1800" i="1">
                          <a:effectLst/>
                        </a:rPr>
                        <a:t>s</a:t>
                      </a:r>
                      <a:r>
                        <a:rPr lang="en-US" sz="1800">
                          <a:effectLst/>
                        </a:rPr>
                        <a:t> (at or after index </a:t>
                      </a:r>
                      <a:r>
                        <a:rPr lang="en-US" sz="1800" i="1">
                          <a:effectLst/>
                        </a:rPr>
                        <a:t>i</a:t>
                      </a:r>
                      <a:r>
                        <a:rPr lang="en-US" sz="1800">
                          <a:effectLst/>
                        </a:rPr>
                        <a:t> and before index </a:t>
                      </a:r>
                      <a:r>
                        <a:rPr lang="en-US" sz="1800" i="1">
                          <a:effectLst/>
                        </a:rPr>
                        <a:t>j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(8)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60577"/>
                  </a:ext>
                </a:extLst>
              </a:tr>
              <a:tr h="346293">
                <a:tc>
                  <a:txBody>
                    <a:bodyPr/>
                    <a:lstStyle/>
                    <a:p>
                      <a:pPr algn="l"/>
                      <a:r>
                        <a:rPr lang="en-GB" sz="1800" dirty="0" err="1">
                          <a:effectLst/>
                        </a:rPr>
                        <a:t>s.count</a:t>
                      </a:r>
                      <a:r>
                        <a:rPr lang="en-GB" sz="1800" dirty="0">
                          <a:effectLst/>
                        </a:rPr>
                        <a:t>(x)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total number of occurrences of </a:t>
                      </a:r>
                      <a:r>
                        <a:rPr lang="en-US" sz="1800" i="1" dirty="0">
                          <a:effectLst/>
                        </a:rPr>
                        <a:t>x</a:t>
                      </a:r>
                      <a:r>
                        <a:rPr lang="en-US" sz="1800" dirty="0">
                          <a:effectLst/>
                        </a:rPr>
                        <a:t> in </a:t>
                      </a:r>
                      <a:r>
                        <a:rPr lang="en-US" sz="1800" i="1" dirty="0">
                          <a:effectLst/>
                        </a:rPr>
                        <a:t>s</a:t>
                      </a:r>
                      <a:endParaRPr lang="en-US" sz="1800" dirty="0">
                        <a:effectLst/>
                      </a:endParaRP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</a:txBody>
                  <a:tcPr marL="83820" marR="83820" marT="41910" marB="4191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2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84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1D59-FEEE-425E-BF51-EB2F6EC4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Sequence Type – Syntax Similarity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26C38D-BC2A-43B6-931D-01F069A0A7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8176" y="1202324"/>
          <a:ext cx="8213904" cy="5167996"/>
        </p:xfrm>
        <a:graphic>
          <a:graphicData uri="http://schemas.openxmlformats.org/drawingml/2006/table">
            <a:tbl>
              <a:tblPr/>
              <a:tblGrid>
                <a:gridCol w="2957005">
                  <a:extLst>
                    <a:ext uri="{9D8B030D-6E8A-4147-A177-3AD203B41FA5}">
                      <a16:colId xmlns:a16="http://schemas.microsoft.com/office/drawing/2014/main" val="1134561716"/>
                    </a:ext>
                  </a:extLst>
                </a:gridCol>
                <a:gridCol w="3203423">
                  <a:extLst>
                    <a:ext uri="{9D8B030D-6E8A-4147-A177-3AD203B41FA5}">
                      <a16:colId xmlns:a16="http://schemas.microsoft.com/office/drawing/2014/main" val="567887511"/>
                    </a:ext>
                  </a:extLst>
                </a:gridCol>
                <a:gridCol w="2053476">
                  <a:extLst>
                    <a:ext uri="{9D8B030D-6E8A-4147-A177-3AD203B41FA5}">
                      <a16:colId xmlns:a16="http://schemas.microsoft.com/office/drawing/2014/main" val="917781090"/>
                    </a:ext>
                  </a:extLst>
                </a:gridCol>
              </a:tblGrid>
              <a:tr h="215333">
                <a:tc>
                  <a:txBody>
                    <a:bodyPr/>
                    <a:lstStyle/>
                    <a:p>
                      <a:pPr algn="l"/>
                      <a:r>
                        <a:rPr lang="en-GB" sz="900" dirty="0">
                          <a:effectLst/>
                        </a:rPr>
                        <a:t>Operation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Result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Notes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99321"/>
                  </a:ext>
                </a:extLst>
              </a:tr>
              <a:tr h="215333">
                <a:tc>
                  <a:txBody>
                    <a:bodyPr/>
                    <a:lstStyle/>
                    <a:p>
                      <a:pPr algn="l"/>
                      <a:r>
                        <a:rPr lang="en-GB" sz="900" dirty="0">
                          <a:effectLst/>
                        </a:rPr>
                        <a:t>s[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] = x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item </a:t>
                      </a:r>
                      <a:r>
                        <a:rPr lang="en-US" sz="900" i="1">
                          <a:effectLst/>
                        </a:rPr>
                        <a:t>i</a:t>
                      </a:r>
                      <a:r>
                        <a:rPr lang="en-US" sz="900">
                          <a:effectLst/>
                        </a:rPr>
                        <a:t> of </a:t>
                      </a:r>
                      <a:r>
                        <a:rPr lang="en-US" sz="900" i="1">
                          <a:effectLst/>
                        </a:rPr>
                        <a:t>s</a:t>
                      </a:r>
                      <a:r>
                        <a:rPr lang="en-US" sz="900">
                          <a:effectLst/>
                        </a:rPr>
                        <a:t> is replaced by </a:t>
                      </a:r>
                      <a:r>
                        <a:rPr lang="en-US" sz="900" i="1">
                          <a:effectLst/>
                        </a:rPr>
                        <a:t>x</a:t>
                      </a:r>
                      <a:endParaRPr lang="en-US" sz="900">
                        <a:effectLst/>
                      </a:endParaRP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 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58409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en-GB" sz="900" dirty="0">
                          <a:effectLst/>
                        </a:rPr>
                        <a:t>s[</a:t>
                      </a:r>
                      <a:r>
                        <a:rPr lang="en-GB" sz="900" dirty="0" err="1">
                          <a:effectLst/>
                        </a:rPr>
                        <a:t>i:j</a:t>
                      </a:r>
                      <a:r>
                        <a:rPr lang="en-GB" sz="900" dirty="0">
                          <a:effectLst/>
                        </a:rPr>
                        <a:t>] = t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slice of </a:t>
                      </a:r>
                      <a:r>
                        <a:rPr lang="en-US" sz="900" i="1">
                          <a:effectLst/>
                        </a:rPr>
                        <a:t>s</a:t>
                      </a:r>
                      <a:r>
                        <a:rPr lang="en-US" sz="900">
                          <a:effectLst/>
                        </a:rPr>
                        <a:t> from </a:t>
                      </a:r>
                      <a:r>
                        <a:rPr lang="en-US" sz="900" i="1">
                          <a:effectLst/>
                        </a:rPr>
                        <a:t>i</a:t>
                      </a:r>
                      <a:r>
                        <a:rPr lang="en-US" sz="900">
                          <a:effectLst/>
                        </a:rPr>
                        <a:t> to </a:t>
                      </a:r>
                      <a:r>
                        <a:rPr lang="en-US" sz="900" i="1">
                          <a:effectLst/>
                        </a:rPr>
                        <a:t>j</a:t>
                      </a:r>
                      <a:r>
                        <a:rPr lang="en-US" sz="900">
                          <a:effectLst/>
                        </a:rPr>
                        <a:t> is replaced by the contents of the iterable </a:t>
                      </a:r>
                      <a:r>
                        <a:rPr lang="en-US" sz="900" i="1">
                          <a:effectLst/>
                        </a:rPr>
                        <a:t>t</a:t>
                      </a:r>
                      <a:endParaRPr lang="en-US" sz="900">
                        <a:effectLst/>
                      </a:endParaRP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 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049289"/>
                  </a:ext>
                </a:extLst>
              </a:tr>
              <a:tr h="215333">
                <a:tc>
                  <a:txBody>
                    <a:bodyPr/>
                    <a:lstStyle/>
                    <a:p>
                      <a:pPr algn="l"/>
                      <a:r>
                        <a:rPr lang="en-GB" sz="900" dirty="0">
                          <a:effectLst/>
                        </a:rPr>
                        <a:t>del s[</a:t>
                      </a:r>
                      <a:r>
                        <a:rPr lang="en-GB" sz="900" dirty="0" err="1">
                          <a:effectLst/>
                        </a:rPr>
                        <a:t>i:j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same as s[i:j] = []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 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56684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pl-PL" sz="900" dirty="0">
                          <a:effectLst/>
                        </a:rPr>
                        <a:t>s[i:j:k] = t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the elements of s[</a:t>
                      </a:r>
                      <a:r>
                        <a:rPr lang="en-US" sz="900" dirty="0" err="1">
                          <a:effectLst/>
                        </a:rPr>
                        <a:t>i:j:k</a:t>
                      </a:r>
                      <a:r>
                        <a:rPr lang="en-US" sz="900" dirty="0">
                          <a:effectLst/>
                        </a:rPr>
                        <a:t>] are replaced by those of </a:t>
                      </a:r>
                      <a:r>
                        <a:rPr lang="en-US" sz="900" i="1" dirty="0">
                          <a:effectLst/>
                        </a:rPr>
                        <a:t>t</a:t>
                      </a:r>
                      <a:endParaRPr lang="en-US" sz="900" dirty="0">
                        <a:effectLst/>
                      </a:endParaRP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(1)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816111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pl-PL" sz="900" dirty="0">
                          <a:effectLst/>
                        </a:rPr>
                        <a:t>del s[i:j:k]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removes the elements of s[i:j:k] from the list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 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8789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en-GB" sz="900" dirty="0" err="1">
                          <a:effectLst/>
                        </a:rPr>
                        <a:t>s.append</a:t>
                      </a:r>
                      <a:r>
                        <a:rPr lang="en-GB" sz="900" dirty="0">
                          <a:effectLst/>
                        </a:rPr>
                        <a:t>(x)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appends </a:t>
                      </a:r>
                      <a:r>
                        <a:rPr lang="en-US" sz="900" i="1">
                          <a:effectLst/>
                        </a:rPr>
                        <a:t>x</a:t>
                      </a:r>
                      <a:r>
                        <a:rPr lang="en-US" sz="900">
                          <a:effectLst/>
                        </a:rPr>
                        <a:t> to the end of the sequence (same as s[len(s):len(s)] = [x])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 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771368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en-GB" sz="900" dirty="0" err="1">
                          <a:effectLst/>
                        </a:rPr>
                        <a:t>s.clear</a:t>
                      </a:r>
                      <a:r>
                        <a:rPr lang="en-GB" sz="900" dirty="0">
                          <a:effectLst/>
                        </a:rPr>
                        <a:t>()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removes all items from </a:t>
                      </a:r>
                      <a:r>
                        <a:rPr lang="en-US" sz="900" i="1">
                          <a:effectLst/>
                        </a:rPr>
                        <a:t>s</a:t>
                      </a:r>
                      <a:r>
                        <a:rPr lang="en-US" sz="900">
                          <a:effectLst/>
                        </a:rPr>
                        <a:t> (same as dels[:])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(5)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91222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en-GB" sz="900" dirty="0" err="1">
                          <a:effectLst/>
                        </a:rPr>
                        <a:t>s.copy</a:t>
                      </a:r>
                      <a:r>
                        <a:rPr lang="en-GB" sz="900" dirty="0">
                          <a:effectLst/>
                        </a:rPr>
                        <a:t>()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creates a shallow copy of </a:t>
                      </a:r>
                      <a:r>
                        <a:rPr lang="en-US" sz="900" i="1">
                          <a:effectLst/>
                        </a:rPr>
                        <a:t>s</a:t>
                      </a:r>
                      <a:r>
                        <a:rPr lang="en-US" sz="900">
                          <a:effectLst/>
                        </a:rPr>
                        <a:t> (same as s[:])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(5)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48081"/>
                  </a:ext>
                </a:extLst>
              </a:tr>
              <a:tr h="538334">
                <a:tc>
                  <a:txBody>
                    <a:bodyPr/>
                    <a:lstStyle/>
                    <a:p>
                      <a:pPr algn="l"/>
                      <a:r>
                        <a:rPr lang="en-GB" sz="900" dirty="0" err="1">
                          <a:effectLst/>
                        </a:rPr>
                        <a:t>s.extend</a:t>
                      </a:r>
                      <a:r>
                        <a:rPr lang="en-GB" sz="900" dirty="0">
                          <a:effectLst/>
                        </a:rPr>
                        <a:t>(t) or s += t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extends </a:t>
                      </a:r>
                      <a:r>
                        <a:rPr lang="en-US" sz="900" i="1" dirty="0">
                          <a:effectLst/>
                        </a:rPr>
                        <a:t>s</a:t>
                      </a:r>
                      <a:r>
                        <a:rPr lang="en-US" sz="900" dirty="0">
                          <a:effectLst/>
                        </a:rPr>
                        <a:t> with the contents of </a:t>
                      </a:r>
                      <a:r>
                        <a:rPr lang="en-US" sz="900" i="1" dirty="0">
                          <a:effectLst/>
                        </a:rPr>
                        <a:t>t</a:t>
                      </a:r>
                      <a:r>
                        <a:rPr lang="en-US" sz="900" dirty="0">
                          <a:effectLst/>
                        </a:rPr>
                        <a:t> (for the most part the same ass[</a:t>
                      </a:r>
                      <a:r>
                        <a:rPr lang="en-US" sz="900" dirty="0" err="1">
                          <a:effectLst/>
                        </a:rPr>
                        <a:t>len</a:t>
                      </a:r>
                      <a:r>
                        <a:rPr lang="en-US" sz="900" dirty="0">
                          <a:effectLst/>
                        </a:rPr>
                        <a:t>(s):</a:t>
                      </a:r>
                      <a:r>
                        <a:rPr lang="en-US" sz="900" dirty="0" err="1">
                          <a:effectLst/>
                        </a:rPr>
                        <a:t>len</a:t>
                      </a:r>
                      <a:r>
                        <a:rPr lang="en-US" sz="900" dirty="0">
                          <a:effectLst/>
                        </a:rPr>
                        <a:t>(s)] = t)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 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50147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en-GB" sz="900" dirty="0">
                          <a:effectLst/>
                        </a:rPr>
                        <a:t>s *= n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updates </a:t>
                      </a:r>
                      <a:r>
                        <a:rPr lang="en-US" sz="900" i="1">
                          <a:effectLst/>
                        </a:rPr>
                        <a:t>s</a:t>
                      </a:r>
                      <a:r>
                        <a:rPr lang="en-US" sz="900">
                          <a:effectLst/>
                        </a:rPr>
                        <a:t> with its contents repeated </a:t>
                      </a:r>
                      <a:r>
                        <a:rPr lang="en-US" sz="900" i="1">
                          <a:effectLst/>
                        </a:rPr>
                        <a:t>n</a:t>
                      </a:r>
                      <a:r>
                        <a:rPr lang="en-US" sz="900">
                          <a:effectLst/>
                        </a:rPr>
                        <a:t>times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(6)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71051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en-GB" sz="900" dirty="0" err="1">
                          <a:effectLst/>
                        </a:rPr>
                        <a:t>s.insert</a:t>
                      </a:r>
                      <a:r>
                        <a:rPr lang="en-GB" sz="900" dirty="0">
                          <a:effectLst/>
                        </a:rPr>
                        <a:t>(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, x)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inserts </a:t>
                      </a:r>
                      <a:r>
                        <a:rPr lang="en-US" sz="900" i="1">
                          <a:effectLst/>
                        </a:rPr>
                        <a:t>x</a:t>
                      </a:r>
                      <a:r>
                        <a:rPr lang="en-US" sz="900">
                          <a:effectLst/>
                        </a:rPr>
                        <a:t> into </a:t>
                      </a:r>
                      <a:r>
                        <a:rPr lang="en-US" sz="900" i="1">
                          <a:effectLst/>
                        </a:rPr>
                        <a:t>s</a:t>
                      </a:r>
                      <a:r>
                        <a:rPr lang="en-US" sz="900">
                          <a:effectLst/>
                        </a:rPr>
                        <a:t> at the index given by </a:t>
                      </a:r>
                      <a:r>
                        <a:rPr lang="en-US" sz="900" i="1">
                          <a:effectLst/>
                        </a:rPr>
                        <a:t>i</a:t>
                      </a:r>
                      <a:r>
                        <a:rPr lang="en-US" sz="900">
                          <a:effectLst/>
                        </a:rPr>
                        <a:t>(same as s[i:i] = [x])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 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6775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en-GB" sz="900" dirty="0" err="1">
                          <a:effectLst/>
                        </a:rPr>
                        <a:t>s.pop</a:t>
                      </a:r>
                      <a:r>
                        <a:rPr lang="en-GB" sz="900" dirty="0">
                          <a:effectLst/>
                        </a:rPr>
                        <a:t>([</a:t>
                      </a:r>
                      <a:r>
                        <a:rPr lang="en-GB" sz="900" dirty="0" err="1">
                          <a:effectLst/>
                        </a:rPr>
                        <a:t>i</a:t>
                      </a:r>
                      <a:r>
                        <a:rPr lang="en-GB" sz="900" dirty="0">
                          <a:effectLst/>
                        </a:rPr>
                        <a:t>])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retrieves the item at </a:t>
                      </a:r>
                      <a:r>
                        <a:rPr lang="en-US" sz="900" i="1">
                          <a:effectLst/>
                        </a:rPr>
                        <a:t>i</a:t>
                      </a:r>
                      <a:r>
                        <a:rPr lang="en-US" sz="900">
                          <a:effectLst/>
                        </a:rPr>
                        <a:t> and also removes it from </a:t>
                      </a:r>
                      <a:r>
                        <a:rPr lang="en-US" sz="900" i="1">
                          <a:effectLst/>
                        </a:rPr>
                        <a:t>s</a:t>
                      </a:r>
                      <a:endParaRPr lang="en-US" sz="900">
                        <a:effectLst/>
                      </a:endParaRP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(2)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59932"/>
                  </a:ext>
                </a:extLst>
              </a:tr>
              <a:tr h="376833">
                <a:tc>
                  <a:txBody>
                    <a:bodyPr/>
                    <a:lstStyle/>
                    <a:p>
                      <a:pPr algn="l"/>
                      <a:r>
                        <a:rPr lang="en-GB" sz="900" dirty="0" err="1">
                          <a:effectLst/>
                        </a:rPr>
                        <a:t>s.remove</a:t>
                      </a:r>
                      <a:r>
                        <a:rPr lang="en-GB" sz="900" dirty="0">
                          <a:effectLst/>
                        </a:rPr>
                        <a:t>(x)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remove the first item from </a:t>
                      </a:r>
                      <a:r>
                        <a:rPr lang="en-US" sz="900" i="1">
                          <a:effectLst/>
                        </a:rPr>
                        <a:t>s</a:t>
                      </a:r>
                      <a:r>
                        <a:rPr lang="en-US" sz="900">
                          <a:effectLst/>
                        </a:rPr>
                        <a:t> where s[i]is equal to </a:t>
                      </a:r>
                      <a:r>
                        <a:rPr lang="en-US" sz="900" i="1">
                          <a:effectLst/>
                        </a:rPr>
                        <a:t>x</a:t>
                      </a:r>
                      <a:endParaRPr lang="en-US" sz="900">
                        <a:effectLst/>
                      </a:endParaRP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effectLst/>
                        </a:rPr>
                        <a:t>(3)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0876"/>
                  </a:ext>
                </a:extLst>
              </a:tr>
              <a:tr h="215333">
                <a:tc>
                  <a:txBody>
                    <a:bodyPr/>
                    <a:lstStyle/>
                    <a:p>
                      <a:pPr algn="l"/>
                      <a:r>
                        <a:rPr lang="en-GB" sz="900" dirty="0" err="1">
                          <a:effectLst/>
                        </a:rPr>
                        <a:t>s.reverse</a:t>
                      </a:r>
                      <a:r>
                        <a:rPr lang="en-GB" sz="900" dirty="0">
                          <a:effectLst/>
                        </a:rPr>
                        <a:t>()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reverses the items of </a:t>
                      </a:r>
                      <a:r>
                        <a:rPr lang="en-US" sz="900" i="1" dirty="0">
                          <a:effectLst/>
                        </a:rPr>
                        <a:t>s</a:t>
                      </a:r>
                      <a:r>
                        <a:rPr lang="en-US" sz="900" dirty="0">
                          <a:effectLst/>
                        </a:rPr>
                        <a:t> in place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 dirty="0">
                          <a:effectLst/>
                        </a:rPr>
                        <a:t>(4)</a:t>
                      </a:r>
                    </a:p>
                  </a:txBody>
                  <a:tcPr marL="48022" marR="48022" marT="24011" marB="2401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0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995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8678545" cy="4394200"/>
          </a:xfrm>
        </p:spPr>
        <p:txBody>
          <a:bodyPr>
            <a:normAutofit fontScale="92500" lnSpcReduction="20000"/>
          </a:bodyPr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Unordered collections where items are accessed by a key, not by the position in the list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Like a hash in Perl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Collection of arbitrary objects; use object references like lists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Nestable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Can grow and shrink in place like lists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Concatenation, slicing, and other operations that depend on the order of elements do not work on dictionaries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Keys don't have to be strings; they can be any immutable data type, including tuples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 = {}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start a blank dictionary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Matrix[(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key is a tuple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Matrix[(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262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203960"/>
            <a:ext cx="11096625" cy="4759960"/>
          </a:xfrm>
        </p:spPr>
        <p:txBody>
          <a:bodyPr>
            <a:normAutofit fontScale="77500" lnSpcReduction="20000"/>
          </a:bodyPr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Example:</a:t>
            </a:r>
            <a:br>
              <a:rPr lang="en-GB" altLang="en-US" dirty="0"/>
            </a:br>
            <a:endParaRPr lang="en-GB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jobs = {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"David"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"Professor"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Sahan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"Postdoc"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"Shawn"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"Grad student"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(jobs[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Sahan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#output : </a:t>
            </a:r>
            <a:r>
              <a:rPr lang="en-GB" altLang="en-US" dirty="0"/>
              <a:t>Postdoc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Can change in place</a:t>
            </a:r>
            <a:br>
              <a:rPr lang="en-GB" altLang="en-US" dirty="0"/>
            </a:br>
            <a:endParaRPr lang="en-GB" altLang="en-US" dirty="0"/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	&gt;&gt;&gt; jobs['Shawn'] = 'Postdoc’</a:t>
            </a:r>
            <a:br>
              <a:rPr lang="en-GB" altLang="en-US" dirty="0"/>
            </a:br>
            <a:r>
              <a:rPr lang="en-GB" altLang="en-US" dirty="0"/>
              <a:t>	&gt;&gt;&gt; jobs['Shawn’]</a:t>
            </a:r>
            <a:br>
              <a:rPr lang="en-GB" altLang="en-US" dirty="0"/>
            </a:br>
            <a:r>
              <a:rPr lang="en-GB" altLang="en-US" dirty="0"/>
              <a:t>	‘Postdoc'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Lists of keys and values</a:t>
            </a:r>
            <a:br>
              <a:rPr lang="en-GB" altLang="en-US" dirty="0"/>
            </a:br>
            <a:endParaRPr lang="en-GB" altLang="en-US" dirty="0"/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	&gt;&gt;&gt; </a:t>
            </a:r>
            <a:r>
              <a:rPr lang="en-GB" altLang="en-US" dirty="0" err="1"/>
              <a:t>jobs.keys</a:t>
            </a:r>
            <a:r>
              <a:rPr lang="en-GB" altLang="en-US" dirty="0"/>
              <a:t>()</a:t>
            </a:r>
            <a:br>
              <a:rPr lang="en-GB" altLang="en-US" dirty="0"/>
            </a:br>
            <a:r>
              <a:rPr lang="en-GB" altLang="en-US" dirty="0"/>
              <a:t>	['</a:t>
            </a:r>
            <a:r>
              <a:rPr lang="en-GB" altLang="en-US" dirty="0" err="1"/>
              <a:t>Sahan</a:t>
            </a:r>
            <a:r>
              <a:rPr lang="en-GB" altLang="en-US" dirty="0"/>
              <a:t>', 'Shawn', 'David'] # note order is diff</a:t>
            </a:r>
            <a:br>
              <a:rPr lang="en-GB" altLang="en-US" dirty="0"/>
            </a:br>
            <a:r>
              <a:rPr lang="en-GB" altLang="en-US" dirty="0"/>
              <a:t>	&gt;&gt;&gt; </a:t>
            </a:r>
            <a:r>
              <a:rPr lang="en-GB" altLang="en-US" dirty="0" err="1"/>
              <a:t>jobs.values</a:t>
            </a:r>
            <a:r>
              <a:rPr lang="en-GB" altLang="en-US" dirty="0"/>
              <a:t>()</a:t>
            </a:r>
            <a:br>
              <a:rPr lang="en-GB" altLang="en-US" dirty="0"/>
            </a:br>
            <a:r>
              <a:rPr lang="en-GB" altLang="en-US" dirty="0"/>
              <a:t>	['Postdoc', 'Postdoc', 'Professor’]</a:t>
            </a:r>
            <a:br>
              <a:rPr lang="en-GB" altLang="en-US" dirty="0"/>
            </a:br>
            <a:r>
              <a:rPr lang="en-GB" altLang="en-US" dirty="0"/>
              <a:t>	&gt;&gt;&gt; </a:t>
            </a:r>
            <a:r>
              <a:rPr lang="en-GB" altLang="en-US" dirty="0" err="1"/>
              <a:t>jobs.items</a:t>
            </a:r>
            <a:r>
              <a:rPr lang="en-GB" altLang="en-US" dirty="0"/>
              <a:t>()</a:t>
            </a:r>
            <a:br>
              <a:rPr lang="en-GB" altLang="en-US" dirty="0"/>
            </a:br>
            <a:r>
              <a:rPr lang="en-GB" altLang="en-US" dirty="0"/>
              <a:t>	[('</a:t>
            </a:r>
            <a:r>
              <a:rPr lang="en-GB" altLang="en-US" dirty="0" err="1"/>
              <a:t>Sahan</a:t>
            </a:r>
            <a:r>
              <a:rPr lang="en-GB" altLang="en-US" dirty="0"/>
              <a:t>', 'Postdoc'), ('Shawn', 'Postdoc'), ('David', 'Professor')]</a:t>
            </a: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Dictionary Construction and 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33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Dictionary Construction and Access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28BEB-3233-463C-B865-13CBE6EF9126}"/>
              </a:ext>
            </a:extLst>
          </p:cNvPr>
          <p:cNvSpPr/>
          <p:nvPr/>
        </p:nvSpPr>
        <p:spPr>
          <a:xfrm>
            <a:off x="933278" y="1245643"/>
            <a:ext cx="11055522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Example: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jobs = {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"David"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"Professor"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Sahan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"Postdoc"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"Shawn"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"Grad student"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9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(jobs[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Sahan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# output : Postdoc</a:t>
            </a:r>
          </a:p>
          <a:p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Can change in place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jobs[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"Shawn"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"Postdoc"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9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(jobs[</a:t>
            </a:r>
            <a:r>
              <a:rPr lang="en-GB" sz="1900" dirty="0">
                <a:solidFill>
                  <a:srgbClr val="A31515"/>
                </a:solidFill>
                <a:latin typeface="Consolas" panose="020B0609020204030204" pitchFamily="49" charset="0"/>
              </a:rPr>
              <a:t>"Shawn"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GB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Ouput</a:t>
            </a: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 : Postdoc</a:t>
            </a:r>
          </a:p>
          <a:p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Lists of keys and values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9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jobs.keys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# Output : ['</a:t>
            </a:r>
            <a:r>
              <a:rPr lang="en-GB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Sahan</a:t>
            </a: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', 'Shawn', 'David'] # note order is diff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9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jobs.values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# Output : ['Postdoc', 'Postdoc', 'Professor’]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9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jobs.items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# Output : [('</a:t>
            </a:r>
            <a:r>
              <a:rPr lang="en-GB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Sahan</a:t>
            </a: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', 'Postdoc'), ('Shawn', 'Postdoc'), ('David', 'Professor')]</a:t>
            </a:r>
            <a:endParaRPr lang="en-GB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3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79"/>
            <a:ext cx="10050145" cy="5171885"/>
          </a:xfrm>
        </p:spPr>
        <p:txBody>
          <a:bodyPr>
            <a:normAutofit fontScale="92500" lnSpcReduction="20000"/>
          </a:bodyPr>
          <a:lstStyle/>
          <a:p>
            <a:pPr marL="0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Delete an entry (by key)</a:t>
            </a:r>
            <a:br>
              <a:rPr lang="en-GB" altLang="en-US" dirty="0"/>
            </a:br>
            <a:r>
              <a:rPr lang="en-GB" altLang="en-US" dirty="0"/>
              <a:t>	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del d[</a:t>
            </a:r>
            <a:r>
              <a:rPr lang="en-GB" alt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alt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keyname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’]</a:t>
            </a:r>
          </a:p>
          <a:p>
            <a:pPr marL="0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Add an entry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	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d[</a:t>
            </a:r>
            <a:r>
              <a:rPr lang="en-GB" alt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alt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newkey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'] = </a:t>
            </a:r>
            <a:r>
              <a:rPr lang="en-GB" alt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newvalue</a:t>
            </a:r>
            <a:endParaRPr lang="en-GB" altLang="en-US" sz="19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See if a key is in dictionary (two ways)</a:t>
            </a:r>
            <a:br>
              <a:rPr lang="en-GB" altLang="en-US" dirty="0"/>
            </a:br>
            <a:r>
              <a:rPr lang="en-GB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d.has_key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alt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alt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keyname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’) #Python &lt; 3.X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GB" alt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alt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keyname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' in d  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get() method useful to return value but not fail (return None) if key doesn't exist (or can provide a default value)</a:t>
            </a:r>
            <a:br>
              <a:rPr lang="en-GB" altLang="en-US" dirty="0"/>
            </a:br>
            <a:endParaRPr lang="en-GB" altLang="en-US" dirty="0"/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	</a:t>
            </a:r>
            <a:r>
              <a:rPr lang="en-GB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d.get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alt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alt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keyval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', default)</a:t>
            </a:r>
            <a:r>
              <a:rPr lang="ar-SA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‏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update() merges one dictionary with another (overwriting values with same key)</a:t>
            </a:r>
            <a:br>
              <a:rPr lang="en-GB" altLang="en-US" dirty="0"/>
            </a:br>
            <a:endParaRPr lang="en-GB" altLang="en-US" dirty="0"/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	</a:t>
            </a:r>
            <a:r>
              <a:rPr lang="en-GB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d.update</a:t>
            </a: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(d2) </a:t>
            </a:r>
            <a:r>
              <a:rPr lang="en-GB" altLang="en-US" dirty="0"/>
              <a:t>[the dictionary version of concatenation]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Common Dictionary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2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394CFD-932E-4387-90E0-8304257D38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057400"/>
            <a:ext cx="3273425" cy="425196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GB" dirty="0"/>
              <a:t>Python history</a:t>
            </a:r>
          </a:p>
          <a:p>
            <a:r>
              <a:rPr lang="en-GB" dirty="0"/>
              <a:t>Python versions / Setup</a:t>
            </a:r>
          </a:p>
          <a:p>
            <a:r>
              <a:rPr lang="en-GB" dirty="0"/>
              <a:t>Basic Semantics</a:t>
            </a:r>
          </a:p>
          <a:p>
            <a:r>
              <a:rPr lang="en-GB" dirty="0"/>
              <a:t>Hello World</a:t>
            </a:r>
          </a:p>
          <a:p>
            <a:r>
              <a:rPr lang="en-GB" dirty="0"/>
              <a:t>Introductory Code Sample and its understanding</a:t>
            </a:r>
          </a:p>
          <a:p>
            <a:r>
              <a:rPr lang="en-GB" dirty="0"/>
              <a:t>Basic Datatypes/Whitespaces/Comments/Assignment</a:t>
            </a:r>
          </a:p>
          <a:p>
            <a:r>
              <a:rPr lang="en-GB" dirty="0"/>
              <a:t>Operators/logical operators/special operators</a:t>
            </a:r>
          </a:p>
          <a:p>
            <a:r>
              <a:rPr lang="en-US" dirty="0"/>
              <a:t>Input from Key board</a:t>
            </a: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524CB-9EE6-4F12-9A36-E7771CE1A8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485" y="1430531"/>
            <a:ext cx="3273315" cy="371957"/>
          </a:xfrm>
        </p:spPr>
        <p:txBody>
          <a:bodyPr/>
          <a:lstStyle/>
          <a:p>
            <a:pPr algn="ctr"/>
            <a:r>
              <a:rPr lang="en-US" dirty="0"/>
              <a:t>Day 1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9F822-496F-4EAD-B25F-C79B66D1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Agenda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5B8732-21A7-4020-9F85-8461396CC0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08145" y="1441760"/>
            <a:ext cx="3273424" cy="371957"/>
          </a:xfrm>
        </p:spPr>
        <p:txBody>
          <a:bodyPr/>
          <a:lstStyle/>
          <a:p>
            <a:pPr algn="ctr"/>
            <a:r>
              <a:rPr lang="en-US" dirty="0"/>
              <a:t>Day 2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5E68C7-035A-4101-ADA9-798092CF99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8914" y="1445771"/>
            <a:ext cx="3273424" cy="371957"/>
          </a:xfrm>
        </p:spPr>
        <p:txBody>
          <a:bodyPr/>
          <a:lstStyle/>
          <a:p>
            <a:pPr algn="ctr"/>
            <a:r>
              <a:rPr lang="en-US" dirty="0"/>
              <a:t>Day 3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37C185-8951-4A18-95E3-EEE14C6EFF6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057400"/>
            <a:ext cx="3273425" cy="42519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Sequence Type : Strings, List, Tuples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Iteration : While, For loop, Range</a:t>
            </a:r>
          </a:p>
          <a:p>
            <a:r>
              <a:rPr lang="en-US" dirty="0"/>
              <a:t>Flow Control : Break, Continue, Pass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FBD60D-DBA5-4531-B2F0-D6417170695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057400"/>
            <a:ext cx="3273425" cy="41529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Functions : return values, multiple argument, scope , Passing reference</a:t>
            </a:r>
          </a:p>
          <a:p>
            <a:r>
              <a:rPr lang="en-US" dirty="0"/>
              <a:t>Lambda</a:t>
            </a:r>
          </a:p>
          <a:p>
            <a:r>
              <a:rPr lang="en-US" dirty="0"/>
              <a:t>Advance Functions : map, filter, reduce, list comprehensions</a:t>
            </a:r>
          </a:p>
          <a:p>
            <a:r>
              <a:rPr lang="en-US" dirty="0"/>
              <a:t>Logging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141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5620385" cy="4709160"/>
          </a:xfrm>
        </p:spPr>
        <p:txBody>
          <a:bodyPr/>
          <a:lstStyle/>
          <a:p>
            <a:pPr marL="401638" indent="-296863">
              <a:lnSpc>
                <a:spcPct val="81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while loops</a:t>
            </a:r>
          </a:p>
          <a:p>
            <a:pPr marL="401638" indent="-296863">
              <a:lnSpc>
                <a:spcPct val="81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US" altLang="en-US" dirty="0"/>
          </a:p>
          <a:p>
            <a:pPr marL="401638" indent="-296863">
              <a:lnSpc>
                <a:spcPct val="81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for loops</a:t>
            </a:r>
          </a:p>
          <a:p>
            <a:pPr marL="401638" indent="-296863">
              <a:lnSpc>
                <a:spcPct val="81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401638" indent="-296863">
              <a:lnSpc>
                <a:spcPct val="81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range function</a:t>
            </a:r>
          </a:p>
          <a:p>
            <a:pPr marL="401638" indent="-296863">
              <a:lnSpc>
                <a:spcPct val="81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401638" indent="-296863">
              <a:lnSpc>
                <a:spcPct val="81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Flow control within loops: break, continue, pass, and the “loop else”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Iteration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204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8830945" cy="4709160"/>
          </a:xfrm>
        </p:spPr>
        <p:txBody>
          <a:bodyPr/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Example </a:t>
            </a:r>
            <a:br>
              <a:rPr lang="en-GB" altLang="en-US" dirty="0"/>
            </a:b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 &lt;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(count)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count +=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This is the same as count = count + 1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b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altLang="en-US" dirty="0"/>
            </a:br>
            <a:endParaRPr lang="en-GB" altLang="en-US" dirty="0"/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br>
              <a:rPr lang="en-GB" altLang="en-US" dirty="0"/>
            </a:br>
            <a:endParaRPr lang="en-GB" altLang="en-US" dirty="0"/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While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353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7164705" cy="47091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altLang="en-US" dirty="0"/>
              <a:t>Example </a:t>
            </a:r>
            <a:br>
              <a:rPr lang="en-GB" altLang="en-US" dirty="0"/>
            </a:br>
            <a:br>
              <a:rPr lang="en-GB" altLang="en-US" dirty="0"/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(it) </a:t>
            </a:r>
          </a:p>
          <a:p>
            <a:pPr marL="104775" indent="0">
              <a:lnSpc>
                <a:spcPct val="81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401638" indent="-296863">
              <a:lnSpc>
                <a:spcPct val="81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401638" indent="-296863">
              <a:lnSpc>
                <a:spcPct val="81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range(n) returns a list of integers from 0 to n-1.  range(0,10,2) returns a list 0, 2, 4, 6, 8</a:t>
            </a:r>
            <a:br>
              <a:rPr lang="en-GB" altLang="en-US" dirty="0"/>
            </a:br>
            <a:br>
              <a:rPr lang="en-GB" altLang="en-US" dirty="0"/>
            </a:b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GB" dirty="0"/>
              <a:t>or Loops</a:t>
            </a:r>
          </a:p>
        </p:txBody>
      </p:sp>
    </p:spTree>
    <p:extLst>
      <p:ext uri="{BB962C8B-B14F-4D97-AF65-F5344CB8AC3E}">
        <p14:creationId xmlns:p14="http://schemas.microsoft.com/office/powerpoint/2010/main" val="1482842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105265" cy="4709160"/>
          </a:xfrm>
        </p:spPr>
        <p:txBody>
          <a:bodyPr/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General structure of a loop: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br>
              <a:rPr lang="en-GB" altLang="en-US" dirty="0"/>
            </a:b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while &lt;statement&gt; (or for &lt;item&gt; in &lt;object&gt;):</a:t>
            </a:r>
            <a:b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&lt;statements within loop&gt;</a:t>
            </a:r>
            <a:b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if &lt;test1&gt;: break       # exit loop now</a:t>
            </a:r>
            <a:b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if &lt;test2&gt;: continue  # go to top of loop now</a:t>
            </a:r>
            <a:b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if &lt;test3&gt;: pass        # does nothing!</a:t>
            </a:r>
            <a:b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else: 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&lt;other statements&gt; 	# if exited loop without</a:t>
            </a:r>
            <a:b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		# hitting a break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Flow control within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011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735185" cy="4709160"/>
          </a:xfrm>
        </p:spPr>
        <p:txBody>
          <a:bodyPr>
            <a:normAutofit fontScale="85000" lnSpcReduction="20000"/>
          </a:bodyPr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An else statement after a loop is useful for taking care of a case where an item isn't found in a list.  Example:</a:t>
            </a:r>
            <a:br>
              <a:rPr lang="en-GB" altLang="en-US" dirty="0"/>
            </a:br>
            <a:endParaRPr lang="en-GB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 found 4!"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	break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"Don't care about"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 searched but never found 4!"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Using the “loop else”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005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552305" cy="4709160"/>
          </a:xfrm>
        </p:spPr>
        <p:txBody>
          <a:bodyPr/>
          <a:lstStyle/>
          <a:p>
            <a:r>
              <a:rPr lang="en-GB" altLang="en-US" dirty="0"/>
              <a:t>Used with collection data types which can be iterated through (“</a:t>
            </a:r>
            <a:r>
              <a:rPr lang="en-GB" altLang="en-US" dirty="0" err="1"/>
              <a:t>iterables</a:t>
            </a:r>
            <a:r>
              <a:rPr lang="en-GB" altLang="en-US" dirty="0"/>
              <a:t>”):</a:t>
            </a:r>
            <a:br>
              <a:rPr lang="en-GB" altLang="en-US" dirty="0"/>
            </a:br>
            <a:br>
              <a:rPr lang="en-GB" altLang="en-US" dirty="0"/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Mutasem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"Micah"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"Ryan"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"starts with an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"doesn't start with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1638" indent="-296863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for ... in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777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233025" cy="4709160"/>
          </a:xfrm>
        </p:spPr>
        <p:txBody>
          <a:bodyPr/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If we want to go through 2 lists (more later) in parallel, can use zip:</a:t>
            </a: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A =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B =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zip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(A,B):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a*b)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output:</a:t>
            </a:r>
            <a:br>
              <a:rPr lang="en-GB" altLang="en-US" dirty="0"/>
            </a:br>
            <a:r>
              <a:rPr lang="en-GB" altLang="en-US" dirty="0"/>
              <a:t>1 * 4 = 4</a:t>
            </a:r>
            <a:br>
              <a:rPr lang="en-GB" altLang="en-US" dirty="0"/>
            </a:br>
            <a:r>
              <a:rPr lang="en-GB" altLang="en-US" dirty="0"/>
              <a:t>2 * 5 = 10</a:t>
            </a:r>
            <a:br>
              <a:rPr lang="en-GB" altLang="en-US" dirty="0"/>
            </a:br>
            <a:r>
              <a:rPr lang="en-GB" altLang="en-US" dirty="0"/>
              <a:t>3 * 6  = 18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Parallel traversals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36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75CBB43-79D4-4F37-BFE4-AAEA80D59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https://www.hackerrank.com/domains/python?filters%5Bsubdomains%5D%5B%5D=py-introduction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8BB49-EEBF-4F99-9E94-7654AC79D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82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3372210-2113-4123-AD6C-CD6E8B4E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2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BF218-8924-4B9C-B057-2A73BE7DE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203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121265" cy="4709160"/>
          </a:xfrm>
        </p:spPr>
        <p:txBody>
          <a:bodyPr/>
          <a:lstStyle/>
          <a:p>
            <a:r>
              <a:rPr lang="en-US" dirty="0"/>
              <a:t>Define a function: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&lt;function name&gt;(&lt;parameter list&gt;)</a:t>
            </a:r>
          </a:p>
          <a:p>
            <a:r>
              <a:rPr lang="en-US" dirty="0"/>
              <a:t>The function body is indented one level: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return x *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Anything at this level is not part of the function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53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394CFD-932E-4387-90E0-8304257D38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057400"/>
            <a:ext cx="3273425" cy="425196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Exception Handling</a:t>
            </a:r>
          </a:p>
          <a:p>
            <a:r>
              <a:rPr lang="en-US" dirty="0"/>
              <a:t>Python Modules</a:t>
            </a:r>
          </a:p>
          <a:p>
            <a:r>
              <a:rPr lang="en-US" dirty="0"/>
              <a:t>Module: Import and Form ... Import</a:t>
            </a:r>
          </a:p>
          <a:p>
            <a:r>
              <a:rPr lang="en-US" dirty="0"/>
              <a:t>Class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524CB-9EE6-4F12-9A36-E7771CE1A8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485" y="1430531"/>
            <a:ext cx="3273315" cy="371957"/>
          </a:xfrm>
        </p:spPr>
        <p:txBody>
          <a:bodyPr/>
          <a:lstStyle/>
          <a:p>
            <a:pPr algn="ctr"/>
            <a:r>
              <a:rPr lang="en-US" dirty="0"/>
              <a:t>Day 4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9F822-496F-4EAD-B25F-C79B66D1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Agenda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5B8732-21A7-4020-9F85-8461396CC0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08145" y="1441760"/>
            <a:ext cx="3273424" cy="371957"/>
          </a:xfrm>
        </p:spPr>
        <p:txBody>
          <a:bodyPr/>
          <a:lstStyle/>
          <a:p>
            <a:pPr algn="ctr"/>
            <a:r>
              <a:rPr lang="en-US" dirty="0"/>
              <a:t>Day 5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37C185-8951-4A18-95E3-EEE14C6EFF6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057400"/>
            <a:ext cx="3273425" cy="42519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File based operations</a:t>
            </a:r>
          </a:p>
          <a:p>
            <a:r>
              <a:rPr lang="en-US" dirty="0"/>
              <a:t>Introduction to Pandas : Series/Pandas</a:t>
            </a:r>
          </a:p>
          <a:p>
            <a:r>
              <a:rPr lang="en-US" dirty="0"/>
              <a:t>Database connection and operations ( </a:t>
            </a:r>
            <a:r>
              <a:rPr lang="en-US" dirty="0" err="1"/>
              <a:t>MySql,Sql</a:t>
            </a:r>
            <a:r>
              <a:rPr lang="en-US" dirty="0"/>
              <a:t> Lite, Teradata </a:t>
            </a:r>
            <a:r>
              <a:rPr lang="en-US" dirty="0" err="1"/>
              <a:t>etc</a:t>
            </a:r>
            <a:r>
              <a:rPr lang="en-US" dirty="0"/>
              <a:t>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43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121265" cy="4709160"/>
          </a:xfrm>
        </p:spPr>
        <p:txBody>
          <a:bodyPr>
            <a:normAutofit fontScale="92500" lnSpcReduction="20000"/>
          </a:bodyPr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All functions in Python return something.  If a return statement is not given, then by default, Python returns None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Beware of assigning a variable to the result of a function which returns None.  For example, the append function changes the list but does not return a value:</a:t>
            </a: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</a:p>
          <a:p>
            <a:pPr marL="95052" indent="0">
              <a:lnSpc>
                <a:spcPct val="93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Output :</a:t>
            </a:r>
            <a:br>
              <a:rPr lang="en-GB" altLang="en-US" dirty="0"/>
            </a:br>
            <a:r>
              <a:rPr lang="en-GB" altLang="en-US" dirty="0"/>
              <a:t>None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Functions without return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369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8587105" cy="4709160"/>
          </a:xfrm>
        </p:spPr>
        <p:txBody>
          <a:bodyPr/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Can return multiple values by packaging them into a tuple</a:t>
            </a:r>
            <a:br>
              <a:rPr lang="en-GB" altLang="en-US" dirty="0"/>
            </a:b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onetwothree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x*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x*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onetwothree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Output: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(3, 6, 9)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Multiple return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245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369425" cy="4709160"/>
          </a:xfrm>
        </p:spPr>
        <p:txBody>
          <a:bodyPr/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Like C or Java, can define a function to supply a default value for an argument if one isn't specified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lineno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at line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(message,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"WARN"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lineno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Default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677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Scope : LEGB Rule</a:t>
            </a:r>
            <a:endParaRPr lang="en-GB" dirty="0"/>
          </a:p>
        </p:txBody>
      </p:sp>
      <p:pic>
        <p:nvPicPr>
          <p:cNvPr id="6146" name="Picture 2" descr="The LEGB scope lookup rule. When a variable is referenced, Python searches for it in this order: in the local scope, in any enclosing functionsâ local scopes, in the global scope, and finally in the built-in scope. The first occurrence wins. The place in your code where a variable is assigned usually determines its scope. In Python 3.X, nonlocal declarations can also force names to be mapped to enclosing function scopes, whether assigned or not.">
            <a:extLst>
              <a:ext uri="{FF2B5EF4-FFF2-40B4-BE49-F238E27FC236}">
                <a16:creationId xmlns:a16="http://schemas.microsoft.com/office/drawing/2014/main" id="{F4B3873A-02E5-4C5C-BD5A-BF575FE0B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" b="4019"/>
          <a:stretch/>
        </p:blipFill>
        <p:spPr bwMode="auto">
          <a:xfrm>
            <a:off x="2304878" y="1290680"/>
            <a:ext cx="7567441" cy="5156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35440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4584065" cy="4709160"/>
          </a:xfrm>
          <a:ln w="254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global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 = a + b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gives 4+5=9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not defined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Scope example</a:t>
            </a:r>
            <a:endParaRPr lang="en-GB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2EE0BBF-7CCF-4BD5-BDFA-219400F29037}"/>
              </a:ext>
            </a:extLst>
          </p:cNvPr>
          <p:cNvSpPr txBox="1">
            <a:spLocks/>
          </p:cNvSpPr>
          <p:nvPr/>
        </p:nvSpPr>
        <p:spPr>
          <a:xfrm>
            <a:off x="6096000" y="1275080"/>
            <a:ext cx="5007082" cy="4709160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global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global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a + b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gives 4+5=9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variable accessible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5052" indent="0">
              <a:lnSpc>
                <a:spcPct val="93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43519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710545" cy="4709160"/>
          </a:xfrm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Everything in Python is a reference.</a:t>
            </a:r>
            <a:r>
              <a:rPr lang="en-GB" altLang="en-US" dirty="0"/>
              <a:t>  However, note also that immutable objects are not changeable --- so changes to immutable objects within a function only change what object the name points to (and do not affect the caller, unless it's a global variable)</a:t>
            </a:r>
            <a:r>
              <a:rPr lang="ar-SA" altLang="en-US" dirty="0"/>
              <a:t>‏</a:t>
            </a: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For immutable objects (e.g., integers, strings, tuples), Python 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acts like </a:t>
            </a:r>
            <a:r>
              <a:rPr lang="en-GB" altLang="en-US" dirty="0"/>
              <a:t>C's pass by value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For mutable objects (e.g., lists), Python 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acts like </a:t>
            </a:r>
            <a:r>
              <a:rPr lang="en-GB" altLang="en-US" dirty="0"/>
              <a:t>C's pass by reference; in-place changes to mutable objects can affect the caller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By value / By 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711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619105" cy="50850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795E26"/>
                </a:solidFill>
                <a:latin typeface="Consolas" panose="020B0609020204030204" pitchFamily="49" charset="0"/>
              </a:rPr>
              <a:t>f1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	x = x * 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	y = y * 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(x, y)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# 0 [1, 2, 1, 2]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795E26"/>
                </a:solidFill>
                <a:latin typeface="Consolas" panose="020B0609020204030204" pitchFamily="49" charset="0"/>
              </a:rPr>
              <a:t>f2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	x = x * 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	y[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y[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(x, y)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# 0 [2, 2]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[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f1(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(a, b)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# 0 [1, 2]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f2(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(a, b)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# 0 [2, 2]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4775" indent="0">
              <a:lnSpc>
                <a:spcPct val="100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reference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00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8333105" cy="4709160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Variable number of arguments can be passed to function as follows</a:t>
            </a: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result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result +=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#6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3,5,8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Passing variable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103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381760"/>
            <a:ext cx="11116838" cy="4597400"/>
          </a:xfrm>
        </p:spPr>
        <p:txBody>
          <a:bodyPr>
            <a:normAutofit fontScale="92500" lnSpcReduction="10000"/>
          </a:bodyPr>
          <a:lstStyle/>
          <a:p>
            <a:pPr marL="364366" indent="-269314">
              <a:lnSpc>
                <a:spcPct val="62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The caller of a function can place the arguments in the correct order (“positional arguments”), but alternatively, some arguments can be designated by keywords</a:t>
            </a:r>
          </a:p>
          <a:p>
            <a:pPr marL="364366" indent="-269314">
              <a:lnSpc>
                <a:spcPct val="62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95052" indent="0">
              <a:lnSpc>
                <a:spcPct val="62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95052" indent="0">
              <a:lnSpc>
                <a:spcPct val="62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Note: this example calls the function with the arguments in the wrong order, but the arguments are passed with keyword syntax so it doesn't matter:</a:t>
            </a: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"Sherrill"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"David"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64366" indent="-269314">
              <a:lnSpc>
                <a:spcPct val="62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US" altLang="en-US" dirty="0"/>
          </a:p>
          <a:p>
            <a:pPr marL="364366" indent="-269314">
              <a:lnSpc>
                <a:spcPct val="62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US" altLang="en-US" dirty="0"/>
              <a:t>O</a:t>
            </a:r>
            <a:r>
              <a:rPr lang="en-GB" altLang="en-US" dirty="0" err="1"/>
              <a:t>utput</a:t>
            </a:r>
            <a:endParaRPr lang="en-GB" altLang="en-US" dirty="0"/>
          </a:p>
          <a:p>
            <a:pPr marL="95052" indent="0">
              <a:lnSpc>
                <a:spcPct val="62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Hello, David Sherrill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Keyword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789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8404225" cy="4709160"/>
          </a:xfrm>
        </p:spPr>
        <p:txBody>
          <a:bodyPr/>
          <a:lstStyle/>
          <a:p>
            <a:pPr marL="364366" indent="-269314">
              <a:lnSpc>
                <a:spcPct val="62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pPr marL="364366" indent="-269314">
              <a:lnSpc>
                <a:spcPct val="62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US" altLang="en-US" dirty="0"/>
              <a:t>When using both </a:t>
            </a:r>
            <a:r>
              <a:rPr lang="en-US" altLang="en-US" dirty="0" err="1"/>
              <a:t>args</a:t>
            </a:r>
            <a:r>
              <a:rPr lang="en-US" altLang="en-US" dirty="0"/>
              <a:t> and </a:t>
            </a:r>
            <a:r>
              <a:rPr lang="en-US" altLang="en-US" dirty="0" err="1"/>
              <a:t>kwargs</a:t>
            </a:r>
            <a:r>
              <a:rPr lang="en-US" altLang="en-US" dirty="0"/>
              <a:t> in the same function definition, *</a:t>
            </a:r>
            <a:r>
              <a:rPr lang="en-US" altLang="en-US" dirty="0" err="1"/>
              <a:t>args</a:t>
            </a:r>
            <a:r>
              <a:rPr lang="en-US" altLang="en-US" dirty="0"/>
              <a:t> must occur before **</a:t>
            </a:r>
            <a:r>
              <a:rPr lang="en-US" altLang="en-US" dirty="0" err="1"/>
              <a:t>kwargs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,**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kwargs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	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kwargs.items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	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(item)</a:t>
            </a:r>
          </a:p>
          <a:p>
            <a:pPr marL="0" indent="0">
              <a:buNone/>
            </a:pP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Mixing keyword and positional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46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8417B9-0F81-4581-9C74-ED9A877515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199"/>
            <a:ext cx="5701665" cy="4598581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“bridge the gap between C and the shell” </a:t>
            </a:r>
            <a:r>
              <a:rPr lang="en-GB" dirty="0"/>
              <a:t>- Guido Van Rossum</a:t>
            </a:r>
          </a:p>
          <a:p>
            <a:endParaRPr lang="en-GB" dirty="0"/>
          </a:p>
          <a:p>
            <a:r>
              <a:rPr lang="en-US" dirty="0"/>
              <a:t>Python supports </a:t>
            </a:r>
            <a:r>
              <a:rPr lang="en-US" b="1" dirty="0"/>
              <a:t>multiple</a:t>
            </a:r>
            <a:r>
              <a:rPr lang="en-US" dirty="0"/>
              <a:t> programming paradigms</a:t>
            </a:r>
          </a:p>
          <a:p>
            <a:pPr lvl="1"/>
            <a:r>
              <a:rPr lang="en-US" dirty="0"/>
              <a:t>Object-oriented</a:t>
            </a:r>
          </a:p>
          <a:p>
            <a:pPr lvl="1"/>
            <a:r>
              <a:rPr lang="en-US" dirty="0"/>
              <a:t>Procedural </a:t>
            </a:r>
          </a:p>
          <a:p>
            <a:pPr lvl="1"/>
            <a:r>
              <a:rPr lang="en-US" dirty="0"/>
              <a:t>Imperative</a:t>
            </a:r>
          </a:p>
          <a:p>
            <a:pPr lvl="1"/>
            <a:r>
              <a:rPr lang="en-US" dirty="0"/>
              <a:t>Functional programming </a:t>
            </a:r>
          </a:p>
          <a:p>
            <a:r>
              <a:rPr lang="en-US" dirty="0"/>
              <a:t>It is a </a:t>
            </a:r>
            <a:r>
              <a:rPr lang="en-GB" b="1" dirty="0"/>
              <a:t>Dynamically Typed Language</a:t>
            </a:r>
          </a:p>
          <a:p>
            <a:r>
              <a:rPr lang="en-US" dirty="0"/>
              <a:t>Uses Indention for structuring code</a:t>
            </a:r>
          </a:p>
          <a:p>
            <a:endParaRPr lang="en-US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8A989C-912A-493C-80DC-1A7E361F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  <a:endParaRPr lang="en-GB" dirty="0"/>
          </a:p>
        </p:txBody>
      </p:sp>
      <p:pic>
        <p:nvPicPr>
          <p:cNvPr id="1036" name="Picture 12" descr="https://www.probytes.net/wp-content/uploads/2018/01/r_389776_tqMPa-1.jpg">
            <a:extLst>
              <a:ext uri="{FF2B5EF4-FFF2-40B4-BE49-F238E27FC236}">
                <a16:creationId xmlns:a16="http://schemas.microsoft.com/office/drawing/2014/main" id="{8B6A6C30-F4A8-4C6C-BC72-24DE7137F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1" y="0"/>
            <a:ext cx="538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20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8AAE3-A60E-409D-B55D-B24FF67A08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1320145" cy="4610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are special syntax that are used in functions to pass a variable number of arguments to a function.</a:t>
            </a:r>
          </a:p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occur before **</a:t>
            </a:r>
            <a:r>
              <a:rPr lang="en-US" dirty="0" err="1"/>
              <a:t>kwargs</a:t>
            </a:r>
            <a:r>
              <a:rPr lang="en-US" dirty="0"/>
              <a:t> in a function definition.</a:t>
            </a:r>
          </a:p>
          <a:p>
            <a:r>
              <a:rPr lang="en-US" dirty="0"/>
              <a:t>If the intent is to mix and match argument types the order of the declaration needs to work like this.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def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example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arg_1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arg_2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kw_1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kw_2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blobfish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**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kwargs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/>
              <a:t>   …….</a:t>
            </a:r>
          </a:p>
          <a:p>
            <a:r>
              <a:rPr lang="en-US" dirty="0"/>
              <a:t>You can use any name you want; </a:t>
            </a:r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 are only by convention and not a requirement. For example, you can use *foo instead of *</a:t>
            </a:r>
            <a:r>
              <a:rPr lang="en-US" dirty="0" err="1"/>
              <a:t>args</a:t>
            </a:r>
            <a:r>
              <a:rPr lang="en-US" dirty="0"/>
              <a:t> or **foo instead of **</a:t>
            </a:r>
            <a:r>
              <a:rPr lang="en-US" dirty="0" err="1"/>
              <a:t>kwargs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5F2A9-7FD3-4305-A47D-0E8F0807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Mixing keyword and positional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775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67670F-4ECC-4531-B5BE-AB1496C648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1238865" cy="4610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myFun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arg0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arg2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arg3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"arg0:"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,arg0)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"arg1:"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arg1) 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"arg2:"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arg2) 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"arg3:"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arg3)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"Testing"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Fucntions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"Arguments"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,*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kwargs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"Testing"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"arg2"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Fucntions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"arg3"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"Arguments"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myFun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,**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kwargs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BECF75-5F17-4681-8B12-4ADB8741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Mixing keyword and positional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463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344785" cy="4709160"/>
          </a:xfrm>
        </p:spPr>
        <p:txBody>
          <a:bodyPr>
            <a:normAutofit lnSpcReduction="10000"/>
          </a:bodyPr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Dictionaries will be discussed later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dict-args.py: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def </a:t>
            </a:r>
            <a:r>
              <a:rPr lang="en-GB" altLang="en-US" dirty="0" err="1"/>
              <a:t>print_dict</a:t>
            </a:r>
            <a:r>
              <a:rPr lang="en-GB" altLang="en-US" dirty="0"/>
              <a:t>(**</a:t>
            </a:r>
            <a:r>
              <a:rPr lang="en-GB" altLang="en-US" dirty="0" err="1"/>
              <a:t>kwargs</a:t>
            </a:r>
            <a:r>
              <a:rPr lang="en-GB" altLang="en-US" dirty="0"/>
              <a:t>):</a:t>
            </a:r>
            <a:br>
              <a:rPr lang="en-GB" altLang="en-US" dirty="0"/>
            </a:br>
            <a:r>
              <a:rPr lang="en-GB" altLang="en-US" dirty="0"/>
              <a:t>  for key in </a:t>
            </a:r>
            <a:r>
              <a:rPr lang="en-GB" altLang="en-US" dirty="0" err="1"/>
              <a:t>kwargs.keys</a:t>
            </a:r>
            <a:r>
              <a:rPr lang="en-GB" altLang="en-US" dirty="0"/>
              <a:t>():</a:t>
            </a:r>
            <a:br>
              <a:rPr lang="en-GB" altLang="en-US" dirty="0"/>
            </a:br>
            <a:r>
              <a:rPr lang="en-GB" altLang="en-US" dirty="0"/>
              <a:t>    print "%s = %s" % (key, </a:t>
            </a:r>
            <a:r>
              <a:rPr lang="en-GB" altLang="en-US" dirty="0" err="1"/>
              <a:t>kwargs</a:t>
            </a:r>
            <a:r>
              <a:rPr lang="en-GB" altLang="en-US" dirty="0"/>
              <a:t>[key])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 err="1"/>
              <a:t>user_info</a:t>
            </a:r>
            <a:r>
              <a:rPr lang="en-GB" altLang="en-US" dirty="0"/>
              <a:t> = </a:t>
            </a:r>
            <a:r>
              <a:rPr lang="en-GB" altLang="en-US" dirty="0" err="1"/>
              <a:t>dict</a:t>
            </a:r>
            <a:r>
              <a:rPr lang="en-GB" altLang="en-US" dirty="0"/>
              <a:t>(name="David", </a:t>
            </a:r>
            <a:r>
              <a:rPr lang="en-GB" altLang="en-US" dirty="0" err="1"/>
              <a:t>uid</a:t>
            </a:r>
            <a:r>
              <a:rPr lang="en-GB" altLang="en-US" dirty="0"/>
              <a:t>=593, </a:t>
            </a:r>
            <a:r>
              <a:rPr lang="en-GB" altLang="en-US" dirty="0" err="1"/>
              <a:t>homedir</a:t>
            </a:r>
            <a:r>
              <a:rPr lang="en-GB" altLang="en-US" dirty="0"/>
              <a:t>="/home/users/</a:t>
            </a:r>
            <a:r>
              <a:rPr lang="en-GB" altLang="en-US" dirty="0" err="1"/>
              <a:t>david</a:t>
            </a:r>
            <a:r>
              <a:rPr lang="en-GB" altLang="en-US" dirty="0"/>
              <a:t>")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 err="1"/>
              <a:t>print_dict</a:t>
            </a:r>
            <a:r>
              <a:rPr lang="en-GB" altLang="en-US" dirty="0"/>
              <a:t>(**</a:t>
            </a:r>
            <a:r>
              <a:rPr lang="en-GB" altLang="en-US" dirty="0" err="1"/>
              <a:t>user_info</a:t>
            </a:r>
            <a:r>
              <a:rPr lang="en-GB" altLang="en-US" dirty="0"/>
              <a:t>) # note: need ** here!!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output: (note: dictionary entries are unordered)</a:t>
            </a:r>
            <a:br>
              <a:rPr lang="en-GB" altLang="en-US" dirty="0"/>
            </a:br>
            <a:r>
              <a:rPr lang="en-GB" altLang="en-US" dirty="0" err="1"/>
              <a:t>uid</a:t>
            </a:r>
            <a:r>
              <a:rPr lang="en-GB" altLang="en-US" dirty="0"/>
              <a:t> = 593</a:t>
            </a:r>
            <a:br>
              <a:rPr lang="en-GB" altLang="en-US" dirty="0"/>
            </a:br>
            <a:r>
              <a:rPr lang="en-GB" altLang="en-US" dirty="0"/>
              <a:t>name = David</a:t>
            </a:r>
            <a:br>
              <a:rPr lang="en-GB" altLang="en-US" dirty="0"/>
            </a:br>
            <a:r>
              <a:rPr lang="en-GB" altLang="en-US" dirty="0" err="1"/>
              <a:t>homedir</a:t>
            </a:r>
            <a:r>
              <a:rPr lang="en-GB" altLang="en-US" dirty="0"/>
              <a:t> = /home/users/</a:t>
            </a:r>
            <a:r>
              <a:rPr lang="en-GB" altLang="en-US" dirty="0" err="1"/>
              <a:t>david</a:t>
            </a:r>
            <a:endParaRPr lang="en-GB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Passing dictionaries to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980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8160385" cy="4709160"/>
          </a:xfrm>
        </p:spPr>
        <p:txBody>
          <a:bodyPr/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Note: dictionaries can be passed as arguments even to “normal” functions wanting positional arguments!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dict-args.py: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def area(x, y, units="inches"):</a:t>
            </a:r>
            <a:br>
              <a:rPr lang="en-GB" altLang="en-US" dirty="0"/>
            </a:br>
            <a:r>
              <a:rPr lang="en-GB" altLang="en-US" dirty="0"/>
              <a:t>  print x*y, "square %s" % units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 err="1"/>
              <a:t>area_info</a:t>
            </a:r>
            <a:r>
              <a:rPr lang="en-GB" altLang="en-US" dirty="0"/>
              <a:t> = </a:t>
            </a:r>
            <a:r>
              <a:rPr lang="en-GB" altLang="en-US" dirty="0" err="1"/>
              <a:t>dict</a:t>
            </a:r>
            <a:r>
              <a:rPr lang="en-GB" altLang="en-US" dirty="0"/>
              <a:t>(x=2, y=3, units="</a:t>
            </a:r>
            <a:r>
              <a:rPr lang="en-GB" altLang="en-US" dirty="0" err="1"/>
              <a:t>centimeters</a:t>
            </a:r>
            <a:r>
              <a:rPr lang="en-GB" altLang="en-US" dirty="0"/>
              <a:t>")</a:t>
            </a:r>
            <a:br>
              <a:rPr lang="en-GB" altLang="en-US" dirty="0"/>
            </a:br>
            <a:r>
              <a:rPr lang="en-GB" altLang="en-US" dirty="0"/>
              <a:t>area(**</a:t>
            </a:r>
            <a:r>
              <a:rPr lang="en-GB" altLang="en-US" dirty="0" err="1"/>
              <a:t>area_info</a:t>
            </a:r>
            <a:r>
              <a:rPr lang="en-GB" altLang="en-US" dirty="0"/>
              <a:t>)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output: 6 square </a:t>
            </a:r>
            <a:r>
              <a:rPr lang="en-GB" altLang="en-US" dirty="0" err="1"/>
              <a:t>centimeters</a:t>
            </a:r>
            <a:br>
              <a:rPr lang="en-GB" altLang="en-US" dirty="0"/>
            </a:br>
            <a:br>
              <a:rPr lang="en-GB" altLang="en-US" dirty="0"/>
            </a:br>
            <a:endParaRPr lang="en-GB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Dictionary 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064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354945" cy="4709160"/>
          </a:xfrm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US" altLang="en-US" dirty="0"/>
              <a:t>Lambda functions are single-expression functions that are not necessarily bound to a name (anonymous).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US" altLang="en-US" dirty="0"/>
              <a:t>Lambda functions can’t use regular Python statements and </a:t>
            </a:r>
            <a:r>
              <a:rPr lang="en-US" altLang="en-US" b="1" dirty="0"/>
              <a:t>always include an implicit return statement.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Can only contain an expression in the function definition, not a block of statements (e.g., no if statements, etc)</a:t>
            </a:r>
            <a:r>
              <a:rPr lang="ar-SA" altLang="en-US" dirty="0"/>
              <a:t>‏</a:t>
            </a: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The programmer can decide whether or not to assign lambda function a name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US" dirty="0"/>
              <a:t>The following syntax is used to declare a lambda function:</a:t>
            </a:r>
          </a:p>
          <a:p>
            <a:pPr marL="95052" indent="0">
              <a:lnSpc>
                <a:spcPct val="93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dirty="0">
                <a:solidFill>
                  <a:srgbClr val="98C379"/>
                </a:solidFill>
                <a:latin typeface="Menlo"/>
              </a:rPr>
              <a:t>			lambda</a:t>
            </a:r>
            <a:r>
              <a:rPr lang="en-GB" dirty="0">
                <a:solidFill>
                  <a:srgbClr val="ABB2BF"/>
                </a:solidFill>
                <a:latin typeface="Menlo"/>
              </a:rPr>
              <a:t>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Menlo"/>
              </a:rPr>
              <a:t>argument(s)</a:t>
            </a:r>
            <a:r>
              <a:rPr lang="en-GB" dirty="0">
                <a:solidFill>
                  <a:srgbClr val="ABB2BF"/>
                </a:solidFill>
                <a:latin typeface="Menlo"/>
              </a:rPr>
              <a:t>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expression</a:t>
            </a:r>
            <a:r>
              <a:rPr lang="en-GB" dirty="0">
                <a:solidFill>
                  <a:srgbClr val="ABB2BF"/>
                </a:solidFill>
                <a:latin typeface="Menlo"/>
              </a:rPr>
              <a:t> </a:t>
            </a:r>
            <a:endParaRPr lang="en-GB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Advanced Functions : Lambda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447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050145" cy="4983480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Simple example:</a:t>
            </a:r>
            <a:br>
              <a:rPr lang="en-GB" altLang="en-US" dirty="0"/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addFunc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addFunc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GB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#Lambda function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:x+y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#Lambda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Fucntion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can be assigned a name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addLambda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x + y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addLambda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Advanced Functions : Lambda Code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834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8038465" cy="5034280"/>
          </a:xfrm>
        </p:spPr>
        <p:txBody>
          <a:bodyPr>
            <a:normAutofit fontScale="77500" lnSpcReduction="20000"/>
          </a:bodyPr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Map calls a given function on every element of a sequence.</a:t>
            </a:r>
            <a:r>
              <a:rPr lang="en-US" altLang="en-US" dirty="0"/>
              <a:t>Basic syntax :</a:t>
            </a:r>
          </a:p>
          <a:p>
            <a:pPr marL="95052" indent="0">
              <a:lnSpc>
                <a:spcPct val="93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US" altLang="en-US" dirty="0"/>
              <a:t>          </a:t>
            </a:r>
            <a:r>
              <a:rPr lang="en-US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dirty="0"/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function_object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iterable1, iterable2,...</a:t>
            </a:r>
            <a:r>
              <a:rPr lang="en-US" altLang="en-US" dirty="0"/>
              <a:t>)</a:t>
            </a:r>
          </a:p>
          <a:p>
            <a:pPr marL="95052" indent="0">
              <a:lnSpc>
                <a:spcPct val="100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x*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 = [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mapElement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(double, a):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mapElement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#[2, 4, 6]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#Alternatively using Lambda: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 = [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mapElement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x*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), a):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mapElement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Advanced Functions : map</a:t>
            </a:r>
            <a:endParaRPr lang="en-GB" dirty="0"/>
          </a:p>
        </p:txBody>
      </p:sp>
      <p:pic>
        <p:nvPicPr>
          <p:cNvPr id="2051" name="Picture 3" descr="https://leblancfg.com/img/map_function.png">
            <a:extLst>
              <a:ext uri="{FF2B5EF4-FFF2-40B4-BE49-F238E27FC236}">
                <a16:creationId xmlns:a16="http://schemas.microsoft.com/office/drawing/2014/main" id="{2C3DDFF3-FBF1-4B49-98BC-99D5DD56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80" y="283083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94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653905" cy="5034280"/>
          </a:xfrm>
        </p:spPr>
        <p:txBody>
          <a:bodyPr/>
          <a:lstStyle/>
          <a:p>
            <a:r>
              <a:rPr lang="en-US" dirty="0"/>
              <a:t>Can also apply a map to functions taking more than one argument, Such as in following example we are passing two lists to the lambda functions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#[5,7,9]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Advanced Functions : 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779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680065" cy="4709160"/>
          </a:xfrm>
        </p:spPr>
        <p:txBody>
          <a:bodyPr>
            <a:normAutofit fontScale="92500" lnSpcReduction="10000"/>
          </a:bodyPr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Like map, the filter function works on </a:t>
            </a:r>
            <a:r>
              <a:rPr lang="en-GB" altLang="en-US" dirty="0" err="1"/>
              <a:t>iterable</a:t>
            </a:r>
            <a:r>
              <a:rPr lang="en-GB" altLang="en-US" dirty="0"/>
              <a:t>.  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And unlike map, </a:t>
            </a:r>
          </a:p>
          <a:p>
            <a:pPr marL="707266" lvl="1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US" altLang="en-US" dirty="0"/>
              <a:t>It can only have one </a:t>
            </a:r>
            <a:r>
              <a:rPr lang="en-US" altLang="en-US" dirty="0" err="1"/>
              <a:t>iterable</a:t>
            </a:r>
            <a:r>
              <a:rPr lang="en-US" altLang="en-US" dirty="0"/>
              <a:t> as input </a:t>
            </a:r>
          </a:p>
          <a:p>
            <a:pPr marL="707266" lvl="1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It returns only a selected list of items that matches some criterion.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US" altLang="en-US" dirty="0"/>
              <a:t>B</a:t>
            </a:r>
            <a:r>
              <a:rPr lang="en-GB" altLang="en-US" dirty="0" err="1"/>
              <a:t>asic</a:t>
            </a:r>
            <a:r>
              <a:rPr lang="en-GB" altLang="en-US" dirty="0"/>
              <a:t> Syntax :</a:t>
            </a:r>
          </a:p>
          <a:p>
            <a:pPr marL="95052" indent="0">
              <a:lnSpc>
                <a:spcPct val="93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			</a:t>
            </a: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filter</a:t>
            </a:r>
            <a:r>
              <a:rPr lang="en-GB" altLang="en-US" dirty="0"/>
              <a:t>(</a:t>
            </a:r>
            <a:r>
              <a:rPr lang="en-GB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function_object</a:t>
            </a:r>
            <a:r>
              <a:rPr lang="en-GB" altLang="en-US" dirty="0"/>
              <a:t>, </a:t>
            </a:r>
            <a:r>
              <a:rPr lang="en-GB" alt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iterable</a:t>
            </a:r>
            <a:r>
              <a:rPr lang="en-GB" altLang="en-US" dirty="0"/>
              <a:t>)</a:t>
            </a:r>
          </a:p>
          <a:p>
            <a:pPr marL="95052" indent="0">
              <a:lnSpc>
                <a:spcPct val="93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  <a:p>
            <a:r>
              <a:rPr lang="en-GB" altLang="en-US" dirty="0"/>
              <a:t>Example :  Filter odd numbers:</a:t>
            </a:r>
            <a:br>
              <a:rPr lang="en-GB" altLang="en-US" dirty="0"/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x%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#[-4, -2, 0, 2]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recall range doesn't include last value given in range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Advanced Functions : filter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600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7774305" cy="5034280"/>
          </a:xfrm>
        </p:spPr>
        <p:txBody>
          <a:bodyPr>
            <a:normAutofit fontScale="85000" lnSpcReduction="10000"/>
          </a:bodyPr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dirty="0"/>
              <a:t>Like the map and filter functions, the reduce() function receives two arguments, a function and an </a:t>
            </a:r>
            <a:r>
              <a:rPr lang="en-US" altLang="en-US" dirty="0" err="1"/>
              <a:t>iterable</a:t>
            </a:r>
            <a:endParaRPr lang="en-GB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Each operation acts on the result of the last operation and the next item in the </a:t>
            </a:r>
            <a:r>
              <a:rPr lang="en-US" altLang="en-US" dirty="0" err="1"/>
              <a:t>iterable</a:t>
            </a:r>
            <a:endParaRPr lang="en-US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dirty="0"/>
              <a:t>Also, it doesn't return another </a:t>
            </a:r>
            <a:r>
              <a:rPr lang="en-US" dirty="0" err="1"/>
              <a:t>iterable</a:t>
            </a:r>
            <a:r>
              <a:rPr lang="en-US" dirty="0"/>
              <a:t>, instead it returns a single value.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dirty="0"/>
              <a:t>In Python 2, reduce() was a built-in function. However, in Python 3, it is moved to </a:t>
            </a:r>
            <a:r>
              <a:rPr lang="en-US" dirty="0" err="1"/>
              <a:t>functools</a:t>
            </a:r>
            <a:r>
              <a:rPr lang="en-US" dirty="0"/>
              <a:t>  module. </a:t>
            </a:r>
          </a:p>
          <a:p>
            <a:pPr fontAlgn="base"/>
            <a:r>
              <a:rPr lang="en-US" dirty="0">
                <a:solidFill>
                  <a:srgbClr val="444444"/>
                </a:solidFill>
                <a:latin typeface="Open Sans"/>
              </a:rPr>
              <a:t>The syntax of the 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reduce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 function is as follows: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444444"/>
                </a:solidFill>
                <a:latin typeface="Open Sans"/>
              </a:rPr>
              <a:t>                    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reduce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sequence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initial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])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-&gt;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value</a:t>
            </a:r>
            <a:endParaRPr lang="en-US" dirty="0">
              <a:solidFill>
                <a:srgbClr val="444444"/>
              </a:solidFill>
              <a:latin typeface="Open Sans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dirty="0"/>
              <a:t>Example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functools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reduce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#Reduce 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US" altLang="en-US" dirty="0"/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Advanced Functions : reduce</a:t>
            </a:r>
            <a:endParaRPr lang="en-GB" dirty="0"/>
          </a:p>
        </p:txBody>
      </p:sp>
      <p:pic>
        <p:nvPicPr>
          <p:cNvPr id="4099" name="Picture 3" descr="Reduce">
            <a:extLst>
              <a:ext uri="{FF2B5EF4-FFF2-40B4-BE49-F238E27FC236}">
                <a16:creationId xmlns:a16="http://schemas.microsoft.com/office/drawing/2014/main" id="{ABC56E2D-53A2-4552-8052-259C4BA0D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16" y="2112644"/>
            <a:ext cx="4257784" cy="246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3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C0C177-D091-43C2-BC10-6679D84C8F4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7215505" cy="4465320"/>
          </a:xfrm>
        </p:spPr>
        <p:txBody>
          <a:bodyPr/>
          <a:lstStyle/>
          <a:p>
            <a:r>
              <a:rPr lang="en-US" altLang="en-US" sz="2400" dirty="0"/>
              <a:t>Python was conceived in the late 1980s.</a:t>
            </a:r>
          </a:p>
          <a:p>
            <a:pPr lvl="1"/>
            <a:r>
              <a:rPr lang="en-US" altLang="en-US" sz="2000" dirty="0"/>
              <a:t>Guido van Rossum, Benevolent Dictator For Life</a:t>
            </a:r>
          </a:p>
          <a:p>
            <a:pPr lvl="1"/>
            <a:r>
              <a:rPr lang="en-US" altLang="en-US" sz="2000" dirty="0"/>
              <a:t>Named after Monty python’s Flying Circus Tv Show</a:t>
            </a:r>
          </a:p>
          <a:p>
            <a:pPr lvl="1"/>
            <a:r>
              <a:rPr lang="en-US" altLang="en-US" sz="2000" dirty="0"/>
              <a:t>Descendant of ABC, he wrote glob() </a:t>
            </a:r>
            <a:r>
              <a:rPr lang="en-US" altLang="en-US" sz="2000" dirty="0" err="1"/>
              <a:t>func</a:t>
            </a:r>
            <a:r>
              <a:rPr lang="en-US" altLang="en-US" sz="2000" dirty="0"/>
              <a:t> in UNIX</a:t>
            </a:r>
          </a:p>
          <a:p>
            <a:endParaRPr lang="en-US" altLang="en-US" sz="2400" dirty="0"/>
          </a:p>
          <a:p>
            <a:r>
              <a:rPr lang="en-US" altLang="en-US" sz="2400" dirty="0"/>
              <a:t>In January of 1994 python 1.0 was released</a:t>
            </a:r>
          </a:p>
          <a:p>
            <a:pPr lvl="1"/>
            <a:r>
              <a:rPr lang="en-US" altLang="en-US" sz="2000" dirty="0"/>
              <a:t>Functional programming tools like  lambda, map, filter, and reduce</a:t>
            </a:r>
          </a:p>
          <a:p>
            <a:pPr lvl="1"/>
            <a:r>
              <a:rPr lang="en-US" altLang="en-US" sz="2000" dirty="0" err="1"/>
              <a:t>comp.lang.python</a:t>
            </a:r>
            <a:r>
              <a:rPr lang="en-US" altLang="en-US" sz="2000" dirty="0"/>
              <a:t> (</a:t>
            </a:r>
            <a:r>
              <a:rPr lang="en-GB" dirty="0"/>
              <a:t>Usenet newsgroup)</a:t>
            </a:r>
            <a:r>
              <a:rPr lang="en-US" altLang="en-US" sz="2000" dirty="0"/>
              <a:t> formed, greatly increasing python’s userbase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C794D-A142-44AB-A189-C0F6C94E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Timeline/History</a:t>
            </a:r>
            <a:endParaRPr lang="en-GB" dirty="0"/>
          </a:p>
        </p:txBody>
      </p:sp>
      <p:pic>
        <p:nvPicPr>
          <p:cNvPr id="7170" name="Picture 2" descr="Image result for guido van rossum">
            <a:extLst>
              <a:ext uri="{FF2B5EF4-FFF2-40B4-BE49-F238E27FC236}">
                <a16:creationId xmlns:a16="http://schemas.microsoft.com/office/drawing/2014/main" id="{7B989A23-157A-49BA-8437-28EFB775E19C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4" t="-957" r="4338" b="957"/>
          <a:stretch/>
        </p:blipFill>
        <p:spPr bwMode="auto">
          <a:xfrm>
            <a:off x="8318556" y="0"/>
            <a:ext cx="3873444" cy="68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565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6200" y="1493520"/>
            <a:ext cx="11036999" cy="2875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Comprehensions are constructs that allow sequences to be built from other sequences. </a:t>
            </a:r>
          </a:p>
          <a:p>
            <a:r>
              <a:rPr lang="en-US" dirty="0"/>
              <a:t>A list comprehension consists of the following parts: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dirty="0"/>
              <a:t>An Input Sequence.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dirty="0"/>
              <a:t>A Variable representing members of the input sequence.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dirty="0"/>
              <a:t>An Optional Predicate expression.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dirty="0"/>
              <a:t>An Output Expression producing elements of the output list from members of the Input Sequence that satisfy the predicate.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List comprehensions</a:t>
            </a:r>
            <a:endParaRPr lang="en-GB" dirty="0"/>
          </a:p>
        </p:txBody>
      </p:sp>
      <p:pic>
        <p:nvPicPr>
          <p:cNvPr id="5122" name="Picture 2" descr="_images/listComprehensions.gif">
            <a:extLst>
              <a:ext uri="{FF2B5EF4-FFF2-40B4-BE49-F238E27FC236}">
                <a16:creationId xmlns:a16="http://schemas.microsoft.com/office/drawing/2014/main" id="{A223CE2A-5828-41B9-BE40-735B389CB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57" y="4517854"/>
            <a:ext cx="58102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01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13B743-5FDF-40FA-839E-885F8BDF78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1421745" cy="4384040"/>
          </a:xfrm>
        </p:spPr>
        <p:txBody>
          <a:bodyPr>
            <a:normAutofit fontScale="92500"/>
          </a:bodyPr>
          <a:lstStyle/>
          <a:p>
            <a:r>
              <a:rPr lang="en-US" dirty="0"/>
              <a:t>Find list of integers and square them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squared_ints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 e**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isinstance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e,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squared_ints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#Using Map and filter too the above problem can be solved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sqr_ints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e**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 ==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sqr_ints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B40793-59EC-4BDE-86C2-CF378688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List comprehensions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93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GB" dirty="0" err="1"/>
              <a:t>ogging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05E853-7A55-4A97-B6D1-99194024D8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82" y="1422400"/>
          <a:ext cx="11066038" cy="47243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33019">
                  <a:extLst>
                    <a:ext uri="{9D8B030D-6E8A-4147-A177-3AD203B41FA5}">
                      <a16:colId xmlns:a16="http://schemas.microsoft.com/office/drawing/2014/main" val="2843708636"/>
                    </a:ext>
                  </a:extLst>
                </a:gridCol>
                <a:gridCol w="5533019">
                  <a:extLst>
                    <a:ext uri="{9D8B030D-6E8A-4147-A177-3AD203B41FA5}">
                      <a16:colId xmlns:a16="http://schemas.microsoft.com/office/drawing/2014/main" val="2060594471"/>
                    </a:ext>
                  </a:extLst>
                </a:gridCol>
              </a:tblGrid>
              <a:tr h="2940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Task you want to perform</a:t>
                      </a:r>
                    </a:p>
                  </a:txBody>
                  <a:tcPr marL="30394" marR="30394" marT="12157" marB="121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The best tool for the task</a:t>
                      </a:r>
                    </a:p>
                  </a:txBody>
                  <a:tcPr marL="30394" marR="30394" marT="12157" marB="12157" anchor="ctr"/>
                </a:tc>
                <a:extLst>
                  <a:ext uri="{0D108BD9-81ED-4DB2-BD59-A6C34878D82A}">
                    <a16:rowId xmlns:a16="http://schemas.microsoft.com/office/drawing/2014/main" val="1554598290"/>
                  </a:ext>
                </a:extLst>
              </a:tr>
              <a:tr h="56314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Display console output for ordinary usage of a command line script or program</a:t>
                      </a:r>
                    </a:p>
                  </a:txBody>
                  <a:tcPr marL="30394" marR="30394" marT="12157" marB="121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 u="none" strike="noStrike">
                          <a:effectLst/>
                          <a:hlinkClick r:id="rId2" tooltip="print"/>
                        </a:rPr>
                        <a:t>print()</a:t>
                      </a:r>
                      <a:endParaRPr lang="en-GB" sz="1700">
                        <a:effectLst/>
                      </a:endParaRPr>
                    </a:p>
                  </a:txBody>
                  <a:tcPr marL="30394" marR="30394" marT="12157" marB="12157" anchor="ctr"/>
                </a:tc>
                <a:extLst>
                  <a:ext uri="{0D108BD9-81ED-4DB2-BD59-A6C34878D82A}">
                    <a16:rowId xmlns:a16="http://schemas.microsoft.com/office/drawing/2014/main" val="808301448"/>
                  </a:ext>
                </a:extLst>
              </a:tr>
              <a:tr h="832252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Report events that occur during normal operation of a program (e.g. for status monitoring or fault investigation)</a:t>
                      </a:r>
                    </a:p>
                  </a:txBody>
                  <a:tcPr marL="30394" marR="30394" marT="12157" marB="121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effectLst/>
                          <a:hlinkClick r:id="rId3" tooltip="logging.info"/>
                        </a:rPr>
                        <a:t>logging.info()</a:t>
                      </a:r>
                      <a:r>
                        <a:rPr lang="en-US" sz="1700">
                          <a:effectLst/>
                        </a:rPr>
                        <a:t> (or </a:t>
                      </a:r>
                      <a:r>
                        <a:rPr lang="en-US" sz="1700" u="none" strike="noStrike">
                          <a:effectLst/>
                          <a:hlinkClick r:id="rId4" tooltip="logging.debug"/>
                        </a:rPr>
                        <a:t>logging.debug()</a:t>
                      </a:r>
                      <a:r>
                        <a:rPr lang="en-US" sz="1700">
                          <a:effectLst/>
                        </a:rPr>
                        <a:t> for very detailed output for diagnostic purposes)</a:t>
                      </a:r>
                    </a:p>
                  </a:txBody>
                  <a:tcPr marL="30394" marR="30394" marT="12157" marB="12157" anchor="ctr"/>
                </a:tc>
                <a:extLst>
                  <a:ext uri="{0D108BD9-81ED-4DB2-BD59-A6C34878D82A}">
                    <a16:rowId xmlns:a16="http://schemas.microsoft.com/office/drawing/2014/main" val="3080007404"/>
                  </a:ext>
                </a:extLst>
              </a:tr>
              <a:tr h="1639586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Issue a warning regarding a particular runtime event</a:t>
                      </a:r>
                    </a:p>
                  </a:txBody>
                  <a:tcPr marL="30394" marR="30394" marT="12157" marB="1215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u="none" strike="noStrike">
                          <a:effectLst/>
                          <a:hlinkClick r:id="rId5" tooltip="warnings.warn"/>
                        </a:rPr>
                        <a:t>warnings.warn()</a:t>
                      </a:r>
                      <a:r>
                        <a:rPr lang="en-US" sz="1700">
                          <a:effectLst/>
                        </a:rPr>
                        <a:t> in library code if the issue is avoidable and the client application should be modified to eliminate the warning</a:t>
                      </a:r>
                    </a:p>
                    <a:p>
                      <a:pPr algn="just"/>
                      <a:r>
                        <a:rPr lang="en-US" sz="1700" u="none" strike="noStrike">
                          <a:effectLst/>
                          <a:hlinkClick r:id="rId6" tooltip="logging.warning"/>
                        </a:rPr>
                        <a:t>logging.warning()</a:t>
                      </a:r>
                      <a:r>
                        <a:rPr lang="en-US" sz="1700">
                          <a:effectLst/>
                        </a:rPr>
                        <a:t> if there is nothing the client application can do about the situation, but the event should still be noted</a:t>
                      </a:r>
                    </a:p>
                  </a:txBody>
                  <a:tcPr marL="30394" marR="30394" marT="12157" marB="12157" anchor="ctr"/>
                </a:tc>
                <a:extLst>
                  <a:ext uri="{0D108BD9-81ED-4DB2-BD59-A6C34878D82A}">
                    <a16:rowId xmlns:a16="http://schemas.microsoft.com/office/drawing/2014/main" val="584414599"/>
                  </a:ext>
                </a:extLst>
              </a:tr>
              <a:tr h="56314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Report an error regarding a particular runtime event</a:t>
                      </a:r>
                    </a:p>
                  </a:txBody>
                  <a:tcPr marL="30394" marR="30394" marT="12157" marB="121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700">
                          <a:effectLst/>
                        </a:rPr>
                        <a:t>Raise an exception</a:t>
                      </a:r>
                    </a:p>
                  </a:txBody>
                  <a:tcPr marL="30394" marR="30394" marT="12157" marB="12157" anchor="ctr"/>
                </a:tc>
                <a:extLst>
                  <a:ext uri="{0D108BD9-81ED-4DB2-BD59-A6C34878D82A}">
                    <a16:rowId xmlns:a16="http://schemas.microsoft.com/office/drawing/2014/main" val="28777413"/>
                  </a:ext>
                </a:extLst>
              </a:tr>
              <a:tr h="832252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Report suppression of an error without raising an exception (e.g. error handler in a long-running server process)</a:t>
                      </a:r>
                    </a:p>
                  </a:txBody>
                  <a:tcPr marL="30394" marR="30394" marT="12157" marB="1215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 dirty="0" err="1">
                          <a:effectLst/>
                          <a:hlinkClick r:id="rId7" tooltip="logging.error"/>
                        </a:rPr>
                        <a:t>logging.error</a:t>
                      </a:r>
                      <a:r>
                        <a:rPr lang="en-US" sz="1700" u="none" strike="noStrike" dirty="0">
                          <a:effectLst/>
                          <a:hlinkClick r:id="rId7" tooltip="logging.error"/>
                        </a:rPr>
                        <a:t>()</a:t>
                      </a:r>
                      <a:r>
                        <a:rPr lang="en-US" sz="1700" dirty="0">
                          <a:effectLst/>
                        </a:rPr>
                        <a:t>, </a:t>
                      </a:r>
                      <a:r>
                        <a:rPr lang="en-US" sz="1700" u="none" strike="noStrike" dirty="0" err="1">
                          <a:effectLst/>
                          <a:hlinkClick r:id="rId8" tooltip="logging.exception"/>
                        </a:rPr>
                        <a:t>logging.exception</a:t>
                      </a:r>
                      <a:r>
                        <a:rPr lang="en-US" sz="1700" u="none" strike="noStrike" dirty="0">
                          <a:effectLst/>
                          <a:hlinkClick r:id="rId8" tooltip="logging.exception"/>
                        </a:rPr>
                        <a:t>()</a:t>
                      </a:r>
                      <a:r>
                        <a:rPr lang="en-US" sz="1700" dirty="0">
                          <a:effectLst/>
                        </a:rPr>
                        <a:t> or </a:t>
                      </a:r>
                      <a:r>
                        <a:rPr lang="en-US" sz="1700" u="none" strike="noStrike" dirty="0" err="1">
                          <a:effectLst/>
                          <a:hlinkClick r:id="rId9" tooltip="logging.critical"/>
                        </a:rPr>
                        <a:t>logging.critical</a:t>
                      </a:r>
                      <a:r>
                        <a:rPr lang="en-US" sz="1700" u="none" strike="noStrike" dirty="0">
                          <a:effectLst/>
                          <a:hlinkClick r:id="rId9" tooltip="logging.critical"/>
                        </a:rPr>
                        <a:t>()</a:t>
                      </a:r>
                      <a:r>
                        <a:rPr lang="en-US" sz="1700" dirty="0">
                          <a:effectLst/>
                        </a:rPr>
                        <a:t> as appropriate for the specific error and application domain</a:t>
                      </a:r>
                    </a:p>
                  </a:txBody>
                  <a:tcPr marL="30394" marR="30394" marT="12157" marB="12157" anchor="ctr"/>
                </a:tc>
                <a:extLst>
                  <a:ext uri="{0D108BD9-81ED-4DB2-BD59-A6C34878D82A}">
                    <a16:rowId xmlns:a16="http://schemas.microsoft.com/office/drawing/2014/main" val="1133411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2133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23DF-FA55-4297-B67D-2B11B089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Level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478C33-1BC1-4FFB-82D3-139C4392CC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9668" y="1644296"/>
          <a:ext cx="10515494" cy="3906874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2724679">
                  <a:extLst>
                    <a:ext uri="{9D8B030D-6E8A-4147-A177-3AD203B41FA5}">
                      <a16:colId xmlns:a16="http://schemas.microsoft.com/office/drawing/2014/main" val="3168348190"/>
                    </a:ext>
                  </a:extLst>
                </a:gridCol>
                <a:gridCol w="7790815">
                  <a:extLst>
                    <a:ext uri="{9D8B030D-6E8A-4147-A177-3AD203B41FA5}">
                      <a16:colId xmlns:a16="http://schemas.microsoft.com/office/drawing/2014/main" val="1564094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Level</a:t>
                      </a:r>
                    </a:p>
                  </a:txBody>
                  <a:tcPr marL="31750" marR="317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When it’s used</a:t>
                      </a:r>
                    </a:p>
                  </a:txBody>
                  <a:tcPr marL="31750" marR="31750" marT="12700" marB="12700" anchor="ctr"/>
                </a:tc>
                <a:extLst>
                  <a:ext uri="{0D108BD9-81ED-4DB2-BD59-A6C34878D82A}">
                    <a16:rowId xmlns:a16="http://schemas.microsoft.com/office/drawing/2014/main" val="451599620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DEBUG</a:t>
                      </a:r>
                    </a:p>
                  </a:txBody>
                  <a:tcPr marL="31750" marR="31750" marT="12700" marB="127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Detailed information, typically of interest only when diagnosing problems.</a:t>
                      </a:r>
                    </a:p>
                  </a:txBody>
                  <a:tcPr marL="31750" marR="31750" marT="12700" marB="12700" anchor="ctr"/>
                </a:tc>
                <a:extLst>
                  <a:ext uri="{0D108BD9-81ED-4DB2-BD59-A6C34878D82A}">
                    <a16:rowId xmlns:a16="http://schemas.microsoft.com/office/drawing/2014/main" val="1872315347"/>
                  </a:ext>
                </a:extLst>
              </a:tr>
              <a:tr h="34381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INFO</a:t>
                      </a:r>
                    </a:p>
                  </a:txBody>
                  <a:tcPr marL="31750" marR="31750" marT="12700" marB="127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Confirmation that things are working as expected.</a:t>
                      </a:r>
                    </a:p>
                  </a:txBody>
                  <a:tcPr marL="31750" marR="31750" marT="12700" marB="12700" anchor="ctr"/>
                </a:tc>
                <a:extLst>
                  <a:ext uri="{0D108BD9-81ED-4DB2-BD59-A6C34878D82A}">
                    <a16:rowId xmlns:a16="http://schemas.microsoft.com/office/drawing/2014/main" val="174435332"/>
                  </a:ext>
                </a:extLst>
              </a:tr>
              <a:tr h="128785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WARNING</a:t>
                      </a:r>
                    </a:p>
                  </a:txBody>
                  <a:tcPr marL="31750" marR="31750" marT="12700" marB="127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An indication that something unexpected happened, or indicative of some problem in the near future (e.g. ‘disk space low’). The software is still working as expected.</a:t>
                      </a:r>
                    </a:p>
                  </a:txBody>
                  <a:tcPr marL="31750" marR="31750" marT="12700" marB="12700" anchor="ctr"/>
                </a:tc>
                <a:extLst>
                  <a:ext uri="{0D108BD9-81ED-4DB2-BD59-A6C34878D82A}">
                    <a16:rowId xmlns:a16="http://schemas.microsoft.com/office/drawing/2014/main" val="4029759287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ERROR</a:t>
                      </a:r>
                    </a:p>
                  </a:txBody>
                  <a:tcPr marL="31750" marR="31750" marT="12700" marB="127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Due to a more serious problem, the software has not been able to perform some function.</a:t>
                      </a:r>
                    </a:p>
                  </a:txBody>
                  <a:tcPr marL="31750" marR="31750" marT="12700" marB="12700" anchor="ctr"/>
                </a:tc>
                <a:extLst>
                  <a:ext uri="{0D108BD9-81ED-4DB2-BD59-A6C34878D82A}">
                    <a16:rowId xmlns:a16="http://schemas.microsoft.com/office/drawing/2014/main" val="350051785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CRITICAL</a:t>
                      </a:r>
                    </a:p>
                  </a:txBody>
                  <a:tcPr marL="31750" marR="31750" marT="12700" marB="127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 serious error, indicating that the program itself may be unable to continue running.</a:t>
                      </a:r>
                    </a:p>
                  </a:txBody>
                  <a:tcPr marL="31750" marR="31750" marT="12700" marB="12700" anchor="ctr"/>
                </a:tc>
                <a:extLst>
                  <a:ext uri="{0D108BD9-81ED-4DB2-BD59-A6C34878D82A}">
                    <a16:rowId xmlns:a16="http://schemas.microsoft.com/office/drawing/2014/main" val="79884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3850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16419A-16C4-45B0-B9D5-51B20A8243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315720"/>
            <a:ext cx="11299825" cy="483108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Logger</a:t>
            </a:r>
            <a:r>
              <a:rPr lang="en-US" dirty="0"/>
              <a:t>: This is the class whose objects will be used in the application code directly to call the functions.</a:t>
            </a:r>
          </a:p>
          <a:p>
            <a:r>
              <a:rPr lang="en-US" b="1" dirty="0" err="1"/>
              <a:t>LogRecord</a:t>
            </a:r>
            <a:r>
              <a:rPr lang="en-US" dirty="0"/>
              <a:t>: Loggers automatically create </a:t>
            </a:r>
            <a:r>
              <a:rPr lang="en-US" dirty="0" err="1"/>
              <a:t>LogRecord</a:t>
            </a:r>
            <a:r>
              <a:rPr lang="en-US" dirty="0"/>
              <a:t> objects that have all the information related to the event being logged, like the name of the logger, the function, the line number, the message, and more.</a:t>
            </a:r>
          </a:p>
          <a:p>
            <a:r>
              <a:rPr lang="en-US" b="1" dirty="0"/>
              <a:t>Handler</a:t>
            </a:r>
            <a:r>
              <a:rPr lang="en-US" dirty="0"/>
              <a:t>: Handlers send the </a:t>
            </a:r>
            <a:r>
              <a:rPr lang="en-US" dirty="0" err="1"/>
              <a:t>LogRecord</a:t>
            </a:r>
            <a:r>
              <a:rPr lang="en-US" dirty="0"/>
              <a:t> to the required output destination, like the console or a file. Handler is a base for subclasses like </a:t>
            </a:r>
            <a:r>
              <a:rPr lang="en-US" dirty="0" err="1"/>
              <a:t>StreamHandler</a:t>
            </a:r>
            <a:r>
              <a:rPr lang="en-US" dirty="0"/>
              <a:t>, </a:t>
            </a:r>
            <a:r>
              <a:rPr lang="en-US" dirty="0" err="1"/>
              <a:t>FileHandler</a:t>
            </a:r>
            <a:r>
              <a:rPr lang="en-US" dirty="0"/>
              <a:t>, </a:t>
            </a:r>
            <a:r>
              <a:rPr lang="en-US" dirty="0" err="1"/>
              <a:t>SMTPHandler</a:t>
            </a:r>
            <a:r>
              <a:rPr lang="en-US" dirty="0"/>
              <a:t>, </a:t>
            </a:r>
            <a:r>
              <a:rPr lang="en-US" dirty="0" err="1"/>
              <a:t>HTTPHandler</a:t>
            </a:r>
            <a:r>
              <a:rPr lang="en-US" dirty="0"/>
              <a:t>, and more. These subclasses send the logging outputs to corresponding destinations, like </a:t>
            </a:r>
            <a:r>
              <a:rPr lang="en-US" dirty="0" err="1"/>
              <a:t>sys.stdout</a:t>
            </a:r>
            <a:r>
              <a:rPr lang="en-US" dirty="0"/>
              <a:t> or a disk file.</a:t>
            </a:r>
          </a:p>
          <a:p>
            <a:r>
              <a:rPr lang="en-US" b="1" dirty="0"/>
              <a:t>Formatter</a:t>
            </a:r>
            <a:r>
              <a:rPr lang="en-US" dirty="0"/>
              <a:t>: This is where you specify the format of the output by specifying a string format that lists out the attributes that the output should contain.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7515EC-D628-4011-A7C1-F16E7E8A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37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C3DC-C5B3-4FFC-83E4-A3C7ACAD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78" y="3407932"/>
            <a:ext cx="10515600" cy="715294"/>
          </a:xfrm>
        </p:spPr>
        <p:txBody>
          <a:bodyPr/>
          <a:lstStyle/>
          <a:p>
            <a:pPr algn="ctr"/>
            <a:r>
              <a:rPr lang="en-US" dirty="0"/>
              <a:t>Logging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94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3372210-2113-4123-AD6C-CD6E8B4E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BF218-8924-4B9C-B057-2A73BE7DE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2380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531985" cy="5024120"/>
          </a:xfrm>
        </p:spPr>
        <p:txBody>
          <a:bodyPr>
            <a:normAutofit lnSpcReduction="10000"/>
          </a:bodyPr>
          <a:lstStyle/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An “exception” is a (recognized type of) error, and “handling” is what you do when that error occurs</a:t>
            </a:r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sz="2000" dirty="0"/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General syntax:</a:t>
            </a:r>
            <a:br>
              <a:rPr lang="en-GB" altLang="en-US" sz="2000" dirty="0"/>
            </a:b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try:</a:t>
            </a:r>
            <a:b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code-you-want-to-run</a:t>
            </a:r>
            <a:b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except exception1 [as variable1]:</a:t>
            </a:r>
            <a:b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exception1 block</a:t>
            </a:r>
            <a:b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...</a:t>
            </a:r>
            <a:b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except </a:t>
            </a:r>
            <a:r>
              <a:rPr lang="en-GB" alt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exceptionN</a:t>
            </a: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 [as </a:t>
            </a:r>
            <a:r>
              <a:rPr lang="en-GB" alt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variableN</a:t>
            </a: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]:</a:t>
            </a:r>
            <a:b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   </a:t>
            </a:r>
            <a:r>
              <a:rPr lang="en-GB" alt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exceptionN</a:t>
            </a:r>
            <a:r>
              <a:rPr lang="en-GB" altLang="en-US" dirty="0">
                <a:solidFill>
                  <a:srgbClr val="795E26"/>
                </a:solidFill>
                <a:latin typeface="Consolas" panose="020B0609020204030204" pitchFamily="49" charset="0"/>
              </a:rPr>
              <a:t> block</a:t>
            </a:r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endParaRPr lang="en-GB" altLang="en-US" sz="2000" dirty="0"/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If an error occurs, if it's of exception type 1, then variable1 becomes an alias to the exception object, and then exception1 block executes.  Otherwise, Python tries exception types 2 ... N until the exception is caught, or else the program stops with an unhandled exception (a traceback will be printed along with the exception's text)</a:t>
            </a:r>
            <a:r>
              <a:rPr lang="ar-SA" altLang="en-US" sz="2000" dirty="0"/>
              <a:t>‏</a:t>
            </a:r>
            <a:endParaRPr lang="en-GB" altLang="en-US" sz="2000" dirty="0"/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The optional [as variable] will not work with older Python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Exception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682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DE4056C0-D777-4849-A88B-67795C5B2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4703" cy="1058512"/>
          </a:xfrm>
          <a:ln/>
        </p:spPr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Other exceptions</a:t>
            </a: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5006869-713C-44BA-AE0C-133B7BD3E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4703" cy="4441426"/>
          </a:xfrm>
          <a:ln/>
        </p:spPr>
        <p:txBody>
          <a:bodyPr/>
          <a:lstStyle/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EOFError is raised at the end of a file</a:t>
            </a:r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IndexError happens if we use an invalid index for a string/collection, e.g., if we try to get argv[1] if there is only one command-line argument (counting starts from zero)</a:t>
            </a:r>
            <a:r>
              <a:rPr lang="ar-SA" altLang="en-US"/>
              <a:t>‏</a:t>
            </a:r>
            <a:endParaRPr lang="en-GB" altLang="en-US"/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TypeError happens when, e.g., comparing two incomparable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CE0A-08C0-4718-9C1B-9E5A57F16A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68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7012305" cy="5054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    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integer is"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except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ValueError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   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"oops! invalid value"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  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"Try block got executed without exception"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finally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block will always be executed!"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5874278" cy="715294"/>
          </a:xfrm>
        </p:spPr>
        <p:txBody>
          <a:bodyPr/>
          <a:lstStyle/>
          <a:p>
            <a:r>
              <a:rPr lang="en-GB" altLang="en-US" dirty="0"/>
              <a:t>Exception example</a:t>
            </a:r>
            <a:endParaRPr lang="en-GB" dirty="0"/>
          </a:p>
        </p:txBody>
      </p:sp>
      <p:pic>
        <p:nvPicPr>
          <p:cNvPr id="1026" name="Picture 2" descr="https://www.javatpoint.com/python/images/python-exception-handling3.png">
            <a:extLst>
              <a:ext uri="{FF2B5EF4-FFF2-40B4-BE49-F238E27FC236}">
                <a16:creationId xmlns:a16="http://schemas.microsoft.com/office/drawing/2014/main" id="{2E0A484E-B72F-4B09-878E-198E5C2C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34" y="669290"/>
            <a:ext cx="4632074" cy="5264150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7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C0C177-D091-43C2-BC10-6679D84C8F4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5135" y="1275079"/>
            <a:ext cx="5650865" cy="517188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800" dirty="0"/>
              <a:t>Python 3.0</a:t>
            </a:r>
          </a:p>
          <a:p>
            <a:pPr lvl="1"/>
            <a:r>
              <a:rPr lang="en-US" altLang="en-US" sz="1800" dirty="0"/>
              <a:t>Wasn’t backwards compatible, they are </a:t>
            </a:r>
          </a:p>
          <a:p>
            <a:pPr marL="354012" lvl="1" indent="0">
              <a:buNone/>
            </a:pPr>
            <a:r>
              <a:rPr lang="en-US" altLang="en-US" sz="1800" dirty="0"/>
              <a:t>     attempting to fix “perceived” security flaws.</a:t>
            </a:r>
          </a:p>
          <a:p>
            <a:pPr lvl="1"/>
            <a:r>
              <a:rPr lang="en-US" altLang="en-US" sz="1800" dirty="0"/>
              <a:t>Print statement became a print function.</a:t>
            </a:r>
          </a:p>
          <a:p>
            <a:pPr lvl="1"/>
            <a:r>
              <a:rPr lang="en-US" altLang="en-US" sz="1800" dirty="0"/>
              <a:t>All text strings are by default </a:t>
            </a:r>
            <a:r>
              <a:rPr lang="en-US" altLang="en-US" sz="1800" dirty="0" err="1"/>
              <a:t>unicode</a:t>
            </a:r>
            <a:r>
              <a:rPr lang="en-US" altLang="en-US" sz="1800" dirty="0"/>
              <a:t>.</a:t>
            </a:r>
          </a:p>
          <a:p>
            <a:pPr lvl="1"/>
            <a:r>
              <a:rPr lang="en-US" altLang="en-US" sz="1800" dirty="0"/>
              <a:t>Support of optional function annotation, that </a:t>
            </a:r>
          </a:p>
          <a:p>
            <a:pPr marL="354012" lvl="1" indent="0">
              <a:buNone/>
            </a:pPr>
            <a:r>
              <a:rPr lang="en-US" altLang="en-US" sz="1800" dirty="0"/>
              <a:t>    can be used for informal type declarations </a:t>
            </a:r>
          </a:p>
          <a:p>
            <a:pPr marL="354012" lvl="1" indent="0">
              <a:buNone/>
            </a:pPr>
            <a:r>
              <a:rPr lang="en-US" altLang="en-US" sz="1800" dirty="0"/>
              <a:t>     and other purposes.</a:t>
            </a:r>
          </a:p>
          <a:p>
            <a:r>
              <a:rPr lang="en-US" altLang="en-US" sz="1800" dirty="0"/>
              <a:t>Major implementation of Python are :</a:t>
            </a:r>
          </a:p>
          <a:p>
            <a:pPr lvl="1"/>
            <a:r>
              <a:rPr lang="en-US" altLang="en-US" sz="1800" dirty="0"/>
              <a:t>“Python” or “</a:t>
            </a:r>
            <a:r>
              <a:rPr lang="en-US" altLang="en-US" sz="1800" dirty="0" err="1"/>
              <a:t>CPython</a:t>
            </a:r>
            <a:r>
              <a:rPr lang="en-US" altLang="en-US" sz="1800" dirty="0"/>
              <a:t>” is written in C/C++</a:t>
            </a:r>
          </a:p>
          <a:p>
            <a:pPr lvl="1"/>
            <a:r>
              <a:rPr lang="en-US" altLang="en-US" sz="1800" dirty="0"/>
              <a:t>“</a:t>
            </a:r>
            <a:r>
              <a:rPr lang="en-US" altLang="en-US" sz="1800" dirty="0" err="1"/>
              <a:t>Jython</a:t>
            </a:r>
            <a:r>
              <a:rPr lang="en-US" altLang="en-US" sz="1800" dirty="0"/>
              <a:t>” is written in Java for the JVM</a:t>
            </a:r>
          </a:p>
          <a:p>
            <a:pPr lvl="1"/>
            <a:r>
              <a:rPr lang="en-US" altLang="en-US" sz="1800" dirty="0"/>
              <a:t>“</a:t>
            </a:r>
            <a:r>
              <a:rPr lang="en-US" altLang="en-US" sz="1800" dirty="0" err="1"/>
              <a:t>IronPython</a:t>
            </a:r>
            <a:r>
              <a:rPr lang="en-US" altLang="en-US" sz="1800" dirty="0"/>
              <a:t>” is written in C# for the </a:t>
            </a:r>
            <a:r>
              <a:rPr lang="en-US" altLang="en-US" sz="1800" dirty="0" err="1"/>
              <a:t>.Net</a:t>
            </a:r>
            <a:r>
              <a:rPr lang="en-US" altLang="en-US" sz="1800" dirty="0"/>
              <a:t> environment</a:t>
            </a:r>
          </a:p>
          <a:p>
            <a:r>
              <a:rPr lang="en-US" sz="1800" dirty="0"/>
              <a:t>Python 2.7 to lose continued support in 2020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C794D-A142-44AB-A189-C0F6C94E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Python Timeline/History</a:t>
            </a:r>
            <a:endParaRPr lang="en-GB" dirty="0"/>
          </a:p>
        </p:txBody>
      </p:sp>
      <p:pic>
        <p:nvPicPr>
          <p:cNvPr id="3076" name="Picture 4" descr="https://cdn-images-1.medium.com/max/1200/1*Jb_nDN-1Jt67ZziaLOggtQ.jpeg">
            <a:extLst>
              <a:ext uri="{FF2B5EF4-FFF2-40B4-BE49-F238E27FC236}">
                <a16:creationId xmlns:a16="http://schemas.microsoft.com/office/drawing/2014/main" id="{4C1349D0-C4D4-4203-A73D-8F21C2FE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1861"/>
            <a:ext cx="60960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39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161905" cy="4709160"/>
          </a:xfrm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Each file in Python is considered a module.  Everything within the file is encapsulated within a namespace (which is the name of the file)</a:t>
            </a:r>
            <a:r>
              <a:rPr lang="ar-SA" altLang="en-US" sz="2000" dirty="0"/>
              <a:t>‏</a:t>
            </a:r>
            <a:endParaRPr lang="en-GB" altLang="en-US" sz="2000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To access code in another module (file), import that file, and then access the functions or data of that module by prefixing with the name of the module, followed by a period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To import a module:</a:t>
            </a:r>
            <a:br>
              <a:rPr lang="en-GB" altLang="en-US" sz="2000" dirty="0"/>
            </a:br>
            <a:r>
              <a:rPr lang="en-GB" altLang="en-US" sz="2000" dirty="0"/>
              <a:t>   </a:t>
            </a:r>
            <a:r>
              <a:rPr lang="en-GB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import sys</a:t>
            </a:r>
            <a:br>
              <a:rPr lang="en-GB" altLang="en-US" sz="2000" dirty="0"/>
            </a:br>
            <a:r>
              <a:rPr lang="en-GB" altLang="en-US" sz="2000" dirty="0"/>
              <a:t>(note: no file suffix)</a:t>
            </a:r>
            <a:r>
              <a:rPr lang="ar-SA" altLang="en-US" sz="2000" dirty="0"/>
              <a:t>‏</a:t>
            </a:r>
            <a:endParaRPr lang="en-GB" altLang="en-US" sz="2000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Can import user-defined modules or some “standard” modules like sys and random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Any python program needs one “top level” file which imports any other needed modules</a:t>
            </a:r>
            <a:br>
              <a:rPr lang="en-GB" altLang="en-US" sz="2000" dirty="0"/>
            </a:br>
            <a:endParaRPr lang="en-GB" altLang="en-US" sz="2000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Python Module 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3553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1BDBCABB-765B-4273-ABBA-A79AE5FA4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13182" cy="1046990"/>
          </a:xfrm>
          <a:ln/>
        </p:spPr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Python standard library</a:t>
            </a: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F3F8A0D-0197-4E3B-BFEC-5DA61A94D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13182" cy="4429905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There are over 200 modules in the Standard Library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Consult the Python Library Reference Manual, included in the Python installation and/or available at </a:t>
            </a:r>
            <a:r>
              <a:rPr lang="en-GB" altLang="en-US">
                <a:solidFill>
                  <a:srgbClr val="CCCCFF"/>
                </a:solidFill>
                <a:hlinkClick r:id="rId3"/>
              </a:rPr>
              <a:t>http://www.python.org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B5A74-9BAB-4B3D-A770-2244CF4D7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71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6E5860-15E2-4223-B7B3-54CA7BDF2A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1005185" cy="4610100"/>
          </a:xfrm>
        </p:spPr>
        <p:txBody>
          <a:bodyPr>
            <a:normAutofit lnSpcReduction="10000"/>
          </a:bodyPr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An import statement does three things:</a:t>
            </a:r>
            <a:br>
              <a:rPr lang="en-GB" altLang="en-US" dirty="0"/>
            </a:br>
            <a:r>
              <a:rPr lang="en-GB" altLang="en-US" dirty="0"/>
              <a:t>- Finds the file for the given module</a:t>
            </a:r>
            <a:br>
              <a:rPr lang="en-GB" altLang="en-US" dirty="0"/>
            </a:br>
            <a:r>
              <a:rPr lang="en-GB" altLang="en-US" dirty="0"/>
              <a:t>- Compiles it to bytecode</a:t>
            </a:r>
            <a:br>
              <a:rPr lang="en-GB" altLang="en-US" dirty="0"/>
            </a:br>
            <a:r>
              <a:rPr lang="en-GB" altLang="en-US" dirty="0"/>
              <a:t>- Runs the module's code to build any objects (top-level code, e.g., variable initialization)</a:t>
            </a:r>
            <a:r>
              <a:rPr lang="ar-SA" altLang="en-US" dirty="0"/>
              <a:t>‏</a:t>
            </a: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The module name is only a simple name; Python uses a module search path to find it.  It will search: </a:t>
            </a:r>
          </a:p>
          <a:p>
            <a:pPr marL="952302" lvl="1" indent="-514350">
              <a:lnSpc>
                <a:spcPct val="93000"/>
              </a:lnSpc>
              <a:buSzPct val="45000"/>
              <a:buFont typeface="+mj-lt"/>
              <a:buAutoNum type="alphaUcPeriod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the directory of the top-level file,</a:t>
            </a:r>
          </a:p>
          <a:p>
            <a:pPr marL="952302" lvl="1" indent="-514350">
              <a:lnSpc>
                <a:spcPct val="93000"/>
              </a:lnSpc>
              <a:buSzPct val="45000"/>
              <a:buFont typeface="+mj-lt"/>
              <a:buAutoNum type="alphaUcPeriod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directories in the environmental variable PYTHONPATH,</a:t>
            </a:r>
          </a:p>
          <a:p>
            <a:pPr marL="952302" lvl="1" indent="-514350">
              <a:lnSpc>
                <a:spcPct val="93000"/>
              </a:lnSpc>
              <a:buSzPct val="45000"/>
              <a:buFont typeface="+mj-lt"/>
              <a:buAutoNum type="alphaUcPeriod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standard directories, and </a:t>
            </a:r>
          </a:p>
          <a:p>
            <a:pPr marL="952302" lvl="1" indent="-514350">
              <a:lnSpc>
                <a:spcPct val="93000"/>
              </a:lnSpc>
              <a:buSzPct val="45000"/>
              <a:buFont typeface="+mj-lt"/>
              <a:buAutoNum type="alphaUcPeriod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directories listed in any .</a:t>
            </a:r>
            <a:r>
              <a:rPr lang="en-GB" altLang="en-US" dirty="0" err="1"/>
              <a:t>pth</a:t>
            </a:r>
            <a:r>
              <a:rPr lang="en-GB" altLang="en-US" dirty="0"/>
              <a:t> files (one directory per line in a plain text file); the path can be listed by printing </a:t>
            </a:r>
            <a:r>
              <a:rPr lang="en-GB" altLang="en-US" dirty="0" err="1"/>
              <a:t>sys.path</a:t>
            </a:r>
            <a:endParaRPr lang="en-GB" alt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D8D-4150-4395-8ACD-08037375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“import” does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2398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AE2DD7-D459-4CEB-BD70-7D5E7D39EA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325880"/>
            <a:ext cx="10212705" cy="4851400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Printing the command-line arguments, 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sys</a:t>
            </a:r>
          </a:p>
          <a:p>
            <a:pPr marL="0" indent="0">
              <a:buNone/>
            </a:pP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cmd_options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sys.argv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cmd_options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"Argument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"="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6E2570-4E16-4DF4-8086-31BEC7ED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“sys”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6882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B6C7F6-45A1-4546-ACA6-E77C358AC8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515600" cy="4610100"/>
          </a:xfrm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Import brings in a whole module; you need to qualify the names by the module name (e.g., </a:t>
            </a:r>
            <a:r>
              <a:rPr lang="en-GB" altLang="en-US" sz="2400" dirty="0" err="1"/>
              <a:t>sys.argv</a:t>
            </a:r>
            <a:r>
              <a:rPr lang="en-GB" altLang="en-US" sz="2400" dirty="0"/>
              <a:t>)</a:t>
            </a:r>
            <a:r>
              <a:rPr lang="ar-SA" altLang="en-US" sz="2400" dirty="0"/>
              <a:t>‏</a:t>
            </a:r>
            <a:endParaRPr lang="en-GB" altLang="en-US" sz="2400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“import from” copies names from the module into the current module; no need to qualify them (note: these are copies, not links, to the original names)</a:t>
            </a:r>
            <a:br>
              <a:rPr lang="en-GB" altLang="en-US" sz="2400" dirty="0"/>
            </a:br>
            <a:br>
              <a:rPr lang="en-GB" altLang="en-US" sz="2400" dirty="0"/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module_x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import junk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junk()  # not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module_x.junk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module_x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import * 			# gets all top-level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# names from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module_x</a:t>
            </a:r>
            <a:endParaRPr lang="en-GB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AEF37-7470-463E-8505-B5323C09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Vs From … Import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919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80636B3E-3704-4D43-B478-960A979AF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b" anchorCtr="0">
            <a:no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import …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E25784D-F68D-456B-92B4-60FEB4ED5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924800" cy="4573588"/>
          </a:xfrm>
        </p:spPr>
        <p:txBody>
          <a:bodyPr vert="horz" lIns="81639" tIns="42452" rIns="81639" bIns="42452" rtlCol="0">
            <a:noAutofit/>
          </a:bodyPr>
          <a:lstStyle/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GB" altLang="en-US" sz="2800">
                <a:latin typeface="Courier New" panose="02070309020205020404" pitchFamily="49" charset="0"/>
              </a:rPr>
              <a:t> somefile</a:t>
            </a:r>
          </a:p>
          <a:p>
            <a:pPr marL="431800" indent="-323850" defTabSz="457200">
              <a:lnSpc>
                <a:spcPct val="87000"/>
              </a:lnSpc>
              <a:buNone/>
            </a:pPr>
            <a:endParaRPr lang="en-GB" altLang="en-US" sz="2800">
              <a:latin typeface="Courier New" panose="02070309020205020404" pitchFamily="49" charset="0"/>
            </a:endParaRP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i="1"/>
              <a:t>Everything</a:t>
            </a:r>
            <a:r>
              <a:rPr lang="en-GB" altLang="en-US" sz="2800"/>
              <a:t> 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/>
              <a:t>To refer to something in the file, append the text “somefile.” to the front of its name:</a:t>
            </a:r>
          </a:p>
          <a:p>
            <a:pPr marL="431800" indent="-323850" defTabSz="457200">
              <a:lnSpc>
                <a:spcPct val="87000"/>
              </a:lnSpc>
              <a:buNone/>
            </a:pPr>
            <a:endParaRPr lang="en-GB" altLang="en-US" sz="2800">
              <a:latin typeface="Courier New" panose="02070309020205020404" pitchFamily="49" charset="0"/>
            </a:endParaRPr>
          </a:p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sz="2800">
                <a:latin typeface="Courier New" panose="02070309020205020404" pitchFamily="49" charset="0"/>
              </a:rPr>
              <a:t>somefile.className.method(</a:t>
            </a:r>
            <a:r>
              <a:rPr lang="en-GB" altLang="en-US" sz="2800">
                <a:solidFill>
                  <a:srgbClr val="008000"/>
                </a:solidFill>
                <a:latin typeface="Courier New" panose="02070309020205020404" pitchFamily="49" charset="0"/>
              </a:rPr>
              <a:t>“abc”</a:t>
            </a:r>
            <a:r>
              <a:rPr lang="en-GB" altLang="en-US" sz="2800">
                <a:latin typeface="Courier New" panose="02070309020205020404" pitchFamily="49" charset="0"/>
              </a:rPr>
              <a:t>)</a:t>
            </a:r>
          </a:p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sz="2800">
                <a:latin typeface="Courier New" panose="02070309020205020404" pitchFamily="49" charset="0"/>
              </a:rPr>
              <a:t>somefile.myFunction(34)</a:t>
            </a:r>
            <a:endParaRPr lang="en-GB" alt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068D-82FC-4189-A97B-33AFAB609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75</a:t>
            </a:fld>
            <a:endParaRPr lang="en-GB" altLang="en-US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B74E0855-DECB-446A-943F-E57222884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79500" indent="-215900" defTabSz="457200"/>
            <a:r>
              <a:rPr lang="en-US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… import  *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B0EFDD1-016A-44AB-9739-2613B0B77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805738" cy="4591050"/>
          </a:xfrm>
        </p:spPr>
        <p:txBody>
          <a:bodyPr/>
          <a:lstStyle/>
          <a:p>
            <a:pPr marL="431800" indent="-323850" defTabSz="457200">
              <a:buNone/>
            </a:pP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GB" altLang="en-US" sz="2800">
                <a:latin typeface="Courier New" panose="02070309020205020404" pitchFamily="49" charset="0"/>
              </a:rPr>
              <a:t> somefile </a:t>
            </a: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</a:rPr>
              <a:t>import </a:t>
            </a:r>
            <a:r>
              <a:rPr lang="en-GB" altLang="en-US" sz="2800">
                <a:latin typeface="Courier New" panose="02070309020205020404" pitchFamily="49" charset="0"/>
              </a:rPr>
              <a:t>*</a:t>
            </a:r>
          </a:p>
          <a:p>
            <a:pPr marL="431800" indent="-323850" defTabSz="457200"/>
            <a:r>
              <a:rPr lang="en-GB" altLang="en-US" sz="2800" i="1"/>
              <a:t>Everything</a:t>
            </a:r>
            <a:r>
              <a:rPr lang="en-GB" altLang="en-US" sz="2800"/>
              <a:t> in somefile.py gets imported</a:t>
            </a:r>
          </a:p>
          <a:p>
            <a:pPr marL="431800" indent="-323850" defTabSz="457200"/>
            <a:r>
              <a:rPr lang="en-GB" altLang="en-US" sz="2800"/>
              <a:t>To refer to anything in the module, just use its name. Everything in the module is now in the current namespace.</a:t>
            </a:r>
          </a:p>
          <a:p>
            <a:pPr marL="431800" indent="-323850" defTabSz="457200"/>
            <a:r>
              <a:rPr lang="en-GB" altLang="en-US" sz="2800" i="1"/>
              <a:t>Take care! </a:t>
            </a:r>
            <a:r>
              <a:rPr lang="en-GB" altLang="en-US" sz="2800"/>
              <a:t>Using this import command can easily overwrite the definition of an existing function or variable!</a:t>
            </a:r>
            <a:endParaRPr lang="en-GB" altLang="en-US" sz="2800">
              <a:latin typeface="Courier New" panose="02070309020205020404" pitchFamily="49" charset="0"/>
            </a:endParaRPr>
          </a:p>
          <a:p>
            <a:pPr marL="431800" indent="-323850" defTabSz="457200">
              <a:buNone/>
            </a:pPr>
            <a:r>
              <a:rPr lang="en-GB" altLang="en-US" sz="2800">
                <a:latin typeface="Courier New" panose="02070309020205020404" pitchFamily="49" charset="0"/>
              </a:rPr>
              <a:t>className.method(</a:t>
            </a:r>
            <a:r>
              <a:rPr lang="en-GB" altLang="en-US" sz="2800">
                <a:solidFill>
                  <a:srgbClr val="008000"/>
                </a:solidFill>
                <a:latin typeface="Courier New" panose="02070309020205020404" pitchFamily="49" charset="0"/>
              </a:rPr>
              <a:t>“abc”</a:t>
            </a:r>
            <a:r>
              <a:rPr lang="en-GB" altLang="en-US" sz="2800">
                <a:latin typeface="Courier New" panose="02070309020205020404" pitchFamily="49" charset="0"/>
              </a:rPr>
              <a:t>)</a:t>
            </a:r>
          </a:p>
          <a:p>
            <a:pPr marL="431800" indent="-323850" defTabSz="457200">
              <a:buNone/>
            </a:pPr>
            <a:r>
              <a:rPr lang="en-GB" altLang="en-US" sz="2800">
                <a:latin typeface="Courier New" panose="02070309020205020404" pitchFamily="49" charset="0"/>
              </a:rPr>
              <a:t>myFunction(34)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8A8D-1784-4863-88D6-7BE4A151F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76</a:t>
            </a:fld>
            <a:endParaRPr lang="en-GB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77CB8BD8-1F83-400E-B35D-F243ED224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79500" indent="-215900" defTabSz="457200"/>
            <a:r>
              <a:rPr lang="en-US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… import …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FD909E7-96CE-4B99-9B1F-2B22160BB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805738" cy="4591050"/>
          </a:xfrm>
        </p:spPr>
        <p:txBody>
          <a:bodyPr>
            <a:normAutofit lnSpcReduction="10000"/>
          </a:bodyPr>
          <a:lstStyle/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GB" altLang="en-US" sz="2800">
                <a:latin typeface="Courier New" panose="02070309020205020404" pitchFamily="49" charset="0"/>
              </a:rPr>
              <a:t> somefile </a:t>
            </a: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</a:rPr>
              <a:t>import </a:t>
            </a:r>
            <a:r>
              <a:rPr lang="en-GB" altLang="en-US" sz="2800">
                <a:latin typeface="Courier New" panose="02070309020205020404" pitchFamily="49" charset="0"/>
              </a:rPr>
              <a:t>className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/>
              <a:t>Only the item </a:t>
            </a:r>
            <a:r>
              <a:rPr lang="en-GB" altLang="en-US" sz="2800" i="1">
                <a:solidFill>
                  <a:schemeClr val="accent2"/>
                </a:solidFill>
              </a:rPr>
              <a:t>className </a:t>
            </a:r>
            <a:r>
              <a:rPr lang="en-GB" altLang="en-US" sz="2800"/>
              <a:t>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/>
              <a:t>After importing </a:t>
            </a:r>
            <a:r>
              <a:rPr lang="en-GB" altLang="en-US" sz="2800" i="1">
                <a:solidFill>
                  <a:schemeClr val="accent2"/>
                </a:solidFill>
              </a:rPr>
              <a:t>className</a:t>
            </a:r>
            <a:r>
              <a:rPr lang="en-GB" altLang="en-US" sz="2800"/>
              <a:t>, you can just use it without a module prefix. It’s brought into the current namespace.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i="1"/>
              <a:t>Take care</a:t>
            </a:r>
            <a:r>
              <a:rPr lang="en-GB" altLang="en-US" sz="2800"/>
              <a:t>! Overwrites the definition of this name if already defined in the current namespace!</a:t>
            </a:r>
            <a:endParaRPr lang="en-GB" altLang="en-US" sz="2800">
              <a:latin typeface="Courier New" panose="02070309020205020404" pitchFamily="49" charset="0"/>
            </a:endParaRPr>
          </a:p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sz="2800">
                <a:latin typeface="Courier New" panose="02070309020205020404" pitchFamily="49" charset="0"/>
              </a:rPr>
              <a:t>className.method(</a:t>
            </a:r>
            <a:r>
              <a:rPr lang="en-GB" altLang="en-US" sz="2800">
                <a:solidFill>
                  <a:srgbClr val="008000"/>
                </a:solidFill>
                <a:latin typeface="Courier New" panose="02070309020205020404" pitchFamily="49" charset="0"/>
              </a:rPr>
              <a:t>“abc”</a:t>
            </a:r>
            <a:r>
              <a:rPr lang="en-GB" altLang="en-US" sz="2800">
                <a:latin typeface="Courier New" panose="02070309020205020404" pitchFamily="49" charset="0"/>
              </a:rPr>
              <a:t>)	</a:t>
            </a:r>
            <a:r>
              <a:rPr lang="en-GB" altLang="en-US" sz="2800">
                <a:sym typeface="Wingdings" panose="05000000000000000000" pitchFamily="2" charset="2"/>
              </a:rPr>
              <a:t> imported</a:t>
            </a:r>
            <a:endParaRPr lang="en-GB" altLang="en-US" sz="2800"/>
          </a:p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sz="2800">
                <a:latin typeface="Courier New" panose="02070309020205020404" pitchFamily="49" charset="0"/>
              </a:rPr>
              <a:t>myFunction(34)</a:t>
            </a:r>
            <a:r>
              <a:rPr lang="en-GB" altLang="en-US" sz="2800">
                <a:solidFill>
                  <a:schemeClr val="hlink"/>
                </a:solidFill>
                <a:latin typeface="Courier New" panose="02070309020205020404" pitchFamily="49" charset="0"/>
              </a:rPr>
              <a:t>  			   </a:t>
            </a:r>
            <a:r>
              <a:rPr lang="en-GB" altLang="en-US" sz="2800">
                <a:sym typeface="Wingdings" panose="05000000000000000000" pitchFamily="2" charset="2"/>
              </a:rPr>
              <a:t></a:t>
            </a:r>
            <a:r>
              <a:rPr lang="en-GB" altLang="en-US" sz="2800"/>
              <a:t> Not imported</a:t>
            </a:r>
            <a:endParaRPr lang="en-US" altLang="en-US" sz="280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916A5-AD73-4BFF-8E39-4C37FD989A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77</a:t>
            </a:fld>
            <a:endParaRPr lang="en-GB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6B3BC-6F5A-466D-ABB6-4B0AD0F4F7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1370945" cy="4610100"/>
          </a:xfrm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Reassigning a new value to a fetched name from a module does not change the module, but changing a mutable variable from a module does:</a:t>
            </a:r>
            <a:br>
              <a:rPr lang="en-GB" altLang="en-US" sz="2400" dirty="0"/>
            </a:br>
            <a:br>
              <a:rPr lang="en-GB" altLang="en-US" sz="2400" dirty="0"/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module_x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30   # doesn't change x in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module_x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y[0] = 1 # changes y[0] in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module_x</a:t>
            </a:r>
            <a:endParaRPr lang="en-GB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This works just like functions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To actually change a global name in another file, could use import (without “from”) and qualify the variable: </a:t>
            </a:r>
            <a:r>
              <a:rPr lang="en-GB" altLang="en-US" sz="2400" dirty="0" err="1"/>
              <a:t>module_x.x</a:t>
            </a:r>
            <a:r>
              <a:rPr lang="en-GB" altLang="en-US" sz="2400" dirty="0"/>
              <a:t> = 30 (but this breaks data encapsulation)</a:t>
            </a:r>
            <a:br>
              <a:rPr lang="en-GB" altLang="en-US" sz="2400" dirty="0"/>
            </a:br>
            <a:endParaRPr lang="en-GB" altLang="en-US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DFC7C5-C4B1-410B-A7EC-745742E7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in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707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37D885-DC9E-43C8-8A9F-9C5C5F4AE2C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473825"/>
            <a:ext cx="10812145" cy="4610100"/>
          </a:xfrm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A module's top-level code is only run the first time the module is imported.  Subsequent imports don't do anything.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The reload function forces a reload and re-run of a module; can use if, e.g., a module changes while a Python program is running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reload is passed an existing module object</a:t>
            </a:r>
            <a:br>
              <a:rPr lang="en-GB" altLang="en-US" sz="2400" dirty="0"/>
            </a:br>
            <a:r>
              <a:rPr lang="en-GB" altLang="en-US" sz="2400" dirty="0"/>
              <a:t>reload(</a:t>
            </a:r>
            <a:r>
              <a:rPr lang="en-GB" altLang="en-US" sz="2400" dirty="0" err="1"/>
              <a:t>module_x</a:t>
            </a:r>
            <a:r>
              <a:rPr lang="en-GB" altLang="en-US" sz="2400" dirty="0"/>
              <a:t>) # </a:t>
            </a:r>
            <a:r>
              <a:rPr lang="en-GB" altLang="en-US" sz="2400" dirty="0" err="1"/>
              <a:t>module_x</a:t>
            </a:r>
            <a:r>
              <a:rPr lang="en-GB" altLang="en-US" sz="2400" dirty="0"/>
              <a:t> must have been</a:t>
            </a:r>
            <a:br>
              <a:rPr lang="en-GB" altLang="en-US" sz="2400" dirty="0"/>
            </a:br>
            <a:r>
              <a:rPr lang="en-GB" altLang="en-US" sz="2400" dirty="0"/>
              <a:t>                             # previously imported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reload changes the module object in-place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400" dirty="0"/>
              <a:t>reload does not affect prior </a:t>
            </a:r>
            <a:r>
              <a:rPr lang="en-GB" altLang="en-US" sz="2400" dirty="0" err="1"/>
              <a:t>from..import</a:t>
            </a:r>
            <a:r>
              <a:rPr lang="en-GB" altLang="en-US" sz="2400" dirty="0"/>
              <a:t> statements (they still point to the old objects)</a:t>
            </a:r>
            <a:r>
              <a:rPr lang="ar-SA" altLang="en-US" sz="2400" dirty="0"/>
              <a:t>‏</a:t>
            </a:r>
            <a:endParaRPr lang="en-GB" altLang="en-US" sz="24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DBBC0F-96A7-4723-81F8-7A3EB3A5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Reloading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97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9095F-0C73-4DBB-B84E-AA8944F605D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6740" y="1203959"/>
            <a:ext cx="6988175" cy="5243005"/>
          </a:xfrm>
        </p:spPr>
        <p:txBody>
          <a:bodyPr/>
          <a:lstStyle/>
          <a:p>
            <a:r>
              <a:rPr lang="en-US" dirty="0"/>
              <a:t>By default its mostly installed on *nix systems</a:t>
            </a:r>
          </a:p>
          <a:p>
            <a:r>
              <a:rPr lang="en-US" dirty="0"/>
              <a:t>It can be manually downloaded from </a:t>
            </a:r>
            <a:r>
              <a:rPr lang="en-GB" dirty="0">
                <a:hlinkClick r:id="rId2"/>
              </a:rPr>
              <a:t>https://www.python.org/downloads/</a:t>
            </a:r>
            <a:endParaRPr lang="en-GB" dirty="0"/>
          </a:p>
          <a:p>
            <a:r>
              <a:rPr lang="en-US" dirty="0"/>
              <a:t>Alternatively on can also choose Python distribution like </a:t>
            </a:r>
            <a:r>
              <a:rPr lang="en-US" b="1" dirty="0"/>
              <a:t>Anaconda</a:t>
            </a:r>
            <a:r>
              <a:rPr lang="en-US" dirty="0"/>
              <a:t> which comes bundled with </a:t>
            </a:r>
            <a:r>
              <a:rPr lang="en-GB" dirty="0"/>
              <a:t>more than 1,400 packages </a:t>
            </a:r>
          </a:p>
          <a:p>
            <a:r>
              <a:rPr lang="en-US" dirty="0"/>
              <a:t>Portable variants of Python are also available, </a:t>
            </a:r>
            <a:r>
              <a:rPr lang="en-GB" dirty="0">
                <a:hlinkClick r:id="rId3"/>
              </a:rPr>
              <a:t>http://portablepython.com/</a:t>
            </a:r>
            <a:endParaRPr lang="en-GB" dirty="0"/>
          </a:p>
          <a:p>
            <a:r>
              <a:rPr lang="en-US" dirty="0"/>
              <a:t>Online IDEs are available too. </a:t>
            </a:r>
          </a:p>
          <a:p>
            <a:pPr lvl="1"/>
            <a:r>
              <a:rPr lang="en-GB" dirty="0">
                <a:hlinkClick r:id="rId4"/>
              </a:rPr>
              <a:t>https://www.python.org/shell/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https://repl.it/languages/python3</a:t>
            </a:r>
            <a:endParaRPr lang="en-GB" dirty="0"/>
          </a:p>
          <a:p>
            <a:pPr lvl="1"/>
            <a:r>
              <a:rPr lang="en-US" dirty="0">
                <a:hlinkClick r:id="rId6"/>
              </a:rPr>
              <a:t>http://ideone.com/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CEB06-AD6B-4942-944E-6289B7C3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setup/installation</a:t>
            </a:r>
            <a:endParaRPr lang="en-GB" dirty="0"/>
          </a:p>
        </p:txBody>
      </p:sp>
      <p:pic>
        <p:nvPicPr>
          <p:cNvPr id="8204" name="Picture 12" descr="https://cdnp0.stackassets.com/fe7a9b839e1a3c4b6ea90034c17002991a9bc74d/store/opt/596/298/40270e158120fb8dd5f3de01415e170cde7d949099657a19b57cc2ae8c0f/product_10336_product_shot_wide_image.jpg">
            <a:extLst>
              <a:ext uri="{FF2B5EF4-FFF2-40B4-BE49-F238E27FC236}">
                <a16:creationId xmlns:a16="http://schemas.microsoft.com/office/drawing/2014/main" id="{8983B8B2-C918-4E60-9132-FBE4B80B39E2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4" t="4748" r="33252" b="1231"/>
          <a:stretch/>
        </p:blipFill>
        <p:spPr bwMode="auto">
          <a:xfrm>
            <a:off x="7909767" y="-16514"/>
            <a:ext cx="4282234" cy="68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858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E5D17A-28E2-42B3-822A-C58A6CA1E2D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395585" cy="4610100"/>
          </a:xfrm>
        </p:spPr>
        <p:txBody>
          <a:bodyPr>
            <a:normAutofit lnSpcReduction="10000"/>
          </a:bodyPr>
          <a:lstStyle/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When using import, we can give a directory path instead of a simple name.  A directory of Python code is known as a “package”:</a:t>
            </a:r>
          </a:p>
          <a:p>
            <a:pPr marL="95052" indent="0">
              <a:lnSpc>
                <a:spcPct val="100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	</a:t>
            </a:r>
            <a:br>
              <a:rPr lang="en-GB" altLang="en-US" dirty="0"/>
            </a:br>
            <a:r>
              <a:rPr lang="en-GB" altLang="en-US" dirty="0"/>
              <a:t>	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 dir1.dir2.module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or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from dir1.dir2.module import x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/>
              <a:t>will look for a file dir1/dir2/module.py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Note: dir1 must be within one of the directories in the PYTHONPATH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Note: dir1 and dir2 must be simple names, not using platform-specific syntax (e.g., no C:\)</a:t>
            </a:r>
            <a:r>
              <a:rPr lang="ar-SA" altLang="en-US" dirty="0"/>
              <a:t>‏</a:t>
            </a:r>
            <a:endParaRPr lang="en-GB" altLang="en-US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7378F55-E648-4B36-9596-70E3AFD0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5529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AD8F39-971D-4ABC-AD7F-A26816ED3C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10752772" cy="3695701"/>
          </a:xfrm>
        </p:spPr>
        <p:txBody>
          <a:bodyPr/>
          <a:lstStyle/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When using Python packages (directory path syntax for imports), each directory in the path needs to have an __init__.py file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The file could be blank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If not blank, the file contains Python code; the first time Python imports through this directory, it will run the code in the __init__.py file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In the dir1.dir2.module example, a namespace dir1.dir2 now exists which contains all names assigned by dir2's __init__.py file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000" dirty="0"/>
              <a:t>The file can contain an “__all__” list which specifies what is exported by default when a directory is imported with the from* statement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DF1F5B-B4AD-4C91-BFC6-8AED11B4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__init__.py files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0E20F-ED08-40E0-8072-EE870E030E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740" y="1610168"/>
            <a:ext cx="8536940" cy="447232"/>
          </a:xfrm>
        </p:spPr>
        <p:txBody>
          <a:bodyPr/>
          <a:lstStyle/>
          <a:p>
            <a:r>
              <a:rPr lang="en-US" sz="2000" b="1" dirty="0"/>
              <a:t>In general __init__.py not required for packages from Python 3.3+</a:t>
            </a:r>
          </a:p>
        </p:txBody>
      </p:sp>
    </p:spTree>
    <p:extLst>
      <p:ext uri="{BB962C8B-B14F-4D97-AF65-F5344CB8AC3E}">
        <p14:creationId xmlns:p14="http://schemas.microsoft.com/office/powerpoint/2010/main" val="25293651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ED69F-77B0-4049-B56F-CF6073727B0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1391265" cy="4610100"/>
          </a:xfrm>
        </p:spPr>
        <p:txBody>
          <a:bodyPr/>
          <a:lstStyle/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By default, names beginning with an underscore will not be copied in an import statement (they can still be changed if accessed directly)</a:t>
            </a:r>
            <a:r>
              <a:rPr lang="ar-SA" altLang="en-US" dirty="0"/>
              <a:t>‏</a:t>
            </a:r>
            <a:endParaRPr lang="en-GB" altLang="en-US" dirty="0"/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Alternatively, one can list the names to be copied on import by assigning them to a list called __all__:</a:t>
            </a:r>
          </a:p>
          <a:p>
            <a:pPr marL="95052" indent="0">
              <a:lnSpc>
                <a:spcPct val="100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__all__ = [“x1”, “y1”, “z1”] # export only these this list is only read when using the from * syntax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81D524-B91F-4666-9359-7654637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Encapsulation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992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9B078-3658-498A-ADA4-5ADFC68D02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9704705" cy="4610100"/>
          </a:xfrm>
        </p:spPr>
        <p:txBody>
          <a:bodyPr/>
          <a:lstStyle/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When a file is run as a top-level program, it's __name__ is set to “__main__” when it starts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If a file is imported, __name__ is set to the name of the module as the importer sees it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Can use this to package a module as a library, but allow it to run stand-alone also, by checking </a:t>
            </a:r>
            <a:br>
              <a:rPr lang="en-GB" altLang="en-US" dirty="0"/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__name__ == '__main__': 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do_whatever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# run in stand-alone mode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57381-A023-43BD-8F32-4466B488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__name__ and __main__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2939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AAE6C-EE59-4BEC-98B4-4D4F42F4F3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9968865" cy="4610100"/>
          </a:xfrm>
        </p:spPr>
        <p:txBody>
          <a:bodyPr>
            <a:normAutofit fontScale="92500" lnSpcReduction="20000"/>
          </a:bodyPr>
          <a:lstStyle/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You can rename a module (from the point of view of the importer) by using:</a:t>
            </a:r>
          </a:p>
          <a:p>
            <a:pPr marL="95052" indent="0">
              <a:lnSpc>
                <a:spcPct val="100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br>
              <a:rPr lang="en-GB" altLang="en-US" dirty="0"/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longmodulename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shortname</a:t>
            </a:r>
            <a:br>
              <a:rPr lang="en-GB" altLang="en-US" dirty="0"/>
            </a:br>
            <a:endParaRPr lang="en-GB" altLang="en-US" dirty="0"/>
          </a:p>
          <a:p>
            <a:pPr marL="95052" indent="0">
              <a:lnSpc>
                <a:spcPct val="100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where </a:t>
            </a:r>
            <a:r>
              <a:rPr lang="en-GB" altLang="en-US" dirty="0" err="1"/>
              <a:t>shortname</a:t>
            </a:r>
            <a:r>
              <a:rPr lang="en-GB" altLang="en-US" dirty="0"/>
              <a:t> is the alias for the original module name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Using this syntax requires you to use the short name thereafter, not the long name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Can also do</a:t>
            </a:r>
            <a:br>
              <a:rPr lang="en-GB" altLang="en-US" dirty="0"/>
            </a:br>
            <a:endParaRPr lang="en-GB" altLang="en-US" dirty="0"/>
          </a:p>
          <a:p>
            <a:pPr marL="95052" indent="0">
              <a:lnSpc>
                <a:spcPct val="100000"/>
              </a:lnSpc>
              <a:buSzPct val="45000"/>
              <a:buNone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from module import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longname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as name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2256AC-D37A-4F39-89A5-18D5DE0F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7901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AA6E4F-F513-4794-9CC1-8A8E6F37BE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9420225" cy="4610100"/>
          </a:xfrm>
        </p:spPr>
        <p:txBody>
          <a:bodyPr/>
          <a:lstStyle/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From copies names, and does not retain a link back to the original module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When reload is run, it changes the module, but not any copies that were made on an original </a:t>
            </a:r>
            <a:br>
              <a:rPr lang="en-GB" altLang="en-US" dirty="0"/>
            </a:br>
            <a:r>
              <a:rPr lang="en-GB" altLang="en-US" dirty="0"/>
              <a:t>from module import XX</a:t>
            </a:r>
            <a:br>
              <a:rPr lang="en-GB" altLang="en-US" dirty="0"/>
            </a:br>
            <a:r>
              <a:rPr lang="en-GB" altLang="en-US" dirty="0"/>
              <a:t>statement</a:t>
            </a:r>
          </a:p>
          <a:p>
            <a:pPr marL="364366" indent="-269314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If this is a problem, import the entire module and use name qualification (</a:t>
            </a:r>
            <a:r>
              <a:rPr lang="en-GB" altLang="en-US" dirty="0" err="1"/>
              <a:t>module.XX</a:t>
            </a:r>
            <a:r>
              <a:rPr lang="en-GB" altLang="en-US" dirty="0"/>
              <a:t>) instead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B7079-CA0B-4019-AC18-3D2DD20C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Reload may not affect “from” imports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5378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5620385" cy="470916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The 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dir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() </a:t>
            </a:r>
            <a:r>
              <a:rPr lang="en-US" dirty="0"/>
              <a:t>function lists all the attributes of a class</a:t>
            </a:r>
          </a:p>
          <a:p>
            <a:pPr>
              <a:defRPr/>
            </a:pPr>
            <a:r>
              <a:rPr lang="en-US" dirty="0"/>
              <a:t>you can think of these as keys in a dictionary stored in the class.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dir</a:t>
            </a:r>
            <a:r>
              <a:rPr lang="en-US" altLang="en-US" dirty="0"/>
              <a:t>(), type()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7051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515600" cy="4709160"/>
          </a:xfrm>
        </p:spPr>
        <p:txBody>
          <a:bodyPr>
            <a:normAutofit fontScale="92500" lnSpcReduction="20000"/>
          </a:bodyPr>
          <a:lstStyle/>
          <a:p>
            <a:pPr marL="669925" indent="-654050">
              <a:lnSpc>
                <a:spcPct val="100000"/>
              </a:lnSpc>
              <a:buFont typeface="Times New Roman" panose="02020603050405020304" pitchFamily="18" charset="0"/>
              <a:buChar char="•"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GB" altLang="en-US" dirty="0"/>
              <a:t>A “class” is a user-defined data type.  It contains (or encapsulates) certain “data members” and it also has associated things it can do, or “member functions” also called methods</a:t>
            </a:r>
          </a:p>
          <a:p>
            <a:pPr marL="669925" indent="-654050">
              <a:lnSpc>
                <a:spcPct val="100000"/>
              </a:lnSpc>
              <a:buFont typeface="Times New Roman" panose="02020603050405020304" pitchFamily="18" charset="0"/>
              <a:buChar char="•"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GB" altLang="en-US" dirty="0"/>
          </a:p>
          <a:p>
            <a:pPr marL="669925" indent="-654050">
              <a:lnSpc>
                <a:spcPct val="100000"/>
              </a:lnSpc>
              <a:buFont typeface="Times New Roman" panose="02020603050405020304" pitchFamily="18" charset="0"/>
              <a:buChar char="•"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GB" altLang="en-US" dirty="0"/>
              <a:t>If a class is a specialization (or sub-type) of a more general class, it is said to inherit from that class; this can give a class access to a parent class' member data/functions</a:t>
            </a:r>
          </a:p>
          <a:p>
            <a:pPr marL="669925" indent="-654050">
              <a:lnSpc>
                <a:spcPct val="100000"/>
              </a:lnSpc>
              <a:buFont typeface="Times New Roman" panose="02020603050405020304" pitchFamily="18" charset="0"/>
              <a:buChar char="•"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GB" altLang="en-US" dirty="0"/>
          </a:p>
          <a:p>
            <a:pPr marL="669925" indent="-654050">
              <a:lnSpc>
                <a:spcPct val="100000"/>
              </a:lnSpc>
              <a:buFont typeface="Times New Roman" panose="02020603050405020304" pitchFamily="18" charset="0"/>
              <a:buChar char="•"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GB" altLang="en-US" dirty="0"/>
              <a:t>These general concepts are basically the same in C++, Java, etc.</a:t>
            </a:r>
          </a:p>
          <a:p>
            <a:pPr marL="669925" indent="-654050">
              <a:lnSpc>
                <a:spcPct val="100000"/>
              </a:lnSpc>
              <a:buFont typeface="Times New Roman" panose="02020603050405020304" pitchFamily="18" charset="0"/>
              <a:buChar char="•"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GB" altLang="en-US" dirty="0"/>
          </a:p>
          <a:p>
            <a:pPr marL="669925" indent="-654050">
              <a:lnSpc>
                <a:spcPct val="100000"/>
              </a:lnSpc>
              <a:buFont typeface="Times New Roman" panose="02020603050405020304" pitchFamily="18" charset="0"/>
              <a:buChar char="•"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GB" altLang="en-US" dirty="0"/>
              <a:t>Classes are built into Python from the very beginning.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B" dirty="0" err="1"/>
              <a:t>ython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820502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1421745" cy="4942840"/>
          </a:xfrm>
        </p:spPr>
        <p:txBody>
          <a:bodyPr>
            <a:normAutofit fontScale="92500" lnSpcReduction="10000"/>
          </a:bodyPr>
          <a:lstStyle/>
          <a:p>
            <a:pPr marL="669925" indent="-654050">
              <a:lnSpc>
                <a:spcPct val="100000"/>
              </a:lnSpc>
              <a:buFont typeface="Times New Roman" panose="02020603050405020304" pitchFamily="18" charset="0"/>
              <a:buChar char="•"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GB" altLang="en-US" dirty="0"/>
              <a:t>A class is defined by:</a:t>
            </a:r>
            <a:br>
              <a:rPr lang="en-GB" altLang="en-US" dirty="0"/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class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suite-of-code</a:t>
            </a:r>
          </a:p>
          <a:p>
            <a:pPr marL="669925" indent="-654050">
              <a:lnSpc>
                <a:spcPct val="100000"/>
              </a:lnSpc>
              <a:buNone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GB" altLang="en-US" dirty="0"/>
              <a:t>or</a:t>
            </a:r>
            <a:br>
              <a:rPr lang="en-GB" altLang="en-US" dirty="0"/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class 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base_classes</a:t>
            </a: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suite-of-code</a:t>
            </a:r>
          </a:p>
          <a:p>
            <a:pPr marL="358775" indent="-342900">
              <a:lnSpc>
                <a:spcPct val="100000"/>
              </a:lnSpc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r>
              <a:rPr lang="en-GB" altLang="en-US" dirty="0"/>
              <a:t>The class definition suite (code block) can contain member function definitions, etc.</a:t>
            </a:r>
          </a:p>
          <a:p>
            <a:r>
              <a:rPr lang="en-US" altLang="en-US" dirty="0"/>
              <a:t>There is usually a special method called __</a:t>
            </a:r>
            <a:r>
              <a:rPr lang="en-US" altLang="en-US" dirty="0" err="1"/>
              <a:t>init</a:t>
            </a:r>
            <a:r>
              <a:rPr lang="en-US" altLang="en-US" dirty="0"/>
              <a:t>__ in most classes, which acts as its constructor.</a:t>
            </a:r>
          </a:p>
          <a:p>
            <a:r>
              <a:rPr lang="en-US" altLang="en-US" dirty="0"/>
              <a:t>There must be a special first argument </a:t>
            </a:r>
            <a:r>
              <a:rPr lang="en-US" altLang="en-US" b="1" i="1" dirty="0"/>
              <a:t>self</a:t>
            </a:r>
            <a:r>
              <a:rPr lang="en-US" altLang="en-US" dirty="0"/>
              <a:t> in all of method definitions which gets bound to the calling instance</a:t>
            </a:r>
          </a:p>
          <a:p>
            <a:pPr marL="669925" indent="-654050">
              <a:lnSpc>
                <a:spcPct val="100000"/>
              </a:lnSpc>
              <a:buFont typeface="Times New Roman" panose="02020603050405020304" pitchFamily="18" charset="0"/>
              <a:buChar char="•"/>
              <a:tabLst>
                <a:tab pos="669925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</a:pPr>
            <a:endParaRPr lang="en-GB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Defining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58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0095" y="1429375"/>
            <a:ext cx="7134225" cy="4709160"/>
          </a:xfrm>
        </p:spPr>
        <p:txBody>
          <a:bodyPr/>
          <a:lstStyle/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sz="2400" dirty="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“““A class representing a student ”””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sz="2400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self,n,a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self.full_name</a:t>
            </a:r>
            <a:r>
              <a:rPr lang="en-US" altLang="en-US" sz="2400" dirty="0">
                <a:latin typeface="Courier New" panose="02070309020205020404" pitchFamily="49" charset="0"/>
              </a:rPr>
              <a:t> = n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self.age</a:t>
            </a:r>
            <a:r>
              <a:rPr lang="en-US" altLang="en-US" sz="2400" dirty="0">
                <a:latin typeface="Courier New" panose="02070309020205020404" pitchFamily="49" charset="0"/>
              </a:rPr>
              <a:t> = a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sz="2400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get_age</a:t>
            </a:r>
            <a:r>
              <a:rPr lang="en-US" altLang="en-US" sz="2400" dirty="0">
                <a:latin typeface="Courier New" panose="02070309020205020404" pitchFamily="49" charset="0"/>
              </a:rPr>
              <a:t>(self):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FF99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self.age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104775" indent="0">
              <a:lnSpc>
                <a:spcPct val="66000"/>
              </a:lnSpc>
              <a:buSzPct val="45000"/>
              <a:buNone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US" altLang="en-US" sz="2400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B" dirty="0" err="1"/>
              <a:t>ython</a:t>
            </a:r>
            <a:r>
              <a:rPr lang="en-GB" dirty="0"/>
              <a:t> Class definition : Student</a:t>
            </a:r>
          </a:p>
        </p:txBody>
      </p:sp>
    </p:spTree>
    <p:extLst>
      <p:ext uri="{BB962C8B-B14F-4D97-AF65-F5344CB8AC3E}">
        <p14:creationId xmlns:p14="http://schemas.microsoft.com/office/powerpoint/2010/main" val="232195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2C07D-1450-4EA5-9094-5A5136EAB50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6740" y="1274286"/>
            <a:ext cx="7063740" cy="493347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Indentation matters to code meaning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Block structure indicated by indentation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Variable types don’t need to be declared.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Python figures out the variable types on its own.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Assignment is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ea typeface="ＭＳ Ｐゴシック" panose="020B0600070205080204" pitchFamily="34" charset="-128"/>
              </a:rPr>
              <a:t> and comparison is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==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numbers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 - * / %</a:t>
            </a:r>
            <a:r>
              <a:rPr lang="en-US" altLang="en-US" dirty="0">
                <a:ea typeface="ＭＳ Ｐゴシック" panose="020B0600070205080204" pitchFamily="34" charset="-128"/>
              </a:rPr>
              <a:t> are as expected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Special use of </a:t>
            </a:r>
            <a:r>
              <a:rPr lang="en-US" altLang="en-US" sz="28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 for string concatenation and </a:t>
            </a:r>
            <a:r>
              <a:rPr lang="en-US" altLang="en-US" sz="28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for string formatting (as in C’s </a:t>
            </a:r>
            <a:r>
              <a:rPr lang="en-US" altLang="en-US" dirty="0" err="1">
                <a:ea typeface="ＭＳ Ｐゴシック" panose="020B0600070205080204" pitchFamily="34" charset="-128"/>
              </a:rPr>
              <a:t>printf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not </a:t>
            </a:r>
            <a:r>
              <a:rPr lang="en-US" altLang="en-US" b="1" dirty="0">
                <a:ea typeface="ＭＳ Ｐゴシック" panose="020B0600070205080204" pitchFamily="34" charset="-128"/>
              </a:rPr>
              <a:t>symbols</a:t>
            </a:r>
            <a:endParaRPr lang="en-US" altLang="en-US" b="1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basic printing command is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FD061-B3A4-4EAB-9BFD-83443628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Semantics</a:t>
            </a:r>
          </a:p>
        </p:txBody>
      </p:sp>
      <p:pic>
        <p:nvPicPr>
          <p:cNvPr id="9" name="Picture 2" descr="Image result">
            <a:extLst>
              <a:ext uri="{FF2B5EF4-FFF2-40B4-BE49-F238E27FC236}">
                <a16:creationId xmlns:a16="http://schemas.microsoft.com/office/drawing/2014/main" id="{1798BD16-CA86-402D-AAD8-4F30AD4AED56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13063" r="19018" b="10645"/>
          <a:stretch/>
        </p:blipFill>
        <p:spPr bwMode="auto">
          <a:xfrm>
            <a:off x="7782560" y="1"/>
            <a:ext cx="44094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0733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324465" cy="421132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There is no “new” keyword as in Java.</a:t>
            </a:r>
          </a:p>
          <a:p>
            <a:r>
              <a:rPr lang="en-US" altLang="en-US" dirty="0"/>
              <a:t>Just use the class name with ( ) notation and assign the result to a variable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__</a:t>
            </a:r>
            <a:r>
              <a:rPr lang="en-US" altLang="en-US" dirty="0" err="1">
                <a:latin typeface="Courier New" panose="02070309020205020404" pitchFamily="49" charset="0"/>
              </a:rPr>
              <a:t>init</a:t>
            </a:r>
            <a:r>
              <a:rPr lang="en-US" altLang="en-US" dirty="0">
                <a:latin typeface="Courier New" panose="02070309020205020404" pitchFamily="49" charset="0"/>
              </a:rPr>
              <a:t>__</a:t>
            </a:r>
            <a:r>
              <a:rPr lang="en-US" altLang="en-US" dirty="0"/>
              <a:t> serves as a constructor for the class. Usually does some initialization work</a:t>
            </a:r>
          </a:p>
          <a:p>
            <a:r>
              <a:rPr lang="en-US" altLang="en-US" dirty="0"/>
              <a:t>The arguments passed to the class name are given to its</a:t>
            </a:r>
            <a:r>
              <a:rPr lang="en-US" altLang="en-US" dirty="0">
                <a:latin typeface="Courier New" panose="02070309020205020404" pitchFamily="49" charset="0"/>
              </a:rPr>
              <a:t> __</a:t>
            </a:r>
            <a:r>
              <a:rPr lang="en-US" altLang="en-US" dirty="0" err="1">
                <a:latin typeface="Courier New" panose="02070309020205020404" pitchFamily="49" charset="0"/>
              </a:rPr>
              <a:t>init</a:t>
            </a:r>
            <a:r>
              <a:rPr lang="en-US" altLang="en-US" dirty="0">
                <a:latin typeface="Courier New" panose="02070309020205020404" pitchFamily="49" charset="0"/>
              </a:rPr>
              <a:t>__() </a:t>
            </a:r>
            <a:r>
              <a:rPr lang="en-US" altLang="en-US" dirty="0"/>
              <a:t> method  </a:t>
            </a:r>
          </a:p>
          <a:p>
            <a:r>
              <a:rPr lang="en-US" altLang="en-US" dirty="0"/>
              <a:t>So, the __</a:t>
            </a:r>
            <a:r>
              <a:rPr lang="en-US" altLang="en-US" dirty="0" err="1"/>
              <a:t>init</a:t>
            </a:r>
            <a:r>
              <a:rPr lang="en-US" altLang="en-US" dirty="0"/>
              <a:t>__ method for student is passed “Bob” and 21 and the new class instance is bound to b: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b = student(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“Bob”, 21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an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856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928225" cy="4709160"/>
          </a:xfrm>
        </p:spPr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>
                <a:latin typeface="Courier New" panose="02070309020205020404" pitchFamily="49" charset="0"/>
              </a:rPr>
              <a:t>__</a:t>
            </a:r>
            <a:r>
              <a:rPr lang="en-US" altLang="en-US" sz="2400" dirty="0" err="1">
                <a:latin typeface="Courier New" panose="02070309020205020404" pitchFamily="49" charset="0"/>
              </a:rPr>
              <a:t>init</a:t>
            </a:r>
            <a:r>
              <a:rPr lang="en-US" altLang="en-US" sz="2400" dirty="0">
                <a:latin typeface="Courier New" panose="02070309020205020404" pitchFamily="49" charset="0"/>
              </a:rPr>
              <a:t>__</a:t>
            </a:r>
            <a:r>
              <a:rPr lang="en-US" altLang="en-US" sz="2400" dirty="0"/>
              <a:t> method can take any number of arguments.</a:t>
            </a:r>
          </a:p>
          <a:p>
            <a:r>
              <a:rPr lang="en-US" altLang="en-US" sz="2400" dirty="0"/>
              <a:t>Like other functions or methods, the arguments can be defined with default values, making them optional to the caller.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However, the first argument </a:t>
            </a:r>
            <a:r>
              <a:rPr lang="en-US" altLang="en-US" sz="2400" dirty="0">
                <a:latin typeface="Courier New" panose="02070309020205020404" pitchFamily="49" charset="0"/>
              </a:rPr>
              <a:t>self</a:t>
            </a:r>
            <a:r>
              <a:rPr lang="en-US" altLang="en-US" sz="2400" dirty="0"/>
              <a:t> in the definition of __</a:t>
            </a:r>
            <a:r>
              <a:rPr lang="en-US" altLang="en-US" sz="2400" dirty="0" err="1"/>
              <a:t>init</a:t>
            </a:r>
            <a:r>
              <a:rPr lang="en-US" altLang="en-US" sz="2400" dirty="0"/>
              <a:t>__ is special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: __</a:t>
            </a:r>
            <a:r>
              <a:rPr lang="en-US" dirty="0" err="1"/>
              <a:t>init</a:t>
            </a:r>
            <a:r>
              <a:rPr lang="en-US" dirty="0"/>
              <a:t>__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902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1157585" cy="4973320"/>
          </a:xfrm>
        </p:spPr>
        <p:txBody>
          <a:bodyPr/>
          <a:lstStyle/>
          <a:p>
            <a:r>
              <a:rPr lang="en-US" altLang="en-US" sz="2400" dirty="0"/>
              <a:t>The first argument of every method is a reference to the current instance of the class</a:t>
            </a:r>
          </a:p>
          <a:p>
            <a:r>
              <a:rPr lang="en-US" altLang="en-US" sz="2400" dirty="0"/>
              <a:t>By convention, we name this argument </a:t>
            </a:r>
            <a:r>
              <a:rPr lang="en-US" alt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Similar to </a:t>
            </a:r>
            <a:r>
              <a:rPr lang="en-US" altLang="en-US" sz="2400" i="1" dirty="0">
                <a:solidFill>
                  <a:schemeClr val="accent2"/>
                </a:solidFill>
              </a:rPr>
              <a:t>this</a:t>
            </a:r>
            <a:r>
              <a:rPr lang="en-US" altLang="en-US" sz="2400" dirty="0"/>
              <a:t> in Java but Python uses </a:t>
            </a:r>
            <a:r>
              <a:rPr lang="en-US" altLang="en-US" sz="2400" i="1" dirty="0">
                <a:solidFill>
                  <a:schemeClr val="accent2"/>
                </a:solidFill>
              </a:rPr>
              <a:t>self</a:t>
            </a:r>
            <a:r>
              <a:rPr lang="en-US" altLang="en-US" sz="2400" dirty="0"/>
              <a:t> more often than Java uses </a:t>
            </a:r>
            <a:r>
              <a:rPr lang="en-US" altLang="en-US" sz="2400" i="1" dirty="0">
                <a:solidFill>
                  <a:schemeClr val="accent2"/>
                </a:solidFill>
              </a:rPr>
              <a:t>this</a:t>
            </a:r>
          </a:p>
          <a:p>
            <a:r>
              <a:rPr lang="en-US" altLang="en-US" sz="2400" dirty="0"/>
              <a:t>Although you must specify </a:t>
            </a:r>
            <a:r>
              <a:rPr lang="en-US" altLang="en-US" sz="24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explicitly when </a:t>
            </a:r>
            <a:r>
              <a:rPr lang="en-US" altLang="en-US" sz="2400" i="1" u="sng" dirty="0"/>
              <a:t>defining</a:t>
            </a:r>
            <a:r>
              <a:rPr lang="en-US" altLang="en-US" sz="2400" dirty="0"/>
              <a:t> the method, you don’t include it when </a:t>
            </a:r>
            <a:r>
              <a:rPr lang="en-US" altLang="en-US" sz="2400" i="1" u="sng" dirty="0"/>
              <a:t>calling</a:t>
            </a:r>
            <a:r>
              <a:rPr lang="en-US" altLang="en-US" sz="2400" dirty="0"/>
              <a:t> the method. </a:t>
            </a:r>
          </a:p>
          <a:p>
            <a:endParaRPr lang="en-US" altLang="en-US" sz="2400" dirty="0"/>
          </a:p>
          <a:p>
            <a:pPr lvl="4">
              <a:buNone/>
            </a:pPr>
            <a:r>
              <a:rPr lang="en-US" altLang="en-US" sz="2000" dirty="0"/>
              <a:t>Defining a method:			Calling a method:</a:t>
            </a:r>
          </a:p>
          <a:p>
            <a:pPr lvl="4">
              <a:buNone/>
            </a:pPr>
            <a:r>
              <a:rPr lang="en-US" altLang="en-US" sz="1600" i="1" dirty="0"/>
              <a:t>(this code inside a class definition.)</a:t>
            </a:r>
          </a:p>
          <a:p>
            <a:pPr lvl="4">
              <a:buNone/>
            </a:pPr>
            <a:r>
              <a:rPr lang="en-US" altLang="en-US" sz="1600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set_age</a:t>
            </a:r>
            <a:r>
              <a:rPr lang="en-US" altLang="en-US" sz="1600" dirty="0">
                <a:latin typeface="Courier New" panose="02070309020205020404" pitchFamily="49" charset="0"/>
              </a:rPr>
              <a:t>(self, num):		</a:t>
            </a:r>
            <a:r>
              <a:rPr lang="en-US" altLang="en-US" sz="1600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x.set_age</a:t>
            </a:r>
            <a:r>
              <a:rPr lang="en-US" altLang="en-US" sz="1600" dirty="0">
                <a:latin typeface="Courier New" panose="02070309020205020404" pitchFamily="49" charset="0"/>
              </a:rPr>
              <a:t>(23)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</a:rPr>
              <a:t>self.age</a:t>
            </a:r>
            <a:r>
              <a:rPr lang="en-US" altLang="en-US" sz="1600" dirty="0">
                <a:latin typeface="Courier New" panose="02070309020205020404" pitchFamily="49" charset="0"/>
              </a:rPr>
              <a:t> = num</a:t>
            </a:r>
            <a:endParaRPr lang="en-US" altLang="en-US" sz="2400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: Argument “self”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B68A76-4449-4D98-BAF5-627A08AE831B}"/>
              </a:ext>
            </a:extLst>
          </p:cNvPr>
          <p:cNvCxnSpPr/>
          <p:nvPr/>
        </p:nvCxnSpPr>
        <p:spPr>
          <a:xfrm>
            <a:off x="5588000" y="4754880"/>
            <a:ext cx="0" cy="122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51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9684385" cy="470916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The non-method data stored by objects are called attributes 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Data </a:t>
            </a:r>
            <a:r>
              <a:rPr lang="en-US" altLang="en-US" dirty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Variable owned by a </a:t>
            </a:r>
            <a:r>
              <a:rPr lang="en-US" altLang="en-US" sz="2100" b="1" i="1" dirty="0">
                <a:solidFill>
                  <a:schemeClr val="accent2"/>
                </a:solidFill>
              </a:rPr>
              <a:t>particular instance </a:t>
            </a:r>
            <a:r>
              <a:rPr lang="en-US" altLang="en-US" sz="2100" dirty="0"/>
              <a:t>of a class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Each instance has its own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These are the most common kind of attribute</a:t>
            </a:r>
          </a:p>
          <a:p>
            <a:pPr lvl="1">
              <a:lnSpc>
                <a:spcPct val="80000"/>
              </a:lnSpc>
            </a:pPr>
            <a:endParaRPr lang="en-US" altLang="en-US" sz="2100" dirty="0"/>
          </a:p>
          <a:p>
            <a:pPr>
              <a:lnSpc>
                <a:spcPct val="8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Class </a:t>
            </a:r>
            <a:r>
              <a:rPr lang="en-US" altLang="en-US" dirty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Owned by the </a:t>
            </a:r>
            <a:r>
              <a:rPr lang="en-US" altLang="en-US" sz="2100" i="1" dirty="0">
                <a:solidFill>
                  <a:schemeClr val="accent2"/>
                </a:solidFill>
              </a:rPr>
              <a:t>class as a whole</a:t>
            </a:r>
            <a:r>
              <a:rPr lang="en-US" altLang="en-US" sz="21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100" i="1" dirty="0">
                <a:solidFill>
                  <a:schemeClr val="accent2"/>
                </a:solidFill>
              </a:rPr>
              <a:t>All class instances share the same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Similar to “</a:t>
            </a:r>
            <a:r>
              <a:rPr lang="en-US" altLang="en-US" sz="2100" b="1" dirty="0"/>
              <a:t>static</a:t>
            </a:r>
            <a:r>
              <a:rPr lang="en-US" altLang="en-US" sz="2100" dirty="0"/>
              <a:t>” variables in some languages 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Good for </a:t>
            </a:r>
          </a:p>
          <a:p>
            <a:pPr marL="1195387" lvl="2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900" dirty="0"/>
              <a:t>Class-wide constants and </a:t>
            </a:r>
          </a:p>
          <a:p>
            <a:pPr marL="1195387" lvl="2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900" dirty="0"/>
              <a:t>Building counter of how many instances of the class have been made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B" dirty="0" err="1"/>
              <a:t>ython</a:t>
            </a:r>
            <a:r>
              <a:rPr lang="en-GB" dirty="0"/>
              <a:t> Class : 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8197685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80"/>
            <a:ext cx="10344785" cy="47091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Data attributes are created and initialized by an </a:t>
            </a:r>
            <a:r>
              <a:rPr lang="en-US" altLang="en-US" dirty="0">
                <a:latin typeface="Courier New" panose="02070309020205020404" pitchFamily="49" charset="0"/>
              </a:rPr>
              <a:t>__</a:t>
            </a:r>
            <a:r>
              <a:rPr lang="en-US" altLang="en-US" dirty="0" err="1">
                <a:latin typeface="Courier New" panose="02070309020205020404" pitchFamily="49" charset="0"/>
              </a:rPr>
              <a:t>init</a:t>
            </a:r>
            <a:r>
              <a:rPr lang="en-US" altLang="en-US" dirty="0">
                <a:latin typeface="Courier New" panose="02070309020205020404" pitchFamily="49" charset="0"/>
              </a:rPr>
              <a:t>__()</a:t>
            </a:r>
            <a:r>
              <a:rPr lang="en-US" altLang="en-US" dirty="0"/>
              <a:t> method.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Simply assigning to a name creates the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Inside the class, refer to data attributes using </a:t>
            </a:r>
            <a:r>
              <a:rPr lang="en-US" altLang="en-US" sz="2100" b="1" dirty="0">
                <a:latin typeface="Courier New" panose="02070309020205020404" pitchFamily="49" charset="0"/>
              </a:rPr>
              <a:t>self :</a:t>
            </a:r>
          </a:p>
          <a:p>
            <a:pPr marL="354012" lvl="1" indent="0">
              <a:lnSpc>
                <a:spcPct val="90000"/>
              </a:lnSpc>
              <a:buNone/>
            </a:pPr>
            <a:r>
              <a:rPr lang="en-US" altLang="en-US" sz="2100" dirty="0"/>
              <a:t>           for example,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self.full_name</a:t>
            </a:r>
            <a:endParaRPr lang="en-US" altLang="en-US" sz="2100" dirty="0">
              <a:solidFill>
                <a:srgbClr val="FF99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dirty="0">
              <a:solidFill>
                <a:srgbClr val="FF99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teacher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“A class representing teachers.”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	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self,n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self.full_name</a:t>
            </a:r>
            <a:r>
              <a:rPr lang="en-US" altLang="en-US" dirty="0">
                <a:latin typeface="Courier New" panose="02070309020205020404" pitchFamily="49" charset="0"/>
              </a:rPr>
              <a:t> = n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	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print_name</a:t>
            </a:r>
            <a:r>
              <a:rPr lang="en-US" altLang="en-US" dirty="0">
                <a:latin typeface="Courier New" panose="02070309020205020404" pitchFamily="49" charset="0"/>
              </a:rPr>
              <a:t>(self):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self.full_name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9116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75079"/>
            <a:ext cx="10304145" cy="29163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Because all instances of a class share one copy of a class attribute, when </a:t>
            </a:r>
            <a:r>
              <a:rPr lang="en-US" altLang="en-US" i="1" dirty="0">
                <a:solidFill>
                  <a:schemeClr val="accent2"/>
                </a:solidFill>
              </a:rPr>
              <a:t>any </a:t>
            </a:r>
            <a:r>
              <a:rPr lang="en-US" altLang="en-US" dirty="0"/>
              <a:t>instance changes it, the value is changed for </a:t>
            </a:r>
            <a:r>
              <a:rPr lang="en-US" altLang="en-US" i="1" dirty="0">
                <a:solidFill>
                  <a:schemeClr val="accent2"/>
                </a:solidFill>
              </a:rPr>
              <a:t>all </a:t>
            </a:r>
            <a:r>
              <a:rPr lang="en-US" altLang="en-US" dirty="0"/>
              <a:t>instances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Class attributes are defined </a:t>
            </a:r>
            <a:r>
              <a:rPr lang="en-US" altLang="en-US" i="1" dirty="0">
                <a:solidFill>
                  <a:schemeClr val="accent2"/>
                </a:solidFill>
              </a:rPr>
              <a:t>within </a:t>
            </a:r>
            <a:r>
              <a:rPr lang="en-US" altLang="en-US" dirty="0"/>
              <a:t>a class definition and </a:t>
            </a:r>
            <a:r>
              <a:rPr lang="en-US" altLang="en-US" i="1" dirty="0">
                <a:solidFill>
                  <a:schemeClr val="accent2"/>
                </a:solidFill>
              </a:rPr>
              <a:t>outside </a:t>
            </a:r>
            <a:r>
              <a:rPr lang="en-US" altLang="en-US" dirty="0"/>
              <a:t>of any method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Since there is one of these attributes </a:t>
            </a:r>
            <a:r>
              <a:rPr lang="en-US" altLang="en-US" i="1" dirty="0"/>
              <a:t>per class</a:t>
            </a:r>
            <a:r>
              <a:rPr lang="en-US" altLang="en-US" dirty="0"/>
              <a:t> and not one </a:t>
            </a:r>
            <a:r>
              <a:rPr lang="en-US" altLang="en-US" i="1" dirty="0"/>
              <a:t>per instance</a:t>
            </a:r>
            <a:r>
              <a:rPr lang="en-US" altLang="en-US" dirty="0"/>
              <a:t>, they’re accessed via a different notation: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 class attributes using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self.__class__.name</a:t>
            </a:r>
            <a:r>
              <a:rPr lang="en-US" altLang="en-US" dirty="0"/>
              <a:t> notation -- </a:t>
            </a:r>
            <a:r>
              <a:rPr lang="en-US" altLang="en-US" sz="1800" dirty="0">
                <a:solidFill>
                  <a:srgbClr val="00B050"/>
                </a:solidFill>
              </a:rPr>
              <a:t>This is just one way to do this &amp; the safest in general.</a:t>
            </a:r>
            <a:br>
              <a:rPr lang="en-US" altLang="en-US" sz="1600" dirty="0"/>
            </a:br>
            <a:endParaRPr lang="en-US" alt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Attributes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C0169-41E9-4748-94BB-3FC9525A8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20" y="4709605"/>
            <a:ext cx="4267200" cy="12192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2F920-76E3-48BE-85B0-C425F69AA9C4}"/>
              </a:ext>
            </a:extLst>
          </p:cNvPr>
          <p:cNvSpPr/>
          <p:nvPr/>
        </p:nvSpPr>
        <p:spPr>
          <a:xfrm>
            <a:off x="1219200" y="4709605"/>
            <a:ext cx="9672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sample</a:t>
            </a:r>
            <a:r>
              <a:rPr lang="en-US" altLang="en-US" b="1" dirty="0">
                <a:latin typeface="Courier New" panose="02070309020205020404" pitchFamily="49" charset="0"/>
              </a:rPr>
              <a:t>:					&gt;&gt;&gt; a = sample()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x = 23 					&gt;&gt;&gt; </a:t>
            </a:r>
            <a:r>
              <a:rPr lang="en-US" altLang="en-US" b="1" dirty="0" err="1">
                <a:latin typeface="Courier New" panose="02070309020205020404" pitchFamily="49" charset="0"/>
              </a:rPr>
              <a:t>a.increment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b="1" dirty="0">
                <a:latin typeface="Courier New" panose="02070309020205020404" pitchFamily="49" charset="0"/>
              </a:rPr>
              <a:t>(self): 			&gt;&gt;&gt; </a:t>
            </a:r>
            <a:r>
              <a:rPr lang="en-US" altLang="en-US" b="1" dirty="0" err="1">
                <a:latin typeface="Courier New" panose="02070309020205020404" pitchFamily="49" charset="0"/>
              </a:rPr>
              <a:t>a.__class__.x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self.__class__.x</a:t>
            </a:r>
            <a:r>
              <a:rPr lang="en-US" altLang="en-US" b="1" dirty="0">
                <a:latin typeface="Courier New" panose="02070309020205020404" pitchFamily="49" charset="0"/>
              </a:rPr>
              <a:t> += 1		   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24</a:t>
            </a:r>
            <a:endParaRPr lang="en-US" altLang="en-US" sz="1600" dirty="0">
              <a:solidFill>
                <a:schemeClr val="accent2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B2CF132-6DF0-4FAE-87C5-8112D06A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4623969"/>
            <a:ext cx="3276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41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8004423E-2726-4D0F-BFFA-8F17EC527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/>
              <a:t>Creating a Static Method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D2713768-A201-43E0-8644-D329FAA0B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914400"/>
            <a:ext cx="8077200" cy="4953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Critter(object):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def status():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print "Total critters", Critter.total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status = staticmethod(status)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status()</a:t>
            </a:r>
          </a:p>
          <a:p>
            <a:pPr lvl="1" eaLnBrk="1" hangingPunct="1"/>
            <a:r>
              <a:rPr lang="en-US" altLang="en-US"/>
              <a:t>Is static method</a:t>
            </a:r>
          </a:p>
          <a:p>
            <a:pPr lvl="1" eaLnBrk="1" hangingPunct="1"/>
            <a:r>
              <a:rPr lang="en-US" altLang="en-US"/>
              <a:t>Doesn't have </a:t>
            </a:r>
            <a:r>
              <a:rPr lang="en-US" altLang="en-US" sz="2000">
                <a:latin typeface="Courier New" panose="02070309020205020404" pitchFamily="49" charset="0"/>
              </a:rPr>
              <a:t>self</a:t>
            </a:r>
            <a:r>
              <a:rPr lang="en-US" altLang="en-US"/>
              <a:t> in parameter list because method will be invoked through class not object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staticmethod()</a:t>
            </a:r>
          </a:p>
          <a:p>
            <a:pPr lvl="1" eaLnBrk="1" hangingPunct="1"/>
            <a:r>
              <a:rPr lang="en-US" altLang="en-US"/>
              <a:t>Built-in Python function</a:t>
            </a:r>
          </a:p>
          <a:p>
            <a:pPr lvl="1" eaLnBrk="1" hangingPunct="1"/>
            <a:r>
              <a:rPr lang="en-US" altLang="en-US"/>
              <a:t>Takes method and returns static method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3D12-FAC0-4506-936E-7C3DB5CC39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96</a:t>
            </a:fld>
            <a:endParaRPr lang="en-GB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FB0541FE-2FD3-43C1-ADA0-7E61D0C5D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Invoking a Static Method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52B919B-72EA-4272-84AE-D65C97F085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7482" y="1600200"/>
            <a:ext cx="9704598" cy="211836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crit1 = Critter("critter 1")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crit2 = Critter("critter 2")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crit3 = Critter("critter 3")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Critter.status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sz="2000" dirty="0" err="1">
                <a:latin typeface="Courier New" panose="02070309020205020404" pitchFamily="49" charset="0"/>
              </a:rPr>
              <a:t>Critter.status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altLang="en-US" dirty="0"/>
              <a:t>Invokes static method </a:t>
            </a:r>
            <a:r>
              <a:rPr lang="en-US" altLang="en-US" sz="2000" dirty="0">
                <a:latin typeface="Courier New" panose="02070309020205020404" pitchFamily="49" charset="0"/>
              </a:rPr>
              <a:t>status()</a:t>
            </a:r>
            <a:r>
              <a:rPr lang="en-US" altLang="en-US" sz="2000" dirty="0"/>
              <a:t> </a:t>
            </a:r>
            <a:r>
              <a:rPr lang="en-US" altLang="en-US" dirty="0"/>
              <a:t>defined in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Critter</a:t>
            </a:r>
          </a:p>
          <a:p>
            <a:pPr lvl="1" eaLnBrk="1" hangingPunct="1"/>
            <a:r>
              <a:rPr lang="en-US" altLang="en-US" dirty="0"/>
              <a:t>Prints a message stating that 3 critters exist</a:t>
            </a:r>
          </a:p>
          <a:p>
            <a:pPr lvl="1" eaLnBrk="1" hangingPunct="1"/>
            <a:r>
              <a:rPr lang="en-US" altLang="en-US" dirty="0"/>
              <a:t>Works because constructor increments class attribute </a:t>
            </a:r>
            <a:r>
              <a:rPr lang="en-US" altLang="en-US" sz="2000" dirty="0">
                <a:latin typeface="Courier New" panose="02070309020205020404" pitchFamily="49" charset="0"/>
              </a:rPr>
              <a:t>total</a:t>
            </a:r>
            <a:r>
              <a:rPr lang="en-US" altLang="en-US" dirty="0"/>
              <a:t>, which </a:t>
            </a:r>
            <a:r>
              <a:rPr lang="en-US" altLang="en-US" sz="2000" dirty="0">
                <a:latin typeface="Courier New" panose="02070309020205020404" pitchFamily="49" charset="0"/>
              </a:rPr>
              <a:t>status()</a:t>
            </a:r>
            <a:r>
              <a:rPr lang="en-US" altLang="en-US" sz="2000" dirty="0"/>
              <a:t> </a:t>
            </a:r>
            <a:r>
              <a:rPr lang="en-US" altLang="en-US" dirty="0"/>
              <a:t>displays</a:t>
            </a:r>
          </a:p>
        </p:txBody>
      </p:sp>
      <p:grpSp>
        <p:nvGrpSpPr>
          <p:cNvPr id="53253" name="Group 5">
            <a:extLst>
              <a:ext uri="{FF2B5EF4-FFF2-40B4-BE49-F238E27FC236}">
                <a16:creationId xmlns:a16="http://schemas.microsoft.com/office/drawing/2014/main" id="{48242C70-7539-49B5-91A3-F7CD6CA2689A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5257800"/>
            <a:ext cx="2654300" cy="1131888"/>
            <a:chOff x="2908300" y="4648200"/>
            <a:chExt cx="2654300" cy="1131332"/>
          </a:xfrm>
        </p:grpSpPr>
        <p:pic>
          <p:nvPicPr>
            <p:cNvPr id="53254" name="Picture 7">
              <a:extLst>
                <a:ext uri="{FF2B5EF4-FFF2-40B4-BE49-F238E27FC236}">
                  <a16:creationId xmlns:a16="http://schemas.microsoft.com/office/drawing/2014/main" id="{B7A9560D-C4AC-40D4-99AD-B1783D1E1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875" y="4648200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Rectangle 8">
              <a:extLst>
                <a:ext uri="{FF2B5EF4-FFF2-40B4-BE49-F238E27FC236}">
                  <a16:creationId xmlns:a16="http://schemas.microsoft.com/office/drawing/2014/main" id="{8EAB8E1B-9A53-4D31-AD5F-EEFB82A62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0" y="5410200"/>
              <a:ext cx="2654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classy_critter.py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ACC27-AEEC-4DF4-B0D2-C86F21483D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12B6A7-0090-4002-8CFB-F23EBF62C3E3}" type="slidenum">
              <a:rPr lang="en-GB" altLang="en-US" smtClean="0"/>
              <a:pPr/>
              <a:t>97</a:t>
            </a:fld>
            <a:endParaRPr lang="en-GB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6094" y="1878145"/>
            <a:ext cx="10974705" cy="3785260"/>
          </a:xfrm>
        </p:spPr>
        <p:txBody>
          <a:bodyPr/>
          <a:lstStyle/>
          <a:p>
            <a:r>
              <a:rPr lang="en-US" altLang="en-US" dirty="0"/>
              <a:t>Any attribute/method with 2 leading under-scores in its name (but none at the end) is </a:t>
            </a:r>
            <a:r>
              <a:rPr lang="en-US" altLang="en-US" b="1" dirty="0"/>
              <a:t>private </a:t>
            </a:r>
            <a:r>
              <a:rPr lang="en-US" altLang="en-US" dirty="0"/>
              <a:t>and can’t be accessed outside of class </a:t>
            </a:r>
          </a:p>
          <a:p>
            <a:endParaRPr lang="en-US" altLang="en-US" dirty="0"/>
          </a:p>
          <a:p>
            <a:r>
              <a:rPr lang="en-US" altLang="en-US" dirty="0"/>
              <a:t>Names with two underscores at the beginning </a:t>
            </a:r>
            <a:r>
              <a:rPr lang="en-US" altLang="en-US" b="1" i="1" dirty="0">
                <a:solidFill>
                  <a:schemeClr val="accent2"/>
                </a:solidFill>
              </a:rPr>
              <a:t>and the end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are for built-in methods or attributes for the class</a:t>
            </a:r>
          </a:p>
          <a:p>
            <a:endParaRPr lang="en-US" altLang="en-US" dirty="0"/>
          </a:p>
          <a:p>
            <a:r>
              <a:rPr lang="en-US" altLang="en-US" dirty="0"/>
              <a:t>There is no ‘protected’ status in Python; so, subclasses would be unable to access these private data either.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Data and Methods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85D93-21CD-4B0D-B2C9-505D57570D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Python takes the approach “We are all adults here”. No hard restrictions.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A6B950-5C00-434F-87A7-A683292A611B}"/>
              </a:ext>
            </a:extLst>
          </p:cNvPr>
          <p:cNvSpPr/>
          <p:nvPr/>
        </p:nvSpPr>
        <p:spPr>
          <a:xfrm>
            <a:off x="2304878" y="5941351"/>
            <a:ext cx="770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https://mail.python.org/pipermail/tutor/2003-October/025932.html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564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0F65A-07B7-4788-8254-6576459EEE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444357"/>
            <a:ext cx="11279505" cy="4241800"/>
          </a:xfrm>
        </p:spPr>
        <p:txBody>
          <a:bodyPr/>
          <a:lstStyle/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dirty="0"/>
              <a:t>Classes contain many methods and attributes that are included by Python even if you don’t define them explicitly.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US" altLang="en-US" dirty="0"/>
              <a:t>All built-in members have double underscores around their names:  </a:t>
            </a:r>
            <a:r>
              <a:rPr lang="en-US" altLang="en-US" dirty="0">
                <a:latin typeface="Courier New" panose="02070309020205020404" pitchFamily="49" charset="0"/>
              </a:rPr>
              <a:t>__</a:t>
            </a:r>
            <a:r>
              <a:rPr lang="en-US" altLang="en-US" dirty="0" err="1">
                <a:latin typeface="Courier New" panose="02070309020205020404" pitchFamily="49" charset="0"/>
              </a:rPr>
              <a:t>init</a:t>
            </a:r>
            <a:r>
              <a:rPr lang="en-US" altLang="en-US" dirty="0">
                <a:latin typeface="Courier New" panose="02070309020205020404" pitchFamily="49" charset="0"/>
              </a:rPr>
              <a:t>__  __doc__</a:t>
            </a:r>
          </a:p>
          <a:p>
            <a:r>
              <a:rPr lang="en-US" altLang="en-US" dirty="0"/>
              <a:t>You can redefine these as well:</a:t>
            </a:r>
          </a:p>
          <a:p>
            <a:pPr lvl="1">
              <a:buFontTx/>
              <a:buNone/>
            </a:pPr>
            <a:r>
              <a:rPr lang="en-US" altLang="en-US" sz="2100" dirty="0"/>
              <a:t>__</a:t>
            </a:r>
            <a:r>
              <a:rPr lang="en-US" altLang="en-US" sz="2100" dirty="0" err="1"/>
              <a:t>init</a:t>
            </a:r>
            <a:r>
              <a:rPr lang="en-US" altLang="en-US" sz="2100" dirty="0"/>
              <a:t>__     : The constructor for the class</a:t>
            </a:r>
          </a:p>
          <a:p>
            <a:pPr lvl="1">
              <a:buFontTx/>
              <a:buNone/>
            </a:pPr>
            <a:r>
              <a:rPr lang="en-US" altLang="en-US" sz="2100" dirty="0"/>
              <a:t>__</a:t>
            </a:r>
            <a:r>
              <a:rPr lang="en-US" altLang="en-US" sz="2100" dirty="0" err="1"/>
              <a:t>repr</a:t>
            </a:r>
            <a:r>
              <a:rPr lang="en-US" altLang="en-US" sz="2100" dirty="0"/>
              <a:t>__   : </a:t>
            </a:r>
            <a:r>
              <a:rPr lang="en-US" dirty="0"/>
              <a:t>return a printable representation of the object</a:t>
            </a:r>
            <a:endParaRPr lang="en-US" altLang="en-US" sz="2100" dirty="0"/>
          </a:p>
          <a:p>
            <a:pPr lvl="1">
              <a:buFontTx/>
              <a:buNone/>
            </a:pPr>
            <a:r>
              <a:rPr lang="en-US" altLang="en-US" sz="2100" dirty="0"/>
              <a:t>__str__     : a special method that returns string representation of object</a:t>
            </a:r>
          </a:p>
          <a:p>
            <a:pPr lvl="1">
              <a:buFontTx/>
              <a:buNone/>
            </a:pPr>
            <a:r>
              <a:rPr lang="en-US" altLang="en-US" sz="2100" dirty="0"/>
              <a:t>__eq__     : Define how == works for class</a:t>
            </a:r>
          </a:p>
          <a:p>
            <a:pPr lvl="1">
              <a:buFontTx/>
              <a:buNone/>
            </a:pPr>
            <a:r>
              <a:rPr lang="en-US" altLang="en-US" sz="2100" dirty="0"/>
              <a:t>__</a:t>
            </a:r>
            <a:r>
              <a:rPr lang="en-US" altLang="en-US" sz="2100" dirty="0" err="1"/>
              <a:t>len</a:t>
            </a:r>
            <a:r>
              <a:rPr lang="en-US" altLang="en-US" sz="2100" dirty="0"/>
              <a:t>__    : Define how  </a:t>
            </a:r>
            <a:r>
              <a:rPr lang="en-US" altLang="en-US" sz="2100" dirty="0" err="1"/>
              <a:t>len</a:t>
            </a:r>
            <a:r>
              <a:rPr lang="en-US" altLang="en-US" sz="2100" dirty="0"/>
              <a:t>( obj ) works</a:t>
            </a:r>
          </a:p>
          <a:p>
            <a:pPr lvl="1">
              <a:buFontTx/>
              <a:buNone/>
            </a:pPr>
            <a:r>
              <a:rPr lang="en-US" altLang="en-US" sz="2100" dirty="0"/>
              <a:t>__copy__ : Define how to copy a class</a:t>
            </a:r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US" altLang="en-US" dirty="0"/>
          </a:p>
          <a:p>
            <a:pPr marL="401638" indent="-296863">
              <a:lnSpc>
                <a:spcPct val="66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1F817-9C09-42E3-9E60-1D4257B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B" dirty="0" err="1"/>
              <a:t>ython</a:t>
            </a:r>
            <a:r>
              <a:rPr lang="en-GB" dirty="0"/>
              <a:t> Class : 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354319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061A48037DE43A20CD4156AB12F8A" ma:contentTypeVersion="12" ma:contentTypeDescription="Create a new document." ma:contentTypeScope="" ma:versionID="d0bd98b873142097303b53af7187ff86">
  <xsd:schema xmlns:xsd="http://www.w3.org/2001/XMLSchema" xmlns:xs="http://www.w3.org/2001/XMLSchema" xmlns:p="http://schemas.microsoft.com/office/2006/metadata/properties" xmlns:ns1="http://schemas.microsoft.com/sharepoint/v3" xmlns:ns3="9d326e49-e00b-488e-b766-b877641bc7b3" xmlns:ns4="dd6f91c1-30bd-4dfc-88c4-4781ee5feab1" targetNamespace="http://schemas.microsoft.com/office/2006/metadata/properties" ma:root="true" ma:fieldsID="8925c0b140138e1b107d7c889cb64888" ns1:_="" ns3:_="" ns4:_="">
    <xsd:import namespace="http://schemas.microsoft.com/sharepoint/v3"/>
    <xsd:import namespace="9d326e49-e00b-488e-b766-b877641bc7b3"/>
    <xsd:import namespace="dd6f91c1-30bd-4dfc-88c4-4781ee5fea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326e49-e00b-488e-b766-b877641bc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91c1-30bd-4dfc-88c4-4781ee5feab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1816971-B304-4D15-9F0C-3B63416B19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326e49-e00b-488e-b766-b877641bc7b3"/>
    <ds:schemaRef ds:uri="dd6f91c1-30bd-4dfc-88c4-4781ee5fe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92B1A-7FD4-4D1C-A8A6-F4DCA3B0E1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01C198-09FF-496F-A2E3-B43060E1AC12}">
  <ds:schemaRefs>
    <ds:schemaRef ds:uri="http://schemas.microsoft.com/office/2006/documentManagement/types"/>
    <ds:schemaRef ds:uri="9d326e49-e00b-488e-b766-b877641bc7b3"/>
    <ds:schemaRef ds:uri="http://purl.org/dc/elements/1.1/"/>
    <ds:schemaRef ds:uri="http://schemas.microsoft.com/office/2006/metadata/properties"/>
    <ds:schemaRef ds:uri="dd6f91c1-30bd-4dfc-88c4-4781ee5feab1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7421</Words>
  <Application>Microsoft Office PowerPoint</Application>
  <PresentationFormat>Widescreen</PresentationFormat>
  <Paragraphs>1206</Paragraphs>
  <Slides>135</Slides>
  <Notes>11</Notes>
  <HiddenSlides>16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8" baseType="lpstr">
      <vt:lpstr>Arial</vt:lpstr>
      <vt:lpstr>Calibri</vt:lpstr>
      <vt:lpstr>Calibri Light</vt:lpstr>
      <vt:lpstr>Consolas</vt:lpstr>
      <vt:lpstr>Courier New</vt:lpstr>
      <vt:lpstr>inherit</vt:lpstr>
      <vt:lpstr>Lucida Sans Typewriter</vt:lpstr>
      <vt:lpstr>Menlo</vt:lpstr>
      <vt:lpstr>Open Sans</vt:lpstr>
      <vt:lpstr>Symbol</vt:lpstr>
      <vt:lpstr>Times New Roman</vt:lpstr>
      <vt:lpstr>Wingdings</vt:lpstr>
      <vt:lpstr>Office Theme</vt:lpstr>
      <vt:lpstr>Introduction to python</vt:lpstr>
      <vt:lpstr>PowerPoint Presentation</vt:lpstr>
      <vt:lpstr>Training Agenda</vt:lpstr>
      <vt:lpstr>Training Agenda</vt:lpstr>
      <vt:lpstr>What is Python</vt:lpstr>
      <vt:lpstr>Python Timeline/History</vt:lpstr>
      <vt:lpstr>Python Timeline/History</vt:lpstr>
      <vt:lpstr>Python setup/installation</vt:lpstr>
      <vt:lpstr>Basic Semantics</vt:lpstr>
      <vt:lpstr>Hello World !</vt:lpstr>
      <vt:lpstr>A Code Sample</vt:lpstr>
      <vt:lpstr>Whitespace</vt:lpstr>
      <vt:lpstr>Comments</vt:lpstr>
      <vt:lpstr>Assignments</vt:lpstr>
      <vt:lpstr>Assignments</vt:lpstr>
      <vt:lpstr>Assignment Naming Rules</vt:lpstr>
      <vt:lpstr>Operators</vt:lpstr>
      <vt:lpstr>Logical Operators</vt:lpstr>
      <vt:lpstr>Relational Operators</vt:lpstr>
      <vt:lpstr>A Code Sample – Input from Keyboard</vt:lpstr>
      <vt:lpstr>Python Type Hierarchy</vt:lpstr>
      <vt:lpstr>PowerPoint Presentation</vt:lpstr>
      <vt:lpstr>Sequence Type</vt:lpstr>
      <vt:lpstr>Sequence Type – Syntax Similarity</vt:lpstr>
      <vt:lpstr>Mutable Sequence Type – Syntax Similarity</vt:lpstr>
      <vt:lpstr>Dictionary</vt:lpstr>
      <vt:lpstr>Dictionary Construction and Access</vt:lpstr>
      <vt:lpstr>Dictionary Construction and Access</vt:lpstr>
      <vt:lpstr>Common Dictionary Operations</vt:lpstr>
      <vt:lpstr>Iteration</vt:lpstr>
      <vt:lpstr>While loops</vt:lpstr>
      <vt:lpstr>For Loops</vt:lpstr>
      <vt:lpstr>Flow control within loops</vt:lpstr>
      <vt:lpstr>Using the “loop else”</vt:lpstr>
      <vt:lpstr>for ... in </vt:lpstr>
      <vt:lpstr>Parallel traversals</vt:lpstr>
      <vt:lpstr>PowerPoint Presentation</vt:lpstr>
      <vt:lpstr>PowerPoint Presentation</vt:lpstr>
      <vt:lpstr>Functions</vt:lpstr>
      <vt:lpstr>Functions without return values</vt:lpstr>
      <vt:lpstr>Multiple return values</vt:lpstr>
      <vt:lpstr>Default arguments</vt:lpstr>
      <vt:lpstr>Scope : LEGB Rule</vt:lpstr>
      <vt:lpstr>Scope example</vt:lpstr>
      <vt:lpstr>By value / By reference</vt:lpstr>
      <vt:lpstr>Argument reference Example</vt:lpstr>
      <vt:lpstr>Passing variable arguments</vt:lpstr>
      <vt:lpstr>Keyword arguments</vt:lpstr>
      <vt:lpstr>Mixing keyword and positional arguments</vt:lpstr>
      <vt:lpstr>Mixing keyword and positional arguments</vt:lpstr>
      <vt:lpstr>Mixing keyword and positional arguments</vt:lpstr>
      <vt:lpstr>Passing dictionaries to functions</vt:lpstr>
      <vt:lpstr>Dictionary arguments</vt:lpstr>
      <vt:lpstr>Advanced Functions : Lambda</vt:lpstr>
      <vt:lpstr>Advanced Functions : Lambda Code Example</vt:lpstr>
      <vt:lpstr>Advanced Functions : map</vt:lpstr>
      <vt:lpstr>Advanced Functions : map</vt:lpstr>
      <vt:lpstr>Advanced Functions : filter</vt:lpstr>
      <vt:lpstr>Advanced Functions : reduce</vt:lpstr>
      <vt:lpstr>List comprehensions</vt:lpstr>
      <vt:lpstr>List comprehensions</vt:lpstr>
      <vt:lpstr>Logging</vt:lpstr>
      <vt:lpstr>Logging Level</vt:lpstr>
      <vt:lpstr>Logging</vt:lpstr>
      <vt:lpstr>Logging Demo</vt:lpstr>
      <vt:lpstr>PowerPoint Presentation</vt:lpstr>
      <vt:lpstr>Exception Handling</vt:lpstr>
      <vt:lpstr>Other exceptions</vt:lpstr>
      <vt:lpstr>Exception example</vt:lpstr>
      <vt:lpstr>Python Module Basics</vt:lpstr>
      <vt:lpstr>Python standard library</vt:lpstr>
      <vt:lpstr>What “import” does</vt:lpstr>
      <vt:lpstr>The “sys” Module</vt:lpstr>
      <vt:lpstr>Import Vs From … Import</vt:lpstr>
      <vt:lpstr>import …</vt:lpstr>
      <vt:lpstr>from … import  *</vt:lpstr>
      <vt:lpstr>from … import …</vt:lpstr>
      <vt:lpstr>Changing data in Modules</vt:lpstr>
      <vt:lpstr>Reloading Modules</vt:lpstr>
      <vt:lpstr>Module Packages</vt:lpstr>
      <vt:lpstr>Package __init__.py files</vt:lpstr>
      <vt:lpstr>Data Encapsulation</vt:lpstr>
      <vt:lpstr>__name__ and __main__</vt:lpstr>
      <vt:lpstr>Import as</vt:lpstr>
      <vt:lpstr>Reload may not affect “from” imports </vt:lpstr>
      <vt:lpstr>dir(), type() function</vt:lpstr>
      <vt:lpstr>Python Class</vt:lpstr>
      <vt:lpstr>Defining Classes</vt:lpstr>
      <vt:lpstr>Python Class definition : Student</vt:lpstr>
      <vt:lpstr>Instantiating an Object</vt:lpstr>
      <vt:lpstr>Constructor : __init__</vt:lpstr>
      <vt:lpstr>Python Class : Argument “self”</vt:lpstr>
      <vt:lpstr>Python Class : Types of Attributes</vt:lpstr>
      <vt:lpstr>Data Attributes</vt:lpstr>
      <vt:lpstr>Class Attributes</vt:lpstr>
      <vt:lpstr>Creating a Static Method</vt:lpstr>
      <vt:lpstr>Invoking a Static Method</vt:lpstr>
      <vt:lpstr>Private Data and Methods</vt:lpstr>
      <vt:lpstr>Python Class : Special Methods</vt:lpstr>
      <vt:lpstr>Python Class : Special Data members/items</vt:lpstr>
      <vt:lpstr>PowerPoint Presentation</vt:lpstr>
      <vt:lpstr>File I/O</vt:lpstr>
      <vt:lpstr>Python File Modes</vt:lpstr>
      <vt:lpstr>Python File operations</vt:lpstr>
      <vt:lpstr>Example of File parsing</vt:lpstr>
      <vt:lpstr>Introduction to Pandas</vt:lpstr>
      <vt:lpstr>Panda </vt:lpstr>
      <vt:lpstr>Reading data using Pandas</vt:lpstr>
      <vt:lpstr>Exploring Data Frames</vt:lpstr>
      <vt:lpstr>Data Frame data types</vt:lpstr>
      <vt:lpstr>Data Frame data types</vt:lpstr>
      <vt:lpstr>Data Frames attributes</vt:lpstr>
      <vt:lpstr>Data Frames methods</vt:lpstr>
      <vt:lpstr>Selecting a column in a Data Frame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 and iloc</vt:lpstr>
      <vt:lpstr>Data Frames: method iloc (summary)</vt:lpstr>
      <vt:lpstr>Pandas - Accessing and indexing</vt:lpstr>
      <vt:lpstr>Data Frames: Sorting</vt:lpstr>
      <vt:lpstr>What does axis in pandas mean?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Python Pandas : Database Access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Sumit Kumar</dc:creator>
  <cp:lastModifiedBy>Sumit Kumar</cp:lastModifiedBy>
  <cp:revision>1</cp:revision>
  <dcterms:created xsi:type="dcterms:W3CDTF">2019-07-31T13:00:30Z</dcterms:created>
  <dcterms:modified xsi:type="dcterms:W3CDTF">2019-07-31T13:03:18Z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0x0101003DA061A48037DE43A20CD4156AB12F8A</vt:lpwstr>
  </property>
</Properties>
</file>