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9" r:id="rId2"/>
    <p:sldId id="381" r:id="rId3"/>
    <p:sldId id="38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FE6BA-B8F9-527F-F923-30D268320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199444-90CA-A2C7-17AE-C4CD55347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A7570-D436-40EE-742D-E44B9049F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B0BC-824B-4010-B1D0-893EFF417236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62B18-4BE1-DE00-17CB-B90C4CC24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5B97E-8BC9-5E4F-B396-6A376FB3F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6DC52-934A-4DF2-AC77-F457AF406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771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078F0-17D3-3354-D3D0-68745B14D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33964-FE2F-F1BF-528B-5F002F8E0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91915-6FF8-F8D8-77D4-534B09D3F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B0BC-824B-4010-B1D0-893EFF417236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8DF48-67F1-3F18-2F10-A1CC4152A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66F5A-5B12-9761-3671-B4A3F258C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6DC52-934A-4DF2-AC77-F457AF406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267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253A02-3DBA-86BD-AC84-674AE4BDF8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91809-DE53-3DC8-3B97-64C727532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33AA4-66AE-2DC7-B801-0BB6EE1F4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B0BC-824B-4010-B1D0-893EFF417236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B31AC-06BB-7034-5514-8EF5AE4B3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A7BCE-1312-8A1D-F867-7D35E9EE6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6DC52-934A-4DF2-AC77-F457AF406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675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80F10-FD0C-BA2E-FED1-D4762E55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3AFF2-B772-DE5E-3083-19F68F280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570C2-3A3E-2D80-8C14-6C9E339FF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B0BC-824B-4010-B1D0-893EFF417236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D7794-A9F1-A20E-DACD-3CC0F0FF1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60906-322D-DB97-069B-2D7224695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6DC52-934A-4DF2-AC77-F457AF406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93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4C203-28BA-8726-B756-1ABDF6048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FE6F5-E3CD-EAFE-81AE-2EA23FADC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E95F5-8943-ECA1-761E-9A997BC7E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B0BC-824B-4010-B1D0-893EFF417236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0799-4FA6-200E-50D0-5EC882116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6B81A-4FAE-F1F8-FA60-0C500FCF8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6DC52-934A-4DF2-AC77-F457AF406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169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40979-8742-F23F-F380-D198408C2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29A9B-DA33-85C6-5364-07D8E4182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B66297-2DFA-E575-5BD5-62EB3AEA4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F9097-01C5-56CF-E837-8F92AB0FA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B0BC-824B-4010-B1D0-893EFF417236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11641-1E18-09CA-55BE-D238573E2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3B95D-3897-8DD6-80F4-CE288DF3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6DC52-934A-4DF2-AC77-F457AF406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167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7428A-B11D-AAD5-7F4E-CDF5A0354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05F68-B10F-5B52-0550-FD2D14870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F63EB6-3F15-82A1-1658-6ABF93C61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FDB278-B45F-684D-1BF3-023A43319F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9239DE-C74A-00AF-AE04-3776EF447D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C1A5F-DCA5-B4A6-9D8F-5CCAA202C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B0BC-824B-4010-B1D0-893EFF417236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E1BCCE-DB53-47E9-C1CD-47173E68E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9853D2-3700-86C7-6CB4-B6E623898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6DC52-934A-4DF2-AC77-F457AF406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501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B129A-A2FF-5891-A054-641B5CF10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B9EFE-9E10-C62C-E237-24BDFA9C4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B0BC-824B-4010-B1D0-893EFF417236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E6AB4C-0D43-6F58-F2C2-D9F5DBBB0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677DEC-FF36-F604-36A0-B28CB8914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6DC52-934A-4DF2-AC77-F457AF406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04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6C263-889F-1750-0C68-FF7CC25E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B0BC-824B-4010-B1D0-893EFF417236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D4CACD-E25F-3A64-2B72-914BEDC3C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C26E9-5E0A-4763-04F3-B5EB6236A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6DC52-934A-4DF2-AC77-F457AF406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18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202BD-2F15-A7FE-5D87-DE025EC8C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9D9FA-8DDB-BF01-BD27-90A9A22B4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4B77C-7AFA-C8F1-3FCC-5A26EF0CB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204DE-7BCA-0018-4BB6-AE58C17B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B0BC-824B-4010-B1D0-893EFF417236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99CD9-5746-7150-289A-483983EB6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EF54F-4C22-5786-5F7D-B69D79609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6DC52-934A-4DF2-AC77-F457AF406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725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67381-1757-413E-7B89-B87794084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00F6FC-25B9-03EA-4C9E-FE62AABA21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18F41-DEB3-0E97-8D0A-60121B523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4E392-C052-A4EC-4B54-08538E90C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B0BC-824B-4010-B1D0-893EFF417236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12E20-9CF1-E2C0-EE6E-A1FBE1DAB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5F16A-FCED-0A3D-365D-51A2D969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6DC52-934A-4DF2-AC77-F457AF406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75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AB55E1-97CD-5C21-9B96-9D194F7C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A624D-3750-7F31-2D51-A1B4D6938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3B0EF-482F-59CF-B436-C7CA27EC1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BB0BC-824B-4010-B1D0-893EFF417236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22259-C48C-16D1-1B98-00FB3D481F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CA75E-9344-5BEA-3724-9F05765FAD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6DC52-934A-4DF2-AC77-F457AF406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44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791943" y="6490736"/>
            <a:ext cx="7495989" cy="346193"/>
          </a:xfrm>
        </p:spPr>
        <p:txBody>
          <a:bodyPr/>
          <a:lstStyle/>
          <a:p>
            <a:r>
              <a:rPr lang="en-US" dirty="0"/>
              <a:t>Department of CSE, GIT                            Course Code and Course Title: </a:t>
            </a:r>
            <a:r>
              <a:rPr lang="en-IN" dirty="0"/>
              <a:t>19ECS202: COMPUTER ORGANIZATION AND ARCHITECTURE</a:t>
            </a:r>
            <a:endParaRPr lang="en-US" dirty="0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>
          <a:xfrm>
            <a:off x="373224" y="6471804"/>
            <a:ext cx="1056177" cy="365125"/>
          </a:xfrm>
        </p:spPr>
        <p:txBody>
          <a:bodyPr/>
          <a:lstStyle/>
          <a:p>
            <a:fld id="{ED3B0E34-63BC-4017-BE35-95292CC6F8CC}" type="datetime3">
              <a:rPr lang="en-US" smtClean="0"/>
              <a:pPr/>
              <a:t>12 February 2023</a:t>
            </a:fld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331118"/>
            <a:ext cx="9248754" cy="6299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b="1" dirty="0">
                <a:solidFill>
                  <a:srgbClr val="C00000"/>
                </a:solidFill>
              </a:rPr>
              <a:t>Problems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7933" y="0"/>
            <a:ext cx="28956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94000" y="961053"/>
            <a:ext cx="556302" cy="5302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>
                <a:solidFill>
                  <a:schemeClr val="tx1"/>
                </a:solidFill>
              </a:rPr>
              <a:t>Q1)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532" y="970642"/>
            <a:ext cx="6981825" cy="619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9401" y="1654620"/>
            <a:ext cx="7780357" cy="28300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8392" y="4382134"/>
            <a:ext cx="5668507" cy="2007236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751984" y="1590988"/>
            <a:ext cx="556302" cy="5302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>
                <a:solidFill>
                  <a:schemeClr val="tx1"/>
                </a:solidFill>
              </a:rPr>
              <a:t>sol)</a:t>
            </a:r>
          </a:p>
        </p:txBody>
      </p:sp>
    </p:spTree>
    <p:extLst>
      <p:ext uri="{BB962C8B-B14F-4D97-AF65-F5344CB8AC3E}">
        <p14:creationId xmlns:p14="http://schemas.microsoft.com/office/powerpoint/2010/main" val="1808489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791943" y="6478219"/>
            <a:ext cx="7495989" cy="358711"/>
          </a:xfrm>
        </p:spPr>
        <p:txBody>
          <a:bodyPr/>
          <a:lstStyle/>
          <a:p>
            <a:r>
              <a:rPr lang="en-US" dirty="0"/>
              <a:t>Department of CSE, GIT                            Course Code and Course Title: </a:t>
            </a:r>
            <a:r>
              <a:rPr lang="en-IN" dirty="0"/>
              <a:t>19ECS202: COMPUTER ORGANIZATION AND ARCHITECTURE</a:t>
            </a:r>
            <a:endParaRPr lang="en-US" dirty="0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>
          <a:xfrm>
            <a:off x="373224" y="6458604"/>
            <a:ext cx="1056177" cy="378327"/>
          </a:xfrm>
        </p:spPr>
        <p:txBody>
          <a:bodyPr/>
          <a:lstStyle/>
          <a:p>
            <a:fld id="{ED3B0E34-63BC-4017-BE35-95292CC6F8CC}" type="datetime3">
              <a:rPr lang="en-US" smtClean="0"/>
              <a:pPr/>
              <a:t>12 February 2023</a:t>
            </a:fld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308344"/>
            <a:ext cx="9248754" cy="6527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b="1" dirty="0">
                <a:solidFill>
                  <a:srgbClr val="C00000"/>
                </a:solidFill>
              </a:rPr>
              <a:t>Problems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7933" y="-29386"/>
            <a:ext cx="2895600" cy="84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94000" y="941883"/>
            <a:ext cx="556302" cy="549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>
                <a:solidFill>
                  <a:schemeClr val="tx1"/>
                </a:solidFill>
              </a:rPr>
              <a:t>Q2)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87096" y="3547727"/>
            <a:ext cx="556302" cy="549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>
                <a:solidFill>
                  <a:schemeClr val="tx1"/>
                </a:solidFill>
              </a:rPr>
              <a:t>sol)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025" y="968289"/>
            <a:ext cx="8000908" cy="27200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4002" y="3591102"/>
            <a:ext cx="3767519" cy="281778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714" y="3869665"/>
            <a:ext cx="3965673" cy="24573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2657" y="4556786"/>
            <a:ext cx="2886075" cy="112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151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791943" y="6490736"/>
            <a:ext cx="7495989" cy="346193"/>
          </a:xfrm>
        </p:spPr>
        <p:txBody>
          <a:bodyPr/>
          <a:lstStyle/>
          <a:p>
            <a:r>
              <a:rPr lang="en-US" dirty="0"/>
              <a:t>Department of CSE, GIT                            Course Code and Course Title: </a:t>
            </a:r>
            <a:r>
              <a:rPr lang="en-IN" dirty="0"/>
              <a:t>19ECS202: COMPUTER ORGANIZATION AND ARCHITECTURE</a:t>
            </a:r>
            <a:endParaRPr lang="en-US" dirty="0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>
          <a:xfrm>
            <a:off x="373224" y="6471804"/>
            <a:ext cx="1056177" cy="365125"/>
          </a:xfrm>
        </p:spPr>
        <p:txBody>
          <a:bodyPr/>
          <a:lstStyle/>
          <a:p>
            <a:fld id="{ED3B0E34-63BC-4017-BE35-95292CC6F8CC}" type="datetime3">
              <a:rPr lang="en-US" smtClean="0"/>
              <a:pPr/>
              <a:t>12 February 2023</a:t>
            </a:fld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331118"/>
            <a:ext cx="9248754" cy="6299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b="1" dirty="0">
                <a:solidFill>
                  <a:srgbClr val="C00000"/>
                </a:solidFill>
              </a:rPr>
              <a:t>Problems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7933" y="0"/>
            <a:ext cx="28956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94000" y="961053"/>
            <a:ext cx="556302" cy="5302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>
                <a:solidFill>
                  <a:schemeClr val="tx1"/>
                </a:solidFill>
              </a:rPr>
              <a:t>Q3)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94000" y="1925837"/>
            <a:ext cx="556302" cy="5302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>
                <a:solidFill>
                  <a:schemeClr val="tx1"/>
                </a:solidFill>
              </a:rPr>
              <a:t>sol)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052" y="1029013"/>
            <a:ext cx="7810500" cy="561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2654" y="2456061"/>
            <a:ext cx="1838325" cy="676275"/>
          </a:xfrm>
          <a:prstGeom prst="rect">
            <a:avLst/>
          </a:prstGeom>
        </p:spPr>
      </p:pic>
      <p:pic>
        <p:nvPicPr>
          <p:cNvPr id="10" name="Content Placeholder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4377" y="2100143"/>
            <a:ext cx="4274067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761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69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 3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Santhoshi Kumari Gantla</dc:creator>
  <cp:lastModifiedBy>Santhoshi Kumari Gantla</cp:lastModifiedBy>
  <cp:revision>2</cp:revision>
  <dcterms:created xsi:type="dcterms:W3CDTF">2023-02-08T09:01:33Z</dcterms:created>
  <dcterms:modified xsi:type="dcterms:W3CDTF">2023-02-12T05:35:45Z</dcterms:modified>
</cp:coreProperties>
</file>