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0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8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4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41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5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8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659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4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33461" y="292090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T KUMAR 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20924U09092/</a:t>
            </a:r>
            <a:r>
              <a:rPr lang="en-US" sz="2400" dirty="0"/>
              <a:t> </a:t>
            </a:r>
            <a:r>
              <a:rPr lang="en-IN" sz="2400" dirty="0"/>
              <a:t>astvu20920924u09092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BCA</a:t>
            </a:r>
            <a:r>
              <a:rPr lang="en-US" sz="2400" dirty="0"/>
              <a:t> </a:t>
            </a:r>
          </a:p>
          <a:p>
            <a:r>
              <a:rPr lang="en-US" sz="2400" dirty="0"/>
              <a:t>COLLEGE: COLLEGE/ UNIVERSITY</a:t>
            </a:r>
            <a:r>
              <a:rPr lang="en-IN" sz="2400" dirty="0"/>
              <a:t> SHANMUGA INDUSTRIES ARTS &amp; SCIENCE COLLEGE / THIRUVALLUVAR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52475" y="1401835"/>
            <a:ext cx="10524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each section.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VS After(plain HTML-&gt;With </a:t>
            </a:r>
            <a:r>
              <a:rPr lang="en-IN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AEAA7-92A5-8305-E199-C28E8C8DA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95" y="2718860"/>
            <a:ext cx="3803328" cy="3419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39BB4-A66C-5018-20F4-0E249C308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25" y="2490779"/>
            <a:ext cx="5086116" cy="37122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37CF76-8E04-5623-4D26-69C3AD438F3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418718" y="2095500"/>
            <a:ext cx="10972800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Digital portfolio program helps users showcase their skill and projects </a:t>
            </a:r>
            <a:r>
              <a:rPr lang="en-IN" i="1" dirty="0" err="1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esily</a:t>
            </a: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>
              <a:solidFill>
                <a:schemeClr val="tx1"/>
              </a:solidFill>
              <a:latin typeface="ADLaM Display" panose="02000000000000000000" pitchFamily="2" charset="0"/>
              <a:ea typeface="ADLaM Display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It improves </a:t>
            </a:r>
            <a:r>
              <a:rPr lang="en-IN" i="1" dirty="0" err="1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carrer</a:t>
            </a: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 opportunities by </a:t>
            </a:r>
            <a:r>
              <a:rPr lang="en-IN" i="1" dirty="0" err="1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poviding</a:t>
            </a: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 a professional digital portfolio.</a:t>
            </a:r>
            <a:endParaRPr lang="en-US" i="1" dirty="0">
              <a:solidFill>
                <a:schemeClr val="tx1"/>
              </a:solidFill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72705B9-14B0-2002-0814-681973FF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484"/>
            <a:ext cx="10972800" cy="276999"/>
          </a:xfrm>
        </p:spPr>
        <p:txBody>
          <a:bodyPr/>
          <a:lstStyle/>
          <a:p>
            <a:r>
              <a:rPr lang="en-IN" dirty="0"/>
              <a:t>Digital portfolio for own business using html, </a:t>
            </a:r>
            <a:r>
              <a:rPr lang="en-IN" dirty="0" err="1"/>
              <a:t>css</a:t>
            </a:r>
            <a:r>
              <a:rPr lang="en-IN" dirty="0"/>
              <a:t> and JavaScript </a:t>
            </a:r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9" y="28579"/>
            <a:ext cx="12268200" cy="685355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F34897-25CC-68F3-647C-8C58A0DC9CAE}"/>
              </a:ext>
            </a:extLst>
          </p:cNvPr>
          <p:cNvSpPr txBox="1"/>
          <p:nvPr/>
        </p:nvSpPr>
        <p:spPr>
          <a:xfrm>
            <a:off x="491809" y="2254151"/>
            <a:ext cx="4655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businesses struggle to </a:t>
            </a:r>
            <a:r>
              <a:rPr lang="en-IN" b="1" dirty="0"/>
              <a:t>showcase their work online</a:t>
            </a:r>
            <a:r>
              <a:rPr lang="en-IN" dirty="0"/>
              <a:t> in a professional and engaging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Lack of a </a:t>
            </a:r>
            <a:r>
              <a:rPr lang="en-IN" b="1" dirty="0"/>
              <a:t>digital portfolio</a:t>
            </a:r>
            <a:r>
              <a:rPr lang="en-IN" dirty="0"/>
              <a:t> limits opportunities to attract clients and build credibility.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is a need for a </a:t>
            </a:r>
            <a:r>
              <a:rPr lang="en-IN" b="1" dirty="0"/>
              <a:t>simple, modern, and interactive portfolio solution</a:t>
            </a:r>
            <a:r>
              <a:rPr lang="en-IN" dirty="0"/>
              <a:t> to highlight skills and projects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6328E2-7DDD-182B-6C22-611888BCA576}"/>
              </a:ext>
            </a:extLst>
          </p:cNvPr>
          <p:cNvSpPr txBox="1"/>
          <p:nvPr/>
        </p:nvSpPr>
        <p:spPr>
          <a:xfrm>
            <a:off x="1108094" y="2224433"/>
            <a:ext cx="45601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project is about developing a </a:t>
            </a:r>
            <a:r>
              <a:rPr lang="en-IN" b="1" dirty="0"/>
              <a:t>personal digital portfolio website</a:t>
            </a:r>
            <a:r>
              <a:rPr lang="en-IN" dirty="0"/>
              <a:t> using HTML, CSS,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portfolio will feature sections for </a:t>
            </a:r>
            <a:r>
              <a:rPr lang="en-IN" b="1" dirty="0"/>
              <a:t>About, Projects, and Contact</a:t>
            </a:r>
            <a:r>
              <a:rPr lang="en-IN" dirty="0"/>
              <a:t>, with a modern black-themed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aims to provide a </a:t>
            </a:r>
            <a:r>
              <a:rPr lang="en-IN" b="1" dirty="0"/>
              <a:t>professional online presence</a:t>
            </a:r>
            <a:r>
              <a:rPr lang="en-IN" dirty="0"/>
              <a:t> and make it easier for clients to connect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66E00A-201E-8EF3-2D36-A4E23195479E}"/>
              </a:ext>
            </a:extLst>
          </p:cNvPr>
          <p:cNvSpPr txBox="1"/>
          <p:nvPr/>
        </p:nvSpPr>
        <p:spPr>
          <a:xfrm>
            <a:off x="894199" y="2276743"/>
            <a:ext cx="66752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Freelancers and professionals</a:t>
            </a:r>
            <a:r>
              <a:rPr lang="en-IN" dirty="0"/>
              <a:t> who want to showcase their skills and work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Businesses and </a:t>
            </a:r>
            <a:r>
              <a:rPr lang="en-IN" b="1" dirty="0" err="1"/>
              <a:t>startups</a:t>
            </a:r>
            <a:r>
              <a:rPr lang="en-IN" dirty="0"/>
              <a:t> needing a digital presence to attract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Students and job seekers</a:t>
            </a:r>
            <a:r>
              <a:rPr lang="en-IN" dirty="0"/>
              <a:t> creating portfolios to highlight projects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498BC-5F74-6023-9E1A-661ED5381D82}"/>
              </a:ext>
            </a:extLst>
          </p:cNvPr>
          <p:cNvSpPr txBox="1"/>
          <p:nvPr/>
        </p:nvSpPr>
        <p:spPr>
          <a:xfrm>
            <a:off x="3151976" y="2277488"/>
            <a:ext cx="6829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HTML, CSS, and JavaScript</a:t>
            </a:r>
            <a:r>
              <a:rPr lang="en-IN" dirty="0"/>
              <a:t> for creating a responsive and interactive digital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 design techniques</a:t>
            </a:r>
            <a:r>
              <a:rPr lang="en-IN" dirty="0"/>
              <a:t> with a modern black theme for a professional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Integration with WhatsApp</a:t>
            </a:r>
            <a:r>
              <a:rPr lang="en-IN" dirty="0"/>
              <a:t> for seamless client communication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FCBD5-F826-6783-DB8E-A3CC3D33B8F6}"/>
              </a:ext>
            </a:extLst>
          </p:cNvPr>
          <p:cNvSpPr txBox="1"/>
          <p:nvPr/>
        </p:nvSpPr>
        <p:spPr>
          <a:xfrm>
            <a:off x="956344" y="1563080"/>
            <a:ext cx="73142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Black background theme</a:t>
            </a:r>
            <a:r>
              <a:rPr lang="en-IN" dirty="0"/>
              <a:t> with clean, modern typography for a professional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Structured sections</a:t>
            </a:r>
            <a:r>
              <a:rPr lang="en-IN" dirty="0"/>
              <a:t>: Home, About, Projects, and Contact for easy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Responsive layout</a:t>
            </a:r>
            <a:r>
              <a:rPr lang="en-IN" dirty="0"/>
              <a:t> ensuring accessibility across desktop and mobile devices.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3A18B-F52B-1EF9-E37E-EB4DBF94FCB7}"/>
              </a:ext>
            </a:extLst>
          </p:cNvPr>
          <p:cNvSpPr txBox="1"/>
          <p:nvPr/>
        </p:nvSpPr>
        <p:spPr>
          <a:xfrm>
            <a:off x="1084328" y="1655147"/>
            <a:ext cx="6101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User-friendly design with smooth navigation.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Interactive sections for About, Services, and Contact.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Integrated WhatsApp link for instant communication.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kumarthiyagarajan524@gmail.com</cp:lastModifiedBy>
  <cp:revision>30</cp:revision>
  <dcterms:created xsi:type="dcterms:W3CDTF">2024-03-29T15:07:22Z</dcterms:created>
  <dcterms:modified xsi:type="dcterms:W3CDTF">2025-09-22T07:05:32Z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