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D39C5-C367-490D-8546-168874B22747}" v="2" dt="2023-03-27T10:28:4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AE3-79A4-4DE6-9A8C-90575147FD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5F1E1-004E-457A-A615-76DB4520F8FA}">
      <dgm:prSet phldrT="[Text]"/>
      <dgm:spPr>
        <a:solidFill>
          <a:srgbClr val="C00000"/>
        </a:solidFill>
      </dgm:spPr>
      <dgm:t>
        <a:bodyPr/>
        <a:lstStyle/>
        <a:p>
          <a:pPr>
            <a:buClrTx/>
            <a:buSzPts val="2800"/>
            <a:buFont typeface="Arial" panose="020B0604020202020204" pitchFamily="34" charset="0"/>
            <a:buChar char="•"/>
          </a:pPr>
          <a:r>
            <a:rPr lang="en-IN" dirty="0"/>
            <a:t>Click on the </a:t>
          </a:r>
          <a:r>
            <a:rPr lang="en-IN" b="1" dirty="0"/>
            <a:t>PICTURES</a:t>
          </a:r>
          <a:r>
            <a:rPr lang="en-IN" dirty="0"/>
            <a:t> at the bottom to know each of their info.</a:t>
          </a:r>
        </a:p>
      </dgm:t>
    </dgm:pt>
    <dgm:pt modelId="{082493B1-CCA1-4272-9FDF-EDD3E4567ACB}" type="parTrans" cxnId="{1EF3B53A-8D4F-4D34-BF59-4FCD5166DC38}">
      <dgm:prSet/>
      <dgm:spPr/>
      <dgm:t>
        <a:bodyPr/>
        <a:lstStyle/>
        <a:p>
          <a:endParaRPr lang="en-IN"/>
        </a:p>
      </dgm:t>
    </dgm:pt>
    <dgm:pt modelId="{373F4695-AA27-4C6B-B29D-4C38371B80C7}" type="sibTrans" cxnId="{1EF3B53A-8D4F-4D34-BF59-4FCD5166DC38}">
      <dgm:prSet/>
      <dgm:spPr/>
      <dgm:t>
        <a:bodyPr/>
        <a:lstStyle/>
        <a:p>
          <a:endParaRPr lang="en-IN"/>
        </a:p>
      </dgm:t>
    </dgm:pt>
    <dgm:pt modelId="{F9D45FC4-D5E3-4401-8441-94F5F1E3C9FE}">
      <dgm:prSet phldrT="[Text]"/>
      <dgm:spPr>
        <a:solidFill>
          <a:srgbClr val="C00000"/>
        </a:solidFill>
      </dgm:spPr>
      <dgm:t>
        <a:bodyPr/>
        <a:lstStyle/>
        <a:p>
          <a:pPr>
            <a:buClrTx/>
            <a:buSzPts val="2800"/>
            <a:buFont typeface="Arial" panose="020B0604020202020204" pitchFamily="34" charset="0"/>
            <a:buChar char="•"/>
          </a:pPr>
          <a:r>
            <a:rPr lang="en-IN" dirty="0"/>
            <a:t>Click on the </a:t>
          </a:r>
          <a:r>
            <a:rPr lang="en-IN" b="1" dirty="0"/>
            <a:t>SEARCH ICON </a:t>
          </a:r>
          <a:r>
            <a:rPr lang="en-IN" dirty="0"/>
            <a:t>to view the statistics of the youtubers</a:t>
          </a:r>
        </a:p>
      </dgm:t>
    </dgm:pt>
    <dgm:pt modelId="{38222636-27A1-4C55-A9EB-ABD4ECF9DB9A}" type="parTrans" cxnId="{4DDAAC08-C349-4013-8475-65BFADD32419}">
      <dgm:prSet/>
      <dgm:spPr/>
      <dgm:t>
        <a:bodyPr/>
        <a:lstStyle/>
        <a:p>
          <a:endParaRPr lang="en-IN"/>
        </a:p>
      </dgm:t>
    </dgm:pt>
    <dgm:pt modelId="{2600A40C-9C44-477F-83E0-C4D648D566A7}" type="sibTrans" cxnId="{4DDAAC08-C349-4013-8475-65BFADD32419}">
      <dgm:prSet/>
      <dgm:spPr/>
      <dgm:t>
        <a:bodyPr/>
        <a:lstStyle/>
        <a:p>
          <a:endParaRPr lang="en-IN"/>
        </a:p>
      </dgm:t>
    </dgm:pt>
    <dgm:pt modelId="{DFB799E9-3D8C-4A24-9B33-31B58D27BD28}">
      <dgm:prSet phldrT="[Text]"/>
      <dgm:spPr>
        <a:solidFill>
          <a:srgbClr val="C00000"/>
        </a:solidFill>
      </dgm:spPr>
      <dgm:t>
        <a:bodyPr/>
        <a:lstStyle/>
        <a:p>
          <a:pPr>
            <a:buClrTx/>
            <a:buSzPts val="2800"/>
            <a:buFont typeface="Arial" panose="020B0604020202020204" pitchFamily="34" charset="0"/>
            <a:buChar char="•"/>
          </a:pPr>
          <a:r>
            <a:rPr lang="en-IN" dirty="0"/>
            <a:t>Click on the </a:t>
          </a:r>
          <a:r>
            <a:rPr lang="en-IN" b="1" dirty="0"/>
            <a:t>BELL ICON </a:t>
          </a:r>
          <a:r>
            <a:rPr lang="en-IN" dirty="0"/>
            <a:t>the get to the end .</a:t>
          </a:r>
        </a:p>
      </dgm:t>
    </dgm:pt>
    <dgm:pt modelId="{819A433C-6EC6-414E-B032-480BBB856418}" type="parTrans" cxnId="{E7A7D83D-857C-4CBD-9685-52DEA81CAB4E}">
      <dgm:prSet/>
      <dgm:spPr/>
      <dgm:t>
        <a:bodyPr/>
        <a:lstStyle/>
        <a:p>
          <a:endParaRPr lang="en-IN"/>
        </a:p>
      </dgm:t>
    </dgm:pt>
    <dgm:pt modelId="{A4372B0C-D2EF-4E59-AB32-8556820ED2BF}" type="sibTrans" cxnId="{E7A7D83D-857C-4CBD-9685-52DEA81CAB4E}">
      <dgm:prSet/>
      <dgm:spPr/>
      <dgm:t>
        <a:bodyPr/>
        <a:lstStyle/>
        <a:p>
          <a:endParaRPr lang="en-IN"/>
        </a:p>
      </dgm:t>
    </dgm:pt>
    <dgm:pt modelId="{C8395FC4-F981-4223-89CD-A215F898037C}" type="pres">
      <dgm:prSet presAssocID="{3EDCBAE3-79A4-4DE6-9A8C-90575147FDC9}" presName="linear" presStyleCnt="0">
        <dgm:presLayoutVars>
          <dgm:dir/>
          <dgm:animLvl val="lvl"/>
          <dgm:resizeHandles val="exact"/>
        </dgm:presLayoutVars>
      </dgm:prSet>
      <dgm:spPr/>
    </dgm:pt>
    <dgm:pt modelId="{B2530EE7-14ED-4070-B22E-611BC6360535}" type="pres">
      <dgm:prSet presAssocID="{5945F1E1-004E-457A-A615-76DB4520F8FA}" presName="parentLin" presStyleCnt="0"/>
      <dgm:spPr/>
    </dgm:pt>
    <dgm:pt modelId="{6BB3A9F7-A4F4-44B8-AF7B-73B3701E7AA3}" type="pres">
      <dgm:prSet presAssocID="{5945F1E1-004E-457A-A615-76DB4520F8FA}" presName="parentLeftMargin" presStyleLbl="node1" presStyleIdx="0" presStyleCnt="3"/>
      <dgm:spPr/>
    </dgm:pt>
    <dgm:pt modelId="{DD75607D-8497-46C7-8462-0C9630D8E3A9}" type="pres">
      <dgm:prSet presAssocID="{5945F1E1-004E-457A-A615-76DB4520F8FA}" presName="parentText" presStyleLbl="node1" presStyleIdx="0" presStyleCnt="3" custScaleX="116119">
        <dgm:presLayoutVars>
          <dgm:chMax val="0"/>
          <dgm:bulletEnabled val="1"/>
        </dgm:presLayoutVars>
      </dgm:prSet>
      <dgm:spPr/>
    </dgm:pt>
    <dgm:pt modelId="{6CF1D4EF-4FF8-4326-A876-580BA11BC6E4}" type="pres">
      <dgm:prSet presAssocID="{5945F1E1-004E-457A-A615-76DB4520F8FA}" presName="negativeSpace" presStyleCnt="0"/>
      <dgm:spPr/>
    </dgm:pt>
    <dgm:pt modelId="{9EBE171E-7FBB-4FF2-BBFE-DDCC3C81FBEA}" type="pres">
      <dgm:prSet presAssocID="{5945F1E1-004E-457A-A615-76DB4520F8FA}" presName="childText" presStyleLbl="conFgAcc1" presStyleIdx="0" presStyleCnt="3">
        <dgm:presLayoutVars>
          <dgm:bulletEnabled val="1"/>
        </dgm:presLayoutVars>
      </dgm:prSet>
      <dgm:spPr/>
    </dgm:pt>
    <dgm:pt modelId="{4C0CA2BC-6DC4-4A7E-AAD2-B32E7B4B000B}" type="pres">
      <dgm:prSet presAssocID="{373F4695-AA27-4C6B-B29D-4C38371B80C7}" presName="spaceBetweenRectangles" presStyleCnt="0"/>
      <dgm:spPr/>
    </dgm:pt>
    <dgm:pt modelId="{0C6396F6-0F57-4C29-8935-F712860D63CA}" type="pres">
      <dgm:prSet presAssocID="{F9D45FC4-D5E3-4401-8441-94F5F1E3C9FE}" presName="parentLin" presStyleCnt="0"/>
      <dgm:spPr/>
    </dgm:pt>
    <dgm:pt modelId="{480DB51B-BFE7-429A-AE0B-60C3B24AF8DB}" type="pres">
      <dgm:prSet presAssocID="{F9D45FC4-D5E3-4401-8441-94F5F1E3C9FE}" presName="parentLeftMargin" presStyleLbl="node1" presStyleIdx="0" presStyleCnt="3"/>
      <dgm:spPr/>
    </dgm:pt>
    <dgm:pt modelId="{CADBC2C4-C3F9-4D07-8C5E-0FDFD5DC256A}" type="pres">
      <dgm:prSet presAssocID="{F9D45FC4-D5E3-4401-8441-94F5F1E3C9FE}" presName="parentText" presStyleLbl="node1" presStyleIdx="1" presStyleCnt="3" custScaleX="122516">
        <dgm:presLayoutVars>
          <dgm:chMax val="0"/>
          <dgm:bulletEnabled val="1"/>
        </dgm:presLayoutVars>
      </dgm:prSet>
      <dgm:spPr/>
    </dgm:pt>
    <dgm:pt modelId="{BD33A8EF-2B1C-4595-BEB9-21AC7952274D}" type="pres">
      <dgm:prSet presAssocID="{F9D45FC4-D5E3-4401-8441-94F5F1E3C9FE}" presName="negativeSpace" presStyleCnt="0"/>
      <dgm:spPr/>
    </dgm:pt>
    <dgm:pt modelId="{606B2611-5B48-4C72-8281-0E3D234CA27E}" type="pres">
      <dgm:prSet presAssocID="{F9D45FC4-D5E3-4401-8441-94F5F1E3C9FE}" presName="childText" presStyleLbl="conFgAcc1" presStyleIdx="1" presStyleCnt="3">
        <dgm:presLayoutVars>
          <dgm:bulletEnabled val="1"/>
        </dgm:presLayoutVars>
      </dgm:prSet>
      <dgm:spPr/>
    </dgm:pt>
    <dgm:pt modelId="{6E6F5FD9-8C45-4801-BB43-2A72616A2F4E}" type="pres">
      <dgm:prSet presAssocID="{2600A40C-9C44-477F-83E0-C4D648D566A7}" presName="spaceBetweenRectangles" presStyleCnt="0"/>
      <dgm:spPr/>
    </dgm:pt>
    <dgm:pt modelId="{0B70EB6C-85FC-47BC-B0F0-EF4351249352}" type="pres">
      <dgm:prSet presAssocID="{DFB799E9-3D8C-4A24-9B33-31B58D27BD28}" presName="parentLin" presStyleCnt="0"/>
      <dgm:spPr/>
    </dgm:pt>
    <dgm:pt modelId="{C68AD21F-784A-4DF6-87C6-7AFB0C8CB2E8}" type="pres">
      <dgm:prSet presAssocID="{DFB799E9-3D8C-4A24-9B33-31B58D27BD28}" presName="parentLeftMargin" presStyleLbl="node1" presStyleIdx="1" presStyleCnt="3"/>
      <dgm:spPr/>
    </dgm:pt>
    <dgm:pt modelId="{73B1DE91-1700-454C-A23C-19916D6E475C}" type="pres">
      <dgm:prSet presAssocID="{DFB799E9-3D8C-4A24-9B33-31B58D27BD28}" presName="parentText" presStyleLbl="node1" presStyleIdx="2" presStyleCnt="3" custScaleX="130280">
        <dgm:presLayoutVars>
          <dgm:chMax val="0"/>
          <dgm:bulletEnabled val="1"/>
        </dgm:presLayoutVars>
      </dgm:prSet>
      <dgm:spPr/>
    </dgm:pt>
    <dgm:pt modelId="{0CD2D6ED-351E-4D21-96CB-FFD4D14807D3}" type="pres">
      <dgm:prSet presAssocID="{DFB799E9-3D8C-4A24-9B33-31B58D27BD28}" presName="negativeSpace" presStyleCnt="0"/>
      <dgm:spPr/>
    </dgm:pt>
    <dgm:pt modelId="{FBFABEEA-57CF-4435-BAAC-26DDC8842866}" type="pres">
      <dgm:prSet presAssocID="{DFB799E9-3D8C-4A24-9B33-31B58D27BD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DAAC08-C349-4013-8475-65BFADD32419}" srcId="{3EDCBAE3-79A4-4DE6-9A8C-90575147FDC9}" destId="{F9D45FC4-D5E3-4401-8441-94F5F1E3C9FE}" srcOrd="1" destOrd="0" parTransId="{38222636-27A1-4C55-A9EB-ABD4ECF9DB9A}" sibTransId="{2600A40C-9C44-477F-83E0-C4D648D566A7}"/>
    <dgm:cxn modelId="{915B961E-1EAC-4616-A0CC-54DDA35F6817}" type="presOf" srcId="{3EDCBAE3-79A4-4DE6-9A8C-90575147FDC9}" destId="{C8395FC4-F981-4223-89CD-A215F898037C}" srcOrd="0" destOrd="0" presId="urn:microsoft.com/office/officeart/2005/8/layout/list1"/>
    <dgm:cxn modelId="{17764339-0B66-4718-A870-A10073CC5FF9}" type="presOf" srcId="{DFB799E9-3D8C-4A24-9B33-31B58D27BD28}" destId="{C68AD21F-784A-4DF6-87C6-7AFB0C8CB2E8}" srcOrd="0" destOrd="0" presId="urn:microsoft.com/office/officeart/2005/8/layout/list1"/>
    <dgm:cxn modelId="{1EF3B53A-8D4F-4D34-BF59-4FCD5166DC38}" srcId="{3EDCBAE3-79A4-4DE6-9A8C-90575147FDC9}" destId="{5945F1E1-004E-457A-A615-76DB4520F8FA}" srcOrd="0" destOrd="0" parTransId="{082493B1-CCA1-4272-9FDF-EDD3E4567ACB}" sibTransId="{373F4695-AA27-4C6B-B29D-4C38371B80C7}"/>
    <dgm:cxn modelId="{E7A7D83D-857C-4CBD-9685-52DEA81CAB4E}" srcId="{3EDCBAE3-79A4-4DE6-9A8C-90575147FDC9}" destId="{DFB799E9-3D8C-4A24-9B33-31B58D27BD28}" srcOrd="2" destOrd="0" parTransId="{819A433C-6EC6-414E-B032-480BBB856418}" sibTransId="{A4372B0C-D2EF-4E59-AB32-8556820ED2BF}"/>
    <dgm:cxn modelId="{02674A45-635C-44B1-BA12-E8C704C16E8D}" type="presOf" srcId="{F9D45FC4-D5E3-4401-8441-94F5F1E3C9FE}" destId="{480DB51B-BFE7-429A-AE0B-60C3B24AF8DB}" srcOrd="0" destOrd="0" presId="urn:microsoft.com/office/officeart/2005/8/layout/list1"/>
    <dgm:cxn modelId="{4F3B4C51-E182-4222-9EF8-21D044E3F207}" type="presOf" srcId="{5945F1E1-004E-457A-A615-76DB4520F8FA}" destId="{6BB3A9F7-A4F4-44B8-AF7B-73B3701E7AA3}" srcOrd="0" destOrd="0" presId="urn:microsoft.com/office/officeart/2005/8/layout/list1"/>
    <dgm:cxn modelId="{FD0F2153-6DF7-4A2A-B599-D0A93296537A}" type="presOf" srcId="{5945F1E1-004E-457A-A615-76DB4520F8FA}" destId="{DD75607D-8497-46C7-8462-0C9630D8E3A9}" srcOrd="1" destOrd="0" presId="urn:microsoft.com/office/officeart/2005/8/layout/list1"/>
    <dgm:cxn modelId="{101F73D4-BFAB-475A-A266-159F8D084763}" type="presOf" srcId="{F9D45FC4-D5E3-4401-8441-94F5F1E3C9FE}" destId="{CADBC2C4-C3F9-4D07-8C5E-0FDFD5DC256A}" srcOrd="1" destOrd="0" presId="urn:microsoft.com/office/officeart/2005/8/layout/list1"/>
    <dgm:cxn modelId="{C3FE30ED-4986-49AE-837E-2B0FCF5ABE09}" type="presOf" srcId="{DFB799E9-3D8C-4A24-9B33-31B58D27BD28}" destId="{73B1DE91-1700-454C-A23C-19916D6E475C}" srcOrd="1" destOrd="0" presId="urn:microsoft.com/office/officeart/2005/8/layout/list1"/>
    <dgm:cxn modelId="{066AE6D2-89C1-4C9E-ACBB-AEB38274951D}" type="presParOf" srcId="{C8395FC4-F981-4223-89CD-A215F898037C}" destId="{B2530EE7-14ED-4070-B22E-611BC6360535}" srcOrd="0" destOrd="0" presId="urn:microsoft.com/office/officeart/2005/8/layout/list1"/>
    <dgm:cxn modelId="{77B5F98D-0DED-4A9E-AE43-D0E6FA2C65BE}" type="presParOf" srcId="{B2530EE7-14ED-4070-B22E-611BC6360535}" destId="{6BB3A9F7-A4F4-44B8-AF7B-73B3701E7AA3}" srcOrd="0" destOrd="0" presId="urn:microsoft.com/office/officeart/2005/8/layout/list1"/>
    <dgm:cxn modelId="{68E16C05-FD7A-4B47-945C-5F9EDB31C85E}" type="presParOf" srcId="{B2530EE7-14ED-4070-B22E-611BC6360535}" destId="{DD75607D-8497-46C7-8462-0C9630D8E3A9}" srcOrd="1" destOrd="0" presId="urn:microsoft.com/office/officeart/2005/8/layout/list1"/>
    <dgm:cxn modelId="{A1AA1B83-5EBB-4974-8C7D-0586035F78DA}" type="presParOf" srcId="{C8395FC4-F981-4223-89CD-A215F898037C}" destId="{6CF1D4EF-4FF8-4326-A876-580BA11BC6E4}" srcOrd="1" destOrd="0" presId="urn:microsoft.com/office/officeart/2005/8/layout/list1"/>
    <dgm:cxn modelId="{0F40711C-C594-4E92-8342-7563BB278740}" type="presParOf" srcId="{C8395FC4-F981-4223-89CD-A215F898037C}" destId="{9EBE171E-7FBB-4FF2-BBFE-DDCC3C81FBEA}" srcOrd="2" destOrd="0" presId="urn:microsoft.com/office/officeart/2005/8/layout/list1"/>
    <dgm:cxn modelId="{391CDC66-6BEF-4614-992C-6F61F97C007F}" type="presParOf" srcId="{C8395FC4-F981-4223-89CD-A215F898037C}" destId="{4C0CA2BC-6DC4-4A7E-AAD2-B32E7B4B000B}" srcOrd="3" destOrd="0" presId="urn:microsoft.com/office/officeart/2005/8/layout/list1"/>
    <dgm:cxn modelId="{F5132CDE-1B0A-48DA-B91B-13E604562C6B}" type="presParOf" srcId="{C8395FC4-F981-4223-89CD-A215F898037C}" destId="{0C6396F6-0F57-4C29-8935-F712860D63CA}" srcOrd="4" destOrd="0" presId="urn:microsoft.com/office/officeart/2005/8/layout/list1"/>
    <dgm:cxn modelId="{DFFB3D59-ED97-44D2-B649-9EFC6C8B3054}" type="presParOf" srcId="{0C6396F6-0F57-4C29-8935-F712860D63CA}" destId="{480DB51B-BFE7-429A-AE0B-60C3B24AF8DB}" srcOrd="0" destOrd="0" presId="urn:microsoft.com/office/officeart/2005/8/layout/list1"/>
    <dgm:cxn modelId="{C5F5E669-52F4-4441-AC67-0297A6DCBA3C}" type="presParOf" srcId="{0C6396F6-0F57-4C29-8935-F712860D63CA}" destId="{CADBC2C4-C3F9-4D07-8C5E-0FDFD5DC256A}" srcOrd="1" destOrd="0" presId="urn:microsoft.com/office/officeart/2005/8/layout/list1"/>
    <dgm:cxn modelId="{C86E5D3A-783A-4E71-A48F-96D10ED40D36}" type="presParOf" srcId="{C8395FC4-F981-4223-89CD-A215F898037C}" destId="{BD33A8EF-2B1C-4595-BEB9-21AC7952274D}" srcOrd="5" destOrd="0" presId="urn:microsoft.com/office/officeart/2005/8/layout/list1"/>
    <dgm:cxn modelId="{D19A3D0C-3CBF-4D6E-8B6B-821EA48E499B}" type="presParOf" srcId="{C8395FC4-F981-4223-89CD-A215F898037C}" destId="{606B2611-5B48-4C72-8281-0E3D234CA27E}" srcOrd="6" destOrd="0" presId="urn:microsoft.com/office/officeart/2005/8/layout/list1"/>
    <dgm:cxn modelId="{7CBCDEB8-8558-48F0-9193-1537333FAD38}" type="presParOf" srcId="{C8395FC4-F981-4223-89CD-A215F898037C}" destId="{6E6F5FD9-8C45-4801-BB43-2A72616A2F4E}" srcOrd="7" destOrd="0" presId="urn:microsoft.com/office/officeart/2005/8/layout/list1"/>
    <dgm:cxn modelId="{C5721DC1-53EA-4073-B76C-811F38172D3E}" type="presParOf" srcId="{C8395FC4-F981-4223-89CD-A215F898037C}" destId="{0B70EB6C-85FC-47BC-B0F0-EF4351249352}" srcOrd="8" destOrd="0" presId="urn:microsoft.com/office/officeart/2005/8/layout/list1"/>
    <dgm:cxn modelId="{9391195E-1501-4CDD-B51C-2F300FC1C5A1}" type="presParOf" srcId="{0B70EB6C-85FC-47BC-B0F0-EF4351249352}" destId="{C68AD21F-784A-4DF6-87C6-7AFB0C8CB2E8}" srcOrd="0" destOrd="0" presId="urn:microsoft.com/office/officeart/2005/8/layout/list1"/>
    <dgm:cxn modelId="{26E6671C-CB9A-4F3F-A7C8-61667D3F0F2E}" type="presParOf" srcId="{0B70EB6C-85FC-47BC-B0F0-EF4351249352}" destId="{73B1DE91-1700-454C-A23C-19916D6E475C}" srcOrd="1" destOrd="0" presId="urn:microsoft.com/office/officeart/2005/8/layout/list1"/>
    <dgm:cxn modelId="{03C75691-7A5B-4E0C-BC9E-AE8FF58670B7}" type="presParOf" srcId="{C8395FC4-F981-4223-89CD-A215F898037C}" destId="{0CD2D6ED-351E-4D21-96CB-FFD4D14807D3}" srcOrd="9" destOrd="0" presId="urn:microsoft.com/office/officeart/2005/8/layout/list1"/>
    <dgm:cxn modelId="{E43C1F52-6928-4F2C-BCBD-2E852322E013}" type="presParOf" srcId="{C8395FC4-F981-4223-89CD-A215F898037C}" destId="{FBFABEEA-57CF-4435-BAAC-26DDC88428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E171E-7FBB-4FF2-BBFE-DDCC3C81FBEA}">
      <dsp:nvSpPr>
        <dsp:cNvPr id="0" name=""/>
        <dsp:cNvSpPr/>
      </dsp:nvSpPr>
      <dsp:spPr>
        <a:xfrm>
          <a:off x="0" y="1509102"/>
          <a:ext cx="120178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7D-8497-46C7-8462-0C9630D8E3A9}">
      <dsp:nvSpPr>
        <dsp:cNvPr id="0" name=""/>
        <dsp:cNvSpPr/>
      </dsp:nvSpPr>
      <dsp:spPr>
        <a:xfrm>
          <a:off x="600891" y="1169622"/>
          <a:ext cx="9768487" cy="67896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2" tIns="0" rIns="3179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800"/>
            <a:buFont typeface="Arial" panose="020B0604020202020204" pitchFamily="34" charset="0"/>
            <a:buNone/>
          </a:pPr>
          <a:r>
            <a:rPr lang="en-IN" sz="2300" kern="1200" dirty="0"/>
            <a:t>Click on the </a:t>
          </a:r>
          <a:r>
            <a:rPr lang="en-IN" sz="2300" b="1" kern="1200" dirty="0"/>
            <a:t>PICTURES</a:t>
          </a:r>
          <a:r>
            <a:rPr lang="en-IN" sz="2300" kern="1200" dirty="0"/>
            <a:t> at the bottom to know each of their info.</a:t>
          </a:r>
        </a:p>
      </dsp:txBody>
      <dsp:txXfrm>
        <a:off x="634035" y="1202766"/>
        <a:ext cx="9702199" cy="612672"/>
      </dsp:txXfrm>
    </dsp:sp>
    <dsp:sp modelId="{606B2611-5B48-4C72-8281-0E3D234CA27E}">
      <dsp:nvSpPr>
        <dsp:cNvPr id="0" name=""/>
        <dsp:cNvSpPr/>
      </dsp:nvSpPr>
      <dsp:spPr>
        <a:xfrm>
          <a:off x="0" y="2552382"/>
          <a:ext cx="120178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C2C4-C3F9-4D07-8C5E-0FDFD5DC256A}">
      <dsp:nvSpPr>
        <dsp:cNvPr id="0" name=""/>
        <dsp:cNvSpPr/>
      </dsp:nvSpPr>
      <dsp:spPr>
        <a:xfrm>
          <a:off x="600891" y="2212902"/>
          <a:ext cx="10306634" cy="67896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2" tIns="0" rIns="3179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800"/>
            <a:buFont typeface="Arial" panose="020B0604020202020204" pitchFamily="34" charset="0"/>
            <a:buNone/>
          </a:pPr>
          <a:r>
            <a:rPr lang="en-IN" sz="2300" kern="1200" dirty="0"/>
            <a:t>Click on the </a:t>
          </a:r>
          <a:r>
            <a:rPr lang="en-IN" sz="2300" b="1" kern="1200" dirty="0"/>
            <a:t>SEARCH ICON </a:t>
          </a:r>
          <a:r>
            <a:rPr lang="en-IN" sz="2300" kern="1200" dirty="0"/>
            <a:t>to view the statistics of the youtubers</a:t>
          </a:r>
        </a:p>
      </dsp:txBody>
      <dsp:txXfrm>
        <a:off x="634035" y="2246046"/>
        <a:ext cx="10240346" cy="612672"/>
      </dsp:txXfrm>
    </dsp:sp>
    <dsp:sp modelId="{FBFABEEA-57CF-4435-BAAC-26DDC8842866}">
      <dsp:nvSpPr>
        <dsp:cNvPr id="0" name=""/>
        <dsp:cNvSpPr/>
      </dsp:nvSpPr>
      <dsp:spPr>
        <a:xfrm>
          <a:off x="0" y="3595662"/>
          <a:ext cx="120178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1DE91-1700-454C-A23C-19916D6E475C}">
      <dsp:nvSpPr>
        <dsp:cNvPr id="0" name=""/>
        <dsp:cNvSpPr/>
      </dsp:nvSpPr>
      <dsp:spPr>
        <a:xfrm>
          <a:off x="600891" y="3256183"/>
          <a:ext cx="10959779" cy="67896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72" tIns="0" rIns="3179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800"/>
            <a:buFont typeface="Arial" panose="020B0604020202020204" pitchFamily="34" charset="0"/>
            <a:buNone/>
          </a:pPr>
          <a:r>
            <a:rPr lang="en-IN" sz="2300" kern="1200" dirty="0"/>
            <a:t>Click on the </a:t>
          </a:r>
          <a:r>
            <a:rPr lang="en-IN" sz="2300" b="1" kern="1200" dirty="0"/>
            <a:t>BELL ICON </a:t>
          </a:r>
          <a:r>
            <a:rPr lang="en-IN" sz="2300" kern="1200" dirty="0"/>
            <a:t>the get to the end .</a:t>
          </a:r>
        </a:p>
      </dsp:txBody>
      <dsp:txXfrm>
        <a:off x="634035" y="3289327"/>
        <a:ext cx="1089349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9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5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A3AA-8560-4161-87AE-5EA5A6999F33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8169-79FF-4B72-B1E7-5F5A315DA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0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28CD-CBDF-3581-B4ED-1C24E7C44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D6B3F-5424-67E9-A4A9-0670A8A13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03AE859-0BB8-BDAA-2D78-E4A04546B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41337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03AE859-0BB8-BDAA-2D78-E4A04546B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38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E18F-1527-662A-3483-C2F891DB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NAVIGATION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0663A5-7ABA-78F7-6822-A4A872994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23828"/>
              </p:ext>
            </p:extLst>
          </p:nvPr>
        </p:nvGraphicFramePr>
        <p:xfrm>
          <a:off x="0" y="1349828"/>
          <a:ext cx="12017829" cy="534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12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3F20F5EC-410F-44D0-9FBF-C61CC05BF695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db7c93ce-a12c-400f-9a23-3cd11c31ed6d/ReportSection0ece1e3cc71e8a30f9bf?bookmarkGuid=47167781-d539-4b7a-a9b8-32ce5121321d&amp;bookmarkUsage=1&amp;ctid=d2f0670e-eeb0-43cf-96cd-c3d4b3ff4ce0&amp;fromEntryPoint=export&quot;"/>
    <we:property name="reportName" value="&quot;tamil youtubers 2&quot;"/>
    <we:property name="reportState" value="&quot;CONNECTED&quot;"/>
    <we:property name="embedUrl" value="&quot;/reportEmbed?reportId=db7c93ce-a12c-400f-9a23-3cd11c31ed6d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0ece1e3cc71e8a30f9bf&quot;"/>
    <we:property name="pageDisplayName" value="&quot;HOME&quot;"/>
    <we:property name="datasetId" value="&quot;61a2bb3b-a26c-48c4-8ba1-18c35f403d30&quot;"/>
    <we:property name="backgroundColor" value="&quot;#333333&quot;"/>
    <we:property name="bookmark" value="&quot;H4sIAAAAAAAAA51UTWvcMBD9K0XnpWgs6yvH9FpKaEouIYeRNFrUeC1ja8Omy/73St6FUHoI+GLPPI3eezN4fGYhLdOA7z/wQOyO3ef8esD59YtiOzb+i3FPPmjFY+gVOBu8UKFW5amkPC7s7swKznsqT2k54tAIK/j8smM4DA+4b1nEYaEdm2he8ohD+kPX4npU5iNddoxO05BnbJSPBQs12rdaXvNqBb6Kqoi+pDd6JF+u6E+a8lxuOSdPQMJ7DWRQ8GhdrHeW6+lq8/P6Jroa+5bHgmmsBhpmwUNUfWc1COeN4z25hi9p3A+3Vj7u/nqf2vjSofbe5uR+V8XGc7nURo1A9NKjipUlhKA7Elu5pOx60wntLQ/cWWWiD1u5IghAApDecUJpALdzCQNaKlLkpCPU2ojt85JKWtQ8dAr1OjOr+61cwaLwBhySAm4soNXmU65Cp+Ly6X826430AD2n+gkBV7VXu9UZdBI63ZMyXOgAslM93+4sRLIO0ZkWaKFNBL/N2Ur3gbAD1U1vQT6WZUJPDzjW/PnMpjnX9S6J1rq6zjgGCrd4bu/vqdB8FX7C4dg01/8CW2Ve2uMv/dmMxZcEAAA=&quot;"/>
    <we:property name="initialStateBookmark" value="&quot;H4sIAAAAAAAAA51UTWvcMBD9K0XnpWgs6yu3tPSU5oOk5BJCGUnjRY3XMrY2bBry3yt5F3LoYcEXS/M0896bwdI7C3Eee3y7wR2xC/YtpZcdTi9fFNuw4YTd3l5dX95f/b65vP5R4DTmmIaZXbyzjNOW8mOc99hXhgI+PW8Y9v0dbmvUYT/Tho00zWnAPv6lY3I5ytOePjaMDmOfJqyUDxkzVdrXkl7iog1fRVFEn+MrPZDPR/SexjTlU8zJE5DwXgMZFLyzris18/F0sXk+v4ouxr6nIWMcioGKWfDQqbaxGoTzxvGWXMXnOGz7Uyuftb/exjqvuCu91zm5P0Wx8nx8lEaNQPTSo+oKSwhBNyTWcknZtKYR2lseuLPKdD6s5epAABKA9I4TSgO4nksY0FKRIicdodZGrJ+XVNKi5qFRqJeZWd2u5QoWhTfgkBRwYwGtNme5Mh2yS4f/2aw30gO0nMovBFyVXu1aZ9BIaHRLynChA8hGtXy9s9CRdYjO1I0W2nTg1zlb6D4RtqNy0+sm7fM8oqc7HEr89M7GKZXrnSMteeU64xAonPZTXX/GTNNR+BH7fdVc3gW2iBQv0fV0pqC+Fmyx9Vw//wC8ZmKFuAQAAA==&quot;"/>
    <we:property name="isFiltersActionButtonVisible" value="true"/>
    <we:property name="reportEmbeddedTime" value="&quot;2023-03-27T10:13:47.119Z&quot;"/>
    <we:property name="creatorTenantId" value="&quot;d2f0670e-eeb0-43cf-96cd-c3d4b3ff4ce0&quot;"/>
    <we:property name="creatorUserId" value="&quot;10032001EE7A9887&quot;"/>
    <we:property name="creatorSessionId" value="&quot;fe2a017a-a907-4c20-b0c6-c8598c75724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38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NAVIGATION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udhaya kumar</dc:creator>
  <cp:lastModifiedBy>udhaya kumar</cp:lastModifiedBy>
  <cp:revision>1</cp:revision>
  <dcterms:created xsi:type="dcterms:W3CDTF">2023-03-27T10:20:06Z</dcterms:created>
  <dcterms:modified xsi:type="dcterms:W3CDTF">2023-03-27T10:28:59Z</dcterms:modified>
</cp:coreProperties>
</file>