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9/15/2022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9/15/2022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9/15/2022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9/15/2022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9/15/2022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9/15/2022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9/15/2022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9/15/2022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9/15/2022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9/15/2022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9/15/2022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9/15/2022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9/15/2022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9/15/2022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dirty="0">
                <a:solidFill>
                  <a:schemeClr val="dk1"/>
                </a:solidFill>
                <a:latin typeface="Verdana"/>
                <a:ea typeface="Verdana"/>
                <a:cs typeface="Verdana"/>
                <a:sym typeface="Verdana"/>
              </a:rPr>
              <a:t>OOP features – Platform Independent</a:t>
            </a:r>
            <a:endParaRPr sz="2800" b="0" i="0" u="none" strike="noStrike" cap="none" dirty="0">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with letter,$,_</a:t>
            </a: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r>
              <a:rPr lang="en-US" sz="1200" dirty="0" smtClean="0">
                <a:latin typeface="Verdana" pitchFamily="34" charset="0"/>
                <a:ea typeface="Verdana" pitchFamily="34" charset="0"/>
                <a:cs typeface="Verdana" pitchFamily="34" charset="0"/>
              </a:rPr>
              <a:t>Runtime </a:t>
            </a:r>
            <a:r>
              <a:rPr lang="en-US" sz="1200" dirty="0" smtClean="0">
                <a:latin typeface="Verdana" pitchFamily="34" charset="0"/>
                <a:ea typeface="Verdana" pitchFamily="34" charset="0"/>
                <a:cs typeface="Verdana" pitchFamily="34" charset="0"/>
              </a:rPr>
              <a:t>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58310</TotalTime>
  <Words>8380</Words>
  <Application>Microsoft Office PowerPoint</Application>
  <PresentationFormat>On-screen Show (4:3)</PresentationFormat>
  <Paragraphs>1655</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2526</cp:revision>
  <dcterms:created xsi:type="dcterms:W3CDTF">2014-08-27T15:06:52Z</dcterms:created>
  <dcterms:modified xsi:type="dcterms:W3CDTF">2022-09-15T20:57:38Z</dcterms:modified>
</cp:coreProperties>
</file>