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1/11/2022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a:t>
            </a:r>
            <a:r>
              <a:rPr lang="en-US" sz="1600" dirty="0" smtClean="0"/>
              <a: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921599</TotalTime>
  <Words>15127</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5011</cp:revision>
  <dcterms:modified xsi:type="dcterms:W3CDTF">2022-01-12T02:09:16Z</dcterms:modified>
</cp:coreProperties>
</file>