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1/9/2022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endParaRPr lang="en-US" sz="1600" dirty="0" smtClean="0"/>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245747"/>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921508</TotalTime>
  <Words>15127</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5009</cp:revision>
  <dcterms:modified xsi:type="dcterms:W3CDTF">2022-01-10T00:59:17Z</dcterms:modified>
</cp:coreProperties>
</file>