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5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0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8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34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5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21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6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380B-C7C1-4DAB-99F8-1B66198FD5C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D7A900-4D6B-4D5D-B279-9D0B6A6C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45336"/>
            <a:ext cx="8915399" cy="1503829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E-Retail factors Affecting Customers Retention and Consumers purchasing decision in Indian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8864" y="4777379"/>
            <a:ext cx="2305748" cy="818749"/>
          </a:xfrm>
        </p:spPr>
        <p:txBody>
          <a:bodyPr/>
          <a:lstStyle/>
          <a:p>
            <a:pPr algn="ctr"/>
            <a:r>
              <a:rPr lang="en-IN" b="1" dirty="0"/>
              <a:t>Submitted by:                            KAPIL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Smartphone for 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9996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Google Chrome for Exploring products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take more than 15 min to make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1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Credit/Debit card for online purchase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shopper’s abandon because they find better option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836352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 website content should be easy.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agree that Highlighted information is easy to compare.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agree there should be sellers and product information.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agree, website should be easy to navigate.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06" y="2133600"/>
            <a:ext cx="9032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b="1" dirty="0"/>
              <a:t>In such competitive market retaining customers and winning trust is very big challenge for e-retailers. </a:t>
            </a:r>
          </a:p>
          <a:p>
            <a:pPr lvl="0"/>
            <a:r>
              <a:rPr lang="en-IN" sz="2800" b="1" dirty="0"/>
              <a:t>Understanding various factors that influence buying decision</a:t>
            </a:r>
          </a:p>
          <a:p>
            <a:pPr lvl="0"/>
            <a:r>
              <a:rPr lang="en-IN" sz="2800" b="1" dirty="0"/>
              <a:t>Understanding customer’s perception regarding selected online retailers</a:t>
            </a:r>
            <a:r>
              <a:rPr lang="en-IN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94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agree, Website should be user friendly.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5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online shopper’s Strongly agree to have convenient pay mode.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8017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trust for transaction, for making buying 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8064"/>
            <a:ext cx="8915400" cy="31131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0868"/>
            <a:ext cx="89154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8873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empathy to customers, affect the chance of buying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34768"/>
            <a:ext cx="8915400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92608"/>
            <a:ext cx="8911687" cy="161239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 showing privacy play important role in making buying decisions, majority of the shoppers are strongly agree.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85832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1752"/>
            <a:ext cx="8911687" cy="160324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having Responsiveness Communication channels, affect the chance of buying.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3464"/>
            <a:ext cx="8911687" cy="162153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shopping gives Monetary Benefits and discounts.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257011"/>
            <a:ext cx="891168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46888"/>
            <a:ext cx="8911687" cy="165811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to have enjoyment from online </a:t>
            </a:r>
            <a:r>
              <a:rPr lang="en-US" dirty="0" err="1"/>
              <a:t>shoping</a:t>
            </a:r>
            <a:r>
              <a:rPr lang="en-US" dirty="0"/>
              <a:t>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1168"/>
            <a:ext cx="8911687" cy="153924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Return policy affect the buying decision.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Gaining access to loyalty programs is a benefit of shopping online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Visualization and analysis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In this step we will analyze and visualize our data </a:t>
            </a:r>
          </a:p>
          <a:p>
            <a:r>
              <a:rPr lang="en-US" sz="2400" b="1" dirty="0"/>
              <a:t>We will use tools available in python for data analysis and visualization.</a:t>
            </a:r>
          </a:p>
          <a:p>
            <a:r>
              <a:rPr lang="en-US" sz="2400" b="1" dirty="0"/>
              <a:t>We will use </a:t>
            </a:r>
            <a:r>
              <a:rPr lang="en-US" sz="2400" b="1" dirty="0" err="1"/>
              <a:t>NumPy</a:t>
            </a:r>
            <a:r>
              <a:rPr lang="en-US" sz="2400" b="1" dirty="0"/>
              <a:t>  for Numerical analysis </a:t>
            </a:r>
          </a:p>
          <a:p>
            <a:r>
              <a:rPr lang="en-US" sz="2400" b="1" dirty="0"/>
              <a:t>Pandas for performing operation on data frame</a:t>
            </a:r>
          </a:p>
          <a:p>
            <a:r>
              <a:rPr lang="en-US" sz="2400" b="1" dirty="0" err="1"/>
              <a:t>Matplotlib</a:t>
            </a:r>
            <a:r>
              <a:rPr lang="en-US" sz="2400" b="1" dirty="0"/>
              <a:t> Provide visualization capability.</a:t>
            </a:r>
          </a:p>
          <a:p>
            <a:r>
              <a:rPr lang="en-US" sz="2400" b="1" dirty="0"/>
              <a:t>We will use </a:t>
            </a:r>
            <a:r>
              <a:rPr lang="en-US" sz="2400" b="1" dirty="0" err="1"/>
              <a:t>Seaborn</a:t>
            </a:r>
            <a:r>
              <a:rPr lang="en-US" sz="2400" b="1" dirty="0"/>
              <a:t> for more enhanced visualization and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56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8328"/>
            <a:ext cx="8911687" cy="156667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shoppers are strongly agree Displaying quality Information on the website improves satisfaction of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6" y="2133600"/>
            <a:ext cx="891578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344"/>
            <a:ext cx="8911687" cy="143865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User derive satisfaction while shopping on a good quality 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Net Benefit derived from shopping online can lead to users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5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</a:t>
            </a:r>
            <a:r>
              <a:rPr lang="en-US" dirty="0" err="1"/>
              <a:t>strogly</a:t>
            </a:r>
            <a:r>
              <a:rPr lang="en-US" dirty="0"/>
              <a:t> agree that User satisfaction cannot exist without trust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0" y="2133600"/>
            <a:ext cx="88393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36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online </a:t>
            </a:r>
            <a:r>
              <a:rPr lang="en-US" dirty="0" err="1"/>
              <a:t>shoping</a:t>
            </a:r>
            <a:r>
              <a:rPr lang="en-US" dirty="0"/>
              <a:t> Offering a wide variety of listed product in several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7581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48056"/>
            <a:ext cx="8911687" cy="1456944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strongly agree that having complete and relevant product information increase chance of buying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the shoppers strongly agree that online </a:t>
            </a:r>
            <a:r>
              <a:rPr lang="en-US" dirty="0" err="1"/>
              <a:t>shoping</a:t>
            </a:r>
            <a:r>
              <a:rPr lang="en-US" dirty="0"/>
              <a:t> provide monetary savings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184"/>
            <a:ext cx="8911687" cy="157581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</a:t>
            </a:r>
            <a:r>
              <a:rPr lang="en-US" dirty="0" err="1"/>
              <a:t>agree,There</a:t>
            </a:r>
            <a:r>
              <a:rPr lang="en-US" dirty="0"/>
              <a:t> is Convenience of patronizing the online 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472"/>
            <a:ext cx="8911687" cy="155752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are agree that Shopping online is convenient and Flexible.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57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905000"/>
          </a:xfrm>
        </p:spPr>
        <p:txBody>
          <a:bodyPr>
            <a:normAutofit/>
          </a:bodyPr>
          <a:lstStyle/>
          <a:p>
            <a:r>
              <a:rPr lang="en-US" dirty="0"/>
              <a:t>Majority of the shoppers are agree that Shopping on the website gives you the sense of adventure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4883"/>
            <a:ext cx="8915400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>
            <a:normAutofit/>
          </a:bodyPr>
          <a:lstStyle/>
          <a:p>
            <a:r>
              <a:rPr lang="en-US" sz="4000" b="1" dirty="0"/>
              <a:t>EDA Steps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During EDA we have first changed our data columns name</a:t>
            </a:r>
          </a:p>
          <a:p>
            <a:r>
              <a:rPr lang="en-US" sz="2400" b="1" dirty="0"/>
              <a:t>After changing name we will see shape of the data and check the null values present in the data .</a:t>
            </a:r>
          </a:p>
          <a:p>
            <a:r>
              <a:rPr lang="en-US" sz="2400" b="1" dirty="0"/>
              <a:t>Data is not having any null values and all  the data is object type.</a:t>
            </a:r>
          </a:p>
          <a:p>
            <a:r>
              <a:rPr lang="en-US" sz="2400" b="1" dirty="0"/>
              <a:t>As the data is object type we will mostly perform count plot.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496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2024"/>
            <a:ext cx="8911687" cy="1712976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online shoppers are having Indifferent views for Shopping on your preferred e-</a:t>
            </a:r>
            <a:r>
              <a:rPr lang="en-US" dirty="0" err="1"/>
              <a:t>tailer</a:t>
            </a:r>
            <a:r>
              <a:rPr lang="en-US" dirty="0"/>
              <a:t> enhances your social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694"/>
            <a:ext cx="891540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7744"/>
            <a:ext cx="8911687" cy="1667256"/>
          </a:xfrm>
        </p:spPr>
        <p:txBody>
          <a:bodyPr>
            <a:normAutofit fontScale="90000"/>
          </a:bodyPr>
          <a:lstStyle/>
          <a:p>
            <a:r>
              <a:rPr lang="en-US" dirty="0"/>
              <a:t>Shoppers having Indifferent view for feel gratification shopping on your favorite e-retailer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shoppers are agree to have value of money.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shoppers are using multiple retailers for </a:t>
            </a:r>
            <a:r>
              <a:rPr lang="en-US" dirty="0" err="1"/>
              <a:t>shoping</a:t>
            </a:r>
            <a:r>
              <a:rPr lang="en-US" dirty="0"/>
              <a:t> online.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6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3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website and applications are easy to use.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Majority of shoppers Amazon and Flipkart having good visual appealing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wild variety of </a:t>
            </a:r>
            <a:r>
              <a:rPr lang="en-US" dirty="0" err="1"/>
              <a:t>prodcts</a:t>
            </a:r>
            <a:r>
              <a:rPr lang="en-US" dirty="0"/>
              <a:t> on offer.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4904"/>
            <a:ext cx="8911687" cy="1530096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and Flipkart having Complete, relevant description information of products.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Amazon, </a:t>
            </a:r>
            <a:r>
              <a:rPr lang="en-US" dirty="0" err="1"/>
              <a:t>flipcart</a:t>
            </a:r>
            <a:r>
              <a:rPr lang="en-US" dirty="0"/>
              <a:t> and </a:t>
            </a:r>
            <a:r>
              <a:rPr lang="en-US" dirty="0" err="1"/>
              <a:t>Paytm</a:t>
            </a:r>
            <a:r>
              <a:rPr lang="en-US" dirty="0"/>
              <a:t> having fastest loading website and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599"/>
            <a:ext cx="8915400" cy="3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2296"/>
            <a:ext cx="8911687" cy="1822704"/>
          </a:xfrm>
        </p:spPr>
        <p:txBody>
          <a:bodyPr>
            <a:normAutofit/>
          </a:bodyPr>
          <a:lstStyle/>
          <a:p>
            <a:r>
              <a:rPr lang="en-US" dirty="0"/>
              <a:t>According to majority of the shoppers amazon is more Reliable website or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00538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338"/>
          </a:xfrm>
        </p:spPr>
        <p:txBody>
          <a:bodyPr/>
          <a:lstStyle/>
          <a:p>
            <a:r>
              <a:rPr lang="en-US" dirty="0"/>
              <a:t>Majority of the Shoppers are Female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7996"/>
            <a:ext cx="7321096" cy="41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having Availability of several payment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provide Speedy order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5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10312"/>
            <a:ext cx="8911687" cy="1694688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Majority of the shoppers recommend Amazon as best retails for providing Privacy of customers’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93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majority of retails provide Security of customer financial information, Amazon is on top.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8146"/>
            <a:ext cx="9014524" cy="37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 is more </a:t>
            </a:r>
            <a:r>
              <a:rPr lang="en-US" dirty="0" err="1"/>
              <a:t>Perceived_Trustworthiness</a:t>
            </a:r>
            <a:r>
              <a:rPr lang="en-US" dirty="0"/>
              <a:t> than other retailers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1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retailers provide online </a:t>
            </a:r>
            <a:r>
              <a:rPr lang="en-US" dirty="0" err="1"/>
              <a:t>assitance</a:t>
            </a:r>
            <a:r>
              <a:rPr lang="en-US" dirty="0"/>
              <a:t> through multiple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7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Late declaration of price (promotion, sales period)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3152"/>
            <a:ext cx="8911687" cy="1831848"/>
          </a:xfrm>
        </p:spPr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having longer page loading time, </a:t>
            </a:r>
            <a:r>
              <a:rPr lang="en-US" dirty="0" err="1"/>
              <a:t>paytm</a:t>
            </a:r>
            <a:r>
              <a:rPr lang="en-US" dirty="0"/>
              <a:t> is at 2nd place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Snapdeal</a:t>
            </a:r>
            <a:r>
              <a:rPr lang="en-US" dirty="0"/>
              <a:t> having </a:t>
            </a:r>
            <a:r>
              <a:rPr lang="en-US" dirty="0" err="1"/>
              <a:t>Limited_payment_mode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4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Majoroty</a:t>
            </a:r>
            <a:r>
              <a:rPr lang="en-US" dirty="0"/>
              <a:t> of the </a:t>
            </a:r>
            <a:r>
              <a:rPr lang="en-US" dirty="0" err="1"/>
              <a:t>shoper</a:t>
            </a:r>
            <a:r>
              <a:rPr lang="en-US" dirty="0"/>
              <a:t> </a:t>
            </a:r>
            <a:r>
              <a:rPr lang="en-US" dirty="0" err="1"/>
              <a:t>Paytm</a:t>
            </a:r>
            <a:r>
              <a:rPr lang="en-US" dirty="0"/>
              <a:t> having </a:t>
            </a:r>
            <a:r>
              <a:rPr lang="en-US" dirty="0" err="1"/>
              <a:t>Long_delivary_period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09625"/>
            <a:ext cx="898709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shoppers are between 21-50 Years old.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2335"/>
            <a:ext cx="8911687" cy="43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1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make </a:t>
            </a:r>
            <a:r>
              <a:rPr lang="en-US" dirty="0" err="1"/>
              <a:t>Change_in_website</a:t>
            </a:r>
            <a:r>
              <a:rPr lang="en-US" dirty="0"/>
              <a:t> according to requirements of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1374"/>
            <a:ext cx="89154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9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majority of shoppers Amazon.in is Efficient website.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66780"/>
            <a:ext cx="906938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4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and </a:t>
            </a:r>
            <a:r>
              <a:rPr lang="en-US" dirty="0" err="1"/>
              <a:t>Flipcart</a:t>
            </a:r>
            <a:r>
              <a:rPr lang="en-US" dirty="0"/>
              <a:t> are most </a:t>
            </a:r>
            <a:r>
              <a:rPr lang="en-US" dirty="0" err="1"/>
              <a:t>recomended</a:t>
            </a:r>
            <a:r>
              <a:rPr lang="en-US" dirty="0"/>
              <a:t> retailers.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4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4048"/>
            <a:ext cx="8911687" cy="1520952"/>
          </a:xfrm>
        </p:spPr>
        <p:txBody>
          <a:bodyPr>
            <a:normAutofit fontScale="90000"/>
          </a:bodyPr>
          <a:lstStyle/>
          <a:p>
            <a:r>
              <a:rPr lang="en-US" dirty="0"/>
              <a:t>Age group 21- 50 years are actively purchasing online as compare to age less than 20 and 51 years above.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5883"/>
            <a:ext cx="891540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we can see in most of the cities Female buyers are more as compare to male.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400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19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see Girls taking more exploration time </a:t>
            </a:r>
            <a:r>
              <a:rPr lang="en-US" dirty="0" err="1"/>
              <a:t>befor</a:t>
            </a:r>
            <a:r>
              <a:rPr lang="en-US" dirty="0"/>
              <a:t> making buying decision,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96236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7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females are recommending  Amazon and Flipkart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87092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1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increase in the internet access and mobile shoppers </a:t>
            </a:r>
            <a:r>
              <a:rPr lang="en-US"/>
              <a:t>are switching form </a:t>
            </a:r>
            <a:r>
              <a:rPr lang="en-US" dirty="0"/>
              <a:t>offline mode of shopping to online mode of shopping. </a:t>
            </a:r>
          </a:p>
          <a:p>
            <a:r>
              <a:rPr lang="en-US" dirty="0"/>
              <a:t>Majority of the shoppers find it adventures, time saving and value of money.</a:t>
            </a:r>
          </a:p>
          <a:p>
            <a:r>
              <a:rPr lang="en-US" dirty="0"/>
              <a:t>The main factors which affect the customer’s retentions are Trust, return policy, privacy of the user payment details, Fast delivery and </a:t>
            </a:r>
            <a:r>
              <a:rPr lang="en-IN" dirty="0"/>
              <a:t>return policy.</a:t>
            </a:r>
          </a:p>
        </p:txBody>
      </p:sp>
    </p:spTree>
    <p:extLst>
      <p:ext uri="{BB962C8B-B14F-4D97-AF65-F5344CB8AC3E}">
        <p14:creationId xmlns:p14="http://schemas.microsoft.com/office/powerpoint/2010/main" val="4188115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shoppers are from Delhi, Noida, Bangalore.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71920"/>
            <a:ext cx="8911686" cy="35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shoppers purchased less than 10 times last year.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133600"/>
            <a:ext cx="891540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of the online shopper’s Use Mobile Internet for online purchase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91539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1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1422</TotalTime>
  <Words>1077</Words>
  <Application>Microsoft Office PowerPoint</Application>
  <PresentationFormat>Widescreen</PresentationFormat>
  <Paragraphs>84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Century Gothic</vt:lpstr>
      <vt:lpstr>Times New Roman</vt:lpstr>
      <vt:lpstr>Wingdings 3</vt:lpstr>
      <vt:lpstr>Wisp</vt:lpstr>
      <vt:lpstr>Investigation of the E-Retail factors Affecting Customers Retention and Consumers purchasing decision in Indian E-Commerce</vt:lpstr>
      <vt:lpstr>Problem Statement </vt:lpstr>
      <vt:lpstr>Data Visualization and analysis </vt:lpstr>
      <vt:lpstr>EDA Steps</vt:lpstr>
      <vt:lpstr>Majority of the Shoppers are Female</vt:lpstr>
      <vt:lpstr>Majority of the shoppers are between 21-50 Years old. </vt:lpstr>
      <vt:lpstr>Majority of the shoppers are from Delhi, Noida, Bangalore. </vt:lpstr>
      <vt:lpstr>Majority of shoppers purchased less than 10 times last year.</vt:lpstr>
      <vt:lpstr>Majority of the online shopper’s Use Mobile Internet for online purchase </vt:lpstr>
      <vt:lpstr>Majority of the online shopper’s Use Smartphone for online purchase </vt:lpstr>
      <vt:lpstr>Majority of the online shopper’s Use Google Chrome for Exploring products </vt:lpstr>
      <vt:lpstr>Majority of the online shopper’s take more than 15 min to make purchase </vt:lpstr>
      <vt:lpstr>Majority of the online shopper’s Use Credit/Debit card for online purchase </vt:lpstr>
      <vt:lpstr>Majority of the shopper’s abandon because they find better option </vt:lpstr>
      <vt:lpstr>Majority of the online shopper’s strongly agree website content should be easy.</vt:lpstr>
      <vt:lpstr>Majority of the online shopper’s agree that Highlighted information is easy to compare.</vt:lpstr>
      <vt:lpstr>Majority of the online shopper’s agree there should be sellers and product information. </vt:lpstr>
      <vt:lpstr>Majority of the online shopper’s Strongly agree, website should be easy to navigate.</vt:lpstr>
      <vt:lpstr>Majority of the online shopper’s Use Mobile Internet for online purchase </vt:lpstr>
      <vt:lpstr>Majority of the online shopper’s Strongly agree, Website should be user friendly.</vt:lpstr>
      <vt:lpstr>Majority of the online shopper’s Strongly agree to have convenient pay mode.</vt:lpstr>
      <vt:lpstr>Majority of the shoppers are strongly agree to have trust for transaction, for making buying decision.</vt:lpstr>
      <vt:lpstr>Majority of the shoppers are agree that having empathy to customers, affect the chance of buying</vt:lpstr>
      <vt:lpstr>Graphs showing privacy play important role in making buying decisions, majority of the shoppers are strongly agree.</vt:lpstr>
      <vt:lpstr>Majority of the shoppers are agree that having Responsiveness Communication channels, affect the chance of buying.</vt:lpstr>
      <vt:lpstr>Majority of the shoppers are agree that online shopping gives Monetary Benefits and discounts.</vt:lpstr>
      <vt:lpstr>Majority of the shoppers are strongly agree to have enjoyment from online shoping online</vt:lpstr>
      <vt:lpstr>Majority of the shoppers are strongly agree that Return policy affect the buying decision.</vt:lpstr>
      <vt:lpstr>Majority of the shoppers are strongly agree that Gaining access to loyalty programs is a benefit of shopping online</vt:lpstr>
      <vt:lpstr>Majority of shoppers are strongly agree Displaying quality Information on the website improves satisfaction of customers</vt:lpstr>
      <vt:lpstr>Majority of the shoppers are strongly agree User derive satisfaction while shopping on a good quality website or application</vt:lpstr>
      <vt:lpstr>Majority of the shoppers are strongly agree that Net Benefit derived from shopping online can lead to users satisfaction</vt:lpstr>
      <vt:lpstr>Majority of the shoppers strogly agree that User satisfaction cannot exist without trust</vt:lpstr>
      <vt:lpstr>Majority of the shoppers are agree that online shoping Offering a wide variety of listed product in several category</vt:lpstr>
      <vt:lpstr>Majority of the shoppers are strongly agree that having complete and relevant product information increase chance of buying .</vt:lpstr>
      <vt:lpstr>Majority of the shoppers strongly agree that online shoping provide monetary savings</vt:lpstr>
      <vt:lpstr>Majority of the shoppers are agree,There is Convenience of patronizing the online retailer</vt:lpstr>
      <vt:lpstr>Majority of the shoppers are agree that Shopping online is convenient and Flexible.</vt:lpstr>
      <vt:lpstr>Majority of the shoppers are agree that Shopping on the website gives you the sense of adventure</vt:lpstr>
      <vt:lpstr>Majority of the online shoppers are having Indifferent views for Shopping on your preferred e-tailer enhances your social status</vt:lpstr>
      <vt:lpstr>Shoppers having Indifferent view for feel gratification shopping on your favorite e-retailer</vt:lpstr>
      <vt:lpstr>Majority of the shoppers are agree to have value of money.</vt:lpstr>
      <vt:lpstr>Majority of the shoppers are using multiple retailers for shoping online.</vt:lpstr>
      <vt:lpstr>Majority of website and applications are easy to use.</vt:lpstr>
      <vt:lpstr>According Majority of shoppers Amazon and Flipkart having good visual appealing</vt:lpstr>
      <vt:lpstr>Amazon and flipcart are having wild variety of prodcts on offer.</vt:lpstr>
      <vt:lpstr>Amazon and Flipkart having Complete, relevant description information of products.</vt:lpstr>
      <vt:lpstr>Amazon, flipcart and Paytm having fastest loading website and application</vt:lpstr>
      <vt:lpstr>According to majority of the shoppers amazon is more Reliable website or application</vt:lpstr>
      <vt:lpstr>Amazon and Flipcart are having Availability of several payment options</vt:lpstr>
      <vt:lpstr>Amazon provide Speedy order delivery</vt:lpstr>
      <vt:lpstr>Majority of the shoppers recommend Amazon as best retails for providing Privacy of customers’ information</vt:lpstr>
      <vt:lpstr>majority of retails provide Security of customer financial information, Amazon is on top.</vt:lpstr>
      <vt:lpstr>Amazon is more Perceived_Trustworthiness than other retailers</vt:lpstr>
      <vt:lpstr>Majority of the retailers provide online assitance through multiple channels</vt:lpstr>
      <vt:lpstr>According to Majoroty of the shoper Myntra having Late declaration of price (promotion, sales period)</vt:lpstr>
      <vt:lpstr>According to Majoroty of the shoper Myntra having longer page loading time, paytm is at 2nd place</vt:lpstr>
      <vt:lpstr>According to Majoroty of the shoper Snapdeal having Limited_payment_mode</vt:lpstr>
      <vt:lpstr>According to Majoroty of the shoper Paytm having Long_delivary_period</vt:lpstr>
      <vt:lpstr>Amazon make Change_in_website according to requirements of user.</vt:lpstr>
      <vt:lpstr>According to majority of shoppers Amazon.in is Efficient website.</vt:lpstr>
      <vt:lpstr>Amazon and Flipcart are most recomended retailers.</vt:lpstr>
      <vt:lpstr>Age group 21- 50 years are actively purchasing online as compare to age less than 20 and 51 years above.</vt:lpstr>
      <vt:lpstr>Here we can see in most of the cities Female buyers are more as compare to male.</vt:lpstr>
      <vt:lpstr>We can see Girls taking more exploration time befor making buying decision,</vt:lpstr>
      <vt:lpstr>Majority of females are recommending  Amazon and Flipkart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E-Retail factors Affecting Customers Retention and Consumers purchasing decision in Indian E-Commerce</dc:title>
  <dc:creator>Microsoft account</dc:creator>
  <cp:lastModifiedBy>Kapil Vaishnav</cp:lastModifiedBy>
  <cp:revision>17</cp:revision>
  <dcterms:created xsi:type="dcterms:W3CDTF">2021-11-14T04:41:34Z</dcterms:created>
  <dcterms:modified xsi:type="dcterms:W3CDTF">2021-11-16T05:02:59Z</dcterms:modified>
</cp:coreProperties>
</file>