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edit the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title text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9CC9673-61E9-4BDE-8D74-4B206F3B495F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2C8E4762-0938-4600-AE5A-8CCC70C1152F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/>
            <a:r>
              <a:rPr b="1" lang="en-US" sz="3200" spc="-1" strike="noStrike">
                <a:solidFill>
                  <a:srgbClr val="ffffff"/>
                </a:solidFill>
                <a:latin typeface="Amiri"/>
              </a:rPr>
              <a:t>Voabulary by Association</a:t>
            </a:r>
            <a:endParaRPr b="1" lang="en-US" sz="3200" spc="-1" strike="noStrike">
              <a:solidFill>
                <a:srgbClr val="ffffff"/>
              </a:solidFill>
              <a:latin typeface="Ami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Kumar Vishal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latin typeface="Amiri"/>
              </a:rPr>
              <a:t>Incisive(Adj.)</a:t>
            </a:r>
            <a:endParaRPr b="1" lang="en-US" sz="2800" spc="-1" strike="noStrike">
              <a:solidFill>
                <a:srgbClr val="ffffff"/>
              </a:solidFill>
              <a:latin typeface="Ami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81224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Amiri"/>
              </a:rPr>
              <a:t>Meaning:</a:t>
            </a:r>
            <a:endParaRPr b="0" lang="en-US" sz="1800" spc="-1" strike="noStrike">
              <a:solidFill>
                <a:srgbClr val="1c1c1c"/>
              </a:solidFill>
              <a:latin typeface="Amiri"/>
            </a:endParaRPr>
          </a:p>
          <a:p>
            <a:pPr>
              <a:spcAft>
                <a:spcPts val="1142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Amiri"/>
              </a:rPr>
              <a:t>1. Showing clear thought and good understanding of what is important, and the ability to express this.</a:t>
            </a:r>
            <a:endParaRPr b="0" lang="en-US" sz="1800" spc="-1" strike="noStrike">
              <a:solidFill>
                <a:srgbClr val="1c1c1c"/>
              </a:solidFill>
              <a:latin typeface="Amiri"/>
            </a:endParaRPr>
          </a:p>
          <a:p>
            <a:pPr>
              <a:spcAft>
                <a:spcPts val="1142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Amiri"/>
              </a:rPr>
              <a:t>2. Showing somebody’s ability to take decisions and act with force.</a:t>
            </a:r>
            <a:endParaRPr b="0" lang="en-US" sz="1800" spc="-1" strike="noStrike">
              <a:solidFill>
                <a:srgbClr val="1c1c1c"/>
              </a:solidFill>
              <a:latin typeface="Ami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49000" y="3749040"/>
            <a:ext cx="3748680" cy="283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2020-10-18T22:57:34Z</dcterms:created>
  <dc:creator/>
  <dc:description/>
  <dc:language>en-US</dc:language>
  <cp:lastModifiedBy/>
  <dcterms:modified xsi:type="dcterms:W3CDTF">2020-10-18T23:22:41Z</dcterms:modified>
  <cp:revision>27</cp:revision>
  <dc:subject/>
  <dc:title>Alizarin</dc:title>
</cp:coreProperties>
</file>