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59640" cy="4171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7964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9640" cy="125964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9640" cy="125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9640" cy="539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9640" cy="539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9640" cy="539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59640" cy="8996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79640" cy="467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60000" y="333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Amiri"/>
              </a:rPr>
              <a:t>Voabulary by Association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40000" y="4680000"/>
            <a:ext cx="9179640" cy="25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1c1c1c"/>
                </a:solidFill>
                <a:latin typeface="Source Sans Pro Light"/>
              </a:rPr>
              <a:t>Kumar Vishal</a:t>
            </a: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360000"/>
            <a:ext cx="9359640" cy="89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Amiri"/>
              </a:rPr>
              <a:t>Incisive(Adj.)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812240"/>
            <a:ext cx="9179640" cy="46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Meaning: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1. Showing clear thought and good understanding of what is important, and the ability to express this.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2"/>
              </a:spcAft>
            </a:pPr>
            <a:r>
              <a:rPr b="0" lang="en-US" sz="1800" spc="-1" strike="noStrike">
                <a:solidFill>
                  <a:srgbClr val="1c1c1c"/>
                </a:solidFill>
                <a:latin typeface="Amiri"/>
              </a:rPr>
              <a:t>2. Showing somebody’s ability to take decisions and act with force.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9000" y="3749040"/>
            <a:ext cx="3748320" cy="2834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2020-10-18T22:57:34Z</dcterms:created>
  <dc:creator/>
  <dc:description/>
  <dc:language>en-US</dc:language>
  <cp:lastModifiedBy/>
  <dcterms:modified xsi:type="dcterms:W3CDTF">2020-10-18T23:31:50Z</dcterms:modified>
  <cp:revision>32</cp:revision>
  <dc:subject/>
  <dc:title>Alizarin</dc:title>
</cp:coreProperties>
</file>