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1E6913-4567-4819-81C0-27833558429A}">
  <a:tblStyle styleId="{941E6913-4567-4819-81C0-2783355842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1350a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1350a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350a9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350a9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350a9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350a9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1350a9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1350a9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Cars Price Prediction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7450" y="2793850"/>
            <a:ext cx="2209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Vivek Kumar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predict the price of used car based on the listed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Price is the most important factor when we look to purchase used cars. There are few others factors also which affect purchase decision.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project we will also try to find those factors.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525" y="724775"/>
            <a:ext cx="90012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size : 50000 x 19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Seller: 1 viz. Private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Offer type: 2 viz. Offer, request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Vehicle Type: 8 viz. Limousine, small car, station wagon, 	bus, cabrio, coupe, suv and others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Gear Box: 2 viz.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Manual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automatic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abtest: 3 viz test and control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fuel type: 7 viz. Petrol, diesel, lpg, cng, hybrid, electro and other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Unique postal code: 7050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listed model: 246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Total listed brand: 40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Minimum Price of any car: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Maximum Price of any car: 2147483647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Oldest car registration year: 1000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Newest car registration year: 9999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Least engine power (powerPS) of car: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engine power (powerPS) of car: 16312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Least distance travelled by any car: 5000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distance travelled by any car: 150000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Oldest ad time: 01/02/2016 0:00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Newest ad time: 31/03/2016 0:00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16900" y="701375"/>
            <a:ext cx="8907600" cy="4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Outliers Removal: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Year of Registration: limited to 1960 - 2019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Price: limited to 100 - 500000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PowerPS: limited to 10 - 50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Columns Removal: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seller: All values are private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offerType: Only 3 are request, rest other are offer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'name', 'dateCrawled', 'lastSeen', 'postalCode', 'dateCreated': These columns doesn’t contain any  useful information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Missing Value Treatment: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Fill the missing values as 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Label Encoder: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Columns containing category data are Label Encoded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 Scaler: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Entire dataset are scaled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00" y="619050"/>
            <a:ext cx="4821561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204050" y="4768550"/>
            <a:ext cx="3296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Figure: Correlation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5330325" y="6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{941E6913-4567-4819-81C0-27833558429A}</a:tableStyleId>
              </a:tblPr>
              <a:tblGrid>
                <a:gridCol w="1876200"/>
                <a:gridCol w="1876200"/>
              </a:tblGrid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powerPS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0.512137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kilometer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0.392011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yearOfRegistration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0.290437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gearbox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0.200006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fuelType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0.124232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0.090748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monthOfRegistration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0.038303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0.028916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notRepairedDamage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0.010903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0.006944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0.006611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5791950" y="373650"/>
            <a:ext cx="31329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Table: Correlation with Price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22100" y="829975"/>
            <a:ext cx="86154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Preparation: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Input: Entire processed dataset except price column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Output: price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Splitting: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dataset are splitted into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and testing set with 70 - 30 ratio respectively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Selection: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Forest Regressor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Training and Evaluation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is trained 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set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evaluated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testing set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Coefficient of determination, R-squared is used for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evaluation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R-squared score: 0.75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