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incent Zhao" initials="Office [7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Vincent Zhao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8" name="Vincent Zhao" initials="Office [8]" lastIdx="1" clrIdx="7">
    <p:extLst>
      <p:ext uri="{19B8F6BF-5375-455C-9EA6-DF929625EA0E}">
        <p15:presenceInfo xmlns:p15="http://schemas.microsoft.com/office/powerpoint/2012/main" userId="" providerId=""/>
      </p:ext>
    </p:extLst>
  </p:cmAuthor>
  <p:cmAuthor id="2" name="Vincent Zhao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Vincent Zhao" initials="Office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Vincent Zhao" initials="Office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Vincent Zhao" initials="Office [5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Vincent Zhao" initials="Office [6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1" autoAdjust="0"/>
    <p:restoredTop sz="95179" autoAdjust="0"/>
  </p:normalViewPr>
  <p:slideViewPr>
    <p:cSldViewPr snapToGrid="0">
      <p:cViewPr varScale="1">
        <p:scale>
          <a:sx n="116" d="100"/>
          <a:sy n="116" d="100"/>
        </p:scale>
        <p:origin x="1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5-01T20:56:46.898" idx="1">
    <p:pos x="10" y="10"/>
    <p:text>出卷内部状态转移中不应该有添加试卷（或者改成添加试题）</p:text>
    <p:extLst>
      <p:ext uri="{C676402C-5697-4E1C-873F-D02D1690AC5C}">
        <p15:threadingInfo xmlns:p15="http://schemas.microsoft.com/office/powerpoint/2012/main" timeZoneBias="-480"/>
      </p:ext>
    </p:extLst>
  </p:cm>
  <p:cm authorId="4" dt="2016-05-01T20:58:02.424" idx="1">
    <p:pos x="146" y="146"/>
    <p:text>动作表达式不够详细，应该加上对应的对象</p:text>
    <p:extLst>
      <p:ext uri="{C676402C-5697-4E1C-873F-D02D1690AC5C}">
        <p15:threadingInfo xmlns:p15="http://schemas.microsoft.com/office/powerpoint/2012/main" timeZoneBias="-480"/>
      </p:ext>
    </p:extLst>
  </p:cm>
  <p:cm authorId="5" dt="2016-05-01T21:00:16.978" idx="1">
    <p:pos x="282" y="282"/>
    <p:text>验证密码失败了怎么办</p:text>
    <p:extLst>
      <p:ext uri="{C676402C-5697-4E1C-873F-D02D1690AC5C}">
        <p15:threadingInfo xmlns:p15="http://schemas.microsoft.com/office/powerpoint/2012/main" timeZoneBias="-480"/>
      </p:ext>
    </p:extLst>
  </p:cm>
  <p:cm authorId="6" dt="2016-05-01T21:00:24.980" idx="1">
    <p:pos x="418" y="418"/>
    <p:text/>
    <p:extLst>
      <p:ext uri="{C676402C-5697-4E1C-873F-D02D1690AC5C}">
        <p15:threadingInfo xmlns:p15="http://schemas.microsoft.com/office/powerpoint/2012/main" timeZoneBias="-480"/>
      </p:ext>
    </p:extLst>
  </p:cm>
  <p:cm authorId="7" dt="2016-05-01T21:02:10.524" idx="1">
    <p:pos x="2401" y="2748"/>
    <p:text>查询请求不是事件触发器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6-05-01T21:03:41.94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2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97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8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6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7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1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8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6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9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3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9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4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97A338-6654-4D5A-ABFA-9D0CC86155F2}" type="datetimeFigureOut">
              <a:rPr lang="zh-CN" altLang="en-US" smtClean="0"/>
              <a:t>16/5/1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E7F13A-C473-4B97-B3F6-3D0328D47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03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020" y="1769542"/>
            <a:ext cx="7080026" cy="1669118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latin typeface="+mj-ea"/>
              </a:rPr>
              <a:t>试题管理系统</a:t>
            </a:r>
            <a:endParaRPr lang="zh-CN" altLang="en-US" sz="6000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020" y="3817280"/>
            <a:ext cx="7080026" cy="104986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OOA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模型展示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7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347" y="609601"/>
            <a:ext cx="7765321" cy="13263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人员及分工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622738" y="2302126"/>
            <a:ext cx="6130344" cy="36951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王腾霄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1300012819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组长、设计、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辛泽西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1300062803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9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124257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试题管理系统（小）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其中试题分正式试题和临时试题，出题人设置课程名和试卷难度等内容后，系统自动出卷。对试题要进行管理，并提供查询功能。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5346" y="3322749"/>
            <a:ext cx="7765322" cy="31553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zh-CN" altLang="en-US" sz="2200" b="1" dirty="0" smtClean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</a:t>
            </a:r>
            <a:endParaRPr lang="en-US" altLang="zh-CN" sz="2200" b="1" dirty="0" smtClean="0">
              <a:solidFill>
                <a:srgbClr val="FFC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出卷人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b="1" dirty="0" smtClean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课程名</a:t>
            </a:r>
            <a:r>
              <a:rPr lang="zh-CN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b="1" dirty="0" smtClean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试卷难度</a:t>
            </a:r>
            <a:r>
              <a:rPr lang="zh-CN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后，系统即自动生成</a:t>
            </a:r>
            <a:r>
              <a:rPr lang="zh-CN" altLang="zh-CN" b="1" dirty="0" smtClean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 smtClean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两套试卷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查询试卷库（历史记录）中的某一份试卷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编写试题并将其加入题库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从题库中删除自己编写的某些试题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查询题库中的试题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2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54146"/>
              </p:ext>
            </p:extLst>
          </p:nvPr>
        </p:nvGraphicFramePr>
        <p:xfrm>
          <a:off x="1028163" y="315246"/>
          <a:ext cx="133511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命题人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工号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出过的所有试题的编号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登陆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编写试题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查询试题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维护试题库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修改密码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35470"/>
              </p:ext>
            </p:extLst>
          </p:nvPr>
        </p:nvGraphicFramePr>
        <p:xfrm>
          <a:off x="7083381" y="315246"/>
          <a:ext cx="1335110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出卷人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工号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登陆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生成试卷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查询试卷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维护试卷库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修改密码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95683"/>
              </p:ext>
            </p:extLst>
          </p:nvPr>
        </p:nvGraphicFramePr>
        <p:xfrm>
          <a:off x="3305039" y="2014578"/>
          <a:ext cx="847860" cy="189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试题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科目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答案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63956"/>
              </p:ext>
            </p:extLst>
          </p:nvPr>
        </p:nvGraphicFramePr>
        <p:xfrm>
          <a:off x="5038859" y="2014578"/>
          <a:ext cx="1120462" cy="210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462"/>
              </a:tblGrid>
              <a:tr h="3628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科目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生成时间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答案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80654"/>
              </p:ext>
            </p:extLst>
          </p:nvPr>
        </p:nvGraphicFramePr>
        <p:xfrm>
          <a:off x="1390918" y="4754093"/>
          <a:ext cx="1133342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试题库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添加试题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删除试题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6344"/>
              </p:ext>
            </p:extLst>
          </p:nvPr>
        </p:nvGraphicFramePr>
        <p:xfrm>
          <a:off x="6963177" y="4754093"/>
          <a:ext cx="1156952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试卷库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添加试卷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删除试卷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2363273" y="1658906"/>
            <a:ext cx="941766" cy="13056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22460" y="1860689"/>
            <a:ext cx="68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63273" y="1452020"/>
            <a:ext cx="259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34156" y="2911541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stCxn id="7" idx="3"/>
            <a:endCxn id="5" idx="1"/>
          </p:cNvCxnSpPr>
          <p:nvPr/>
        </p:nvCxnSpPr>
        <p:spPr>
          <a:xfrm flipV="1">
            <a:off x="6159321" y="1445546"/>
            <a:ext cx="924060" cy="162170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280061" y="1778149"/>
            <a:ext cx="68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33046" y="1272009"/>
            <a:ext cx="259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6625" y="3015702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>
            <a:stCxn id="6" idx="3"/>
            <a:endCxn id="32" idx="1"/>
          </p:cNvCxnSpPr>
          <p:nvPr/>
        </p:nvCxnSpPr>
        <p:spPr>
          <a:xfrm>
            <a:off x="4152899" y="2964538"/>
            <a:ext cx="666884" cy="2050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4819783" y="3098756"/>
            <a:ext cx="196672" cy="141667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623782" y="2848677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34253" y="2709971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>
            <a:stCxn id="6" idx="2"/>
            <a:endCxn id="39" idx="0"/>
          </p:cNvCxnSpPr>
          <p:nvPr/>
        </p:nvCxnSpPr>
        <p:spPr>
          <a:xfrm flipH="1">
            <a:off x="1957588" y="3914498"/>
            <a:ext cx="1771381" cy="63174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/>
          <p:cNvSpPr/>
          <p:nvPr/>
        </p:nvSpPr>
        <p:spPr>
          <a:xfrm>
            <a:off x="1880315" y="4546242"/>
            <a:ext cx="154546" cy="20785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882985" y="3816889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99419" y="4238465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>
            <a:stCxn id="4" idx="2"/>
          </p:cNvCxnSpPr>
          <p:nvPr/>
        </p:nvCxnSpPr>
        <p:spPr>
          <a:xfrm flipH="1">
            <a:off x="1506828" y="3002566"/>
            <a:ext cx="188890" cy="17515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79833" y="3724441"/>
            <a:ext cx="97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98216" y="4496278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42457" y="3029855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>
            <a:stCxn id="7" idx="2"/>
            <a:endCxn id="56" idx="0"/>
          </p:cNvCxnSpPr>
          <p:nvPr/>
        </p:nvCxnSpPr>
        <p:spPr>
          <a:xfrm>
            <a:off x="5599090" y="4119917"/>
            <a:ext cx="1942563" cy="4174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/>
          <p:cNvSpPr/>
          <p:nvPr/>
        </p:nvSpPr>
        <p:spPr>
          <a:xfrm>
            <a:off x="7464380" y="4537393"/>
            <a:ext cx="154546" cy="207851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286375" y="4119917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03969" y="4496277"/>
            <a:ext cx="31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5" idx="2"/>
          </p:cNvCxnSpPr>
          <p:nvPr/>
        </p:nvCxnSpPr>
        <p:spPr>
          <a:xfrm>
            <a:off x="7750936" y="2575846"/>
            <a:ext cx="173464" cy="21782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837668" y="3469905"/>
            <a:ext cx="97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22255" y="4462964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0936" y="2592616"/>
            <a:ext cx="47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..*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072543" y="315577"/>
            <a:ext cx="130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类图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24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705" y="671844"/>
            <a:ext cx="10560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：命题人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4989" y="671844"/>
            <a:ext cx="10560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：试题库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2"/>
            <a:endCxn id="17" idx="0"/>
          </p:cNvCxnSpPr>
          <p:nvPr/>
        </p:nvCxnSpPr>
        <p:spPr>
          <a:xfrm>
            <a:off x="2798739" y="1010398"/>
            <a:ext cx="1" cy="8460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6" idx="2"/>
            <a:endCxn id="42" idx="0"/>
          </p:cNvCxnSpPr>
          <p:nvPr/>
        </p:nvCxnSpPr>
        <p:spPr>
          <a:xfrm>
            <a:off x="6873023" y="1010398"/>
            <a:ext cx="1" cy="2085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1442434" y="1700014"/>
            <a:ext cx="6555346" cy="4121239"/>
            <a:chOff x="1442434" y="1262129"/>
            <a:chExt cx="6555346" cy="4121239"/>
          </a:xfrm>
        </p:grpSpPr>
        <p:sp>
          <p:nvSpPr>
            <p:cNvPr id="5" name="文本框 4"/>
            <p:cNvSpPr txBox="1"/>
            <p:nvPr/>
          </p:nvSpPr>
          <p:spPr>
            <a:xfrm>
              <a:off x="4312275" y="1376188"/>
              <a:ext cx="95518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：试题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99734" y="1418525"/>
              <a:ext cx="198011" cy="39648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897745" y="1545465"/>
              <a:ext cx="14145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35626" y="1264637"/>
              <a:ext cx="568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05354" y="1723622"/>
              <a:ext cx="198011" cy="596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897745" y="1903927"/>
              <a:ext cx="1807609" cy="21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335626" y="1609856"/>
              <a:ext cx="568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2884866" y="2275561"/>
              <a:ext cx="18076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335626" y="1992226"/>
              <a:ext cx="568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903781" y="2667634"/>
              <a:ext cx="387023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774018" y="2657931"/>
              <a:ext cx="198011" cy="596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236082" y="2350154"/>
              <a:ext cx="107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添加试题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705893" y="2869161"/>
              <a:ext cx="198011" cy="2958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/>
            <p:cNvCxnSpPr/>
            <p:nvPr/>
          </p:nvCxnSpPr>
          <p:spPr>
            <a:xfrm flipH="1">
              <a:off x="4903365" y="2904213"/>
              <a:ext cx="18706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598819" y="2652835"/>
              <a:ext cx="107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4916783" y="3126354"/>
              <a:ext cx="185723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42" idx="2"/>
            </p:cNvCxnSpPr>
            <p:nvPr/>
          </p:nvCxnSpPr>
          <p:spPr>
            <a:xfrm flipH="1">
              <a:off x="2897745" y="3254358"/>
              <a:ext cx="397527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2" idx="2"/>
              <a:endCxn id="75" idx="0"/>
            </p:cNvCxnSpPr>
            <p:nvPr/>
          </p:nvCxnSpPr>
          <p:spPr>
            <a:xfrm flipH="1">
              <a:off x="6873023" y="3254358"/>
              <a:ext cx="1" cy="5083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6774017" y="3762738"/>
              <a:ext cx="198011" cy="2958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/>
            <p:cNvCxnSpPr/>
            <p:nvPr/>
          </p:nvCxnSpPr>
          <p:spPr>
            <a:xfrm>
              <a:off x="2903780" y="3802905"/>
              <a:ext cx="387023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3221591" y="3521475"/>
              <a:ext cx="107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查询试题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79"/>
            <p:cNvCxnSpPr>
              <a:stCxn id="75" idx="2"/>
            </p:cNvCxnSpPr>
            <p:nvPr/>
          </p:nvCxnSpPr>
          <p:spPr>
            <a:xfrm>
              <a:off x="6873023" y="4058568"/>
              <a:ext cx="0" cy="5206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6774017" y="4577797"/>
              <a:ext cx="198011" cy="4372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884866" y="4618399"/>
              <a:ext cx="387023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3202677" y="4336969"/>
              <a:ext cx="107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试题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 flipH="1">
              <a:off x="4884450" y="4873627"/>
              <a:ext cx="18706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5598819" y="4618399"/>
              <a:ext cx="107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  <p:cxnSp>
          <p:nvCxnSpPr>
            <p:cNvPr id="91" name="直接连接符 90"/>
            <p:cNvCxnSpPr>
              <a:stCxn id="22" idx="2"/>
              <a:endCxn id="56" idx="0"/>
            </p:cNvCxnSpPr>
            <p:nvPr/>
          </p:nvCxnSpPr>
          <p:spPr>
            <a:xfrm>
              <a:off x="4804360" y="2320049"/>
              <a:ext cx="539" cy="5491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56" idx="2"/>
            </p:cNvCxnSpPr>
            <p:nvPr/>
          </p:nvCxnSpPr>
          <p:spPr>
            <a:xfrm flipH="1">
              <a:off x="4803117" y="3164991"/>
              <a:ext cx="1782" cy="16072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乘号 93"/>
            <p:cNvSpPr/>
            <p:nvPr/>
          </p:nvSpPr>
          <p:spPr>
            <a:xfrm>
              <a:off x="4643503" y="4665853"/>
              <a:ext cx="350013" cy="418934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1442434" y="1262129"/>
              <a:ext cx="6555346" cy="4018209"/>
              <a:chOff x="1236372" y="1262129"/>
              <a:chExt cx="6761408" cy="4018209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236372" y="1262129"/>
                <a:ext cx="6761408" cy="4018209"/>
                <a:chOff x="824248" y="1262130"/>
                <a:chExt cx="7173532" cy="377351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824248" y="1264638"/>
                  <a:ext cx="7173532" cy="37710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任意多边形 97"/>
                <p:cNvSpPr/>
                <p:nvPr/>
              </p:nvSpPr>
              <p:spPr>
                <a:xfrm>
                  <a:off x="837127" y="1262130"/>
                  <a:ext cx="618186" cy="360608"/>
                </a:xfrm>
                <a:custGeom>
                  <a:avLst/>
                  <a:gdLst>
                    <a:gd name="connsiteX0" fmla="*/ 618186 w 618186"/>
                    <a:gd name="connsiteY0" fmla="*/ 0 h 360608"/>
                    <a:gd name="connsiteX1" fmla="*/ 605307 w 618186"/>
                    <a:gd name="connsiteY1" fmla="*/ 257577 h 360608"/>
                    <a:gd name="connsiteX2" fmla="*/ 450760 w 618186"/>
                    <a:gd name="connsiteY2" fmla="*/ 360608 h 360608"/>
                    <a:gd name="connsiteX3" fmla="*/ 0 w 618186"/>
                    <a:gd name="connsiteY3" fmla="*/ 360608 h 36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86" h="360608">
                      <a:moveTo>
                        <a:pt x="618186" y="0"/>
                      </a:moveTo>
                      <a:lnTo>
                        <a:pt x="605307" y="257577"/>
                      </a:lnTo>
                      <a:lnTo>
                        <a:pt x="450760" y="360608"/>
                      </a:lnTo>
                      <a:lnTo>
                        <a:pt x="0" y="360608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920427" y="1288545"/>
                  <a:ext cx="5688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alt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04" name="直接连接符 103"/>
              <p:cNvCxnSpPr/>
              <p:nvPr/>
            </p:nvCxnSpPr>
            <p:spPr>
              <a:xfrm>
                <a:off x="1236372" y="3431322"/>
                <a:ext cx="676140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1236372" y="4240544"/>
                <a:ext cx="676140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/>
            <p:cNvSpPr txBox="1"/>
            <p:nvPr/>
          </p:nvSpPr>
          <p:spPr>
            <a:xfrm>
              <a:off x="1551073" y="2854386"/>
              <a:ext cx="998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编写试题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574321" y="3700482"/>
              <a:ext cx="998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查询试题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574321" y="4488637"/>
              <a:ext cx="998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试题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043189" y="1196210"/>
            <a:ext cx="7147774" cy="4740951"/>
            <a:chOff x="1043189" y="1196210"/>
            <a:chExt cx="7147774" cy="4740951"/>
          </a:xfrm>
        </p:grpSpPr>
        <p:sp>
          <p:nvSpPr>
            <p:cNvPr id="116" name="矩形 115"/>
            <p:cNvSpPr/>
            <p:nvPr/>
          </p:nvSpPr>
          <p:spPr>
            <a:xfrm>
              <a:off x="1043189" y="1197735"/>
              <a:ext cx="7147774" cy="4739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1046452" y="1196210"/>
              <a:ext cx="972664" cy="383992"/>
            </a:xfrm>
            <a:custGeom>
              <a:avLst/>
              <a:gdLst>
                <a:gd name="connsiteX0" fmla="*/ 618186 w 618186"/>
                <a:gd name="connsiteY0" fmla="*/ 0 h 360608"/>
                <a:gd name="connsiteX1" fmla="*/ 605307 w 618186"/>
                <a:gd name="connsiteY1" fmla="*/ 257577 h 360608"/>
                <a:gd name="connsiteX2" fmla="*/ 450760 w 618186"/>
                <a:gd name="connsiteY2" fmla="*/ 360608 h 360608"/>
                <a:gd name="connsiteX3" fmla="*/ 0 w 618186"/>
                <a:gd name="connsiteY3" fmla="*/ 360608 h 3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86" h="360608">
                  <a:moveTo>
                    <a:pt x="618186" y="0"/>
                  </a:moveTo>
                  <a:lnTo>
                    <a:pt x="605307" y="257577"/>
                  </a:lnTo>
                  <a:lnTo>
                    <a:pt x="450760" y="360608"/>
                  </a:lnTo>
                  <a:lnTo>
                    <a:pt x="0" y="3606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1054550" y="1260409"/>
            <a:ext cx="101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oop(1,n)</a:t>
            </a:r>
          </a:p>
        </p:txBody>
      </p:sp>
      <p:cxnSp>
        <p:nvCxnSpPr>
          <p:cNvPr id="121" name="直接连接符 120"/>
          <p:cNvCxnSpPr>
            <a:stCxn id="17" idx="2"/>
          </p:cNvCxnSpPr>
          <p:nvPr/>
        </p:nvCxnSpPr>
        <p:spPr>
          <a:xfrm flipH="1">
            <a:off x="2798739" y="5821253"/>
            <a:ext cx="1" cy="2318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6873022" y="5458979"/>
            <a:ext cx="2" cy="590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425003" y="283335"/>
            <a:ext cx="8203842" cy="6001555"/>
            <a:chOff x="1043189" y="1196210"/>
            <a:chExt cx="7147774" cy="4740951"/>
          </a:xfrm>
        </p:grpSpPr>
        <p:sp>
          <p:nvSpPr>
            <p:cNvPr id="126" name="矩形 125"/>
            <p:cNvSpPr/>
            <p:nvPr/>
          </p:nvSpPr>
          <p:spPr>
            <a:xfrm>
              <a:off x="1043189" y="1197735"/>
              <a:ext cx="7147774" cy="4739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1046452" y="1196210"/>
              <a:ext cx="972664" cy="383992"/>
            </a:xfrm>
            <a:custGeom>
              <a:avLst/>
              <a:gdLst>
                <a:gd name="connsiteX0" fmla="*/ 618186 w 618186"/>
                <a:gd name="connsiteY0" fmla="*/ 0 h 360608"/>
                <a:gd name="connsiteX1" fmla="*/ 605307 w 618186"/>
                <a:gd name="connsiteY1" fmla="*/ 257577 h 360608"/>
                <a:gd name="connsiteX2" fmla="*/ 450760 w 618186"/>
                <a:gd name="connsiteY2" fmla="*/ 360608 h 360608"/>
                <a:gd name="connsiteX3" fmla="*/ 0 w 618186"/>
                <a:gd name="connsiteY3" fmla="*/ 360608 h 3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86" h="360608">
                  <a:moveTo>
                    <a:pt x="618186" y="0"/>
                  </a:moveTo>
                  <a:lnTo>
                    <a:pt x="605307" y="257577"/>
                  </a:lnTo>
                  <a:lnTo>
                    <a:pt x="450760" y="360608"/>
                  </a:lnTo>
                  <a:lnTo>
                    <a:pt x="0" y="3606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532221" y="406757"/>
            <a:ext cx="99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1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/>
          <p:cNvGrpSpPr/>
          <p:nvPr/>
        </p:nvGrpSpPr>
        <p:grpSpPr>
          <a:xfrm>
            <a:off x="425003" y="283335"/>
            <a:ext cx="8500056" cy="6001555"/>
            <a:chOff x="1043189" y="1196210"/>
            <a:chExt cx="7147774" cy="4740951"/>
          </a:xfrm>
        </p:grpSpPr>
        <p:sp>
          <p:nvSpPr>
            <p:cNvPr id="126" name="矩形 125"/>
            <p:cNvSpPr/>
            <p:nvPr/>
          </p:nvSpPr>
          <p:spPr>
            <a:xfrm>
              <a:off x="1043189" y="1197735"/>
              <a:ext cx="7147774" cy="4739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1046452" y="1196210"/>
              <a:ext cx="972664" cy="383992"/>
            </a:xfrm>
            <a:custGeom>
              <a:avLst/>
              <a:gdLst>
                <a:gd name="connsiteX0" fmla="*/ 618186 w 618186"/>
                <a:gd name="connsiteY0" fmla="*/ 0 h 360608"/>
                <a:gd name="connsiteX1" fmla="*/ 605307 w 618186"/>
                <a:gd name="connsiteY1" fmla="*/ 257577 h 360608"/>
                <a:gd name="connsiteX2" fmla="*/ 450760 w 618186"/>
                <a:gd name="connsiteY2" fmla="*/ 360608 h 360608"/>
                <a:gd name="connsiteX3" fmla="*/ 0 w 618186"/>
                <a:gd name="connsiteY3" fmla="*/ 360608 h 3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86" h="360608">
                  <a:moveTo>
                    <a:pt x="618186" y="0"/>
                  </a:moveTo>
                  <a:lnTo>
                    <a:pt x="605307" y="257577"/>
                  </a:lnTo>
                  <a:lnTo>
                    <a:pt x="450760" y="360608"/>
                  </a:lnTo>
                  <a:lnTo>
                    <a:pt x="0" y="3606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532221" y="406757"/>
            <a:ext cx="99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043188" y="1017729"/>
            <a:ext cx="7572777" cy="4904116"/>
            <a:chOff x="1043188" y="669997"/>
            <a:chExt cx="7572777" cy="4904116"/>
          </a:xfrm>
        </p:grpSpPr>
        <p:sp>
          <p:nvSpPr>
            <p:cNvPr id="4" name="文本框 3"/>
            <p:cNvSpPr txBox="1"/>
            <p:nvPr/>
          </p:nvSpPr>
          <p:spPr>
            <a:xfrm>
              <a:off x="2270705" y="672179"/>
              <a:ext cx="105606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：出卷人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17189" y="669997"/>
              <a:ext cx="105606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：试卷库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>
              <a:stCxn id="4" idx="2"/>
              <a:endCxn id="17" idx="0"/>
            </p:cNvCxnSpPr>
            <p:nvPr/>
          </p:nvCxnSpPr>
          <p:spPr>
            <a:xfrm flipH="1">
              <a:off x="2798178" y="1010733"/>
              <a:ext cx="561" cy="9121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2"/>
              <a:endCxn id="42" idx="0"/>
            </p:cNvCxnSpPr>
            <p:nvPr/>
          </p:nvCxnSpPr>
          <p:spPr>
            <a:xfrm flipH="1">
              <a:off x="7544785" y="1008551"/>
              <a:ext cx="438" cy="16880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612091" y="1917105"/>
              <a:ext cx="100585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：试卷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99193" y="1922868"/>
              <a:ext cx="197969" cy="33765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923426" y="1996229"/>
              <a:ext cx="15410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191603" y="1714471"/>
              <a:ext cx="944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出卷请求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2907707" y="2457220"/>
              <a:ext cx="1574650" cy="400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322452" y="2210634"/>
              <a:ext cx="598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440527" y="2696553"/>
              <a:ext cx="208515" cy="3634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42" idx="2"/>
              <a:endCxn id="75" idx="0"/>
            </p:cNvCxnSpPr>
            <p:nvPr/>
          </p:nvCxnSpPr>
          <p:spPr>
            <a:xfrm>
              <a:off x="7544785" y="3059986"/>
              <a:ext cx="962" cy="5359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7441489" y="3595978"/>
              <a:ext cx="208515" cy="2958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315967" y="3341173"/>
              <a:ext cx="113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查询试卷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79"/>
            <p:cNvCxnSpPr>
              <a:stCxn id="75" idx="2"/>
            </p:cNvCxnSpPr>
            <p:nvPr/>
          </p:nvCxnSpPr>
          <p:spPr>
            <a:xfrm>
              <a:off x="7545747" y="3891808"/>
              <a:ext cx="0" cy="5206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7440527" y="4410373"/>
              <a:ext cx="208515" cy="4372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296050" y="4156667"/>
              <a:ext cx="113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试卷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6115017" y="2255658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99"/>
            <p:cNvGrpSpPr/>
            <p:nvPr/>
          </p:nvGrpSpPr>
          <p:grpSpPr>
            <a:xfrm>
              <a:off x="1442434" y="1700014"/>
              <a:ext cx="6903076" cy="3437729"/>
              <a:chOff x="824248" y="1262130"/>
              <a:chExt cx="7173532" cy="37735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824248" y="1264638"/>
                <a:ext cx="7173532" cy="3771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837127" y="1262130"/>
                <a:ext cx="618186" cy="360608"/>
              </a:xfrm>
              <a:custGeom>
                <a:avLst/>
                <a:gdLst>
                  <a:gd name="connsiteX0" fmla="*/ 618186 w 618186"/>
                  <a:gd name="connsiteY0" fmla="*/ 0 h 360608"/>
                  <a:gd name="connsiteX1" fmla="*/ 605307 w 618186"/>
                  <a:gd name="connsiteY1" fmla="*/ 257577 h 360608"/>
                  <a:gd name="connsiteX2" fmla="*/ 450760 w 618186"/>
                  <a:gd name="connsiteY2" fmla="*/ 360608 h 360608"/>
                  <a:gd name="connsiteX3" fmla="*/ 0 w 618186"/>
                  <a:gd name="connsiteY3" fmla="*/ 360608 h 36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86" h="360608">
                    <a:moveTo>
                      <a:pt x="618186" y="0"/>
                    </a:moveTo>
                    <a:lnTo>
                      <a:pt x="605307" y="257577"/>
                    </a:lnTo>
                    <a:lnTo>
                      <a:pt x="450760" y="360608"/>
                    </a:lnTo>
                    <a:lnTo>
                      <a:pt x="0" y="36060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920427" y="1288545"/>
                <a:ext cx="568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alt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4" name="直接连接符 103"/>
            <p:cNvCxnSpPr/>
            <p:nvPr/>
          </p:nvCxnSpPr>
          <p:spPr>
            <a:xfrm>
              <a:off x="1442434" y="3238136"/>
              <a:ext cx="690307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442434" y="4060242"/>
              <a:ext cx="690307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1581841" y="2772823"/>
              <a:ext cx="1051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试卷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581317" y="3520180"/>
              <a:ext cx="1051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查询试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581317" y="4308335"/>
              <a:ext cx="1051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试卷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1043188" y="1196211"/>
              <a:ext cx="7572777" cy="4220366"/>
              <a:chOff x="1043189" y="1196210"/>
              <a:chExt cx="7147774" cy="4740951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043189" y="1197735"/>
                <a:ext cx="7147774" cy="47394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1046452" y="1196210"/>
                <a:ext cx="972664" cy="383992"/>
              </a:xfrm>
              <a:custGeom>
                <a:avLst/>
                <a:gdLst>
                  <a:gd name="connsiteX0" fmla="*/ 618186 w 618186"/>
                  <a:gd name="connsiteY0" fmla="*/ 0 h 360608"/>
                  <a:gd name="connsiteX1" fmla="*/ 605307 w 618186"/>
                  <a:gd name="connsiteY1" fmla="*/ 257577 h 360608"/>
                  <a:gd name="connsiteX2" fmla="*/ 450760 w 618186"/>
                  <a:gd name="connsiteY2" fmla="*/ 360608 h 360608"/>
                  <a:gd name="connsiteX3" fmla="*/ 0 w 618186"/>
                  <a:gd name="connsiteY3" fmla="*/ 360608 h 36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86" h="360608">
                    <a:moveTo>
                      <a:pt x="618186" y="0"/>
                    </a:moveTo>
                    <a:lnTo>
                      <a:pt x="605307" y="257577"/>
                    </a:lnTo>
                    <a:lnTo>
                      <a:pt x="450760" y="360608"/>
                    </a:lnTo>
                    <a:lnTo>
                      <a:pt x="0" y="36060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文本框 117"/>
            <p:cNvSpPr txBox="1"/>
            <p:nvPr/>
          </p:nvSpPr>
          <p:spPr>
            <a:xfrm>
              <a:off x="1054550" y="1260409"/>
              <a:ext cx="1010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oop(1,n)</a:t>
              </a:r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2798739" y="5295279"/>
              <a:ext cx="4711" cy="2418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7544785" y="4825917"/>
              <a:ext cx="1" cy="7481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4067601" y="669997"/>
              <a:ext cx="105606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：试题库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4595634" y="1008886"/>
              <a:ext cx="3606" cy="9468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4492902" y="1964368"/>
              <a:ext cx="222432" cy="5193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箭头连接符 80"/>
            <p:cNvCxnSpPr>
              <a:endCxn id="5" idx="1"/>
            </p:cNvCxnSpPr>
            <p:nvPr/>
          </p:nvCxnSpPr>
          <p:spPr>
            <a:xfrm>
              <a:off x="4715334" y="2084006"/>
              <a:ext cx="896757" cy="23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4890876" y="1840448"/>
              <a:ext cx="598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2907707" y="2746611"/>
              <a:ext cx="4532820" cy="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3191603" y="2478169"/>
              <a:ext cx="1197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添加试卷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2923961" y="3634174"/>
              <a:ext cx="4532820" cy="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2897302" y="4456279"/>
              <a:ext cx="4532820" cy="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乘号 128"/>
          <p:cNvSpPr/>
          <p:nvPr/>
        </p:nvSpPr>
        <p:spPr>
          <a:xfrm>
            <a:off x="5952889" y="4964947"/>
            <a:ext cx="350013" cy="418934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箭头连接符 134"/>
          <p:cNvCxnSpPr/>
          <p:nvPr/>
        </p:nvCxnSpPr>
        <p:spPr>
          <a:xfrm flipH="1" flipV="1">
            <a:off x="6213806" y="5146251"/>
            <a:ext cx="1206152" cy="24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78" idx="2"/>
          </p:cNvCxnSpPr>
          <p:nvPr/>
        </p:nvCxnSpPr>
        <p:spPr>
          <a:xfrm>
            <a:off x="4604118" y="2831492"/>
            <a:ext cx="3001" cy="3053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50761" y="1891050"/>
            <a:ext cx="1545465" cy="862885"/>
            <a:chOff x="721217" y="785611"/>
            <a:chExt cx="1545465" cy="862885"/>
          </a:xfrm>
        </p:grpSpPr>
        <p:sp>
          <p:nvSpPr>
            <p:cNvPr id="4" name="圆角矩形 3"/>
            <p:cNvSpPr/>
            <p:nvPr/>
          </p:nvSpPr>
          <p:spPr>
            <a:xfrm>
              <a:off x="721217" y="785611"/>
              <a:ext cx="1545465" cy="8628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输入密码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exit/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验证密码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21217" y="1107583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664039" y="2716036"/>
            <a:ext cx="1545465" cy="1071094"/>
            <a:chOff x="2844084" y="1375892"/>
            <a:chExt cx="1545465" cy="1071094"/>
          </a:xfrm>
        </p:grpSpPr>
        <p:sp>
          <p:nvSpPr>
            <p:cNvPr id="8" name="圆角矩形 7"/>
            <p:cNvSpPr/>
            <p:nvPr/>
          </p:nvSpPr>
          <p:spPr>
            <a:xfrm>
              <a:off x="2844084" y="1375892"/>
              <a:ext cx="1545465" cy="10710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出卷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卷请求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查询请求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退出系统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967209" y="1019578"/>
            <a:ext cx="1545465" cy="1302914"/>
            <a:chOff x="2844084" y="1375892"/>
            <a:chExt cx="1545465" cy="1302914"/>
          </a:xfrm>
        </p:grpSpPr>
        <p:sp>
          <p:nvSpPr>
            <p:cNvPr id="15" name="圆角矩形 14"/>
            <p:cNvSpPr/>
            <p:nvPr/>
          </p:nvSpPr>
          <p:spPr>
            <a:xfrm>
              <a:off x="2844084" y="1375892"/>
              <a:ext cx="1545465" cy="13029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出卷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生成试卷</a:t>
              </a: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将试卷添加到试卷库中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663520" y="4332669"/>
            <a:ext cx="1545465" cy="980942"/>
            <a:chOff x="2844084" y="1375892"/>
            <a:chExt cx="1545465" cy="980942"/>
          </a:xfrm>
        </p:grpSpPr>
        <p:sp>
          <p:nvSpPr>
            <p:cNvPr id="18" name="圆角矩形 17"/>
            <p:cNvSpPr/>
            <p:nvPr/>
          </p:nvSpPr>
          <p:spPr>
            <a:xfrm>
              <a:off x="2844084" y="1375892"/>
              <a:ext cx="1545465" cy="980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试卷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查询试卷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删除请求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262608" y="3338849"/>
            <a:ext cx="1545465" cy="980942"/>
            <a:chOff x="2844084" y="1375892"/>
            <a:chExt cx="1545465" cy="980942"/>
          </a:xfrm>
        </p:grpSpPr>
        <p:sp>
          <p:nvSpPr>
            <p:cNvPr id="21" name="圆角矩形 20"/>
            <p:cNvSpPr/>
            <p:nvPr/>
          </p:nvSpPr>
          <p:spPr>
            <a:xfrm>
              <a:off x="2844084" y="1375892"/>
              <a:ext cx="1545465" cy="980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添加试卷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将试卷添加到试卷库中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exit/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421744" y="5623775"/>
            <a:ext cx="1545465" cy="813517"/>
            <a:chOff x="2844084" y="1375892"/>
            <a:chExt cx="1545465" cy="813517"/>
          </a:xfrm>
        </p:grpSpPr>
        <p:sp>
          <p:nvSpPr>
            <p:cNvPr id="24" name="圆角矩形 23"/>
            <p:cNvSpPr/>
            <p:nvPr/>
          </p:nvSpPr>
          <p:spPr>
            <a:xfrm>
              <a:off x="2844084" y="1375892"/>
              <a:ext cx="1545465" cy="8135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试卷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试卷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exit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10800000">
            <a:off x="1124494" y="2753934"/>
            <a:ext cx="198000" cy="664272"/>
            <a:chOff x="1326525" y="540913"/>
            <a:chExt cx="198000" cy="664272"/>
          </a:xfrm>
        </p:grpSpPr>
        <p:sp>
          <p:nvSpPr>
            <p:cNvPr id="27" name="椭圆 26"/>
            <p:cNvSpPr/>
            <p:nvPr/>
          </p:nvSpPr>
          <p:spPr>
            <a:xfrm>
              <a:off x="1326525" y="540913"/>
              <a:ext cx="198000" cy="19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27" idx="4"/>
            </p:cNvCxnSpPr>
            <p:nvPr/>
          </p:nvCxnSpPr>
          <p:spPr>
            <a:xfrm rot="10800000" flipV="1">
              <a:off x="1425525" y="738913"/>
              <a:ext cx="0" cy="466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/>
          <p:cNvCxnSpPr>
            <a:stCxn id="4" idx="3"/>
            <a:endCxn id="8" idx="1"/>
          </p:cNvCxnSpPr>
          <p:nvPr/>
        </p:nvCxnSpPr>
        <p:spPr>
          <a:xfrm>
            <a:off x="1996226" y="2322493"/>
            <a:ext cx="1667813" cy="92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273122" y="2197165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登陆成功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8" idx="3"/>
            <a:endCxn id="15" idx="2"/>
          </p:cNvCxnSpPr>
          <p:nvPr/>
        </p:nvCxnSpPr>
        <p:spPr>
          <a:xfrm flipV="1">
            <a:off x="5209504" y="2322492"/>
            <a:ext cx="1530438" cy="929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180110" y="2560003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卷请求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15" idx="1"/>
            <a:endCxn id="8" idx="0"/>
          </p:cNvCxnSpPr>
          <p:nvPr/>
        </p:nvCxnSpPr>
        <p:spPr>
          <a:xfrm flipH="1">
            <a:off x="4436772" y="1671035"/>
            <a:ext cx="1530437" cy="1045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682667" y="1737566"/>
            <a:ext cx="9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出卷失败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079515" y="1285722"/>
            <a:ext cx="439767" cy="420972"/>
            <a:chOff x="3232729" y="932350"/>
            <a:chExt cx="439767" cy="420972"/>
          </a:xfrm>
        </p:grpSpPr>
        <p:sp>
          <p:nvSpPr>
            <p:cNvPr id="55" name="椭圆 54"/>
            <p:cNvSpPr/>
            <p:nvPr/>
          </p:nvSpPr>
          <p:spPr>
            <a:xfrm>
              <a:off x="3366491" y="1040680"/>
              <a:ext cx="198000" cy="19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232729" y="932350"/>
              <a:ext cx="439767" cy="4209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箭头连接符 58"/>
          <p:cNvCxnSpPr>
            <a:stCxn id="8" idx="0"/>
            <a:endCxn id="56" idx="5"/>
          </p:cNvCxnSpPr>
          <p:nvPr/>
        </p:nvCxnSpPr>
        <p:spPr>
          <a:xfrm flipH="1" flipV="1">
            <a:off x="3454880" y="1645044"/>
            <a:ext cx="981892" cy="1070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667799" y="1665657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cxnSp>
        <p:nvCxnSpPr>
          <p:cNvPr id="65" name="直接箭头连接符 64"/>
          <p:cNvCxnSpPr>
            <a:stCxn id="15" idx="3"/>
            <a:endCxn id="21" idx="0"/>
          </p:cNvCxnSpPr>
          <p:nvPr/>
        </p:nvCxnSpPr>
        <p:spPr>
          <a:xfrm>
            <a:off x="7512674" y="1671035"/>
            <a:ext cx="522667" cy="1667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765960" y="2408259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</a:p>
        </p:txBody>
      </p:sp>
      <p:cxnSp>
        <p:nvCxnSpPr>
          <p:cNvPr id="68" name="直接箭头连接符 67"/>
          <p:cNvCxnSpPr>
            <a:stCxn id="21" idx="1"/>
            <a:endCxn id="8" idx="3"/>
          </p:cNvCxnSpPr>
          <p:nvPr/>
        </p:nvCxnSpPr>
        <p:spPr>
          <a:xfrm flipH="1" flipV="1">
            <a:off x="5209504" y="3251583"/>
            <a:ext cx="2053104" cy="57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2"/>
            <a:endCxn id="18" idx="3"/>
          </p:cNvCxnSpPr>
          <p:nvPr/>
        </p:nvCxnSpPr>
        <p:spPr>
          <a:xfrm flipH="1">
            <a:off x="3208985" y="3787130"/>
            <a:ext cx="1227787" cy="1036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114542" y="4016017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18" idx="2"/>
            <a:endCxn id="24" idx="1"/>
          </p:cNvCxnSpPr>
          <p:nvPr/>
        </p:nvCxnSpPr>
        <p:spPr>
          <a:xfrm>
            <a:off x="2436253" y="5313611"/>
            <a:ext cx="1985491" cy="716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0"/>
            <a:endCxn id="8" idx="1"/>
          </p:cNvCxnSpPr>
          <p:nvPr/>
        </p:nvCxnSpPr>
        <p:spPr>
          <a:xfrm flipV="1">
            <a:off x="2436253" y="3251583"/>
            <a:ext cx="1227786" cy="1081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393056" y="3660822"/>
            <a:ext cx="60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3346360" y="5444544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cxnSp>
        <p:nvCxnSpPr>
          <p:cNvPr id="82" name="直接箭头连接符 81"/>
          <p:cNvCxnSpPr>
            <a:stCxn id="24" idx="0"/>
            <a:endCxn id="8" idx="2"/>
          </p:cNvCxnSpPr>
          <p:nvPr/>
        </p:nvCxnSpPr>
        <p:spPr>
          <a:xfrm flipH="1" flipV="1">
            <a:off x="4436772" y="3787130"/>
            <a:ext cx="757705" cy="183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9830" y="360625"/>
            <a:ext cx="2820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出卷人状态图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94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50761" y="1891050"/>
            <a:ext cx="1545465" cy="862885"/>
            <a:chOff x="721217" y="785611"/>
            <a:chExt cx="1545465" cy="862885"/>
          </a:xfrm>
        </p:grpSpPr>
        <p:sp>
          <p:nvSpPr>
            <p:cNvPr id="4" name="圆角矩形 3"/>
            <p:cNvSpPr/>
            <p:nvPr/>
          </p:nvSpPr>
          <p:spPr>
            <a:xfrm>
              <a:off x="721217" y="785611"/>
              <a:ext cx="1545465" cy="8628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输入密码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exit/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验证密码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21217" y="1107583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664039" y="2716036"/>
            <a:ext cx="1545465" cy="1071094"/>
            <a:chOff x="2844084" y="1375892"/>
            <a:chExt cx="1545465" cy="1071094"/>
          </a:xfrm>
        </p:grpSpPr>
        <p:sp>
          <p:nvSpPr>
            <p:cNvPr id="8" name="圆角矩形 7"/>
            <p:cNvSpPr/>
            <p:nvPr/>
          </p:nvSpPr>
          <p:spPr>
            <a:xfrm>
              <a:off x="2844084" y="1375892"/>
              <a:ext cx="1545465" cy="10710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命题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命题请求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查询请求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退出系统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967209" y="1043188"/>
            <a:ext cx="1545465" cy="1279303"/>
            <a:chOff x="2844084" y="1375892"/>
            <a:chExt cx="1545465" cy="1302914"/>
          </a:xfrm>
        </p:grpSpPr>
        <p:sp>
          <p:nvSpPr>
            <p:cNvPr id="15" name="圆角矩形 14"/>
            <p:cNvSpPr/>
            <p:nvPr/>
          </p:nvSpPr>
          <p:spPr>
            <a:xfrm>
              <a:off x="2844084" y="1375892"/>
              <a:ext cx="1545465" cy="13029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命题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编写试题添加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将试题添加到试题库中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663520" y="4332669"/>
            <a:ext cx="1545465" cy="980942"/>
            <a:chOff x="2844084" y="1375892"/>
            <a:chExt cx="1545465" cy="980942"/>
          </a:xfrm>
        </p:grpSpPr>
        <p:sp>
          <p:nvSpPr>
            <p:cNvPr id="18" name="圆角矩形 17"/>
            <p:cNvSpPr/>
            <p:nvPr/>
          </p:nvSpPr>
          <p:spPr>
            <a:xfrm>
              <a:off x="2844084" y="1375892"/>
              <a:ext cx="1545465" cy="980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试题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查询试题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删除请求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262608" y="3338849"/>
            <a:ext cx="1545465" cy="980942"/>
            <a:chOff x="2844084" y="1375892"/>
            <a:chExt cx="1545465" cy="980942"/>
          </a:xfrm>
        </p:grpSpPr>
        <p:sp>
          <p:nvSpPr>
            <p:cNvPr id="21" name="圆角矩形 20"/>
            <p:cNvSpPr/>
            <p:nvPr/>
          </p:nvSpPr>
          <p:spPr>
            <a:xfrm>
              <a:off x="2844084" y="1375892"/>
              <a:ext cx="1545465" cy="980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添加试题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将试题添加到试题库中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exit/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421744" y="5623775"/>
            <a:ext cx="1545465" cy="813517"/>
            <a:chOff x="2844084" y="1375892"/>
            <a:chExt cx="1545465" cy="813517"/>
          </a:xfrm>
        </p:grpSpPr>
        <p:sp>
          <p:nvSpPr>
            <p:cNvPr id="24" name="圆角矩形 23"/>
            <p:cNvSpPr/>
            <p:nvPr/>
          </p:nvSpPr>
          <p:spPr>
            <a:xfrm>
              <a:off x="2844084" y="1375892"/>
              <a:ext cx="1545465" cy="8135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试题</a:t>
              </a:r>
            </a:p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试题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exit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返回开始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844084" y="1697865"/>
              <a:ext cx="1545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10800000">
            <a:off x="1124494" y="2753934"/>
            <a:ext cx="198000" cy="664272"/>
            <a:chOff x="1326525" y="540913"/>
            <a:chExt cx="198000" cy="664272"/>
          </a:xfrm>
        </p:grpSpPr>
        <p:sp>
          <p:nvSpPr>
            <p:cNvPr id="27" name="椭圆 26"/>
            <p:cNvSpPr/>
            <p:nvPr/>
          </p:nvSpPr>
          <p:spPr>
            <a:xfrm>
              <a:off x="1326525" y="540913"/>
              <a:ext cx="198000" cy="19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27" idx="4"/>
            </p:cNvCxnSpPr>
            <p:nvPr/>
          </p:nvCxnSpPr>
          <p:spPr>
            <a:xfrm rot="10800000" flipV="1">
              <a:off x="1425525" y="738913"/>
              <a:ext cx="0" cy="466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箭头连接符 38"/>
          <p:cNvCxnSpPr>
            <a:stCxn id="4" idx="3"/>
            <a:endCxn id="8" idx="1"/>
          </p:cNvCxnSpPr>
          <p:nvPr/>
        </p:nvCxnSpPr>
        <p:spPr>
          <a:xfrm>
            <a:off x="1996226" y="2322493"/>
            <a:ext cx="1667813" cy="92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273122" y="2197165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登陆成功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8" idx="3"/>
            <a:endCxn id="15" idx="2"/>
          </p:cNvCxnSpPr>
          <p:nvPr/>
        </p:nvCxnSpPr>
        <p:spPr>
          <a:xfrm flipV="1">
            <a:off x="5209504" y="2322491"/>
            <a:ext cx="1530438" cy="929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180110" y="2560003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15" idx="1"/>
            <a:endCxn id="8" idx="0"/>
          </p:cNvCxnSpPr>
          <p:nvPr/>
        </p:nvCxnSpPr>
        <p:spPr>
          <a:xfrm flipH="1">
            <a:off x="4436772" y="1682840"/>
            <a:ext cx="1530437" cy="103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04703" y="1839641"/>
            <a:ext cx="680851" cy="31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079515" y="1285722"/>
            <a:ext cx="439767" cy="420972"/>
            <a:chOff x="3232729" y="932350"/>
            <a:chExt cx="439767" cy="420972"/>
          </a:xfrm>
        </p:grpSpPr>
        <p:sp>
          <p:nvSpPr>
            <p:cNvPr id="55" name="椭圆 54"/>
            <p:cNvSpPr/>
            <p:nvPr/>
          </p:nvSpPr>
          <p:spPr>
            <a:xfrm>
              <a:off x="3366491" y="1040680"/>
              <a:ext cx="198000" cy="19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232729" y="932350"/>
              <a:ext cx="439767" cy="4209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箭头连接符 58"/>
          <p:cNvCxnSpPr>
            <a:stCxn id="8" idx="0"/>
            <a:endCxn id="56" idx="5"/>
          </p:cNvCxnSpPr>
          <p:nvPr/>
        </p:nvCxnSpPr>
        <p:spPr>
          <a:xfrm flipH="1" flipV="1">
            <a:off x="3454880" y="1645044"/>
            <a:ext cx="981892" cy="1070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667799" y="1665657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cxnSp>
        <p:nvCxnSpPr>
          <p:cNvPr id="65" name="直接箭头连接符 64"/>
          <p:cNvCxnSpPr>
            <a:stCxn id="15" idx="3"/>
            <a:endCxn id="21" idx="0"/>
          </p:cNvCxnSpPr>
          <p:nvPr/>
        </p:nvCxnSpPr>
        <p:spPr>
          <a:xfrm>
            <a:off x="7512674" y="1682840"/>
            <a:ext cx="522667" cy="1656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765960" y="2408259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</a:p>
        </p:txBody>
      </p:sp>
      <p:cxnSp>
        <p:nvCxnSpPr>
          <p:cNvPr id="68" name="直接箭头连接符 67"/>
          <p:cNvCxnSpPr>
            <a:stCxn id="21" idx="1"/>
            <a:endCxn id="8" idx="3"/>
          </p:cNvCxnSpPr>
          <p:nvPr/>
        </p:nvCxnSpPr>
        <p:spPr>
          <a:xfrm flipH="1" flipV="1">
            <a:off x="5209504" y="3251583"/>
            <a:ext cx="2053104" cy="57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2"/>
            <a:endCxn id="18" idx="3"/>
          </p:cNvCxnSpPr>
          <p:nvPr/>
        </p:nvCxnSpPr>
        <p:spPr>
          <a:xfrm flipH="1">
            <a:off x="3208985" y="3787130"/>
            <a:ext cx="1227787" cy="1036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114542" y="4016017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18" idx="2"/>
            <a:endCxn id="24" idx="1"/>
          </p:cNvCxnSpPr>
          <p:nvPr/>
        </p:nvCxnSpPr>
        <p:spPr>
          <a:xfrm>
            <a:off x="2436253" y="5313611"/>
            <a:ext cx="1985491" cy="716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0"/>
            <a:endCxn id="8" idx="1"/>
          </p:cNvCxnSpPr>
          <p:nvPr/>
        </p:nvCxnSpPr>
        <p:spPr>
          <a:xfrm flipV="1">
            <a:off x="2436253" y="3251583"/>
            <a:ext cx="1227786" cy="1081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393056" y="3660822"/>
            <a:ext cx="60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3346360" y="5444544"/>
            <a:ext cx="93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cxnSp>
        <p:nvCxnSpPr>
          <p:cNvPr id="82" name="直接箭头连接符 81"/>
          <p:cNvCxnSpPr>
            <a:stCxn id="24" idx="0"/>
            <a:endCxn id="8" idx="2"/>
          </p:cNvCxnSpPr>
          <p:nvPr/>
        </p:nvCxnSpPr>
        <p:spPr>
          <a:xfrm flipH="1" flipV="1">
            <a:off x="4436772" y="3787130"/>
            <a:ext cx="757705" cy="183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9830" y="360625"/>
            <a:ext cx="2820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命题</a:t>
            </a:r>
            <a:r>
              <a:rPr lang="zh-CN" altLang="en-US" sz="3200" dirty="0" smtClean="0"/>
              <a:t>人状态图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4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382</TotalTime>
  <Words>518</Words>
  <Application>Microsoft Macintosh PowerPoint</Application>
  <PresentationFormat>On-screen Show (4:3)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Calisto MT</vt:lpstr>
      <vt:lpstr>Trebuchet MS</vt:lpstr>
      <vt:lpstr>Wingdings 2</vt:lpstr>
      <vt:lpstr>微软雅黑</vt:lpstr>
      <vt:lpstr>方正舒体</vt:lpstr>
      <vt:lpstr>石板</vt:lpstr>
      <vt:lpstr>试题管理系统</vt:lpstr>
      <vt:lpstr>PowerPoint Presentation</vt:lpstr>
      <vt:lpstr>题目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试题管理系统</dc:title>
  <dc:creator>fredcat</dc:creator>
  <cp:lastModifiedBy>Vincent Zhao</cp:lastModifiedBy>
  <cp:revision>43</cp:revision>
  <dcterms:created xsi:type="dcterms:W3CDTF">2016-04-30T15:51:47Z</dcterms:created>
  <dcterms:modified xsi:type="dcterms:W3CDTF">2016-05-01T14:04:23Z</dcterms:modified>
</cp:coreProperties>
</file>