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8"/>
    <p:restoredTop sz="94682"/>
  </p:normalViewPr>
  <p:slideViewPr>
    <p:cSldViewPr snapToGrid="0" snapToObjects="1">
      <p:cViewPr>
        <p:scale>
          <a:sx n="95" d="100"/>
          <a:sy n="95" d="100"/>
        </p:scale>
        <p:origin x="14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47B8C-A4D5-5342-9724-0B2744A5A017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8BC8-021F-1942-8771-839BE83FD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3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8BC8-021F-1942-8771-839BE83FD68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44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8BC8-021F-1942-8771-839BE83FD68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63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is-IS" dirty="0" smtClean="0"/>
              <a:t>屏幕快照 </a:t>
            </a:r>
            <a:r>
              <a:rPr kumimoji="1" lang="is-IS" altLang="zh-CN" dirty="0" smtClean="0"/>
              <a:t>2016-06-05 </a:t>
            </a:r>
            <a:r>
              <a:rPr kumimoji="1" lang="zh-CN" altLang="is-IS" dirty="0" smtClean="0"/>
              <a:t>下午</a:t>
            </a:r>
            <a:r>
              <a:rPr kumimoji="1" lang="is-IS" altLang="zh-CN" dirty="0" smtClean="0"/>
              <a:t>8.58.50.png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8BC8-021F-1942-8771-839BE83FD68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46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2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3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02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8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82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28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61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1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36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4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B6CB-8F2D-C34C-AA01-6B8EEB5B6D35}" type="datetimeFigureOut">
              <a:rPr kumimoji="1" lang="zh-CN" altLang="en-US" smtClean="0"/>
              <a:t>16/6/6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D1D2-16B4-6844-A3E1-9819C978A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42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masento/EquationSolver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C++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测试驱动开发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与持续集成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47349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使用</a:t>
            </a:r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Google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Test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与</a:t>
            </a:r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Travis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Ci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进行现代</a:t>
            </a:r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C++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项目开发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信息科学技术学院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1200012778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赵睿哲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Google Test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简介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类似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JUnit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xUnit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测试框架，核心功能：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相等与断言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检测异常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使用宏生成完整的测试程序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0"/>
            <a:ext cx="4724400" cy="3263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1275" y="55095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初始化命令行参数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>
            <a:off x="5562600" y="5694216"/>
            <a:ext cx="7340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63322" y="63714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运行测试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0" name="直线箭头连接符 9"/>
          <p:cNvCxnSpPr>
            <a:stCxn id="9" idx="0"/>
          </p:cNvCxnSpPr>
          <p:nvPr/>
        </p:nvCxnSpPr>
        <p:spPr>
          <a:xfrm flipV="1">
            <a:off x="6917320" y="6095378"/>
            <a:ext cx="108513" cy="276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02915" y="2426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测试声明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7" name="直线箭头连接符 16"/>
          <p:cNvCxnSpPr>
            <a:stCxn id="16" idx="2"/>
          </p:cNvCxnSpPr>
          <p:nvPr/>
        </p:nvCxnSpPr>
        <p:spPr>
          <a:xfrm flipH="1">
            <a:off x="8715740" y="2795866"/>
            <a:ext cx="441173" cy="6009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4" y="3710782"/>
            <a:ext cx="4864100" cy="16891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78734" y="5427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测试报告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15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Google Test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与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TDD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501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TDD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即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测试驱动开发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，常见于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应用和大型项目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目标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应用：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一元二次方程求解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程序*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基本算法与项目框架确定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使用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Makefile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搭建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Google Test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环境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编写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测试用例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–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“从红变绿”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72812" y="6311900"/>
            <a:ext cx="548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*项目代码参见：</a:t>
            </a:r>
            <a:r>
              <a:rPr kumimoji="1" lang="en-US" altLang="zh-CN" sz="1400" dirty="0">
                <a:latin typeface="SimHei" charset="-122"/>
                <a:ea typeface="SimHei" charset="-122"/>
                <a:cs typeface="SimHei" charset="-122"/>
                <a:hlinkClick r:id="rId3"/>
              </a:rPr>
              <a:t>https://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  <a:hlinkClick r:id="rId3"/>
              </a:rPr>
              <a:t>github.com/kumasento/EquationSolver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76" y="3214577"/>
            <a:ext cx="4388224" cy="272404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488639" y="2906800"/>
            <a:ext cx="3865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目标类</a:t>
            </a:r>
            <a:r>
              <a:rPr kumimoji="1" lang="en-US" altLang="zh-CN" sz="1400" dirty="0" err="1" smtClean="0">
                <a:latin typeface="SimHei" charset="-122"/>
                <a:ea typeface="SimHei" charset="-122"/>
                <a:cs typeface="SimHei" charset="-122"/>
              </a:rPr>
              <a:t>EquationSolver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和唯一的成员函数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solve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5817"/>
            <a:ext cx="4700643" cy="25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TDD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示例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9"/>
          <a:stretch/>
        </p:blipFill>
        <p:spPr>
          <a:xfrm>
            <a:off x="838200" y="4716182"/>
            <a:ext cx="4083423" cy="170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91000" cy="134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90688"/>
            <a:ext cx="4343400" cy="4013200"/>
          </a:xfrm>
          <a:prstGeom prst="rect">
            <a:avLst/>
          </a:prstGeom>
        </p:spPr>
      </p:pic>
      <p:cxnSp>
        <p:nvCxnSpPr>
          <p:cNvPr id="8" name="肘形连接符 7"/>
          <p:cNvCxnSpPr>
            <a:stCxn id="5" idx="2"/>
            <a:endCxn id="6" idx="1"/>
          </p:cNvCxnSpPr>
          <p:nvPr/>
        </p:nvCxnSpPr>
        <p:spPr>
          <a:xfrm rot="16200000" flipH="1">
            <a:off x="4641850" y="1328738"/>
            <a:ext cx="660400" cy="40767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7954" y="3036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原始代码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7954" y="4023684"/>
            <a:ext cx="442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增加了包含两个解的一元二次方程的测试用例，未通过（红）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10400" y="570478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修改过的代码，可以通过测试（绿）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89" y="2320749"/>
            <a:ext cx="4330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7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Google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Test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策略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4057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如何测试一个优先队列的实现？多个测试、但共享几个测试对象（队列）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如何测试空指针异常？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如何给测试增加参数？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(value-parameterized)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9682"/>
            <a:ext cx="4944035" cy="25893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6158011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：使用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Test Fixture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创建测试上下文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3" y="3644619"/>
            <a:ext cx="3797300" cy="482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02823" y="4127219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kumimoji="1" lang="en-US" altLang="zh-CN" sz="1400" dirty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：使用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ASSERT_THROW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测试异常产生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462488"/>
            <a:ext cx="6553200" cy="1003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69022" y="5154711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：对测试用例使用参数进行初始化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8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持续集成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短时间内将更新代码加入主干代码并通过测试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Travis CI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（持续集成服务）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+ 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GitHub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（代码托管服务）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5"/>
          <a:stretch/>
        </p:blipFill>
        <p:spPr>
          <a:xfrm>
            <a:off x="838200" y="2897143"/>
            <a:ext cx="4204447" cy="3611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8" y="2915016"/>
            <a:ext cx="5127812" cy="2285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838200" y="6358267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Travis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Ci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配置文件，指定运行测试程序（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10-11</a:t>
            </a:r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行）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5988" y="520011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测试过程中</a:t>
            </a:r>
            <a:r>
              <a:rPr kumimoji="1" lang="en-US" altLang="zh-CN" sz="1400" dirty="0">
                <a:latin typeface="SimHei" charset="-122"/>
                <a:ea typeface="SimHei" charset="-122"/>
                <a:cs typeface="SimHei" charset="-122"/>
              </a:rPr>
              <a:t>……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1" y="5507895"/>
            <a:ext cx="3541060" cy="11410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10061" y="53807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1" name="肘形连接符 10"/>
          <p:cNvCxnSpPr>
            <a:stCxn id="4" idx="3"/>
            <a:endCxn id="5" idx="1"/>
          </p:cNvCxnSpPr>
          <p:nvPr/>
        </p:nvCxnSpPr>
        <p:spPr>
          <a:xfrm flipV="1">
            <a:off x="5042647" y="4057567"/>
            <a:ext cx="1183341" cy="645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2"/>
            <a:endCxn id="8" idx="1"/>
          </p:cNvCxnSpPr>
          <p:nvPr/>
        </p:nvCxnSpPr>
        <p:spPr>
          <a:xfrm rot="5400000">
            <a:off x="8158013" y="5446517"/>
            <a:ext cx="878281" cy="385483"/>
          </a:xfrm>
          <a:prstGeom prst="bentConnector4">
            <a:avLst>
              <a:gd name="adj1" fmla="val 42018"/>
              <a:gd name="adj2" fmla="val 1593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23177" y="3768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SimHei" charset="-122"/>
                <a:ea typeface="SimHei" charset="-122"/>
                <a:cs typeface="SimHei" charset="-122"/>
              </a:rPr>
              <a:t>g</a:t>
            </a:r>
            <a:r>
              <a:rPr kumimoji="1" lang="en-US" altLang="zh-CN" sz="1400" dirty="0" err="1" smtClean="0">
                <a:latin typeface="SimHei" charset="-122"/>
                <a:ea typeface="SimHei" charset="-122"/>
                <a:cs typeface="SimHei" charset="-122"/>
              </a:rPr>
              <a:t>it</a:t>
            </a:r>
            <a:r>
              <a:rPr kumimoji="1" lang="en-US" altLang="zh-CN" sz="1400" dirty="0" smtClean="0">
                <a:latin typeface="SimHei" charset="-122"/>
                <a:ea typeface="SimHei" charset="-122"/>
                <a:cs typeface="SimHei" charset="-122"/>
              </a:rPr>
              <a:t> push</a:t>
            </a:r>
            <a:endParaRPr kumimoji="1" lang="zh-CN" altLang="en-US" sz="1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4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总结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Google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Test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是最流行的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C++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测试框架之一，特点：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简单地使用宏进行配置（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CppUnit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完全基于类，更像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JUnit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）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好用美观的界面（命令行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or Google Test UI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）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流行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……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使用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TDD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开发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C++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程序，效率高，正确率高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使用持续交付进行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C++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项目管理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2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357</Words>
  <Application>Microsoft Macintosh PowerPoint</Application>
  <PresentationFormat>宽屏</PresentationFormat>
  <Paragraphs>53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SimHei</vt:lpstr>
      <vt:lpstr>Arial</vt:lpstr>
      <vt:lpstr>Office 主题</vt:lpstr>
      <vt:lpstr>C++测试驱动开发 与持续集成</vt:lpstr>
      <vt:lpstr>Google Test简介</vt:lpstr>
      <vt:lpstr>Google Test与TDD</vt:lpstr>
      <vt:lpstr>TDD示例</vt:lpstr>
      <vt:lpstr>Google Test策略</vt:lpstr>
      <vt:lpstr>持续集成</vt:lpstr>
      <vt:lpstr>总结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C++单元测试与持续集成</dc:title>
  <dc:creator>Vincent Zhao</dc:creator>
  <cp:lastModifiedBy>Vincent Zhao</cp:lastModifiedBy>
  <cp:revision>53</cp:revision>
  <dcterms:created xsi:type="dcterms:W3CDTF">2016-06-05T16:55:09Z</dcterms:created>
  <dcterms:modified xsi:type="dcterms:W3CDTF">2016-06-06T01:21:03Z</dcterms:modified>
</cp:coreProperties>
</file>