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/>
        </p14:section>
        <p14:section name="デザイン、変形、注釈、共同作業、操作アシスト" id="{B9B51309-D148-4332-87C2-07BE32FBCA3B}">
          <p14:sldIdLst/>
        </p14:section>
        <p14:section name="詳細情報" id="{2CC34DB2-6590-42C0-AD4B-A04C6060184E}">
          <p14:sldIdLst>
            <p14:sldId id="256"/>
            <p14:sldId id="257"/>
            <p14:sldId id="259"/>
            <p14:sldId id="260"/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90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4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83D96A-184B-4997-8745-8DB4E1BC4D72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2021/1/25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4BB7104-9967-4BD3-B62F-AFA0A458AF26}" type="datetime1">
              <a:rPr lang="ja-JP" altLang="en-US" smtClean="0"/>
              <a:pPr/>
              <a:t>2021/1/25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F61EA0F-A667-4B49-8422-0062BC55E24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​​コネクタ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マスター テキストの書式設定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F8F4C-78C8-45CB-820B-A62B8C69560C}" type="datetime1">
              <a:rPr lang="ja-JP" altLang="en-US" smtClean="0"/>
              <a:t>2021/1/25</a:t>
            </a:fld>
            <a:endParaRPr lang="ja-JP" altLang="en-US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860EDB8-5305-433F-BE41-D7A86D811DB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6145EFC-4F37-4458-BE9B-A83F3A5D9C69}" type="datetime1">
              <a:rPr lang="ja-JP" altLang="en-US" smtClean="0"/>
              <a:t>2021/1/25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860EDB8-5305-433F-BE41-D7A86D811DB3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FB1DF-C2EF-4712-A3F6-E7FD036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44" y="2401557"/>
            <a:ext cx="8733325" cy="1578596"/>
          </a:xfrm>
        </p:spPr>
        <p:txBody>
          <a:bodyPr>
            <a:noAutofit/>
          </a:bodyPr>
          <a:lstStyle/>
          <a:p>
            <a:r>
              <a:rPr kumimoji="1" lang="en-US" altLang="ja-JP" sz="6000" dirty="0" err="1">
                <a:solidFill>
                  <a:schemeClr val="bg1"/>
                </a:solidFill>
              </a:rPr>
              <a:t>AtCoder</a:t>
            </a:r>
            <a:r>
              <a:rPr kumimoji="1" lang="en-US" altLang="ja-JP" sz="6000" dirty="0">
                <a:solidFill>
                  <a:schemeClr val="bg1"/>
                </a:solidFill>
              </a:rPr>
              <a:t> Reminder </a:t>
            </a:r>
            <a:br>
              <a:rPr kumimoji="1" lang="en-US" altLang="ja-JP" sz="6000" dirty="0">
                <a:solidFill>
                  <a:schemeClr val="bg1"/>
                </a:solidFill>
              </a:rPr>
            </a:br>
            <a:r>
              <a:rPr kumimoji="1" lang="ja-JP" altLang="en-US" sz="6000" dirty="0">
                <a:solidFill>
                  <a:schemeClr val="bg1"/>
                </a:solidFill>
              </a:rPr>
              <a:t>　　　　　　　　　　　</a:t>
            </a:r>
            <a:r>
              <a:rPr lang="ja-JP" altLang="en-US" sz="3200" dirty="0">
                <a:solidFill>
                  <a:schemeClr val="bg1"/>
                </a:solidFill>
              </a:rPr>
              <a:t>工藤正和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CA07B-9D38-4283-A29C-EDEA60F9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C6569-FA32-4220-AECC-D929778DED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2300" y="2980844"/>
            <a:ext cx="10624223" cy="3977640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IT</a:t>
            </a:r>
            <a:r>
              <a:rPr lang="ja-JP" altLang="en-US" sz="4400" dirty="0"/>
              <a:t>系のアルバイトやインターン待ってま～す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0318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804EA-9D1B-4727-9F83-EA04F24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AtCoder</a:t>
            </a:r>
            <a:r>
              <a:rPr kumimoji="1" lang="en-US" altLang="ja-JP" sz="3200" dirty="0"/>
              <a:t> Reminder</a:t>
            </a:r>
            <a:r>
              <a:rPr kumimoji="1" lang="ja-JP" altLang="en-US" sz="3200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6D021-1D7D-4B74-A77A-73886BB4D7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790209" cy="397764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 err="1"/>
              <a:t>AtCoder</a:t>
            </a:r>
            <a:r>
              <a:rPr lang="ja-JP" altLang="en-US" sz="2800" dirty="0"/>
              <a:t>の問題を保存できるタスク管理アプリ</a:t>
            </a:r>
            <a:r>
              <a:rPr lang="en-US" altLang="ja-JP" sz="2800" dirty="0"/>
              <a:t>(</a:t>
            </a:r>
            <a:r>
              <a:rPr lang="en-US" altLang="ja-JP" sz="2800" dirty="0" err="1"/>
              <a:t>todo</a:t>
            </a:r>
            <a:r>
              <a:rPr lang="ja-JP" altLang="en-US" sz="2800" dirty="0"/>
              <a:t>リスト</a:t>
            </a:r>
            <a:r>
              <a:rPr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3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804EA-9D1B-4727-9F83-EA04F24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AtCoder</a:t>
            </a:r>
            <a:r>
              <a:rPr kumimoji="1" lang="en-US" altLang="ja-JP" sz="3200" dirty="0"/>
              <a:t> Reminder</a:t>
            </a:r>
            <a:r>
              <a:rPr kumimoji="1" lang="ja-JP" altLang="en-US" sz="3200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6D021-1D7D-4B74-A77A-73886BB4D7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790209" cy="397764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 err="1"/>
              <a:t>AtCoder</a:t>
            </a:r>
            <a:r>
              <a:rPr lang="ja-JP" altLang="en-US" sz="2800" dirty="0"/>
              <a:t>の問題を保存できるタスク管理アプリ</a:t>
            </a:r>
            <a:r>
              <a:rPr lang="en-US" altLang="ja-JP" sz="2800" dirty="0"/>
              <a:t>(</a:t>
            </a:r>
            <a:r>
              <a:rPr lang="en-US" altLang="ja-JP" sz="2800" dirty="0" err="1"/>
              <a:t>todo</a:t>
            </a:r>
            <a:r>
              <a:rPr lang="ja-JP" altLang="en-US" sz="2800" dirty="0"/>
              <a:t>リスト</a:t>
            </a:r>
            <a:r>
              <a:rPr lang="en-US" altLang="ja-JP" sz="2800" dirty="0"/>
              <a:t>)</a:t>
            </a:r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によって保存した問題の情報が自動的に反映される</a:t>
            </a:r>
            <a:endParaRPr kumimoji="1" lang="en-US" altLang="ja-JP" sz="2800" dirty="0"/>
          </a:p>
          <a:p>
            <a:r>
              <a:rPr kumimoji="1" lang="ja-JP" altLang="en-US" sz="2800" dirty="0"/>
              <a:t>・ユーザによって保存した問題の提出状況も色分けされる　</a:t>
            </a:r>
            <a:endParaRPr kumimoji="1" lang="en-US" altLang="ja-JP" sz="28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60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804EA-9D1B-4727-9F83-EA04F24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AtCoder</a:t>
            </a:r>
            <a:r>
              <a:rPr kumimoji="1" lang="en-US" altLang="ja-JP" sz="3200" dirty="0"/>
              <a:t> Reminder</a:t>
            </a:r>
            <a:r>
              <a:rPr kumimoji="1" lang="ja-JP" altLang="en-US" sz="3200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6D021-1D7D-4B74-A77A-73886BB4D7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790209" cy="397764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 err="1"/>
              <a:t>AtCoder</a:t>
            </a:r>
            <a:r>
              <a:rPr lang="ja-JP" altLang="en-US" sz="2800" dirty="0"/>
              <a:t>の問題を保存できるタスク完了アプリ</a:t>
            </a:r>
            <a:r>
              <a:rPr lang="en-US" altLang="ja-JP" sz="2800" dirty="0"/>
              <a:t>(</a:t>
            </a:r>
            <a:r>
              <a:rPr lang="en-US" altLang="ja-JP" sz="2800" dirty="0" err="1"/>
              <a:t>todo</a:t>
            </a:r>
            <a:r>
              <a:rPr lang="ja-JP" altLang="en-US" sz="2800" dirty="0"/>
              <a:t>リスト</a:t>
            </a:r>
            <a:r>
              <a:rPr lang="en-US" altLang="ja-JP" sz="2800" dirty="0"/>
              <a:t>)</a:t>
            </a:r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によって保存した問題の情報が自動的に反映される</a:t>
            </a:r>
            <a:endParaRPr kumimoji="1" lang="en-US" altLang="ja-JP" sz="2800" dirty="0"/>
          </a:p>
          <a:p>
            <a:r>
              <a:rPr kumimoji="1" lang="ja-JP" altLang="en-US" sz="2800" dirty="0"/>
              <a:t>・ユーザによって保存した問題の提出状況も色分けされる　</a:t>
            </a:r>
            <a:endParaRPr kumimoji="1" lang="en-US" altLang="ja-JP" sz="2800" dirty="0"/>
          </a:p>
          <a:p>
            <a:r>
              <a:rPr kumimoji="1" lang="ja-JP" altLang="en-US" sz="2800" dirty="0"/>
              <a:t>・　　 </a:t>
            </a:r>
            <a:r>
              <a:rPr lang="ja-JP" altLang="en-US" sz="2800" dirty="0"/>
              <a:t>　　　　　　　　　　　　　　　　　　　　　　で製作</a:t>
            </a:r>
            <a:endParaRPr kumimoji="1" lang="ja-JP" altLang="en-US" sz="2800" dirty="0"/>
          </a:p>
          <a:p>
            <a:endParaRPr lang="en-US" altLang="ja-JP" sz="2800" dirty="0"/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52926425-C367-4CF1-9C1B-FE132AE3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18" y="3960401"/>
            <a:ext cx="5657560" cy="18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10F2C-9BCB-4929-9421-55773990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AtCoder</a:t>
            </a:r>
            <a:r>
              <a:rPr kumimoji="1" lang="en-US" altLang="ja-JP" sz="3200" dirty="0"/>
              <a:t> Reminder</a:t>
            </a:r>
            <a:r>
              <a:rPr lang="ja-JP" altLang="en-US" sz="3200" dirty="0"/>
              <a:t>を作った</a:t>
            </a:r>
            <a:r>
              <a:rPr kumimoji="1" lang="ja-JP" altLang="en-US" sz="3200" dirty="0"/>
              <a:t>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08097-E4A3-4A93-9126-672E1F590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292627" cy="397764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・難しい問題を後回しにしたかったら</a:t>
            </a:r>
            <a:endParaRPr kumimoji="1" lang="en-US" altLang="ja-JP" sz="2800" dirty="0"/>
          </a:p>
          <a:p>
            <a:r>
              <a:rPr lang="ja-JP" altLang="en-US" sz="2800" dirty="0"/>
              <a:t>・お気に入りの問題も保存したい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33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10F2C-9BCB-4929-9421-55773990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AtCoder</a:t>
            </a:r>
            <a:r>
              <a:rPr kumimoji="1" lang="en-US" altLang="ja-JP" sz="3200" dirty="0"/>
              <a:t> Reminder</a:t>
            </a:r>
            <a:r>
              <a:rPr lang="ja-JP" altLang="en-US" sz="3200" dirty="0"/>
              <a:t>を作った</a:t>
            </a:r>
            <a:r>
              <a:rPr kumimoji="1" lang="ja-JP" altLang="en-US" sz="3200" dirty="0"/>
              <a:t>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08097-E4A3-4A93-9126-672E1F590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292627" cy="397764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・難しい問題を後回しにしたかったら</a:t>
            </a:r>
            <a:endParaRPr kumimoji="1" lang="en-US" altLang="ja-JP" sz="2800" dirty="0"/>
          </a:p>
          <a:p>
            <a:r>
              <a:rPr lang="ja-JP" altLang="en-US" sz="2800" dirty="0"/>
              <a:t>・お気に入りの問題も保存したい</a:t>
            </a:r>
            <a:endParaRPr lang="en-US" altLang="ja-JP" sz="2800" dirty="0"/>
          </a:p>
          <a:p>
            <a:r>
              <a:rPr kumimoji="1" lang="ja-JP" altLang="en-US" sz="2800" dirty="0"/>
              <a:t>・でも</a:t>
            </a:r>
            <a:r>
              <a:rPr lang="ja-JP" altLang="en-US" sz="2800" dirty="0"/>
              <a:t>ブックマークやメモ帳でやると何か不便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692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29E0-B291-488F-8F53-AF441D85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 err="1"/>
              <a:t>AtCoder</a:t>
            </a:r>
            <a:r>
              <a:rPr kumimoji="1" lang="en-US" altLang="ja-JP" sz="2800" dirty="0"/>
              <a:t> Reminder</a:t>
            </a:r>
            <a:r>
              <a:rPr lang="ja-JP" altLang="en-US" sz="2800" dirty="0"/>
              <a:t>を作った</a:t>
            </a:r>
            <a:r>
              <a:rPr kumimoji="1" lang="ja-JP" altLang="en-US" sz="2800" dirty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0505E-5D7C-4884-B7F2-0753C0FC5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800259" cy="397764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・　　　　　　　　　　　　　　　　　　　　</a:t>
            </a:r>
            <a:r>
              <a:rPr lang="ja-JP" altLang="en-US" sz="3000" dirty="0"/>
              <a:t>を使いたかったから</a:t>
            </a:r>
            <a:endParaRPr lang="en-US" altLang="ja-JP" sz="30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fetch</a:t>
            </a:r>
            <a:r>
              <a:rPr kumimoji="1" lang="ja-JP" altLang="en-US" sz="2800" dirty="0"/>
              <a:t>を使いたかったから</a:t>
            </a:r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21AE9F32-F66E-44AC-9659-51BA6B8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7" y="1444753"/>
            <a:ext cx="4648804" cy="14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5A17E-E668-4666-9439-052A5E4D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EA561-1B33-46DB-AB55-61D14715D9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50685" y="2169138"/>
            <a:ext cx="8524117" cy="3977640"/>
          </a:xfrm>
        </p:spPr>
        <p:txBody>
          <a:bodyPr>
            <a:normAutofit/>
          </a:bodyPr>
          <a:lstStyle/>
          <a:p>
            <a:r>
              <a:rPr kumimoji="1" lang="ja-JP" altLang="en-US" sz="9600" dirty="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194767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86393-4FBD-4830-9AFF-CEA8F495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使用上の注意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02B14-F94D-4EFE-8C4E-02C63065F0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257647" cy="3977640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CORS</a:t>
            </a:r>
            <a:r>
              <a:rPr kumimoji="1" lang="ja-JP" altLang="en-US" sz="2800" dirty="0"/>
              <a:t>により</a:t>
            </a:r>
            <a:r>
              <a:rPr lang="ja-JP" altLang="en-US" sz="2800" dirty="0"/>
              <a:t>アプリが動かなくなる可能性があるので，</a:t>
            </a:r>
            <a:endParaRPr lang="en-US" altLang="ja-JP" sz="2800" dirty="0"/>
          </a:p>
          <a:p>
            <a:r>
              <a:rPr kumimoji="1" lang="ja-JP" altLang="en-US" sz="2800" dirty="0"/>
              <a:t>その時は，</a:t>
            </a:r>
            <a:r>
              <a:rPr kumimoji="1" lang="en-US" altLang="ja-JP" sz="2800" dirty="0"/>
              <a:t>chrome</a:t>
            </a:r>
            <a:r>
              <a:rPr kumimoji="1" lang="ja-JP" altLang="en-US" sz="2800" dirty="0"/>
              <a:t>拡張機能の</a:t>
            </a:r>
            <a:r>
              <a:rPr kumimoji="1" lang="en-US" altLang="ja-JP" sz="2800" dirty="0"/>
              <a:t>CORS Unblock</a:t>
            </a:r>
            <a:r>
              <a:rPr lang="ja-JP" altLang="en-US" sz="2800" dirty="0"/>
              <a:t>をインストール</a:t>
            </a:r>
            <a:endParaRPr lang="en-US" altLang="ja-JP" sz="2800" dirty="0"/>
          </a:p>
          <a:p>
            <a:r>
              <a:rPr kumimoji="1" lang="ja-JP" altLang="en-US" sz="2800" dirty="0"/>
              <a:t>し，アプリを動かしてください。</a:t>
            </a:r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B49037DE-AE8C-4386-959A-79F3BE42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64" y="3897713"/>
            <a:ext cx="3311978" cy="21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74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6_TF10001108" id="{B3B604BF-30B9-4EAD-B015-56A6189AE76A}" vid="{F1087448-A583-44A0-873C-00BBDD35C9A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{A1D88363-9F55-4257-B4DB-F0EF06FF2365}tf10001108_win32</Template>
  <TotalTime>43</TotalTime>
  <Words>239</Words>
  <Application>Microsoft Office PowerPoint</Application>
  <PresentationFormat>ワイド画面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 UI</vt:lpstr>
      <vt:lpstr>Arial</vt:lpstr>
      <vt:lpstr>WelcomeDoc</vt:lpstr>
      <vt:lpstr>AtCoder Reminder  　　　　　　　　　　　工藤正和</vt:lpstr>
      <vt:lpstr>AtCoder Reminderの説明</vt:lpstr>
      <vt:lpstr>AtCoder Reminderの説明</vt:lpstr>
      <vt:lpstr>AtCoder Reminderの説明</vt:lpstr>
      <vt:lpstr>AtCoder Reminderを作った理由</vt:lpstr>
      <vt:lpstr>AtCoder Reminderを作った理由</vt:lpstr>
      <vt:lpstr>AtCoder Reminderを作った理由</vt:lpstr>
      <vt:lpstr>PowerPoint プレゼンテーション</vt:lpstr>
      <vt:lpstr>使用上の注意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AtCoder Reminder </dc:title>
  <dc:creator>クドウマサカズ</dc:creator>
  <cp:keywords/>
  <cp:lastModifiedBy>クドウマサカズ</cp:lastModifiedBy>
  <cp:revision>18</cp:revision>
  <dcterms:created xsi:type="dcterms:W3CDTF">2021-01-25T09:08:41Z</dcterms:created>
  <dcterms:modified xsi:type="dcterms:W3CDTF">2021-01-25T10:20:26Z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