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4" y="1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89290-DCA8-433D-8964-2EAD56B17F78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1F97A-1841-4AF6-9B42-A6751604DC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019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55FBD-86AB-6B5B-B589-E49A6CCBE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16261B4-6CC0-6EC6-2064-BE294F9A5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F52849-39FE-0A00-36CE-0C5B5972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C6335-D094-4EE9-B1A8-EB0F409AA719}" type="datetime1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EE80FD-1BCF-C02F-FEF0-D565E842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F94C58-F046-002C-DDF4-429FFEBA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9436-1691-4AF0-B8DB-1E6AE856A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4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CB7CE-8315-438F-E218-00027000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DF6FC8-85E1-1937-B990-CED8C4F38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A9DC85-D14A-434D-ADB2-743C96C5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B127-C57D-4278-BB32-0E9B9C4B3204}" type="datetime1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7C41D0-26F9-3162-E279-45F06996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F2EF27-2EC6-957E-F50A-11ABF49E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9436-1691-4AF0-B8DB-1E6AE856A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409EA5-893D-A3B8-6A70-D5BBFE7FC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62438D-F207-4C53-8611-F3F813CF0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31C641-115F-1A1A-2630-DF1F47A97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61FDE-CB35-4859-8785-3DF64A098A3F}" type="datetime1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75C445-BBD1-808D-CEDA-80F2EF3C0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F98E82-1B15-A553-56C8-987FAD60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9436-1691-4AF0-B8DB-1E6AE856A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54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EF7F0-1852-190D-6B3B-82B42379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A1F50E-2E2E-B0F9-8B5A-126E69F7E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F3DA64-1C20-1104-13A0-2E6801CC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3C3DA-E90A-4BF7-B3D8-0FDFDA28E71E}" type="datetime1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C2F244-EE5A-2B0A-6E73-985742E5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681695-BE84-4AC3-55EE-797A0021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9436-1691-4AF0-B8DB-1E6AE856A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71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73E68D-9F22-8134-C383-C218FEA6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ED5AFF-9023-5E16-A46F-7107085E7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8085D7-8C3F-1F2E-5025-ACB5E899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1CEE-CD66-489B-8270-3829F8B0C213}" type="datetime1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A969B9-FF06-D9B3-304C-D964E6D9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B18C58-3E15-5185-B349-F08B812B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9436-1691-4AF0-B8DB-1E6AE856A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1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52F260-4B06-A99F-B5D6-0F8817FC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0AEFEB-B351-6C58-20F4-FD9B59DC1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485DDC-8A09-A347-8217-18FB02A7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BCB1B9-2792-92A3-E51F-A94F1D43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C8624-97CD-460E-915D-F03C2D97075B}" type="datetime1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F9F051-4CE6-5D4F-65DC-836B69CE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59F4D4-DC46-FDA1-F803-D3770860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9436-1691-4AF0-B8DB-1E6AE856A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77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1C553-EEF3-EC99-AF5B-FF2459D8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DCE193-A1CE-B5CD-6674-685C551F5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B63C8C-5055-1B0B-EF36-11E95C63A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992E2D-D3BA-4096-96B1-2BBAA6504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700ABED-5F81-B5A3-CDC6-960B157765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78971D1-6650-AB8B-C419-B1C7E36A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5352-AA5C-49DB-B9BB-C5FD60D4276B}" type="datetime1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81B7722-D139-A542-246B-093EC504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3921F3-82C3-7026-5833-D179B3C0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9436-1691-4AF0-B8DB-1E6AE856A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80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5C3C77-0FBA-1814-DFA1-F3BEE08F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D0C558-A091-5EE2-6061-1561DDE2D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3954C-3CE1-4090-A386-60ECDC62DCC4}" type="datetime1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CFADCA-083D-2161-1D46-9543AFD7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21461E8-8834-2C0E-988D-211D20BA4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9436-1691-4AF0-B8DB-1E6AE856A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39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DDC0B1-7B13-2F5B-FAE7-A9212D968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67EF-69A9-4B1E-9DD7-B8BE7496A58C}" type="datetime1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C88827-AC66-6DDF-168B-938B65C5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E7AD8B-39A1-02F3-E2C4-11730400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9436-1691-4AF0-B8DB-1E6AE856A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80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6915D2-E6D4-5712-AAB3-79A85E58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04BF9B-E237-824F-71DE-610037CB0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FEAD5A-13E5-B1DE-B314-FC949B79D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382CC2-DE8D-FEF0-3BFF-8484D888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E213-188D-412E-9DFF-C9682B2BEEAA}" type="datetime1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03797B-7DC0-44E9-548D-2D1BE6E3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465AE-0DF2-B0D9-AA4B-7E17C05F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9436-1691-4AF0-B8DB-1E6AE856A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11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85B239-4AE6-EDA5-1B07-3572629B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7FA400-F03B-5A9F-7D1A-986148165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CFC4BA-F336-4225-6729-DBBA2BF46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768903-3A54-4C64-CBFF-0FC53D9C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1A39-E88D-4333-87BD-4212FF55D9E4}" type="datetime1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644D9F-3C84-4426-DE7F-EFA86720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914AE2-3B45-D0D0-914B-B67B4FFB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9436-1691-4AF0-B8DB-1E6AE856A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91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464A19-C06E-1E02-52FC-38EE3061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A7A6ED-AA81-E3D9-D5E4-C25D5F0E0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171A77-D8E2-252B-98DD-22F9584DB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5CCB42-3F39-4442-AFB5-440AF8CB2217}" type="datetime1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734952-10C7-139F-1BA2-6D66F9095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0E99E9-889A-90D2-C1A6-5994A28F2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B9436-1691-4AF0-B8DB-1E6AE856A9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9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8492C-7F3C-8A9B-5884-3D1384BFE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経営数理解析研究室</a:t>
            </a:r>
            <a:br>
              <a:rPr kumimoji="1" lang="en-US" altLang="ja-JP" sz="4400" dirty="0"/>
            </a:br>
            <a:br>
              <a:rPr kumimoji="1" lang="en-US" altLang="ja-JP" dirty="0"/>
            </a:br>
            <a:r>
              <a:rPr kumimoji="1" lang="ja-JP" altLang="en-US" sz="3600" dirty="0"/>
              <a:t>「ネットワーク最適化を体験しよう！」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EAD8A1-7779-F159-BCBA-DD3591EA8890}"/>
              </a:ext>
            </a:extLst>
          </p:cNvPr>
          <p:cNvSpPr txBox="1"/>
          <p:nvPr/>
        </p:nvSpPr>
        <p:spPr>
          <a:xfrm>
            <a:off x="672223" y="834751"/>
            <a:ext cx="6021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最短経路と最大流の問題を解いてみよう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FEF3EA1-74F9-5F10-BA65-D892BB47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9436-1691-4AF0-B8DB-1E6AE856A9B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33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9B3082-8FCE-1DFB-75F1-9E944A3A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85114-C40B-D827-DA33-1DA24526E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ネットワーク最適化とは？</a:t>
            </a:r>
            <a:endParaRPr kumimoji="1" lang="en-US" altLang="ja-JP" dirty="0"/>
          </a:p>
          <a:p>
            <a:r>
              <a:rPr lang="ja-JP" altLang="en-US" dirty="0"/>
              <a:t>最短経路問題を解いてみよう！</a:t>
            </a:r>
            <a:endParaRPr lang="en-US" altLang="ja-JP" dirty="0"/>
          </a:p>
          <a:p>
            <a:r>
              <a:rPr kumimoji="1" lang="ja-JP" altLang="en-US" dirty="0"/>
              <a:t>最大流問題を解いてみよう！</a:t>
            </a:r>
            <a:endParaRPr kumimoji="1" lang="en-US" altLang="ja-JP" dirty="0"/>
          </a:p>
          <a:p>
            <a:r>
              <a:rPr lang="ja-JP" altLang="en-US" dirty="0"/>
              <a:t>自作のグラフで問題を解いてみよう！</a:t>
            </a:r>
            <a:endParaRPr lang="en-US" altLang="ja-JP" dirty="0"/>
          </a:p>
          <a:p>
            <a:r>
              <a:rPr kumimoji="1" lang="ja-JP" altLang="en-US" dirty="0"/>
              <a:t>まとめ・質疑応答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606907-406D-B4EC-AE7A-71D5A9C8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9436-1691-4AF0-B8DB-1E6AE856A9B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33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6191C1-8898-CF65-E689-B0B53DC0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ネットワーク最適化とは？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5B184-E0A0-93C7-AC42-4F1BF545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3C2626-CF14-BC86-C8E6-924E2521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9436-1691-4AF0-B8DB-1E6AE856A9B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78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6B114-B2D7-2268-5598-7EC25D68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問題回答用アプリ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7DF8625-3F2B-8CD7-FE1D-06E15013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9436-1691-4AF0-B8DB-1E6AE856A9BA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6" name="図 5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F742BA44-4BD5-D193-1D90-3FB2EF9B1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607" y="2050054"/>
            <a:ext cx="3245593" cy="324559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78E4AC-41D8-E581-E08B-1D3CE60B0B35}"/>
              </a:ext>
            </a:extLst>
          </p:cNvPr>
          <p:cNvSpPr txBox="1"/>
          <p:nvPr/>
        </p:nvSpPr>
        <p:spPr>
          <a:xfrm>
            <a:off x="7312058" y="5470347"/>
            <a:ext cx="209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問題回答用アプリ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8A92D4-0407-6868-2A50-B54FC9FDE2FF}"/>
              </a:ext>
            </a:extLst>
          </p:cNvPr>
          <p:cNvSpPr txBox="1"/>
          <p:nvPr/>
        </p:nvSpPr>
        <p:spPr>
          <a:xfrm>
            <a:off x="5562600" y="60427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https://2025oc-mfgwbrbjsejggqluq34dhe.streamlit.app/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937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F3669-6DF1-C235-DE57-4E2E1DE1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最短経路問題を解いてみよう！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9E0D97-D59D-0856-BEFE-D3D4AD53A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最短経路問題とは？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82A96C-2EC4-E5E9-3284-C3767F3E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9436-1691-4AF0-B8DB-1E6AE856A9B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4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03AB9-194F-F4F3-BDFF-EFBFD429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最大流問題を解いてみよう！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192437-DA3B-6D3A-5BDF-D151BCE31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最大流問題とは？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E6CD26-5AB9-35E0-7A7A-F55FE20F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9436-1691-4AF0-B8DB-1E6AE856A9BA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41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1DBFBE-BCE8-9BA5-F4EE-CB3C73A6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自作のグラフで問題を解いてみよう！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914C57-C2F9-A904-6E0C-12F9CE394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54D592-2BD4-ADCB-4A38-3A2BAAC5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9436-1691-4AF0-B8DB-1E6AE856A9BA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7212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94D0FC-8139-C928-ECD0-09C118232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まとめ・質疑応答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B3FCDB-12CB-CF9F-C364-129373C0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F7E099-1CA4-41D7-B48E-975AE223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9436-1691-4AF0-B8DB-1E6AE856A9BA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73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121</Words>
  <Application>Microsoft Office PowerPoint</Application>
  <PresentationFormat>ワイド画面</PresentationFormat>
  <Paragraphs>26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経営数理解析研究室  「ネットワーク最適化を体験しよう！」</vt:lpstr>
      <vt:lpstr>発表の流れ</vt:lpstr>
      <vt:lpstr>ネットワーク最適化とは？</vt:lpstr>
      <vt:lpstr>問題回答用アプリ</vt:lpstr>
      <vt:lpstr>最短経路問題を解いてみよう！</vt:lpstr>
      <vt:lpstr>最大流問題を解いてみよう！</vt:lpstr>
      <vt:lpstr>自作のグラフで問題を解いてみよう！</vt:lpstr>
      <vt:lpstr>まとめ・質疑応答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修弥 熊田</dc:creator>
  <cp:lastModifiedBy>修弥 熊田</cp:lastModifiedBy>
  <cp:revision>2</cp:revision>
  <dcterms:created xsi:type="dcterms:W3CDTF">2025-07-15T03:02:21Z</dcterms:created>
  <dcterms:modified xsi:type="dcterms:W3CDTF">2025-07-15T06:17:50Z</dcterms:modified>
</cp:coreProperties>
</file>