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media/image23.jpeg" ContentType="image/jpeg"/>
  <Override PartName="/ppt/media/image20.jpeg" ContentType="image/jpeg"/>
  <Override PartName="/ppt/media/image19.png" ContentType="image/png"/>
  <Override PartName="/ppt/media/image14.png" ContentType="image/png"/>
  <Override PartName="/ppt/media/image13.png" ContentType="image/png"/>
  <Override PartName="/ppt/media/image12.png" ContentType="image/png"/>
  <Override PartName="/ppt/media/image11.png" ContentType="image/png"/>
  <Override PartName="/ppt/media/image10.png" ContentType="image/png"/>
  <Override PartName="/ppt/media/image8.png" ContentType="image/png"/>
  <Override PartName="/ppt/media/image9.png" ContentType="image/png"/>
  <Override PartName="/ppt/media/image18.png" ContentType="image/png"/>
  <Override PartName="/ppt/media/image7.jpeg" ContentType="image/jpeg"/>
  <Override PartName="/ppt/media/image6.png" ContentType="image/png"/>
  <Override PartName="/ppt/media/image5.png" ContentType="image/png"/>
  <Override PartName="/ppt/media/image22.jpeg" ContentType="image/jpeg"/>
  <Override PartName="/ppt/media/image4.png" ContentType="image/png"/>
  <Override PartName="/ppt/media/image21.jpeg" ContentType="image/jpeg"/>
  <Override PartName="/ppt/media/image17.png" ContentType="image/png"/>
  <Override PartName="/ppt/media/image3.png" ContentType="image/png"/>
  <Override PartName="/ppt/media/image16.png" ContentType="image/png"/>
  <Override PartName="/ppt/media/image2.png" ContentType="image/png"/>
  <Override PartName="/ppt/media/image15.png" ContentType="image/png"/>
  <Override PartName="/ppt/media/image24.png" ContentType="image/png"/>
  <Override PartName="/ppt/media/image1.png" ContentType="image/png"/>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7315200" cy="41148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5760" y="164160"/>
            <a:ext cx="6583320" cy="686880"/>
          </a:xfrm>
          <a:prstGeom prst="rect">
            <a:avLst/>
          </a:prstGeom>
        </p:spPr>
        <p:txBody>
          <a:bodyPr wrap="none" lIns="0" rIns="0" tIns="0" bIns="0" anchor="ctr"/>
          <a:p>
            <a:pPr algn="ctr"/>
            <a:endParaRPr/>
          </a:p>
        </p:txBody>
      </p:sp>
      <p:sp>
        <p:nvSpPr>
          <p:cNvPr id="31" name="PlaceHolder 2"/>
          <p:cNvSpPr>
            <a:spLocks noGrp="1"/>
          </p:cNvSpPr>
          <p:nvPr>
            <p:ph type="body"/>
          </p:nvPr>
        </p:nvSpPr>
        <p:spPr>
          <a:xfrm>
            <a:off x="365760" y="962640"/>
            <a:ext cx="6583320" cy="1137960"/>
          </a:xfrm>
          <a:prstGeom prst="rect">
            <a:avLst/>
          </a:prstGeom>
        </p:spPr>
        <p:txBody>
          <a:bodyPr wrap="none" lIns="0" rIns="0" tIns="0" bIns="0"/>
          <a:p>
            <a:endParaRPr/>
          </a:p>
        </p:txBody>
      </p:sp>
      <p:sp>
        <p:nvSpPr>
          <p:cNvPr id="32" name="PlaceHolder 3"/>
          <p:cNvSpPr>
            <a:spLocks noGrp="1"/>
          </p:cNvSpPr>
          <p:nvPr>
            <p:ph type="body"/>
          </p:nvPr>
        </p:nvSpPr>
        <p:spPr>
          <a:xfrm>
            <a:off x="365760" y="2208960"/>
            <a:ext cx="6583320" cy="1137960"/>
          </a:xfrm>
          <a:prstGeom prst="rect">
            <a:avLst/>
          </a:prstGeom>
        </p:spPr>
        <p:txBody>
          <a:bodyPr wrap="none"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65760" y="164160"/>
            <a:ext cx="6583320" cy="686880"/>
          </a:xfrm>
          <a:prstGeom prst="rect">
            <a:avLst/>
          </a:prstGeom>
        </p:spPr>
        <p:txBody>
          <a:bodyPr wrap="none" lIns="0" rIns="0" tIns="0" bIns="0" anchor="ctr"/>
          <a:p>
            <a:pPr algn="ctr"/>
            <a:endParaRPr/>
          </a:p>
        </p:txBody>
      </p:sp>
      <p:sp>
        <p:nvSpPr>
          <p:cNvPr id="34" name="PlaceHolder 2"/>
          <p:cNvSpPr>
            <a:spLocks noGrp="1"/>
          </p:cNvSpPr>
          <p:nvPr>
            <p:ph type="body"/>
          </p:nvPr>
        </p:nvSpPr>
        <p:spPr>
          <a:xfrm>
            <a:off x="365760" y="962640"/>
            <a:ext cx="3212640" cy="1137960"/>
          </a:xfrm>
          <a:prstGeom prst="rect">
            <a:avLst/>
          </a:prstGeom>
        </p:spPr>
        <p:txBody>
          <a:bodyPr wrap="none" lIns="0" rIns="0" tIns="0" bIns="0"/>
          <a:p>
            <a:endParaRPr/>
          </a:p>
        </p:txBody>
      </p:sp>
      <p:sp>
        <p:nvSpPr>
          <p:cNvPr id="35" name="PlaceHolder 3"/>
          <p:cNvSpPr>
            <a:spLocks noGrp="1"/>
          </p:cNvSpPr>
          <p:nvPr>
            <p:ph type="body"/>
          </p:nvPr>
        </p:nvSpPr>
        <p:spPr>
          <a:xfrm>
            <a:off x="3739320" y="962640"/>
            <a:ext cx="3212640" cy="1137960"/>
          </a:xfrm>
          <a:prstGeom prst="rect">
            <a:avLst/>
          </a:prstGeom>
        </p:spPr>
        <p:txBody>
          <a:bodyPr wrap="none" lIns="0" rIns="0" tIns="0" bIns="0"/>
          <a:p>
            <a:endParaRPr/>
          </a:p>
        </p:txBody>
      </p:sp>
      <p:sp>
        <p:nvSpPr>
          <p:cNvPr id="36" name="PlaceHolder 4"/>
          <p:cNvSpPr>
            <a:spLocks noGrp="1"/>
          </p:cNvSpPr>
          <p:nvPr>
            <p:ph type="body"/>
          </p:nvPr>
        </p:nvSpPr>
        <p:spPr>
          <a:xfrm>
            <a:off x="3739320" y="2208960"/>
            <a:ext cx="3212640" cy="1137960"/>
          </a:xfrm>
          <a:prstGeom prst="rect">
            <a:avLst/>
          </a:prstGeom>
        </p:spPr>
        <p:txBody>
          <a:bodyPr wrap="none" lIns="0" rIns="0" tIns="0" bIns="0"/>
          <a:p>
            <a:endParaRPr/>
          </a:p>
        </p:txBody>
      </p:sp>
      <p:sp>
        <p:nvSpPr>
          <p:cNvPr id="37" name="PlaceHolder 5"/>
          <p:cNvSpPr>
            <a:spLocks noGrp="1"/>
          </p:cNvSpPr>
          <p:nvPr>
            <p:ph type="body"/>
          </p:nvPr>
        </p:nvSpPr>
        <p:spPr>
          <a:xfrm>
            <a:off x="365760" y="2208960"/>
            <a:ext cx="3212640" cy="1137960"/>
          </a:xfrm>
          <a:prstGeom prst="rect">
            <a:avLst/>
          </a:prstGeom>
        </p:spPr>
        <p:txBody>
          <a:bodyPr wrap="none"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65760" y="164160"/>
            <a:ext cx="6583320" cy="686880"/>
          </a:xfrm>
          <a:prstGeom prst="rect">
            <a:avLst/>
          </a:prstGeom>
        </p:spPr>
        <p:txBody>
          <a:bodyPr wrap="none" lIns="0" rIns="0" tIns="0" bIns="0" anchor="ctr"/>
          <a:p>
            <a:pPr algn="ctr"/>
            <a:endParaRPr/>
          </a:p>
        </p:txBody>
      </p:sp>
      <p:sp>
        <p:nvSpPr>
          <p:cNvPr id="39" name="PlaceHolder 2"/>
          <p:cNvSpPr>
            <a:spLocks noGrp="1"/>
          </p:cNvSpPr>
          <p:nvPr>
            <p:ph type="body"/>
          </p:nvPr>
        </p:nvSpPr>
        <p:spPr>
          <a:xfrm>
            <a:off x="365760" y="962640"/>
            <a:ext cx="6583320" cy="2386080"/>
          </a:xfrm>
          <a:prstGeom prst="rect">
            <a:avLst/>
          </a:prstGeom>
        </p:spPr>
        <p:txBody>
          <a:bodyPr wrap="none" lIns="0" rIns="0" tIns="0" bIns="0"/>
          <a:p>
            <a:endParaRPr/>
          </a:p>
        </p:txBody>
      </p:sp>
      <p:sp>
        <p:nvSpPr>
          <p:cNvPr id="40" name="PlaceHolder 3"/>
          <p:cNvSpPr>
            <a:spLocks noGrp="1"/>
          </p:cNvSpPr>
          <p:nvPr>
            <p:ph type="body"/>
          </p:nvPr>
        </p:nvSpPr>
        <p:spPr>
          <a:xfrm>
            <a:off x="365760" y="962640"/>
            <a:ext cx="6583320" cy="2386080"/>
          </a:xfrm>
          <a:prstGeom prst="rect">
            <a:avLst/>
          </a:prstGeom>
        </p:spPr>
        <p:txBody>
          <a:bodyPr wrap="none" lIns="0" rIns="0" tIns="0" bIns="0"/>
          <a:p>
            <a:endParaRPr/>
          </a:p>
        </p:txBody>
      </p:sp>
      <p:pic>
        <p:nvPicPr>
          <p:cNvPr id="41" name="" descr=""/>
          <p:cNvPicPr/>
          <p:nvPr/>
        </p:nvPicPr>
        <p:blipFill>
          <a:blip r:embed="rId2"/>
          <a:stretch>
            <a:fillRect/>
          </a:stretch>
        </p:blipFill>
        <p:spPr>
          <a:xfrm>
            <a:off x="2161800" y="962640"/>
            <a:ext cx="2990520" cy="2386080"/>
          </a:xfrm>
          <a:prstGeom prst="rect">
            <a:avLst/>
          </a:prstGeom>
          <a:ln>
            <a:noFill/>
          </a:ln>
        </p:spPr>
      </p:pic>
      <p:pic>
        <p:nvPicPr>
          <p:cNvPr id="42" name="" descr=""/>
          <p:cNvPicPr/>
          <p:nvPr/>
        </p:nvPicPr>
        <p:blipFill>
          <a:blip r:embed="rId3"/>
          <a:stretch>
            <a:fillRect/>
          </a:stretch>
        </p:blipFill>
        <p:spPr>
          <a:xfrm>
            <a:off x="2161800" y="962640"/>
            <a:ext cx="2990520" cy="23860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65760" y="164160"/>
            <a:ext cx="6583320" cy="686880"/>
          </a:xfrm>
          <a:prstGeom prst="rect">
            <a:avLst/>
          </a:prstGeom>
        </p:spPr>
        <p:txBody>
          <a:bodyPr wrap="none" lIns="0" rIns="0" tIns="0" bIns="0" anchor="ctr"/>
          <a:p>
            <a:pPr algn="ctr"/>
            <a:endParaRPr/>
          </a:p>
        </p:txBody>
      </p:sp>
      <p:sp>
        <p:nvSpPr>
          <p:cNvPr id="10" name="PlaceHolder 2"/>
          <p:cNvSpPr>
            <a:spLocks noGrp="1"/>
          </p:cNvSpPr>
          <p:nvPr>
            <p:ph type="subTitle"/>
          </p:nvPr>
        </p:nvSpPr>
        <p:spPr>
          <a:xfrm>
            <a:off x="365760" y="962640"/>
            <a:ext cx="6583320" cy="2386440"/>
          </a:xfrm>
          <a:prstGeom prst="rect">
            <a:avLst/>
          </a:prstGeom>
        </p:spPr>
        <p:txBody>
          <a:bodyPr wrap="none"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65760" y="164160"/>
            <a:ext cx="6583320" cy="686880"/>
          </a:xfrm>
          <a:prstGeom prst="rect">
            <a:avLst/>
          </a:prstGeom>
        </p:spPr>
        <p:txBody>
          <a:bodyPr wrap="none" lIns="0" rIns="0" tIns="0" bIns="0" anchor="ctr"/>
          <a:p>
            <a:pPr algn="ctr"/>
            <a:endParaRPr/>
          </a:p>
        </p:txBody>
      </p:sp>
      <p:sp>
        <p:nvSpPr>
          <p:cNvPr id="12" name="PlaceHolder 2"/>
          <p:cNvSpPr>
            <a:spLocks noGrp="1"/>
          </p:cNvSpPr>
          <p:nvPr>
            <p:ph type="body"/>
          </p:nvPr>
        </p:nvSpPr>
        <p:spPr>
          <a:xfrm>
            <a:off x="365760" y="962640"/>
            <a:ext cx="6583320" cy="2386080"/>
          </a:xfrm>
          <a:prstGeom prst="rect">
            <a:avLst/>
          </a:prstGeom>
        </p:spPr>
        <p:txBody>
          <a:bodyPr wrap="none"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65760" y="164160"/>
            <a:ext cx="6583320" cy="686880"/>
          </a:xfrm>
          <a:prstGeom prst="rect">
            <a:avLst/>
          </a:prstGeom>
        </p:spPr>
        <p:txBody>
          <a:bodyPr wrap="none" lIns="0" rIns="0" tIns="0" bIns="0" anchor="ctr"/>
          <a:p>
            <a:pPr algn="ctr"/>
            <a:endParaRPr/>
          </a:p>
        </p:txBody>
      </p:sp>
      <p:sp>
        <p:nvSpPr>
          <p:cNvPr id="14" name="PlaceHolder 2"/>
          <p:cNvSpPr>
            <a:spLocks noGrp="1"/>
          </p:cNvSpPr>
          <p:nvPr>
            <p:ph type="body"/>
          </p:nvPr>
        </p:nvSpPr>
        <p:spPr>
          <a:xfrm>
            <a:off x="365760" y="962640"/>
            <a:ext cx="3212640" cy="2386080"/>
          </a:xfrm>
          <a:prstGeom prst="rect">
            <a:avLst/>
          </a:prstGeom>
        </p:spPr>
        <p:txBody>
          <a:bodyPr wrap="none" lIns="0" rIns="0" tIns="0" bIns="0"/>
          <a:p>
            <a:endParaRPr/>
          </a:p>
        </p:txBody>
      </p:sp>
      <p:sp>
        <p:nvSpPr>
          <p:cNvPr id="15" name="PlaceHolder 3"/>
          <p:cNvSpPr>
            <a:spLocks noGrp="1"/>
          </p:cNvSpPr>
          <p:nvPr>
            <p:ph type="body"/>
          </p:nvPr>
        </p:nvSpPr>
        <p:spPr>
          <a:xfrm>
            <a:off x="3739320" y="962640"/>
            <a:ext cx="3212640" cy="2386080"/>
          </a:xfrm>
          <a:prstGeom prst="rect">
            <a:avLst/>
          </a:prstGeom>
        </p:spPr>
        <p:txBody>
          <a:bodyPr wrap="none"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65760" y="164160"/>
            <a:ext cx="6583320" cy="686880"/>
          </a:xfrm>
          <a:prstGeom prst="rect">
            <a:avLst/>
          </a:prstGeom>
        </p:spPr>
        <p:txBody>
          <a:bodyPr wrap="none"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65760" y="164160"/>
            <a:ext cx="6583320" cy="3183840"/>
          </a:xfrm>
          <a:prstGeom prst="rect">
            <a:avLst/>
          </a:prstGeom>
        </p:spPr>
        <p:txBody>
          <a:bodyPr wrap="none"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65760" y="164160"/>
            <a:ext cx="6583320" cy="686880"/>
          </a:xfrm>
          <a:prstGeom prst="rect">
            <a:avLst/>
          </a:prstGeom>
        </p:spPr>
        <p:txBody>
          <a:bodyPr wrap="none" lIns="0" rIns="0" tIns="0" bIns="0" anchor="ctr"/>
          <a:p>
            <a:pPr algn="ctr"/>
            <a:endParaRPr/>
          </a:p>
        </p:txBody>
      </p:sp>
      <p:sp>
        <p:nvSpPr>
          <p:cNvPr id="19" name="PlaceHolder 2"/>
          <p:cNvSpPr>
            <a:spLocks noGrp="1"/>
          </p:cNvSpPr>
          <p:nvPr>
            <p:ph type="body"/>
          </p:nvPr>
        </p:nvSpPr>
        <p:spPr>
          <a:xfrm>
            <a:off x="365760" y="962640"/>
            <a:ext cx="3212640" cy="1137960"/>
          </a:xfrm>
          <a:prstGeom prst="rect">
            <a:avLst/>
          </a:prstGeom>
        </p:spPr>
        <p:txBody>
          <a:bodyPr wrap="none" lIns="0" rIns="0" tIns="0" bIns="0"/>
          <a:p>
            <a:endParaRPr/>
          </a:p>
        </p:txBody>
      </p:sp>
      <p:sp>
        <p:nvSpPr>
          <p:cNvPr id="20" name="PlaceHolder 3"/>
          <p:cNvSpPr>
            <a:spLocks noGrp="1"/>
          </p:cNvSpPr>
          <p:nvPr>
            <p:ph type="body"/>
          </p:nvPr>
        </p:nvSpPr>
        <p:spPr>
          <a:xfrm>
            <a:off x="365760" y="2208960"/>
            <a:ext cx="3212640" cy="1137960"/>
          </a:xfrm>
          <a:prstGeom prst="rect">
            <a:avLst/>
          </a:prstGeom>
        </p:spPr>
        <p:txBody>
          <a:bodyPr wrap="none" lIns="0" rIns="0" tIns="0" bIns="0"/>
          <a:p>
            <a:endParaRPr/>
          </a:p>
        </p:txBody>
      </p:sp>
      <p:sp>
        <p:nvSpPr>
          <p:cNvPr id="21" name="PlaceHolder 4"/>
          <p:cNvSpPr>
            <a:spLocks noGrp="1"/>
          </p:cNvSpPr>
          <p:nvPr>
            <p:ph type="body"/>
          </p:nvPr>
        </p:nvSpPr>
        <p:spPr>
          <a:xfrm>
            <a:off x="3739320" y="962640"/>
            <a:ext cx="3212640" cy="2386080"/>
          </a:xfrm>
          <a:prstGeom prst="rect">
            <a:avLst/>
          </a:prstGeom>
        </p:spPr>
        <p:txBody>
          <a:bodyPr wrap="none"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65760" y="164160"/>
            <a:ext cx="6583320" cy="686880"/>
          </a:xfrm>
          <a:prstGeom prst="rect">
            <a:avLst/>
          </a:prstGeom>
        </p:spPr>
        <p:txBody>
          <a:bodyPr wrap="none" lIns="0" rIns="0" tIns="0" bIns="0" anchor="ctr"/>
          <a:p>
            <a:pPr algn="ctr"/>
            <a:endParaRPr/>
          </a:p>
        </p:txBody>
      </p:sp>
      <p:sp>
        <p:nvSpPr>
          <p:cNvPr id="23" name="PlaceHolder 2"/>
          <p:cNvSpPr>
            <a:spLocks noGrp="1"/>
          </p:cNvSpPr>
          <p:nvPr>
            <p:ph type="body"/>
          </p:nvPr>
        </p:nvSpPr>
        <p:spPr>
          <a:xfrm>
            <a:off x="365760" y="962640"/>
            <a:ext cx="3212640" cy="2386080"/>
          </a:xfrm>
          <a:prstGeom prst="rect">
            <a:avLst/>
          </a:prstGeom>
        </p:spPr>
        <p:txBody>
          <a:bodyPr wrap="none" lIns="0" rIns="0" tIns="0" bIns="0"/>
          <a:p>
            <a:endParaRPr/>
          </a:p>
        </p:txBody>
      </p:sp>
      <p:sp>
        <p:nvSpPr>
          <p:cNvPr id="24" name="PlaceHolder 3"/>
          <p:cNvSpPr>
            <a:spLocks noGrp="1"/>
          </p:cNvSpPr>
          <p:nvPr>
            <p:ph type="body"/>
          </p:nvPr>
        </p:nvSpPr>
        <p:spPr>
          <a:xfrm>
            <a:off x="3739320" y="962640"/>
            <a:ext cx="3212640" cy="1137960"/>
          </a:xfrm>
          <a:prstGeom prst="rect">
            <a:avLst/>
          </a:prstGeom>
        </p:spPr>
        <p:txBody>
          <a:bodyPr wrap="none" lIns="0" rIns="0" tIns="0" bIns="0"/>
          <a:p>
            <a:endParaRPr/>
          </a:p>
        </p:txBody>
      </p:sp>
      <p:sp>
        <p:nvSpPr>
          <p:cNvPr id="25" name="PlaceHolder 4"/>
          <p:cNvSpPr>
            <a:spLocks noGrp="1"/>
          </p:cNvSpPr>
          <p:nvPr>
            <p:ph type="body"/>
          </p:nvPr>
        </p:nvSpPr>
        <p:spPr>
          <a:xfrm>
            <a:off x="3739320" y="2208960"/>
            <a:ext cx="3212640" cy="1137960"/>
          </a:xfrm>
          <a:prstGeom prst="rect">
            <a:avLst/>
          </a:prstGeom>
        </p:spPr>
        <p:txBody>
          <a:bodyPr wrap="none"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65760" y="164160"/>
            <a:ext cx="6583320" cy="686880"/>
          </a:xfrm>
          <a:prstGeom prst="rect">
            <a:avLst/>
          </a:prstGeom>
        </p:spPr>
        <p:txBody>
          <a:bodyPr wrap="none" lIns="0" rIns="0" tIns="0" bIns="0" anchor="ctr"/>
          <a:p>
            <a:pPr algn="ctr"/>
            <a:endParaRPr/>
          </a:p>
        </p:txBody>
      </p:sp>
      <p:sp>
        <p:nvSpPr>
          <p:cNvPr id="27" name="PlaceHolder 2"/>
          <p:cNvSpPr>
            <a:spLocks noGrp="1"/>
          </p:cNvSpPr>
          <p:nvPr>
            <p:ph type="body"/>
          </p:nvPr>
        </p:nvSpPr>
        <p:spPr>
          <a:xfrm>
            <a:off x="365760" y="962640"/>
            <a:ext cx="3212640" cy="1137960"/>
          </a:xfrm>
          <a:prstGeom prst="rect">
            <a:avLst/>
          </a:prstGeom>
        </p:spPr>
        <p:txBody>
          <a:bodyPr wrap="none" lIns="0" rIns="0" tIns="0" bIns="0"/>
          <a:p>
            <a:endParaRPr/>
          </a:p>
        </p:txBody>
      </p:sp>
      <p:sp>
        <p:nvSpPr>
          <p:cNvPr id="28" name="PlaceHolder 3"/>
          <p:cNvSpPr>
            <a:spLocks noGrp="1"/>
          </p:cNvSpPr>
          <p:nvPr>
            <p:ph type="body"/>
          </p:nvPr>
        </p:nvSpPr>
        <p:spPr>
          <a:xfrm>
            <a:off x="3739320" y="962640"/>
            <a:ext cx="3212640" cy="1137960"/>
          </a:xfrm>
          <a:prstGeom prst="rect">
            <a:avLst/>
          </a:prstGeom>
        </p:spPr>
        <p:txBody>
          <a:bodyPr wrap="none" lIns="0" rIns="0" tIns="0" bIns="0"/>
          <a:p>
            <a:endParaRPr/>
          </a:p>
        </p:txBody>
      </p:sp>
      <p:sp>
        <p:nvSpPr>
          <p:cNvPr id="29" name="PlaceHolder 4"/>
          <p:cNvSpPr>
            <a:spLocks noGrp="1"/>
          </p:cNvSpPr>
          <p:nvPr>
            <p:ph type="body"/>
          </p:nvPr>
        </p:nvSpPr>
        <p:spPr>
          <a:xfrm>
            <a:off x="365760" y="2208960"/>
            <a:ext cx="6583320" cy="1137960"/>
          </a:xfrm>
          <a:prstGeom prst="rect">
            <a:avLst/>
          </a:prstGeom>
        </p:spPr>
        <p:txBody>
          <a:bodyPr wrap="none"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3940920"/>
            <a:ext cx="7309800" cy="168480"/>
          </a:xfrm>
          <a:prstGeom prst="rect">
            <a:avLst/>
          </a:prstGeom>
          <a:solidFill>
            <a:srgbClr val="f2f2f2"/>
          </a:solidFill>
          <a:ln w="25560">
            <a:noFill/>
          </a:ln>
        </p:spPr>
      </p:sp>
      <p:pic>
        <p:nvPicPr>
          <p:cNvPr id="1" name="Picture 6" descr=""/>
          <p:cNvPicPr/>
          <p:nvPr/>
        </p:nvPicPr>
        <p:blipFill>
          <a:blip r:embed="rId2"/>
          <a:stretch>
            <a:fillRect/>
          </a:stretch>
        </p:blipFill>
        <p:spPr>
          <a:xfrm>
            <a:off x="6290640" y="3964680"/>
            <a:ext cx="890640" cy="121320"/>
          </a:xfrm>
          <a:prstGeom prst="rect">
            <a:avLst/>
          </a:prstGeom>
          <a:ln>
            <a:noFill/>
          </a:ln>
        </p:spPr>
      </p:pic>
      <p:sp>
        <p:nvSpPr>
          <p:cNvPr id="2" name="CustomShape 2"/>
          <p:cNvSpPr/>
          <p:nvPr/>
        </p:nvSpPr>
        <p:spPr>
          <a:xfrm>
            <a:off x="-195480" y="3951000"/>
            <a:ext cx="702720" cy="147960"/>
          </a:xfrm>
          <a:prstGeom prst="rect">
            <a:avLst/>
          </a:prstGeom>
          <a:noFill/>
          <a:ln>
            <a:noFill/>
          </a:ln>
        </p:spPr>
        <p:txBody>
          <a:bodyPr wrap="none" lIns="0" rIns="0" tIns="0" bIns="0" anchor="ctr"/>
          <a:p>
            <a:pPr>
              <a:lnSpc>
                <a:spcPct val="100000"/>
              </a:lnSpc>
            </a:pPr>
            <a:fld id="{C74203D2-8016-4352-8D3D-5344413594D5}" type="slidenum">
              <a:rPr lang="en-IN" sz="1000">
                <a:solidFill>
                  <a:srgbClr val="1f1a17"/>
                </a:solidFill>
                <a:latin typeface="Century Gothic"/>
              </a:rPr>
              <a:t>&lt;number&gt;</a:t>
            </a:fld>
            <a:endParaRPr/>
          </a:p>
        </p:txBody>
      </p:sp>
      <p:sp>
        <p:nvSpPr>
          <p:cNvPr id="3" name="Line 3"/>
          <p:cNvSpPr/>
          <p:nvPr/>
        </p:nvSpPr>
        <p:spPr>
          <a:xfrm>
            <a:off x="124560" y="457200"/>
            <a:ext cx="5852160" cy="0"/>
          </a:xfrm>
          <a:prstGeom prst="line">
            <a:avLst/>
          </a:prstGeom>
          <a:ln w="38160">
            <a:solidFill>
              <a:srgbClr val="ff8500"/>
            </a:solidFill>
            <a:round/>
          </a:ln>
        </p:spPr>
      </p:sp>
      <p:sp>
        <p:nvSpPr>
          <p:cNvPr id="4" name="Line 4"/>
          <p:cNvSpPr/>
          <p:nvPr/>
        </p:nvSpPr>
        <p:spPr>
          <a:xfrm>
            <a:off x="6001560" y="457200"/>
            <a:ext cx="1188720" cy="0"/>
          </a:xfrm>
          <a:prstGeom prst="line">
            <a:avLst/>
          </a:prstGeom>
          <a:ln w="38160">
            <a:solidFill>
              <a:srgbClr val="0093dd"/>
            </a:solidFill>
            <a:round/>
          </a:ln>
        </p:spPr>
      </p:sp>
      <p:sp>
        <p:nvSpPr>
          <p:cNvPr id="5" name="Line 5"/>
          <p:cNvSpPr/>
          <p:nvPr/>
        </p:nvSpPr>
        <p:spPr>
          <a:xfrm>
            <a:off x="128160" y="3886200"/>
            <a:ext cx="5852160" cy="0"/>
          </a:xfrm>
          <a:prstGeom prst="line">
            <a:avLst/>
          </a:prstGeom>
          <a:ln w="38160">
            <a:solidFill>
              <a:srgbClr val="0093dd"/>
            </a:solidFill>
            <a:round/>
          </a:ln>
        </p:spPr>
      </p:sp>
      <p:sp>
        <p:nvSpPr>
          <p:cNvPr id="6" name="Line 6"/>
          <p:cNvSpPr/>
          <p:nvPr/>
        </p:nvSpPr>
        <p:spPr>
          <a:xfrm>
            <a:off x="5997960" y="3886200"/>
            <a:ext cx="1188720" cy="0"/>
          </a:xfrm>
          <a:prstGeom prst="line">
            <a:avLst/>
          </a:prstGeom>
          <a:ln w="38160">
            <a:solidFill>
              <a:srgbClr val="ff8500"/>
            </a:solidFill>
            <a:round/>
          </a:ln>
        </p:spPr>
      </p:sp>
      <p:sp>
        <p:nvSpPr>
          <p:cNvPr id="7" name="PlaceHolder 7"/>
          <p:cNvSpPr>
            <a:spLocks noGrp="1"/>
          </p:cNvSpPr>
          <p:nvPr>
            <p:ph type="title"/>
          </p:nvPr>
        </p:nvSpPr>
        <p:spPr>
          <a:xfrm>
            <a:off x="365760" y="164160"/>
            <a:ext cx="6583320" cy="686520"/>
          </a:xfrm>
          <a:prstGeom prst="rect">
            <a:avLst/>
          </a:prstGeom>
        </p:spPr>
        <p:txBody>
          <a:bodyPr wrap="none" lIns="0" rIns="0" tIns="0" bIns="0" anchor="ctr"/>
          <a:p>
            <a:pPr algn="ctr"/>
            <a:r>
              <a:rPr lang="en-IN"/>
              <a:t>Click to edit the title text format</a:t>
            </a:r>
            <a:endParaRPr/>
          </a:p>
        </p:txBody>
      </p:sp>
      <p:sp>
        <p:nvSpPr>
          <p:cNvPr id="8" name="PlaceHolder 8"/>
          <p:cNvSpPr>
            <a:spLocks noGrp="1"/>
          </p:cNvSpPr>
          <p:nvPr>
            <p:ph type="body"/>
          </p:nvPr>
        </p:nvSpPr>
        <p:spPr>
          <a:xfrm>
            <a:off x="365760" y="962640"/>
            <a:ext cx="6583320" cy="2386080"/>
          </a:xfrm>
          <a:prstGeom prst="rect">
            <a:avLst/>
          </a:prstGeom>
        </p:spPr>
        <p:txBody>
          <a:bodyPr wrap="none" lIns="0" rIns="0" tIns="0" bIns="0"/>
          <a:p>
            <a:pPr>
              <a:buSzPct val="25000"/>
              <a:buFont typeface="StarSymbol"/>
              <a:buChar char=""/>
            </a:pPr>
            <a:r>
              <a:rPr lang="en-IN"/>
              <a:t>Click to edit the outline text format</a:t>
            </a:r>
            <a:endParaRPr/>
          </a:p>
          <a:p>
            <a:pPr lvl="1">
              <a:buSzPct val="25000"/>
              <a:buFont typeface="StarSymbol"/>
              <a:buChar char=""/>
            </a:pPr>
            <a:r>
              <a:rPr lang="en-IN"/>
              <a:t>Second Outline Level</a:t>
            </a:r>
            <a:endParaRPr/>
          </a:p>
          <a:p>
            <a:pPr lvl="2">
              <a:buSzPct val="25000"/>
              <a:buFont typeface="StarSymbol"/>
              <a:buChar char=""/>
            </a:pPr>
            <a:r>
              <a:rPr lang="en-IN"/>
              <a:t>Third Outline Level</a:t>
            </a:r>
            <a:endParaRPr/>
          </a:p>
          <a:p>
            <a:pPr lvl="3">
              <a:buSzPct val="25000"/>
              <a:buFont typeface="StarSymbol"/>
              <a:buChar char=""/>
            </a:pPr>
            <a:r>
              <a:rPr lang="en-IN"/>
              <a:t>Fourth Outline Level</a:t>
            </a:r>
            <a:endParaRPr/>
          </a:p>
          <a:p>
            <a:pPr lvl="4">
              <a:buSzPct val="25000"/>
              <a:buFont typeface="StarSymbol"/>
              <a:buChar char=""/>
            </a:pPr>
            <a:r>
              <a:rPr lang="en-IN"/>
              <a:t>Fifth Outline Level</a:t>
            </a:r>
            <a:endParaRPr/>
          </a:p>
          <a:p>
            <a:pPr lvl="5">
              <a:buSzPct val="25000"/>
              <a:buFont typeface="StarSymbol"/>
              <a:buChar char=""/>
            </a:pPr>
            <a:r>
              <a:rPr lang="en-IN"/>
              <a:t>Sixth Outline Level</a:t>
            </a:r>
            <a:endParaRPr/>
          </a:p>
          <a:p>
            <a:pPr lvl="6">
              <a:buSzPct val="25000"/>
              <a:buFont typeface="StarSymbol"/>
              <a:buChar char=""/>
            </a:pPr>
            <a:r>
              <a:rPr lang="en-IN"/>
              <a:t>Seventh Outline Level</a:t>
            </a:r>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 name="CustomShape 1"/>
          <p:cNvSpPr/>
          <p:nvPr/>
        </p:nvSpPr>
        <p:spPr>
          <a:xfrm>
            <a:off x="499680" y="2135880"/>
            <a:ext cx="6624000" cy="451800"/>
          </a:xfrm>
          <a:prstGeom prst="rect">
            <a:avLst/>
          </a:prstGeom>
          <a:solidFill>
            <a:srgbClr val="dd4814"/>
          </a:solidFill>
          <a:ln>
            <a:noFill/>
          </a:ln>
        </p:spPr>
        <p:txBody>
          <a:bodyPr lIns="68400" rIns="68400" tIns="34200" bIns="34200" anchor="ctr"/>
          <a:p>
            <a:pPr algn="ctr">
              <a:lnSpc>
                <a:spcPct val="100000"/>
              </a:lnSpc>
            </a:pPr>
            <a:r>
              <a:rPr lang="en-IN" sz="2000">
                <a:solidFill>
                  <a:srgbClr val="ffffff"/>
                </a:solidFill>
                <a:latin typeface="Century Gothic"/>
              </a:rPr>
              <a:t>POINTERS</a:t>
            </a:r>
            <a:endParaRPr/>
          </a:p>
        </p:txBody>
      </p:sp>
      <p:sp>
        <p:nvSpPr>
          <p:cNvPr id="44" name="CustomShape 2"/>
          <p:cNvSpPr/>
          <p:nvPr/>
        </p:nvSpPr>
        <p:spPr>
          <a:xfrm>
            <a:off x="685800" y="2514600"/>
            <a:ext cx="6547680" cy="1289880"/>
          </a:xfrm>
          <a:prstGeom prst="rect">
            <a:avLst/>
          </a:prstGeom>
          <a:noFill/>
          <a:ln>
            <a:noFill/>
          </a:ln>
        </p:spPr>
        <p:txBody>
          <a:bodyPr lIns="68400" rIns="68400" tIns="34200" bIns="34200" anchor="ctr"/>
          <a:p>
            <a:pPr>
              <a:lnSpc>
                <a:spcPct val="100000"/>
              </a:lnSpc>
            </a:pPr>
            <a:r>
              <a:rPr lang="en-IN" sz="1600">
                <a:solidFill>
                  <a:srgbClr val="000000"/>
                </a:solidFill>
                <a:latin typeface="Century Gothic"/>
              </a:rPr>
              <a:t>                                                                            </a:t>
            </a:r>
            <a:r>
              <a:rPr lang="en-IN" sz="1600">
                <a:solidFill>
                  <a:srgbClr val="000000"/>
                </a:solidFill>
                <a:latin typeface="Century Gothic"/>
              </a:rPr>
              <a:t>By:-</a:t>
            </a:r>
            <a:endParaRPr/>
          </a:p>
          <a:p>
            <a:pPr algn="r">
              <a:lnSpc>
                <a:spcPct val="100000"/>
              </a:lnSpc>
            </a:pPr>
            <a:r>
              <a:rPr lang="en-IN" sz="1600">
                <a:solidFill>
                  <a:srgbClr val="000000"/>
                </a:solidFill>
                <a:latin typeface="Century Gothic"/>
              </a:rPr>
              <a:t>Sri Harsha.N</a:t>
            </a:r>
            <a:endParaRPr/>
          </a:p>
        </p:txBody>
      </p:sp>
      <p:pic>
        <p:nvPicPr>
          <p:cNvPr id="45" name="" descr=""/>
          <p:cNvPicPr/>
          <p:nvPr/>
        </p:nvPicPr>
        <p:blipFill>
          <a:blip r:embed="rId1"/>
          <a:stretch>
            <a:fillRect/>
          </a:stretch>
        </p:blipFill>
        <p:spPr>
          <a:xfrm>
            <a:off x="4392000" y="648000"/>
            <a:ext cx="2682000" cy="951840"/>
          </a:xfrm>
          <a:prstGeom prst="rect">
            <a:avLst/>
          </a:prstGeom>
          <a:ln>
            <a:noFill/>
          </a:ln>
        </p:spPr>
      </p:pic>
      <p:pic>
        <p:nvPicPr>
          <p:cNvPr id="46" name="" descr=""/>
          <p:cNvPicPr/>
          <p:nvPr/>
        </p:nvPicPr>
        <p:blipFill>
          <a:blip r:embed="rId2"/>
          <a:stretch>
            <a:fillRect/>
          </a:stretch>
        </p:blipFill>
        <p:spPr>
          <a:xfrm>
            <a:off x="504000" y="504000"/>
            <a:ext cx="2012760" cy="1580760"/>
          </a:xfrm>
          <a:prstGeom prst="rect">
            <a:avLst/>
          </a:prstGeom>
          <a:ln>
            <a:noFill/>
          </a:ln>
        </p:spPr>
      </p:pic>
    </p:spTree>
  </p:cSld>
  <p:transition>
    <p:fade/>
  </p:transition>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3" name="CustomShape 1"/>
          <p:cNvSpPr/>
          <p:nvPr/>
        </p:nvSpPr>
        <p:spPr>
          <a:xfrm>
            <a:off x="68400" y="545040"/>
            <a:ext cx="7056720" cy="3286440"/>
          </a:xfrm>
          <a:prstGeom prst="rect">
            <a:avLst/>
          </a:prstGeom>
          <a:noFill/>
          <a:ln>
            <a:noFill/>
          </a:ln>
        </p:spPr>
        <p:txBody>
          <a:bodyPr lIns="68400" rIns="68400" tIns="34200" bIns="34200"/>
          <a:p>
            <a:pPr>
              <a:lnSpc>
                <a:spcPct val="100000"/>
              </a:lnSpc>
              <a:buFont typeface="Times New Roman"/>
              <a:buChar char="•"/>
            </a:pPr>
            <a:r>
              <a:rPr b="1" lang="en-IN" sz="1200">
                <a:solidFill>
                  <a:srgbClr val="1f1a17"/>
                </a:solidFill>
                <a:latin typeface="Times New Roman"/>
              </a:rPr>
              <a:t>Dereferencing operator (*) :-</a:t>
            </a:r>
            <a:endParaRPr/>
          </a:p>
          <a:p>
            <a:pPr>
              <a:lnSpc>
                <a:spcPct val="100000"/>
              </a:lnSpc>
              <a:buFont typeface="Wingdings 2" charset="2"/>
              <a:buChar char=""/>
            </a:pPr>
            <a:r>
              <a:rPr lang="en-IN" sz="1200">
                <a:solidFill>
                  <a:srgbClr val="1f1a17"/>
                </a:solidFill>
                <a:latin typeface="Times New Roman"/>
              </a:rPr>
              <a:t>It is used for indirectly accessing of a variable by using pointers.</a:t>
            </a:r>
            <a:endParaRPr/>
          </a:p>
          <a:p>
            <a:pPr>
              <a:lnSpc>
                <a:spcPct val="100000"/>
              </a:lnSpc>
              <a:buFont typeface="Times New Roman"/>
              <a:buChar char=""/>
            </a:pPr>
            <a:r>
              <a:rPr b="1" lang="en-IN" sz="1200">
                <a:solidFill>
                  <a:srgbClr val="1f1a17"/>
                </a:solidFill>
                <a:latin typeface="Times New Roman"/>
              </a:rPr>
              <a:t>Example:-</a:t>
            </a:r>
            <a:endParaRPr/>
          </a:p>
          <a:p>
            <a:pPr>
              <a:lnSpc>
                <a:spcPct val="100000"/>
              </a:lnSpc>
            </a:pPr>
            <a:endParaRPr/>
          </a:p>
          <a:p>
            <a:pPr>
              <a:lnSpc>
                <a:spcPct val="100000"/>
              </a:lnSpc>
              <a:buFont typeface="Times New Roman"/>
              <a:buChar char=""/>
            </a:pPr>
            <a:r>
              <a:rPr lang="en-IN" sz="1200">
                <a:solidFill>
                  <a:srgbClr val="1f1a17"/>
                </a:solidFill>
                <a:latin typeface="Times New Roman"/>
              </a:rPr>
              <a:t>char *p1 ;</a:t>
            </a:r>
            <a:endParaRPr/>
          </a:p>
          <a:p>
            <a:pPr>
              <a:lnSpc>
                <a:spcPct val="100000"/>
              </a:lnSpc>
            </a:pPr>
            <a:endParaRPr/>
          </a:p>
          <a:p>
            <a:pPr>
              <a:lnSpc>
                <a:spcPct val="100000"/>
              </a:lnSpc>
              <a:buFont typeface="Times New Roman"/>
              <a:buChar char=""/>
            </a:pPr>
            <a:r>
              <a:rPr lang="en-IN" sz="1200">
                <a:solidFill>
                  <a:srgbClr val="1f1a17"/>
                </a:solidFill>
                <a:latin typeface="Times New Roman"/>
              </a:rPr>
              <a:t>       </a:t>
            </a:r>
            <a:r>
              <a:rPr lang="en-IN" sz="1200">
                <a:solidFill>
                  <a:srgbClr val="1f1a17"/>
                </a:solidFill>
                <a:latin typeface="Times New Roman"/>
              </a:rPr>
              <a:t>1200                              2622                  2623                   2624                   2625                  2626    </a:t>
            </a:r>
            <a:endParaRPr/>
          </a:p>
          <a:p>
            <a:pPr>
              <a:lnSpc>
                <a:spcPct val="100000"/>
              </a:lnSpc>
            </a:pPr>
            <a:endParaRPr/>
          </a:p>
          <a:p>
            <a:pPr>
              <a:lnSpc>
                <a:spcPct val="100000"/>
              </a:lnSpc>
            </a:pPr>
            <a:endParaRPr/>
          </a:p>
          <a:p>
            <a:pPr lvl="2">
              <a:lnSpc>
                <a:spcPct val="100000"/>
              </a:lnSpc>
              <a:buSzPct val="25000"/>
              <a:buFont typeface="Times New Roman"/>
              <a:buChar char=""/>
            </a:pPr>
            <a:r>
              <a:rPr lang="en-IN" sz="1200">
                <a:solidFill>
                  <a:srgbClr val="1f1a17"/>
                </a:solidFill>
                <a:latin typeface="Times New Roman"/>
                <a:ea typeface="Droid Sans Fallback"/>
              </a:rPr>
              <a:t>p1</a:t>
            </a:r>
            <a:endParaRPr/>
          </a:p>
          <a:p>
            <a:pPr>
              <a:lnSpc>
                <a:spcPct val="100000"/>
              </a:lnSpc>
            </a:pPr>
            <a:endParaRPr/>
          </a:p>
          <a:p>
            <a:pPr>
              <a:lnSpc>
                <a:spcPct val="100000"/>
              </a:lnSpc>
              <a:buFont typeface="Times New Roman"/>
              <a:buChar char=""/>
            </a:pPr>
            <a:r>
              <a:rPr lang="en-IN" sz="1200">
                <a:solidFill>
                  <a:srgbClr val="1f1a17"/>
                </a:solidFill>
                <a:latin typeface="Times New Roman"/>
                <a:ea typeface="Droid Sans Fallback"/>
              </a:rPr>
              <a:t>int *p2;</a:t>
            </a:r>
            <a:endParaRPr/>
          </a:p>
          <a:p>
            <a:pPr>
              <a:lnSpc>
                <a:spcPct val="100000"/>
              </a:lnSpc>
            </a:pPr>
            <a:endParaRPr/>
          </a:p>
          <a:p>
            <a:pPr lvl="1">
              <a:lnSpc>
                <a:spcPct val="100000"/>
              </a:lnSpc>
              <a:buSzPct val="25000"/>
              <a:buFont typeface="Times New Roman"/>
              <a:buChar char=""/>
            </a:pPr>
            <a:r>
              <a:rPr lang="en-IN" sz="1000">
                <a:solidFill>
                  <a:srgbClr val="1f1a17"/>
                </a:solidFill>
                <a:latin typeface="Times New Roman"/>
                <a:ea typeface="Droid Sans Fallback"/>
              </a:rPr>
              <a:t>2106                                      2120                        2121                       2122                        2123                       2124</a:t>
            </a:r>
            <a:endParaRPr/>
          </a:p>
          <a:p>
            <a:pPr>
              <a:lnSpc>
                <a:spcPct val="100000"/>
              </a:lnSpc>
            </a:pPr>
            <a:endParaRPr/>
          </a:p>
          <a:p>
            <a:pPr>
              <a:lnSpc>
                <a:spcPct val="100000"/>
              </a:lnSpc>
            </a:pPr>
            <a:endParaRPr/>
          </a:p>
          <a:p>
            <a:pPr lvl="1">
              <a:lnSpc>
                <a:spcPct val="100000"/>
              </a:lnSpc>
              <a:buSzPct val="25000"/>
              <a:buFont typeface="Times New Roman"/>
              <a:buChar char=""/>
            </a:pPr>
            <a:r>
              <a:rPr lang="en-IN" sz="1000">
                <a:solidFill>
                  <a:srgbClr val="1f1a17"/>
                </a:solidFill>
                <a:latin typeface="Times New Roman"/>
                <a:ea typeface="Droid Sans Fallback"/>
              </a:rPr>
              <a:t>   </a:t>
            </a:r>
            <a:endParaRPr/>
          </a:p>
          <a:p>
            <a:pPr lvl="1">
              <a:lnSpc>
                <a:spcPct val="100000"/>
              </a:lnSpc>
              <a:buSzPct val="25000"/>
              <a:buFont typeface="Times New Roman"/>
              <a:buChar char=""/>
            </a:pPr>
            <a:r>
              <a:rPr lang="en-IN" sz="1000">
                <a:solidFill>
                  <a:srgbClr val="1f1a17"/>
                </a:solidFill>
                <a:latin typeface="Times New Roman"/>
                <a:ea typeface="Droid Sans Fallback"/>
              </a:rPr>
              <a:t>   </a:t>
            </a:r>
            <a:r>
              <a:rPr lang="en-IN" sz="1000">
                <a:solidFill>
                  <a:srgbClr val="1f1a17"/>
                </a:solidFill>
                <a:latin typeface="Times New Roman"/>
                <a:ea typeface="Droid Sans Fallback"/>
              </a:rPr>
              <a:t>p2</a:t>
            </a:r>
            <a:endParaRPr/>
          </a:p>
        </p:txBody>
      </p:sp>
      <p:sp>
        <p:nvSpPr>
          <p:cNvPr id="74" name="CustomShape 2"/>
          <p:cNvSpPr/>
          <p:nvPr/>
        </p:nvSpPr>
        <p:spPr>
          <a:xfrm>
            <a:off x="19440" y="72000"/>
            <a:ext cx="6548760" cy="314640"/>
          </a:xfrm>
          <a:prstGeom prst="rect">
            <a:avLst/>
          </a:prstGeom>
          <a:noFill/>
          <a:ln>
            <a:noFill/>
          </a:ln>
        </p:spPr>
        <p:txBody>
          <a:bodyPr lIns="68400" rIns="68400" tIns="34200" bIns="34200" anchor="ctr"/>
          <a:p>
            <a:pPr>
              <a:lnSpc>
                <a:spcPct val="100000"/>
              </a:lnSpc>
              <a:buFont typeface="Century Gothic"/>
              <a:buChar char="•"/>
            </a:pPr>
            <a:r>
              <a:rPr lang="en-IN" sz="2000">
                <a:solidFill>
                  <a:srgbClr val="0093dd"/>
                </a:solidFill>
                <a:latin typeface="Century Gothic"/>
              </a:rPr>
              <a:t>Contd....</a:t>
            </a:r>
            <a:endParaRPr/>
          </a:p>
        </p:txBody>
      </p:sp>
      <p:graphicFrame>
        <p:nvGraphicFramePr>
          <p:cNvPr id="75" name="Table 3"/>
          <p:cNvGraphicFramePr/>
          <p:nvPr/>
        </p:nvGraphicFramePr>
        <p:xfrm>
          <a:off x="2046600" y="1835640"/>
          <a:ext cx="5072040" cy="361800"/>
        </p:xfrm>
        <a:graphic>
          <a:graphicData uri="http://schemas.openxmlformats.org/drawingml/2006/table">
            <a:tbl>
              <a:tblPr/>
              <a:tblGrid>
                <a:gridCol w="1014480"/>
                <a:gridCol w="1014840"/>
                <a:gridCol w="1014480"/>
                <a:gridCol w="1014840"/>
                <a:gridCol w="1013400"/>
              </a:tblGrid>
              <a:tr h="431640">
                <a:tc>
                  <a:txBody>
                    <a:bodyPr wrap="none"/>
                    <a:p>
                      <a:pPr>
                        <a:lnSpc>
                          <a:spcPct val="89000"/>
                        </a:lnSpc>
                        <a:buFont typeface="Arial"/>
                        <a:buChar char="•"/>
                      </a:pPr>
                      <a:r>
                        <a:rPr lang="en-IN">
                          <a:solidFill>
                            <a:srgbClr val="000000"/>
                          </a:solidFill>
                        </a:rPr>
                        <a:t>'s'</a:t>
                      </a:r>
                      <a:endParaRPr/>
                    </a:p>
                  </a:txBody>
                  <a:tcPr/>
                </a:tc>
                <a:tc>
                  <a:txBody>
                    <a:bodyPr wrap="none"/>
                    <a:p>
                      <a:pPr>
                        <a:lnSpc>
                          <a:spcPct val="89000"/>
                        </a:lnSpc>
                        <a:buFont typeface="Arial"/>
                        <a:buChar char="•"/>
                      </a:pPr>
                      <a:r>
                        <a:rPr lang="en-IN">
                          <a:solidFill>
                            <a:srgbClr val="000000"/>
                          </a:solidFill>
                        </a:rPr>
                        <a:t>'r'</a:t>
                      </a:r>
                      <a:endParaRPr/>
                    </a:p>
                  </a:txBody>
                  <a:tcPr/>
                </a:tc>
                <a:tc>
                  <a:txBody>
                    <a:bodyPr wrap="none"/>
                    <a:p>
                      <a:pPr>
                        <a:lnSpc>
                          <a:spcPct val="89000"/>
                        </a:lnSpc>
                        <a:buFont typeface="Arial"/>
                        <a:buChar char="•"/>
                      </a:pPr>
                      <a:r>
                        <a:rPr lang="en-IN">
                          <a:solidFill>
                            <a:srgbClr val="000000"/>
                          </a:solidFill>
                        </a:rPr>
                        <a:t>'i'</a:t>
                      </a:r>
                      <a:endParaRPr/>
                    </a:p>
                  </a:txBody>
                  <a:tcPr/>
                </a:tc>
                <a:tc>
                  <a:tcPr/>
                </a:tc>
                <a:tc>
                  <a:tcPr/>
                </a:tc>
              </a:tr>
            </a:tbl>
          </a:graphicData>
        </a:graphic>
      </p:graphicFrame>
      <p:graphicFrame>
        <p:nvGraphicFramePr>
          <p:cNvPr id="76" name="Table 4"/>
          <p:cNvGraphicFramePr/>
          <p:nvPr/>
        </p:nvGraphicFramePr>
        <p:xfrm>
          <a:off x="2051280" y="3283200"/>
          <a:ext cx="5072040" cy="362160"/>
        </p:xfrm>
        <a:graphic>
          <a:graphicData uri="http://schemas.openxmlformats.org/drawingml/2006/table">
            <a:tbl>
              <a:tblPr/>
              <a:tblGrid>
                <a:gridCol w="1014480"/>
                <a:gridCol w="1014840"/>
                <a:gridCol w="1014840"/>
                <a:gridCol w="1014480"/>
                <a:gridCol w="1013400"/>
              </a:tblGrid>
              <a:tr h="362520">
                <a:tc>
                  <a:txBody>
                    <a:bodyPr wrap="none"/>
                    <a:p>
                      <a:pPr>
                        <a:lnSpc>
                          <a:spcPct val="89000"/>
                        </a:lnSpc>
                        <a:buFont typeface="Arial"/>
                        <a:buChar char="•"/>
                      </a:pPr>
                      <a:r>
                        <a:rPr lang="en-IN" sz="1200">
                          <a:solidFill>
                            <a:srgbClr val="000000"/>
                          </a:solidFill>
                        </a:rPr>
                        <a:t>ff</a:t>
                      </a:r>
                      <a:endParaRPr/>
                    </a:p>
                  </a:txBody>
                  <a:tcPr/>
                </a:tc>
                <a:tc>
                  <a:txBody>
                    <a:bodyPr wrap="none"/>
                    <a:p>
                      <a:pPr>
                        <a:lnSpc>
                          <a:spcPct val="89000"/>
                        </a:lnSpc>
                        <a:buFont typeface="Arial"/>
                        <a:buChar char="•"/>
                      </a:pPr>
                      <a:r>
                        <a:rPr lang="en-IN" sz="1200">
                          <a:solidFill>
                            <a:srgbClr val="000000"/>
                          </a:solidFill>
                        </a:rPr>
                        <a:t>32</a:t>
                      </a:r>
                      <a:endParaRPr/>
                    </a:p>
                  </a:txBody>
                  <a:tcPr/>
                </a:tc>
                <a:tc>
                  <a:txBody>
                    <a:bodyPr wrap="none"/>
                    <a:p>
                      <a:pPr>
                        <a:lnSpc>
                          <a:spcPct val="89000"/>
                        </a:lnSpc>
                        <a:buFont typeface="Arial"/>
                        <a:buChar char="•"/>
                      </a:pPr>
                      <a:r>
                        <a:rPr lang="en-IN" sz="1200">
                          <a:solidFill>
                            <a:srgbClr val="000000"/>
                          </a:solidFill>
                        </a:rPr>
                        <a:t>21</a:t>
                      </a:r>
                      <a:endParaRPr/>
                    </a:p>
                  </a:txBody>
                  <a:tcPr/>
                </a:tc>
                <a:tc>
                  <a:txBody>
                    <a:bodyPr wrap="none"/>
                    <a:p>
                      <a:pPr>
                        <a:lnSpc>
                          <a:spcPct val="89000"/>
                        </a:lnSpc>
                        <a:buFont typeface="Arial"/>
                        <a:buChar char="•"/>
                      </a:pPr>
                      <a:r>
                        <a:rPr lang="en-IN" sz="1200">
                          <a:solidFill>
                            <a:srgbClr val="000000"/>
                          </a:solidFill>
                        </a:rPr>
                        <a:t>21</a:t>
                      </a:r>
                      <a:endParaRPr/>
                    </a:p>
                  </a:txBody>
                  <a:tcPr/>
                </a:tc>
                <a:tc>
                  <a:tcPr/>
                </a:tc>
              </a:tr>
            </a:tbl>
          </a:graphicData>
        </a:graphic>
      </p:graphicFrame>
      <p:graphicFrame>
        <p:nvGraphicFramePr>
          <p:cNvPr id="77" name="Table 5"/>
          <p:cNvGraphicFramePr/>
          <p:nvPr/>
        </p:nvGraphicFramePr>
        <p:xfrm>
          <a:off x="288000" y="1870560"/>
          <a:ext cx="1024560" cy="287640"/>
        </p:xfrm>
        <a:graphic>
          <a:graphicData uri="http://schemas.openxmlformats.org/drawingml/2006/table">
            <a:tbl>
              <a:tblPr/>
              <a:tblGrid>
                <a:gridCol w="1024560"/>
              </a:tblGrid>
              <a:tr h="347760">
                <a:tc>
                  <a:txBody>
                    <a:bodyPr wrap="none"/>
                    <a:p>
                      <a:pPr>
                        <a:lnSpc>
                          <a:spcPct val="89000"/>
                        </a:lnSpc>
                        <a:buFont typeface="Arial"/>
                        <a:buChar char="•"/>
                      </a:pPr>
                      <a:r>
                        <a:rPr lang="en-IN">
                          <a:solidFill>
                            <a:srgbClr val="000000"/>
                          </a:solidFill>
                        </a:rPr>
                        <a:t>2622</a:t>
                      </a:r>
                      <a:endParaRPr/>
                    </a:p>
                  </a:txBody>
                  <a:tcPr/>
                </a:tc>
              </a:tr>
            </a:tbl>
          </a:graphicData>
        </a:graphic>
      </p:graphicFrame>
      <p:pic>
        <p:nvPicPr>
          <p:cNvPr id="78" name="" descr=""/>
          <p:cNvPicPr/>
          <p:nvPr/>
        </p:nvPicPr>
        <p:blipFill>
          <a:blip r:embed="rId1"/>
          <a:stretch>
            <a:fillRect/>
          </a:stretch>
        </p:blipFill>
        <p:spPr>
          <a:xfrm>
            <a:off x="1302120" y="1930680"/>
            <a:ext cx="741600" cy="236880"/>
          </a:xfrm>
          <a:prstGeom prst="rect">
            <a:avLst/>
          </a:prstGeom>
          <a:ln>
            <a:noFill/>
          </a:ln>
        </p:spPr>
      </p:pic>
      <p:graphicFrame>
        <p:nvGraphicFramePr>
          <p:cNvPr id="79" name="Table 6"/>
          <p:cNvGraphicFramePr/>
          <p:nvPr/>
        </p:nvGraphicFramePr>
        <p:xfrm>
          <a:off x="144000" y="3198240"/>
          <a:ext cx="1133640" cy="399960"/>
        </p:xfrm>
        <a:graphic>
          <a:graphicData uri="http://schemas.openxmlformats.org/drawingml/2006/table">
            <a:tbl>
              <a:tblPr/>
              <a:tblGrid>
                <a:gridCol w="1133640"/>
              </a:tblGrid>
              <a:tr h="400320">
                <a:tc>
                  <a:txBody>
                    <a:bodyPr wrap="none"/>
                    <a:p>
                      <a:pPr>
                        <a:lnSpc>
                          <a:spcPct val="89000"/>
                        </a:lnSpc>
                        <a:buFont typeface="Arial"/>
                        <a:buChar char="•"/>
                      </a:pPr>
                      <a:r>
                        <a:rPr lang="en-IN">
                          <a:solidFill>
                            <a:srgbClr val="000000"/>
                          </a:solidFill>
                        </a:rPr>
                        <a:t>2120</a:t>
                      </a:r>
                      <a:endParaRPr/>
                    </a:p>
                  </a:txBody>
                  <a:tcPr/>
                </a:tc>
              </a:tr>
            </a:tbl>
          </a:graphicData>
        </a:graphic>
      </p:graphicFrame>
      <p:pic>
        <p:nvPicPr>
          <p:cNvPr id="80" name="" descr=""/>
          <p:cNvPicPr/>
          <p:nvPr/>
        </p:nvPicPr>
        <p:blipFill>
          <a:blip r:embed="rId2"/>
          <a:stretch>
            <a:fillRect/>
          </a:stretch>
        </p:blipFill>
        <p:spPr>
          <a:xfrm>
            <a:off x="1311480" y="3370680"/>
            <a:ext cx="741600" cy="236880"/>
          </a:xfrm>
          <a:prstGeom prst="rect">
            <a:avLst/>
          </a:prstGeom>
          <a:ln>
            <a:noFill/>
          </a:ln>
        </p:spPr>
      </p:pic>
    </p:spTree>
  </p:cSld>
  <p:transition>
    <p:fade/>
  </p:transition>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CustomShape 1"/>
          <p:cNvSpPr/>
          <p:nvPr/>
        </p:nvSpPr>
        <p:spPr>
          <a:xfrm>
            <a:off x="124200" y="528480"/>
            <a:ext cx="7056720" cy="3286440"/>
          </a:xfrm>
          <a:prstGeom prst="rect">
            <a:avLst/>
          </a:prstGeom>
          <a:noFill/>
          <a:ln>
            <a:noFill/>
          </a:ln>
        </p:spPr>
        <p:txBody>
          <a:bodyPr lIns="68400" rIns="68400" tIns="34200" bIns="34200"/>
          <a:p>
            <a:pPr>
              <a:lnSpc>
                <a:spcPct val="100000"/>
              </a:lnSpc>
              <a:buFont typeface="Wingdings 2" charset="2"/>
              <a:buChar char=""/>
            </a:pPr>
            <a:r>
              <a:rPr lang="en-IN" sz="1200">
                <a:solidFill>
                  <a:srgbClr val="1f1a17"/>
                </a:solidFill>
                <a:latin typeface="Times New Roman"/>
              </a:rPr>
              <a:t>The precedence of '*' and increment/decrement operators is same and associativity is from right to left. Mainly we have four types of pointers expressions with these operators. They are</a:t>
            </a:r>
            <a:endParaRPr/>
          </a:p>
          <a:p>
            <a:pPr>
              <a:lnSpc>
                <a:spcPct val="100000"/>
              </a:lnSpc>
              <a:buFont typeface="Times New Roman"/>
              <a:buChar char=""/>
            </a:pPr>
            <a:r>
              <a:rPr b="1" lang="en-IN" sz="1200">
                <a:solidFill>
                  <a:srgbClr val="1f1a17"/>
                </a:solidFill>
                <a:latin typeface="Times New Roman"/>
              </a:rPr>
              <a:t>base_type</a:t>
            </a:r>
            <a:r>
              <a:rPr lang="en-IN" sz="1200">
                <a:solidFill>
                  <a:srgbClr val="1f1a17"/>
                </a:solidFill>
                <a:latin typeface="Times New Roman"/>
              </a:rPr>
              <a:t> * </a:t>
            </a:r>
            <a:r>
              <a:rPr b="1" lang="en-IN" sz="1200">
                <a:solidFill>
                  <a:srgbClr val="1f1a17"/>
                </a:solidFill>
                <a:latin typeface="Times New Roman"/>
              </a:rPr>
              <a:t>ptr_name</a:t>
            </a:r>
            <a:r>
              <a:rPr lang="en-IN" sz="1200">
                <a:solidFill>
                  <a:srgbClr val="1f1a17"/>
                </a:solidFill>
                <a:latin typeface="Times New Roman"/>
              </a:rPr>
              <a:t>;</a:t>
            </a:r>
            <a:endParaRPr/>
          </a:p>
          <a:p>
            <a:pPr>
              <a:lnSpc>
                <a:spcPct val="100000"/>
              </a:lnSpc>
              <a:buFont typeface="Times New Roman"/>
              <a:buChar char=""/>
            </a:pPr>
            <a:r>
              <a:rPr lang="en-IN" sz="1200">
                <a:solidFill>
                  <a:srgbClr val="1f1a17"/>
                </a:solidFill>
                <a:latin typeface="Times New Roman"/>
              </a:rPr>
              <a:t>        </a:t>
            </a:r>
            <a:r>
              <a:rPr lang="en-IN" sz="1000">
                <a:solidFill>
                  <a:srgbClr val="1f1a17"/>
                </a:solidFill>
                <a:latin typeface="Times New Roman"/>
              </a:rPr>
              <a:t>1. *ptr++</a:t>
            </a:r>
            <a:endParaRPr/>
          </a:p>
          <a:p>
            <a:pPr>
              <a:lnSpc>
                <a:spcPct val="100000"/>
              </a:lnSpc>
              <a:buFont typeface="Times New Roman"/>
              <a:buChar char=""/>
            </a:pPr>
            <a:r>
              <a:rPr lang="en-IN" sz="1000">
                <a:solidFill>
                  <a:srgbClr val="1f1a17"/>
                </a:solidFill>
                <a:latin typeface="Times New Roman"/>
              </a:rPr>
              <a:t>         </a:t>
            </a:r>
            <a:r>
              <a:rPr lang="en-IN" sz="1000">
                <a:solidFill>
                  <a:srgbClr val="1f1a17"/>
                </a:solidFill>
                <a:latin typeface="Times New Roman"/>
              </a:rPr>
              <a:t>2. *++ptr</a:t>
            </a:r>
            <a:endParaRPr/>
          </a:p>
          <a:p>
            <a:pPr>
              <a:lnSpc>
                <a:spcPct val="100000"/>
              </a:lnSpc>
              <a:buFont typeface="Times New Roman"/>
              <a:buChar char=""/>
            </a:pPr>
            <a:r>
              <a:rPr lang="en-IN" sz="1000">
                <a:solidFill>
                  <a:srgbClr val="1f1a17"/>
                </a:solidFill>
                <a:latin typeface="Times New Roman"/>
              </a:rPr>
              <a:t>         </a:t>
            </a:r>
            <a:r>
              <a:rPr lang="en-IN" sz="1000">
                <a:solidFill>
                  <a:srgbClr val="1f1a17"/>
                </a:solidFill>
                <a:latin typeface="Times New Roman"/>
              </a:rPr>
              <a:t>3. ++*ptr</a:t>
            </a:r>
            <a:endParaRPr/>
          </a:p>
          <a:p>
            <a:pPr>
              <a:lnSpc>
                <a:spcPct val="100000"/>
              </a:lnSpc>
              <a:buFont typeface="Times New Roman"/>
              <a:buChar char=""/>
            </a:pPr>
            <a:r>
              <a:rPr lang="en-IN" sz="1000">
                <a:solidFill>
                  <a:srgbClr val="1f1a17"/>
                </a:solidFill>
                <a:latin typeface="Times New Roman"/>
              </a:rPr>
              <a:t>         </a:t>
            </a:r>
            <a:r>
              <a:rPr lang="en-IN" sz="1000">
                <a:solidFill>
                  <a:srgbClr val="1f1a17"/>
                </a:solidFill>
                <a:latin typeface="Times New Roman"/>
              </a:rPr>
              <a:t>4. (*ptr)++</a:t>
            </a:r>
            <a:endParaRPr/>
          </a:p>
          <a:p>
            <a:pPr>
              <a:lnSpc>
                <a:spcPct val="100000"/>
              </a:lnSpc>
              <a:buFont typeface="Times New Roman"/>
              <a:buChar char=""/>
            </a:pPr>
            <a:r>
              <a:rPr b="1" lang="en-IN" sz="1200">
                <a:solidFill>
                  <a:srgbClr val="1f1a17"/>
                </a:solidFill>
                <a:latin typeface="Times New Roman"/>
              </a:rPr>
              <a:t>Example:-</a:t>
            </a:r>
            <a:endParaRPr/>
          </a:p>
          <a:p>
            <a:pPr>
              <a:lnSpc>
                <a:spcPct val="100000"/>
              </a:lnSpc>
              <a:buFont typeface="Times New Roman"/>
              <a:buChar char=""/>
            </a:pPr>
            <a:r>
              <a:rPr lang="en-IN" sz="1200">
                <a:solidFill>
                  <a:srgbClr val="1f1a17"/>
                </a:solidFill>
                <a:latin typeface="Times New Roman"/>
              </a:rPr>
              <a:t>int x = 25;</a:t>
            </a:r>
            <a:endParaRPr/>
          </a:p>
          <a:p>
            <a:pPr>
              <a:lnSpc>
                <a:spcPct val="100000"/>
              </a:lnSpc>
              <a:buFont typeface="Times New Roman"/>
              <a:buChar char=""/>
            </a:pPr>
            <a:r>
              <a:rPr lang="en-IN" sz="1200">
                <a:solidFill>
                  <a:srgbClr val="1f1a17"/>
                </a:solidFill>
                <a:latin typeface="Times New Roman"/>
              </a:rPr>
              <a:t>int *ptr = &amp;x;</a:t>
            </a:r>
            <a:endParaRPr/>
          </a:p>
          <a:p>
            <a:pPr>
              <a:lnSpc>
                <a:spcPct val="100000"/>
              </a:lnSpc>
              <a:buFont typeface="Times New Roman"/>
              <a:buChar char=""/>
            </a:pPr>
            <a:r>
              <a:rPr lang="en-IN" sz="1200">
                <a:solidFill>
                  <a:srgbClr val="1f1a17"/>
                </a:solidFill>
                <a:latin typeface="Times New Roman"/>
              </a:rPr>
              <a:t>                                                       </a:t>
            </a:r>
            <a:r>
              <a:rPr lang="en-IN" sz="1200">
                <a:solidFill>
                  <a:srgbClr val="1f1a17"/>
                </a:solidFill>
                <a:latin typeface="Times New Roman"/>
              </a:rPr>
              <a:t>2000                   2004 </a:t>
            </a:r>
            <a:endParaRPr/>
          </a:p>
          <a:p>
            <a:pPr>
              <a:lnSpc>
                <a:spcPct val="100000"/>
              </a:lnSpc>
              <a:buFont typeface="Times New Roman"/>
              <a:buChar char=""/>
            </a:pPr>
            <a:r>
              <a:rPr lang="en-IN" sz="1200">
                <a:solidFill>
                  <a:srgbClr val="1f1a17"/>
                </a:solidFill>
                <a:latin typeface="Times New Roman"/>
              </a:rPr>
              <a:t>                    </a:t>
            </a:r>
            <a:r>
              <a:rPr lang="en-IN" sz="1200">
                <a:solidFill>
                  <a:srgbClr val="1f1a17"/>
                </a:solidFill>
                <a:latin typeface="Times New Roman"/>
              </a:rPr>
              <a:t>ptr                       </a:t>
            </a:r>
            <a:endParaRPr/>
          </a:p>
          <a:p>
            <a:pPr>
              <a:lnSpc>
                <a:spcPct val="100000"/>
              </a:lnSpc>
            </a:pPr>
            <a:endParaRPr/>
          </a:p>
          <a:p>
            <a:pPr>
              <a:lnSpc>
                <a:spcPct val="100000"/>
              </a:lnSpc>
              <a:buFont typeface="Times New Roman"/>
              <a:buChar char=""/>
            </a:pPr>
            <a:r>
              <a:rPr lang="en-IN" sz="1200">
                <a:solidFill>
                  <a:srgbClr val="1f1a17"/>
                </a:solidFill>
                <a:latin typeface="Times New Roman"/>
              </a:rPr>
              <a:t>1. x = *ptr++;</a:t>
            </a:r>
            <a:endParaRPr/>
          </a:p>
          <a:p>
            <a:pPr>
              <a:lnSpc>
                <a:spcPct val="100000"/>
              </a:lnSpc>
              <a:buFont typeface="Times New Roman"/>
              <a:buChar char=""/>
            </a:pPr>
            <a:r>
              <a:rPr lang="en-IN" sz="1200">
                <a:solidFill>
                  <a:srgbClr val="1f1a17"/>
                </a:solidFill>
                <a:latin typeface="Times New Roman"/>
              </a:rPr>
              <a:t>    </a:t>
            </a:r>
            <a:r>
              <a:rPr lang="en-IN" sz="1200">
                <a:solidFill>
                  <a:srgbClr val="1f1a17"/>
                </a:solidFill>
                <a:latin typeface="Times New Roman"/>
              </a:rPr>
              <a:t>value of x = 21 pointer value  = 2004                        ptr                                                                                                                                                2000                          </a:t>
            </a:r>
            <a:endParaRPr/>
          </a:p>
          <a:p>
            <a:pPr>
              <a:lnSpc>
                <a:spcPct val="100000"/>
              </a:lnSpc>
              <a:buFont typeface="Times New Roman"/>
              <a:buChar char=""/>
            </a:pPr>
            <a:r>
              <a:rPr lang="en-IN" sz="1200">
                <a:solidFill>
                  <a:srgbClr val="1f1a17"/>
                </a:solidFill>
                <a:latin typeface="Times New Roman"/>
              </a:rPr>
              <a:t>                                                                                                                                                                                </a:t>
            </a:r>
            <a:endParaRPr/>
          </a:p>
          <a:p>
            <a:pPr>
              <a:lnSpc>
                <a:spcPct val="100000"/>
              </a:lnSpc>
              <a:buFont typeface="Times New Roman"/>
              <a:buChar char=""/>
            </a:pPr>
            <a:r>
              <a:rPr lang="en-IN" sz="1200">
                <a:solidFill>
                  <a:srgbClr val="1f1a17"/>
                </a:solidFill>
                <a:latin typeface="Times New Roman"/>
              </a:rPr>
              <a:t>                                                                                                             </a:t>
            </a:r>
            <a:endParaRPr/>
          </a:p>
          <a:p>
            <a:pPr>
              <a:lnSpc>
                <a:spcPct val="100000"/>
              </a:lnSpc>
              <a:buFont typeface="Times New Roman"/>
              <a:buChar char=""/>
            </a:pPr>
            <a:r>
              <a:rPr lang="en-IN" sz="1200">
                <a:solidFill>
                  <a:srgbClr val="1f1a17"/>
                </a:solidFill>
                <a:latin typeface="Times New Roman"/>
              </a:rPr>
              <a:t> </a:t>
            </a:r>
            <a:endParaRPr/>
          </a:p>
        </p:txBody>
      </p:sp>
      <p:sp>
        <p:nvSpPr>
          <p:cNvPr id="82" name="CustomShape 2"/>
          <p:cNvSpPr/>
          <p:nvPr/>
        </p:nvSpPr>
        <p:spPr>
          <a:xfrm>
            <a:off x="-144000" y="117360"/>
            <a:ext cx="7128000" cy="314640"/>
          </a:xfrm>
          <a:prstGeom prst="rect">
            <a:avLst/>
          </a:prstGeom>
          <a:noFill/>
          <a:ln>
            <a:noFill/>
          </a:ln>
        </p:spPr>
        <p:txBody>
          <a:bodyPr lIns="68400" rIns="68400" tIns="34200" bIns="34200" anchor="ctr"/>
          <a:p>
            <a:pPr>
              <a:lnSpc>
                <a:spcPct val="100000"/>
              </a:lnSpc>
              <a:buFont typeface="Century Gothic"/>
              <a:buChar char="•"/>
            </a:pPr>
            <a:r>
              <a:rPr lang="en-IN" sz="1500">
                <a:solidFill>
                  <a:srgbClr val="0093dd"/>
                </a:solidFill>
                <a:latin typeface="Century Gothic"/>
              </a:rPr>
              <a:t>Precendence of dereferencing and Increment/decreement operator</a:t>
            </a:r>
            <a:endParaRPr/>
          </a:p>
        </p:txBody>
      </p:sp>
      <p:graphicFrame>
        <p:nvGraphicFramePr>
          <p:cNvPr id="83" name="Table 3"/>
          <p:cNvGraphicFramePr/>
          <p:nvPr/>
        </p:nvGraphicFramePr>
        <p:xfrm>
          <a:off x="2429280" y="2500200"/>
          <a:ext cx="2068560" cy="303120"/>
        </p:xfrm>
        <a:graphic>
          <a:graphicData uri="http://schemas.openxmlformats.org/drawingml/2006/table">
            <a:tbl>
              <a:tblPr/>
              <a:tblGrid>
                <a:gridCol w="1034280"/>
                <a:gridCol w="1034280"/>
              </a:tblGrid>
              <a:tr h="303120">
                <a:tc>
                  <a:txBody>
                    <a:bodyPr wrap="none"/>
                    <a:p>
                      <a:pPr>
                        <a:lnSpc>
                          <a:spcPct val="89000"/>
                        </a:lnSpc>
                        <a:buFont typeface="Arial"/>
                        <a:buChar char="•"/>
                      </a:pPr>
                      <a:r>
                        <a:rPr lang="en-IN" sz="1400">
                          <a:solidFill>
                            <a:srgbClr val="000000"/>
                          </a:solidFill>
                        </a:rPr>
                        <a:t>21</a:t>
                      </a:r>
                      <a:endParaRPr/>
                    </a:p>
                  </a:txBody>
                  <a:tcPr/>
                </a:tc>
                <a:tc>
                  <a:txBody>
                    <a:bodyPr wrap="none"/>
                    <a:p>
                      <a:pPr>
                        <a:lnSpc>
                          <a:spcPct val="89000"/>
                        </a:lnSpc>
                        <a:buFont typeface="Arial"/>
                        <a:buChar char="•"/>
                      </a:pPr>
                      <a:r>
                        <a:rPr lang="en-IN" sz="1400">
                          <a:solidFill>
                            <a:srgbClr val="000000"/>
                          </a:solidFill>
                        </a:rPr>
                        <a:t>06</a:t>
                      </a:r>
                      <a:endParaRPr/>
                    </a:p>
                  </a:txBody>
                  <a:tcPr/>
                </a:tc>
              </a:tr>
            </a:tbl>
          </a:graphicData>
        </a:graphic>
      </p:graphicFrame>
      <p:pic>
        <p:nvPicPr>
          <p:cNvPr id="84" name="" descr=""/>
          <p:cNvPicPr/>
          <p:nvPr/>
        </p:nvPicPr>
        <p:blipFill>
          <a:blip r:embed="rId1"/>
          <a:stretch>
            <a:fillRect/>
          </a:stretch>
        </p:blipFill>
        <p:spPr>
          <a:xfrm>
            <a:off x="1375200" y="2477880"/>
            <a:ext cx="997200" cy="235440"/>
          </a:xfrm>
          <a:prstGeom prst="rect">
            <a:avLst/>
          </a:prstGeom>
          <a:ln>
            <a:noFill/>
          </a:ln>
        </p:spPr>
      </p:pic>
      <p:graphicFrame>
        <p:nvGraphicFramePr>
          <p:cNvPr id="85" name="Table 4"/>
          <p:cNvGraphicFramePr/>
          <p:nvPr/>
        </p:nvGraphicFramePr>
        <p:xfrm>
          <a:off x="2451600" y="3436920"/>
          <a:ext cx="1949400" cy="361800"/>
        </p:xfrm>
        <a:graphic>
          <a:graphicData uri="http://schemas.openxmlformats.org/drawingml/2006/table">
            <a:tbl>
              <a:tblPr/>
              <a:tblGrid>
                <a:gridCol w="975600"/>
                <a:gridCol w="973800"/>
              </a:tblGrid>
              <a:tr h="362160">
                <a:tc>
                  <a:txBody>
                    <a:bodyPr wrap="none"/>
                    <a:p>
                      <a:pPr>
                        <a:lnSpc>
                          <a:spcPct val="89000"/>
                        </a:lnSpc>
                        <a:buFont typeface="Arial"/>
                        <a:buChar char="•"/>
                      </a:pPr>
                      <a:r>
                        <a:rPr lang="en-IN">
                          <a:solidFill>
                            <a:srgbClr val="000000"/>
                          </a:solidFill>
                        </a:rPr>
                        <a:t>21</a:t>
                      </a:r>
                      <a:endParaRPr/>
                    </a:p>
                  </a:txBody>
                  <a:tcPr/>
                </a:tc>
                <a:tc>
                  <a:txBody>
                    <a:bodyPr wrap="none"/>
                    <a:p>
                      <a:pPr>
                        <a:lnSpc>
                          <a:spcPct val="89000"/>
                        </a:lnSpc>
                        <a:buFont typeface="Arial"/>
                        <a:buChar char="•"/>
                      </a:pPr>
                      <a:r>
                        <a:rPr lang="en-IN">
                          <a:solidFill>
                            <a:srgbClr val="000000"/>
                          </a:solidFill>
                        </a:rPr>
                        <a:t>06</a:t>
                      </a:r>
                      <a:endParaRPr/>
                    </a:p>
                  </a:txBody>
                  <a:tcPr/>
                </a:tc>
              </a:tr>
            </a:tbl>
          </a:graphicData>
        </a:graphic>
      </p:graphicFrame>
      <p:pic>
        <p:nvPicPr>
          <p:cNvPr id="86" name="" descr=""/>
          <p:cNvPicPr/>
          <p:nvPr/>
        </p:nvPicPr>
        <p:blipFill>
          <a:blip r:embed="rId2"/>
          <a:stretch>
            <a:fillRect/>
          </a:stretch>
        </p:blipFill>
        <p:spPr>
          <a:xfrm>
            <a:off x="3569040" y="3179520"/>
            <a:ext cx="314640" cy="232200"/>
          </a:xfrm>
          <a:prstGeom prst="rect">
            <a:avLst/>
          </a:prstGeom>
          <a:ln>
            <a:noFill/>
          </a:ln>
        </p:spPr>
      </p:pic>
    </p:spTree>
  </p:cSld>
  <p:transition>
    <p:fade/>
  </p:transition>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CustomShape 1"/>
          <p:cNvSpPr/>
          <p:nvPr/>
        </p:nvSpPr>
        <p:spPr>
          <a:xfrm>
            <a:off x="138600" y="534960"/>
            <a:ext cx="7056720" cy="3286440"/>
          </a:xfrm>
          <a:prstGeom prst="rect">
            <a:avLst/>
          </a:prstGeom>
          <a:noFill/>
          <a:ln>
            <a:noFill/>
          </a:ln>
        </p:spPr>
        <p:txBody>
          <a:bodyPr lIns="68400" rIns="68400" tIns="34200" bIns="34200"/>
          <a:p>
            <a:pPr>
              <a:lnSpc>
                <a:spcPct val="100000"/>
              </a:lnSpc>
              <a:buFont typeface="Wingdings 2" charset="2"/>
              <a:buChar char=""/>
            </a:pPr>
            <a:r>
              <a:rPr lang="en-IN" sz="1200">
                <a:solidFill>
                  <a:srgbClr val="1f1a17"/>
                </a:solidFill>
                <a:latin typeface="Times New Roman"/>
              </a:rPr>
              <a:t>2. x = ++*ptr;</a:t>
            </a:r>
            <a:endParaRPr/>
          </a:p>
          <a:p>
            <a:pPr>
              <a:lnSpc>
                <a:spcPct val="100000"/>
              </a:lnSpc>
              <a:buFont typeface="Times New Roman"/>
              <a:buChar char=""/>
            </a:pPr>
            <a:r>
              <a:rPr lang="en-IN" sz="1200">
                <a:solidFill>
                  <a:srgbClr val="1f1a17"/>
                </a:solidFill>
                <a:latin typeface="Times New Roman"/>
              </a:rPr>
              <a:t>value of x = 22 address in pointer = 2000</a:t>
            </a:r>
            <a:endParaRPr/>
          </a:p>
          <a:p>
            <a:pPr>
              <a:lnSpc>
                <a:spcPct val="100000"/>
              </a:lnSpc>
              <a:buFont typeface="Times New Roman"/>
              <a:buChar char=""/>
            </a:pPr>
            <a:r>
              <a:rPr lang="en-IN" sz="1200">
                <a:solidFill>
                  <a:srgbClr val="1f1a17"/>
                </a:solidFill>
                <a:latin typeface="Times New Roman"/>
              </a:rPr>
              <a:t>                                                       </a:t>
            </a:r>
            <a:r>
              <a:rPr lang="en-IN" sz="1200">
                <a:solidFill>
                  <a:srgbClr val="1f1a17"/>
                </a:solidFill>
                <a:latin typeface="Times New Roman"/>
              </a:rPr>
              <a:t>2000                   2004 </a:t>
            </a:r>
            <a:endParaRPr/>
          </a:p>
          <a:p>
            <a:pPr>
              <a:lnSpc>
                <a:spcPct val="100000"/>
              </a:lnSpc>
              <a:buFont typeface="Times New Roman"/>
              <a:buChar char=""/>
            </a:pPr>
            <a:r>
              <a:rPr lang="en-IN" sz="1200">
                <a:solidFill>
                  <a:srgbClr val="1f1a17"/>
                </a:solidFill>
                <a:latin typeface="Times New Roman"/>
              </a:rPr>
              <a:t>               </a:t>
            </a:r>
            <a:r>
              <a:rPr lang="en-IN" sz="1200">
                <a:solidFill>
                  <a:srgbClr val="1f1a17"/>
                </a:solidFill>
                <a:latin typeface="Times New Roman"/>
              </a:rPr>
              <a:t>ptr                       </a:t>
            </a:r>
            <a:endParaRPr/>
          </a:p>
          <a:p>
            <a:pPr>
              <a:lnSpc>
                <a:spcPct val="100000"/>
              </a:lnSpc>
            </a:pPr>
            <a:endParaRPr/>
          </a:p>
          <a:p>
            <a:pPr>
              <a:lnSpc>
                <a:spcPct val="100000"/>
              </a:lnSpc>
            </a:pPr>
            <a:endParaRPr/>
          </a:p>
          <a:p>
            <a:pPr>
              <a:lnSpc>
                <a:spcPct val="100000"/>
              </a:lnSpc>
              <a:buFont typeface="Wingdings 2" charset="2"/>
              <a:buChar char=""/>
            </a:pPr>
            <a:r>
              <a:rPr lang="en-IN" sz="1200">
                <a:solidFill>
                  <a:srgbClr val="1f1a17"/>
                </a:solidFill>
                <a:latin typeface="Times New Roman"/>
              </a:rPr>
              <a:t>3. x = (*ptr)++;</a:t>
            </a:r>
            <a:endParaRPr/>
          </a:p>
          <a:p>
            <a:pPr>
              <a:lnSpc>
                <a:spcPct val="100000"/>
              </a:lnSpc>
              <a:buFont typeface="Times New Roman"/>
              <a:buChar char=""/>
            </a:pPr>
            <a:r>
              <a:rPr lang="en-IN" sz="1200">
                <a:solidFill>
                  <a:srgbClr val="1f1a17"/>
                </a:solidFill>
                <a:latin typeface="Times New Roman"/>
              </a:rPr>
              <a:t>    </a:t>
            </a:r>
            <a:r>
              <a:rPr lang="en-IN" sz="1200">
                <a:solidFill>
                  <a:srgbClr val="1f1a17"/>
                </a:solidFill>
                <a:latin typeface="Times New Roman"/>
              </a:rPr>
              <a:t>value of x = 22 address in pointer value  = 2000         ptr                                                                                                                                             2000                     2004                           </a:t>
            </a:r>
            <a:endParaRPr/>
          </a:p>
          <a:p>
            <a:pPr>
              <a:lnSpc>
                <a:spcPct val="100000"/>
              </a:lnSpc>
              <a:buFont typeface="Times New Roman"/>
              <a:buChar char=""/>
            </a:pPr>
            <a:r>
              <a:rPr lang="en-IN" sz="1200">
                <a:solidFill>
                  <a:srgbClr val="1f1a17"/>
                </a:solidFill>
                <a:latin typeface="Times New Roman"/>
              </a:rPr>
              <a:t>                    </a:t>
            </a:r>
            <a:r>
              <a:rPr lang="en-IN" sz="1200">
                <a:solidFill>
                  <a:srgbClr val="1f1a17"/>
                </a:solidFill>
                <a:latin typeface="Times New Roman"/>
              </a:rPr>
              <a:t>ptr</a:t>
            </a:r>
            <a:endParaRPr/>
          </a:p>
          <a:p>
            <a:pPr>
              <a:lnSpc>
                <a:spcPct val="100000"/>
              </a:lnSpc>
            </a:pPr>
            <a:endParaRPr/>
          </a:p>
          <a:p>
            <a:pPr>
              <a:lnSpc>
                <a:spcPct val="100000"/>
              </a:lnSpc>
              <a:buFont typeface="Wingdings 2" charset="2"/>
              <a:buChar char=""/>
            </a:pPr>
            <a:r>
              <a:rPr lang="en-IN" sz="1200">
                <a:solidFill>
                  <a:srgbClr val="1f1a17"/>
                </a:solidFill>
                <a:latin typeface="Times New Roman"/>
              </a:rPr>
              <a:t>4. x = *++ptr</a:t>
            </a:r>
            <a:endParaRPr/>
          </a:p>
          <a:p>
            <a:pPr>
              <a:lnSpc>
                <a:spcPct val="100000"/>
              </a:lnSpc>
              <a:buFont typeface="Times New Roman"/>
              <a:buChar char=""/>
            </a:pPr>
            <a:r>
              <a:rPr lang="en-IN" sz="1200">
                <a:solidFill>
                  <a:srgbClr val="1f1a17"/>
                </a:solidFill>
                <a:latin typeface="Times New Roman"/>
              </a:rPr>
              <a:t>value of x = 06 address in ptr = 2004 </a:t>
            </a:r>
            <a:endParaRPr/>
          </a:p>
          <a:p>
            <a:pPr>
              <a:lnSpc>
                <a:spcPct val="100000"/>
              </a:lnSpc>
              <a:buFont typeface="Times New Roman"/>
              <a:buChar char=""/>
            </a:pPr>
            <a:r>
              <a:rPr lang="en-IN" sz="1200">
                <a:solidFill>
                  <a:srgbClr val="1f1a17"/>
                </a:solidFill>
                <a:latin typeface="Times New Roman"/>
              </a:rPr>
              <a:t>                                                                                         </a:t>
            </a:r>
            <a:r>
              <a:rPr lang="en-IN" sz="1200">
                <a:solidFill>
                  <a:srgbClr val="1f1a17"/>
                </a:solidFill>
                <a:latin typeface="Times New Roman"/>
              </a:rPr>
              <a:t>ptr</a:t>
            </a:r>
            <a:endParaRPr/>
          </a:p>
          <a:p>
            <a:pPr>
              <a:lnSpc>
                <a:spcPct val="100000"/>
              </a:lnSpc>
              <a:buFont typeface="Times New Roman"/>
              <a:buChar char=""/>
            </a:pPr>
            <a:r>
              <a:rPr lang="en-IN" sz="1200">
                <a:solidFill>
                  <a:srgbClr val="1f1a17"/>
                </a:solidFill>
                <a:latin typeface="Times New Roman"/>
              </a:rPr>
              <a:t>                                                                                                                                                             </a:t>
            </a:r>
            <a:endParaRPr/>
          </a:p>
          <a:p>
            <a:pPr>
              <a:lnSpc>
                <a:spcPct val="100000"/>
              </a:lnSpc>
              <a:buFont typeface="Times New Roman"/>
              <a:buChar char=""/>
            </a:pPr>
            <a:r>
              <a:rPr lang="en-IN" sz="1200">
                <a:solidFill>
                  <a:srgbClr val="1f1a17"/>
                </a:solidFill>
                <a:latin typeface="Times New Roman"/>
              </a:rPr>
              <a:t>                                                                                                              </a:t>
            </a:r>
            <a:endParaRPr/>
          </a:p>
          <a:p>
            <a:pPr>
              <a:lnSpc>
                <a:spcPct val="100000"/>
              </a:lnSpc>
              <a:buFont typeface="Times New Roman"/>
              <a:buChar char=""/>
            </a:pPr>
            <a:r>
              <a:rPr lang="en-IN" sz="1200">
                <a:solidFill>
                  <a:srgbClr val="1f1a17"/>
                </a:solidFill>
                <a:latin typeface="Times New Roman"/>
              </a:rPr>
              <a:t> </a:t>
            </a:r>
            <a:endParaRPr/>
          </a:p>
        </p:txBody>
      </p:sp>
      <p:sp>
        <p:nvSpPr>
          <p:cNvPr id="88" name="CustomShape 2"/>
          <p:cNvSpPr/>
          <p:nvPr/>
        </p:nvSpPr>
        <p:spPr>
          <a:xfrm>
            <a:off x="72000" y="0"/>
            <a:ext cx="6548760" cy="314640"/>
          </a:xfrm>
          <a:prstGeom prst="rect">
            <a:avLst/>
          </a:prstGeom>
          <a:noFill/>
          <a:ln>
            <a:noFill/>
          </a:ln>
        </p:spPr>
        <p:txBody>
          <a:bodyPr lIns="68400" rIns="68400" tIns="34200" bIns="34200" anchor="ctr"/>
          <a:p>
            <a:pPr>
              <a:lnSpc>
                <a:spcPct val="100000"/>
              </a:lnSpc>
              <a:buFont typeface="Century Gothic"/>
              <a:buChar char="•"/>
            </a:pPr>
            <a:r>
              <a:rPr lang="en-IN" sz="1500">
                <a:solidFill>
                  <a:srgbClr val="0093dd"/>
                </a:solidFill>
                <a:latin typeface="Century Gothic"/>
              </a:rPr>
              <a:t>Contd.....</a:t>
            </a:r>
            <a:endParaRPr/>
          </a:p>
        </p:txBody>
      </p:sp>
      <p:graphicFrame>
        <p:nvGraphicFramePr>
          <p:cNvPr id="89" name="Table 3"/>
          <p:cNvGraphicFramePr/>
          <p:nvPr/>
        </p:nvGraphicFramePr>
        <p:xfrm>
          <a:off x="2507040" y="1133280"/>
          <a:ext cx="2068560" cy="303120"/>
        </p:xfrm>
        <a:graphic>
          <a:graphicData uri="http://schemas.openxmlformats.org/drawingml/2006/table">
            <a:tbl>
              <a:tblPr/>
              <a:tblGrid>
                <a:gridCol w="1036080"/>
                <a:gridCol w="1032480"/>
              </a:tblGrid>
              <a:tr h="303120">
                <a:tc>
                  <a:txBody>
                    <a:bodyPr wrap="none"/>
                    <a:p>
                      <a:pPr>
                        <a:lnSpc>
                          <a:spcPct val="89000"/>
                        </a:lnSpc>
                        <a:buFont typeface="Arial"/>
                        <a:buChar char="•"/>
                      </a:pPr>
                      <a:r>
                        <a:rPr lang="en-IN" sz="1400">
                          <a:solidFill>
                            <a:srgbClr val="000000"/>
                          </a:solidFill>
                        </a:rPr>
                        <a:t>22</a:t>
                      </a:r>
                      <a:endParaRPr/>
                    </a:p>
                  </a:txBody>
                  <a:tcPr/>
                </a:tc>
                <a:tc>
                  <a:txBody>
                    <a:bodyPr wrap="none"/>
                    <a:p>
                      <a:pPr>
                        <a:lnSpc>
                          <a:spcPct val="89000"/>
                        </a:lnSpc>
                        <a:buFont typeface="Arial"/>
                        <a:buChar char="•"/>
                      </a:pPr>
                      <a:r>
                        <a:rPr lang="en-IN" sz="1400">
                          <a:solidFill>
                            <a:srgbClr val="000000"/>
                          </a:solidFill>
                        </a:rPr>
                        <a:t>06</a:t>
                      </a:r>
                      <a:endParaRPr/>
                    </a:p>
                  </a:txBody>
                  <a:tcPr/>
                </a:tc>
              </a:tr>
            </a:tbl>
          </a:graphicData>
        </a:graphic>
      </p:graphicFrame>
      <p:pic>
        <p:nvPicPr>
          <p:cNvPr id="90" name="" descr=""/>
          <p:cNvPicPr/>
          <p:nvPr/>
        </p:nvPicPr>
        <p:blipFill>
          <a:blip r:embed="rId1"/>
          <a:stretch>
            <a:fillRect/>
          </a:stretch>
        </p:blipFill>
        <p:spPr>
          <a:xfrm>
            <a:off x="1438920" y="1110960"/>
            <a:ext cx="997200" cy="235440"/>
          </a:xfrm>
          <a:prstGeom prst="rect">
            <a:avLst/>
          </a:prstGeom>
          <a:ln>
            <a:noFill/>
          </a:ln>
        </p:spPr>
      </p:pic>
      <p:graphicFrame>
        <p:nvGraphicFramePr>
          <p:cNvPr id="91" name="Table 4"/>
          <p:cNvGraphicFramePr/>
          <p:nvPr/>
        </p:nvGraphicFramePr>
        <p:xfrm>
          <a:off x="2451600" y="3436920"/>
          <a:ext cx="1949400" cy="361800"/>
        </p:xfrm>
        <a:graphic>
          <a:graphicData uri="http://schemas.openxmlformats.org/drawingml/2006/table">
            <a:tbl>
              <a:tblPr/>
              <a:tblGrid>
                <a:gridCol w="975600"/>
                <a:gridCol w="973800"/>
              </a:tblGrid>
              <a:tr h="362160">
                <a:tc>
                  <a:txBody>
                    <a:bodyPr wrap="none"/>
                    <a:p>
                      <a:pPr>
                        <a:lnSpc>
                          <a:spcPct val="89000"/>
                        </a:lnSpc>
                        <a:buFont typeface="Arial"/>
                        <a:buChar char="•"/>
                      </a:pPr>
                      <a:r>
                        <a:rPr lang="en-IN">
                          <a:solidFill>
                            <a:srgbClr val="000000"/>
                          </a:solidFill>
                        </a:rPr>
                        <a:t>21</a:t>
                      </a:r>
                      <a:endParaRPr/>
                    </a:p>
                  </a:txBody>
                  <a:tcPr/>
                </a:tc>
                <a:tc>
                  <a:txBody>
                    <a:bodyPr wrap="none"/>
                    <a:p>
                      <a:pPr>
                        <a:lnSpc>
                          <a:spcPct val="89000"/>
                        </a:lnSpc>
                        <a:buFont typeface="Arial"/>
                        <a:buChar char="•"/>
                      </a:pPr>
                      <a:r>
                        <a:rPr lang="en-IN">
                          <a:solidFill>
                            <a:srgbClr val="000000"/>
                          </a:solidFill>
                        </a:rPr>
                        <a:t>06</a:t>
                      </a:r>
                      <a:endParaRPr/>
                    </a:p>
                  </a:txBody>
                  <a:tcPr/>
                </a:tc>
              </a:tr>
            </a:tbl>
          </a:graphicData>
        </a:graphic>
      </p:graphicFrame>
      <p:pic>
        <p:nvPicPr>
          <p:cNvPr id="92" name="" descr=""/>
          <p:cNvPicPr/>
          <p:nvPr/>
        </p:nvPicPr>
        <p:blipFill>
          <a:blip r:embed="rId2"/>
          <a:stretch>
            <a:fillRect/>
          </a:stretch>
        </p:blipFill>
        <p:spPr>
          <a:xfrm>
            <a:off x="3569040" y="3179520"/>
            <a:ext cx="314640" cy="232200"/>
          </a:xfrm>
          <a:prstGeom prst="rect">
            <a:avLst/>
          </a:prstGeom>
          <a:ln>
            <a:noFill/>
          </a:ln>
        </p:spPr>
      </p:pic>
      <p:graphicFrame>
        <p:nvGraphicFramePr>
          <p:cNvPr id="93" name="Table 5"/>
          <p:cNvGraphicFramePr/>
          <p:nvPr/>
        </p:nvGraphicFramePr>
        <p:xfrm>
          <a:off x="2508840" y="1133280"/>
          <a:ext cx="2066760" cy="303120"/>
        </p:xfrm>
        <a:graphic>
          <a:graphicData uri="http://schemas.openxmlformats.org/drawingml/2006/table">
            <a:tbl>
              <a:tblPr/>
              <a:tblGrid>
                <a:gridCol w="1034280"/>
                <a:gridCol w="1032480"/>
              </a:tblGrid>
              <a:tr h="303120">
                <a:tc>
                  <a:txBody>
                    <a:bodyPr wrap="none"/>
                    <a:p>
                      <a:pPr>
                        <a:lnSpc>
                          <a:spcPct val="89000"/>
                        </a:lnSpc>
                        <a:buFont typeface="Arial"/>
                        <a:buChar char="•"/>
                      </a:pPr>
                      <a:r>
                        <a:rPr lang="en-IN" sz="1400">
                          <a:solidFill>
                            <a:srgbClr val="000000"/>
                          </a:solidFill>
                        </a:rPr>
                        <a:t>22</a:t>
                      </a:r>
                      <a:endParaRPr/>
                    </a:p>
                  </a:txBody>
                  <a:tcPr/>
                </a:tc>
                <a:tc>
                  <a:txBody>
                    <a:bodyPr wrap="none"/>
                    <a:p>
                      <a:pPr>
                        <a:lnSpc>
                          <a:spcPct val="89000"/>
                        </a:lnSpc>
                        <a:buFont typeface="Arial"/>
                        <a:buChar char="•"/>
                      </a:pPr>
                      <a:r>
                        <a:rPr lang="en-IN" sz="1400">
                          <a:solidFill>
                            <a:srgbClr val="000000"/>
                          </a:solidFill>
                        </a:rPr>
                        <a:t>06</a:t>
                      </a:r>
                      <a:endParaRPr/>
                    </a:p>
                  </a:txBody>
                  <a:tcPr/>
                </a:tc>
              </a:tr>
            </a:tbl>
          </a:graphicData>
        </a:graphic>
      </p:graphicFrame>
      <p:graphicFrame>
        <p:nvGraphicFramePr>
          <p:cNvPr id="94" name="Table 6"/>
          <p:cNvGraphicFramePr/>
          <p:nvPr/>
        </p:nvGraphicFramePr>
        <p:xfrm>
          <a:off x="2478600" y="2222280"/>
          <a:ext cx="2066760" cy="303120"/>
        </p:xfrm>
        <a:graphic>
          <a:graphicData uri="http://schemas.openxmlformats.org/drawingml/2006/table">
            <a:tbl>
              <a:tblPr/>
              <a:tblGrid>
                <a:gridCol w="1034280"/>
                <a:gridCol w="1032480"/>
              </a:tblGrid>
              <a:tr h="303120">
                <a:tc>
                  <a:txBody>
                    <a:bodyPr wrap="none"/>
                    <a:p>
                      <a:pPr>
                        <a:lnSpc>
                          <a:spcPct val="89000"/>
                        </a:lnSpc>
                        <a:buFont typeface="Arial"/>
                        <a:buChar char="•"/>
                      </a:pPr>
                      <a:r>
                        <a:rPr lang="en-IN" sz="1400">
                          <a:solidFill>
                            <a:srgbClr val="000000"/>
                          </a:solidFill>
                        </a:rPr>
                        <a:t>22</a:t>
                      </a:r>
                      <a:endParaRPr/>
                    </a:p>
                  </a:txBody>
                  <a:tcPr/>
                </a:tc>
                <a:tc>
                  <a:txBody>
                    <a:bodyPr wrap="none"/>
                    <a:p>
                      <a:pPr>
                        <a:lnSpc>
                          <a:spcPct val="89000"/>
                        </a:lnSpc>
                        <a:buFont typeface="Arial"/>
                        <a:buChar char="•"/>
                      </a:pPr>
                      <a:r>
                        <a:rPr lang="en-IN" sz="1400">
                          <a:solidFill>
                            <a:srgbClr val="000000"/>
                          </a:solidFill>
                        </a:rPr>
                        <a:t>06</a:t>
                      </a:r>
                      <a:endParaRPr/>
                    </a:p>
                  </a:txBody>
                  <a:tcPr/>
                </a:tc>
              </a:tr>
            </a:tbl>
          </a:graphicData>
        </a:graphic>
      </p:graphicFrame>
      <p:pic>
        <p:nvPicPr>
          <p:cNvPr id="95" name="" descr=""/>
          <p:cNvPicPr/>
          <p:nvPr/>
        </p:nvPicPr>
        <p:blipFill>
          <a:blip r:embed="rId3"/>
          <a:stretch>
            <a:fillRect/>
          </a:stretch>
        </p:blipFill>
        <p:spPr>
          <a:xfrm>
            <a:off x="1478520" y="2262240"/>
            <a:ext cx="997200" cy="235080"/>
          </a:xfrm>
          <a:prstGeom prst="rect">
            <a:avLst/>
          </a:prstGeom>
          <a:ln>
            <a:noFill/>
          </a:ln>
        </p:spPr>
      </p:pic>
    </p:spTree>
  </p:cSld>
  <p:transition>
    <p:fade/>
  </p:transition>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CustomShape 1"/>
          <p:cNvSpPr/>
          <p:nvPr/>
        </p:nvSpPr>
        <p:spPr>
          <a:xfrm>
            <a:off x="76320" y="60840"/>
            <a:ext cx="6547680" cy="314640"/>
          </a:xfrm>
          <a:prstGeom prst="rect">
            <a:avLst/>
          </a:prstGeom>
          <a:noFill/>
          <a:ln>
            <a:noFill/>
          </a:ln>
        </p:spPr>
        <p:txBody>
          <a:bodyPr lIns="68400" rIns="68400" tIns="34200" bIns="34200" anchor="ctr"/>
          <a:p>
            <a:pPr>
              <a:lnSpc>
                <a:spcPct val="100000"/>
              </a:lnSpc>
            </a:pPr>
            <a:r>
              <a:rPr lang="en-IN" sz="2000">
                <a:solidFill>
                  <a:srgbClr val="0093dd"/>
                </a:solidFill>
                <a:latin typeface="Century Gothic"/>
              </a:rPr>
              <a:t>Types of  Pointers</a:t>
            </a:r>
            <a:endParaRPr/>
          </a:p>
        </p:txBody>
      </p:sp>
      <p:sp>
        <p:nvSpPr>
          <p:cNvPr id="97" name="CustomShape 2"/>
          <p:cNvSpPr/>
          <p:nvPr/>
        </p:nvSpPr>
        <p:spPr>
          <a:xfrm>
            <a:off x="138960" y="525240"/>
            <a:ext cx="7056720" cy="3286440"/>
          </a:xfrm>
          <a:prstGeom prst="rect">
            <a:avLst/>
          </a:prstGeom>
          <a:noFill/>
          <a:ln>
            <a:noFill/>
          </a:ln>
        </p:spPr>
        <p:txBody>
          <a:bodyPr lIns="68400" rIns="68400" tIns="34200" bIns="34200"/>
          <a:p>
            <a:pPr lvl="1">
              <a:lnSpc>
                <a:spcPct val="100000"/>
              </a:lnSpc>
              <a:buFont typeface="Wingdings 2" charset="2"/>
              <a:buChar char=""/>
            </a:pPr>
            <a:r>
              <a:rPr lang="en-IN" sz="1400">
                <a:solidFill>
                  <a:srgbClr val="1f1a17"/>
                </a:solidFill>
                <a:latin typeface="Times New Roman"/>
              </a:rPr>
              <a:t>There are mainly four pointers are there .They are</a:t>
            </a:r>
            <a:endParaRPr/>
          </a:p>
          <a:p>
            <a:pPr lvl="1">
              <a:lnSpc>
                <a:spcPct val="100000"/>
              </a:lnSpc>
              <a:buFont typeface="Wingdings 2" charset="2"/>
              <a:buChar char=""/>
            </a:pPr>
            <a:r>
              <a:rPr lang="en-IN" sz="1400">
                <a:solidFill>
                  <a:srgbClr val="1f1a17"/>
                </a:solidFill>
                <a:latin typeface="Times New Roman"/>
              </a:rPr>
              <a:t>   </a:t>
            </a:r>
            <a:r>
              <a:rPr lang="en-IN" sz="1400">
                <a:solidFill>
                  <a:srgbClr val="1f1a17"/>
                </a:solidFill>
                <a:latin typeface="Times New Roman"/>
              </a:rPr>
              <a:t>1.Null pointer</a:t>
            </a:r>
            <a:endParaRPr/>
          </a:p>
          <a:p>
            <a:pPr lvl="1">
              <a:lnSpc>
                <a:spcPct val="100000"/>
              </a:lnSpc>
              <a:buFont typeface="Wingdings 2" charset="2"/>
              <a:buChar char=""/>
            </a:pPr>
            <a:r>
              <a:rPr lang="en-IN" sz="1400">
                <a:solidFill>
                  <a:srgbClr val="1f1a17"/>
                </a:solidFill>
                <a:latin typeface="Times New Roman"/>
              </a:rPr>
              <a:t>   </a:t>
            </a:r>
            <a:r>
              <a:rPr lang="en-IN" sz="1400">
                <a:solidFill>
                  <a:srgbClr val="1f1a17"/>
                </a:solidFill>
                <a:latin typeface="Times New Roman"/>
              </a:rPr>
              <a:t>2.Wild pointer</a:t>
            </a:r>
            <a:endParaRPr/>
          </a:p>
          <a:p>
            <a:pPr lvl="1">
              <a:lnSpc>
                <a:spcPct val="100000"/>
              </a:lnSpc>
              <a:buFont typeface="Wingdings 2" charset="2"/>
              <a:buChar char=""/>
            </a:pPr>
            <a:r>
              <a:rPr lang="en-IN" sz="1400">
                <a:solidFill>
                  <a:srgbClr val="1f1a17"/>
                </a:solidFill>
                <a:latin typeface="Times New Roman"/>
              </a:rPr>
              <a:t>   </a:t>
            </a:r>
            <a:r>
              <a:rPr lang="en-IN" sz="1400">
                <a:solidFill>
                  <a:srgbClr val="1f1a17"/>
                </a:solidFill>
                <a:latin typeface="Times New Roman"/>
              </a:rPr>
              <a:t>3.Dangling pointer</a:t>
            </a:r>
            <a:endParaRPr/>
          </a:p>
          <a:p>
            <a:pPr lvl="1">
              <a:lnSpc>
                <a:spcPct val="100000"/>
              </a:lnSpc>
              <a:buFont typeface="Wingdings 2" charset="2"/>
              <a:buChar char=""/>
            </a:pPr>
            <a:r>
              <a:rPr lang="en-IN" sz="1400">
                <a:solidFill>
                  <a:srgbClr val="1f1a17"/>
                </a:solidFill>
                <a:latin typeface="Times New Roman"/>
              </a:rPr>
              <a:t>   </a:t>
            </a:r>
            <a:r>
              <a:rPr lang="en-IN" sz="1400">
                <a:solidFill>
                  <a:srgbClr val="1f1a17"/>
                </a:solidFill>
                <a:latin typeface="Times New Roman"/>
              </a:rPr>
              <a:t>4.Void pointer</a:t>
            </a:r>
            <a:endParaRPr/>
          </a:p>
          <a:p>
            <a:pPr>
              <a:lnSpc>
                <a:spcPct val="100000"/>
              </a:lnSpc>
            </a:pPr>
            <a:r>
              <a:rPr b="1" lang="en-IN" sz="1400">
                <a:solidFill>
                  <a:srgbClr val="1f1a17"/>
                </a:solidFill>
                <a:latin typeface="Times New Roman"/>
              </a:rPr>
              <a:t>Null pointer:-</a:t>
            </a:r>
            <a:endParaRPr/>
          </a:p>
          <a:p>
            <a:pPr>
              <a:lnSpc>
                <a:spcPct val="100000"/>
              </a:lnSpc>
            </a:pPr>
            <a:r>
              <a:rPr b="1" lang="en-IN" sz="1400">
                <a:solidFill>
                  <a:srgbClr val="1f1a17"/>
                </a:solidFill>
                <a:latin typeface="Times New Roman"/>
              </a:rPr>
              <a:t>  </a:t>
            </a:r>
            <a:r>
              <a:rPr lang="en-IN" sz="1400">
                <a:solidFill>
                  <a:srgbClr val="1f1a17"/>
                </a:solidFill>
                <a:latin typeface="Times New Roman"/>
              </a:rPr>
              <a:t>A pointer whose value is NULL and is not pointing to any thing that can be accessed.</a:t>
            </a:r>
            <a:endParaRPr/>
          </a:p>
          <a:p>
            <a:pPr>
              <a:lnSpc>
                <a:spcPct val="100000"/>
              </a:lnSpc>
            </a:pPr>
            <a:endParaRPr/>
          </a:p>
          <a:p>
            <a:pPr>
              <a:lnSpc>
                <a:spcPct val="100000"/>
              </a:lnSpc>
            </a:pPr>
            <a:endParaRPr/>
          </a:p>
        </p:txBody>
      </p:sp>
      <p:pic>
        <p:nvPicPr>
          <p:cNvPr id="98" name="" descr=""/>
          <p:cNvPicPr/>
          <p:nvPr/>
        </p:nvPicPr>
        <p:blipFill>
          <a:blip r:embed="rId1"/>
          <a:stretch>
            <a:fillRect/>
          </a:stretch>
        </p:blipFill>
        <p:spPr>
          <a:xfrm>
            <a:off x="249840" y="2088000"/>
            <a:ext cx="4716360" cy="1654200"/>
          </a:xfrm>
          <a:prstGeom prst="rect">
            <a:avLst/>
          </a:prstGeom>
          <a:ln>
            <a:noFill/>
          </a:ln>
        </p:spPr>
      </p:pic>
    </p:spTree>
  </p:cSld>
  <p:transition>
    <p:fade/>
  </p:transition>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CustomShape 1"/>
          <p:cNvSpPr/>
          <p:nvPr/>
        </p:nvSpPr>
        <p:spPr>
          <a:xfrm>
            <a:off x="76320" y="60840"/>
            <a:ext cx="6547680" cy="314640"/>
          </a:xfrm>
          <a:prstGeom prst="rect">
            <a:avLst/>
          </a:prstGeom>
          <a:noFill/>
          <a:ln>
            <a:noFill/>
          </a:ln>
        </p:spPr>
        <p:txBody>
          <a:bodyPr lIns="68400" rIns="68400" tIns="34200" bIns="34200" anchor="ctr"/>
          <a:p>
            <a:pPr>
              <a:lnSpc>
                <a:spcPct val="100000"/>
              </a:lnSpc>
            </a:pPr>
            <a:r>
              <a:rPr lang="en-IN" sz="2000">
                <a:solidFill>
                  <a:srgbClr val="0093dd"/>
                </a:solidFill>
                <a:latin typeface="Century Gothic"/>
              </a:rPr>
              <a:t>Contd...</a:t>
            </a:r>
            <a:endParaRPr/>
          </a:p>
        </p:txBody>
      </p:sp>
      <p:sp>
        <p:nvSpPr>
          <p:cNvPr id="100" name="CustomShape 2"/>
          <p:cNvSpPr/>
          <p:nvPr/>
        </p:nvSpPr>
        <p:spPr>
          <a:xfrm>
            <a:off x="138960" y="525240"/>
            <a:ext cx="7056720" cy="3286440"/>
          </a:xfrm>
          <a:prstGeom prst="rect">
            <a:avLst/>
          </a:prstGeom>
          <a:noFill/>
          <a:ln>
            <a:noFill/>
          </a:ln>
        </p:spPr>
        <p:txBody>
          <a:bodyPr lIns="68400" rIns="68400" tIns="34200" bIns="34200"/>
          <a:p>
            <a:pPr lvl="1">
              <a:lnSpc>
                <a:spcPct val="100000"/>
              </a:lnSpc>
              <a:buFont typeface="Wingdings 2" charset="2"/>
              <a:buChar char=""/>
            </a:pPr>
            <a:r>
              <a:rPr b="1" lang="en-IN" sz="1400">
                <a:solidFill>
                  <a:srgbClr val="1f1a17"/>
                </a:solidFill>
                <a:latin typeface="Times New Roman"/>
              </a:rPr>
              <a:t>Wild pointer:- </a:t>
            </a:r>
            <a:endParaRPr/>
          </a:p>
          <a:p>
            <a:pPr lvl="1">
              <a:lnSpc>
                <a:spcPct val="100000"/>
              </a:lnSpc>
              <a:buFont typeface="Wingdings 2" charset="2"/>
              <a:buChar char=""/>
            </a:pPr>
            <a:r>
              <a:rPr lang="en-IN" sz="1400">
                <a:solidFill>
                  <a:srgbClr val="1f1a17"/>
                </a:solidFill>
                <a:latin typeface="Times New Roman"/>
              </a:rPr>
              <a:t>     </a:t>
            </a:r>
            <a:r>
              <a:rPr lang="en-IN" sz="1400">
                <a:solidFill>
                  <a:srgbClr val="1f1a17"/>
                </a:solidFill>
                <a:latin typeface="Times New Roman"/>
              </a:rPr>
              <a:t>Unintialized pointers in a function block are called wild pointers.</a:t>
            </a:r>
            <a:endParaRPr/>
          </a:p>
          <a:p>
            <a:pPr>
              <a:lnSpc>
                <a:spcPct val="100000"/>
              </a:lnSpc>
            </a:pPr>
            <a:endParaRPr/>
          </a:p>
          <a:p>
            <a:pPr lvl="1">
              <a:lnSpc>
                <a:spcPct val="100000"/>
              </a:lnSpc>
              <a:buFont typeface="Wingdings 2" charset="2"/>
              <a:buChar char=""/>
            </a:pPr>
            <a:r>
              <a:rPr b="1" lang="en-IN" sz="1400">
                <a:solidFill>
                  <a:srgbClr val="1f1a17"/>
                </a:solidFill>
                <a:latin typeface="Times New Roman"/>
              </a:rPr>
              <a:t>Dangling pointer:-</a:t>
            </a:r>
            <a:endParaRPr/>
          </a:p>
          <a:p>
            <a:pPr lvl="1">
              <a:lnSpc>
                <a:spcPct val="100000"/>
              </a:lnSpc>
              <a:buFont typeface="Wingdings 2" charset="2"/>
              <a:buChar char=""/>
            </a:pPr>
            <a:r>
              <a:rPr lang="en-IN" sz="1400">
                <a:solidFill>
                  <a:srgbClr val="1f1a17"/>
                </a:solidFill>
                <a:latin typeface="Times New Roman"/>
              </a:rPr>
              <a:t>It is a pointer pointing to dyanamic memory which is deallocated.If you dereference this the output is unpredictable.</a:t>
            </a:r>
            <a:endParaRPr/>
          </a:p>
          <a:p>
            <a:pPr lvl="1">
              <a:lnSpc>
                <a:spcPct val="100000"/>
              </a:lnSpc>
              <a:buFont typeface="Wingdings 2" charset="2"/>
              <a:buChar char=""/>
            </a:pPr>
            <a:r>
              <a:rPr b="1" lang="en-IN" sz="1400">
                <a:solidFill>
                  <a:srgbClr val="1f1a17"/>
                </a:solidFill>
                <a:latin typeface="Times New Roman"/>
              </a:rPr>
              <a:t>Void pointer:-</a:t>
            </a:r>
            <a:endParaRPr/>
          </a:p>
          <a:p>
            <a:pPr lvl="1">
              <a:lnSpc>
                <a:spcPct val="100000"/>
              </a:lnSpc>
              <a:buFont typeface="Wingdings 2" charset="2"/>
              <a:buChar char=""/>
            </a:pPr>
            <a:r>
              <a:rPr lang="en-IN" sz="1400">
                <a:solidFill>
                  <a:srgbClr val="1f1a17"/>
                </a:solidFill>
                <a:latin typeface="Times New Roman"/>
              </a:rPr>
              <a:t>Any pointer to an object may be converted to type void * without loss of information.If the result is converted back to original type ,the original pointer is recovered. </a:t>
            </a:r>
            <a:endParaRPr/>
          </a:p>
          <a:p>
            <a:pPr>
              <a:lnSpc>
                <a:spcPct val="100000"/>
              </a:lnSpc>
            </a:pPr>
            <a:endParaRPr/>
          </a:p>
          <a:p>
            <a:pPr>
              <a:lnSpc>
                <a:spcPct val="100000"/>
              </a:lnSpc>
            </a:pPr>
            <a:endParaRPr/>
          </a:p>
          <a:p>
            <a:pPr>
              <a:lnSpc>
                <a:spcPct val="100000"/>
              </a:lnSpc>
            </a:pPr>
            <a:endParaRPr/>
          </a:p>
        </p:txBody>
      </p:sp>
    </p:spTree>
  </p:cSld>
  <p:transition>
    <p:fade/>
  </p:transition>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CustomShape 1"/>
          <p:cNvSpPr/>
          <p:nvPr/>
        </p:nvSpPr>
        <p:spPr>
          <a:xfrm>
            <a:off x="120960" y="545040"/>
            <a:ext cx="7056720" cy="3286440"/>
          </a:xfrm>
          <a:prstGeom prst="rect">
            <a:avLst/>
          </a:prstGeom>
          <a:noFill/>
          <a:ln>
            <a:noFill/>
          </a:ln>
        </p:spPr>
        <p:txBody>
          <a:bodyPr lIns="68400" rIns="68400" tIns="34200" bIns="34200"/>
          <a:p>
            <a:pPr>
              <a:lnSpc>
                <a:spcPct val="100000"/>
              </a:lnSpc>
            </a:pPr>
            <a:r>
              <a:rPr lang="en-IN" sz="1200">
                <a:solidFill>
                  <a:srgbClr val="1f1a17"/>
                </a:solidFill>
                <a:latin typeface="Times New Roman"/>
                <a:ea typeface="Droid Sans Fallback"/>
              </a:rPr>
              <a:t>The elements of an array are stored in contiguos memory locations.</a:t>
            </a:r>
            <a:endParaRPr/>
          </a:p>
          <a:p>
            <a:pPr>
              <a:lnSpc>
                <a:spcPct val="100000"/>
              </a:lnSpc>
            </a:pPr>
            <a:r>
              <a:rPr b="1" lang="en-IN" sz="1200">
                <a:solidFill>
                  <a:srgbClr val="1f1a17"/>
                </a:solidFill>
                <a:latin typeface="Times New Roman"/>
                <a:ea typeface="Droid Sans Fallback"/>
              </a:rPr>
              <a:t>Example:-</a:t>
            </a:r>
            <a:endParaRPr/>
          </a:p>
          <a:p>
            <a:pPr>
              <a:lnSpc>
                <a:spcPct val="100000"/>
              </a:lnSpc>
            </a:pPr>
            <a:r>
              <a:rPr lang="en-IN" sz="1200">
                <a:solidFill>
                  <a:srgbClr val="1f1a17"/>
                </a:solidFill>
                <a:latin typeface="Times New Roman"/>
                <a:ea typeface="Droid Sans Fallback"/>
              </a:rPr>
              <a:t>int a[5];</a:t>
            </a:r>
            <a:endParaRPr/>
          </a:p>
          <a:p>
            <a:pPr>
              <a:lnSpc>
                <a:spcPct val="100000"/>
              </a:lnSpc>
            </a:pPr>
            <a:r>
              <a:rPr lang="en-IN" sz="1200">
                <a:solidFill>
                  <a:srgbClr val="1f1a17"/>
                </a:solidFill>
                <a:latin typeface="Times New Roman"/>
                <a:ea typeface="Droid Sans Fallback"/>
              </a:rPr>
              <a:t>When the name of an array used in any expression, it implicitly converted into first element of the array. The are two exceptions to this rule are when array name is used as an operand of</a:t>
            </a:r>
            <a:r>
              <a:rPr b="1" lang="en-IN" sz="1200">
                <a:solidFill>
                  <a:srgbClr val="1f1a17"/>
                </a:solidFill>
                <a:latin typeface="Times New Roman"/>
                <a:ea typeface="Droid Sans Fallback"/>
              </a:rPr>
              <a:t> sizeof</a:t>
            </a:r>
            <a:r>
              <a:rPr lang="en-IN" sz="1200">
                <a:solidFill>
                  <a:srgbClr val="1f1a17"/>
                </a:solidFill>
                <a:latin typeface="Times New Roman"/>
                <a:ea typeface="Droid Sans Fallback"/>
              </a:rPr>
              <a:t> and </a:t>
            </a:r>
            <a:r>
              <a:rPr b="1" lang="en-IN" sz="1200">
                <a:solidFill>
                  <a:srgbClr val="1f1a17"/>
                </a:solidFill>
                <a:latin typeface="Times New Roman"/>
                <a:ea typeface="Droid Sans Fallback"/>
              </a:rPr>
              <a:t>&amp;</a:t>
            </a:r>
            <a:r>
              <a:rPr lang="en-IN" sz="1200">
                <a:solidFill>
                  <a:srgbClr val="1f1a17"/>
                </a:solidFill>
                <a:latin typeface="Times New Roman"/>
                <a:ea typeface="Droid Sans Fallback"/>
              </a:rPr>
              <a:t> operator. </a:t>
            </a:r>
            <a:endParaRPr/>
          </a:p>
          <a:p>
            <a:pPr>
              <a:lnSpc>
                <a:spcPct val="100000"/>
              </a:lnSpc>
            </a:pPr>
            <a:r>
              <a:rPr lang="en-IN" sz="1200">
                <a:solidFill>
                  <a:srgbClr val="1f1a17"/>
                </a:solidFill>
                <a:latin typeface="Times New Roman"/>
                <a:ea typeface="Droid Sans Fallback"/>
              </a:rPr>
              <a:t>We can access the array elements using pointer expressions. </a:t>
            </a:r>
            <a:endParaRPr/>
          </a:p>
          <a:p>
            <a:pPr>
              <a:lnSpc>
                <a:spcPct val="100000"/>
              </a:lnSpc>
            </a:pPr>
            <a:r>
              <a:rPr b="1" lang="en-IN" sz="1200">
                <a:solidFill>
                  <a:srgbClr val="1f1a17"/>
                </a:solidFill>
                <a:latin typeface="Times New Roman"/>
                <a:ea typeface="Droid Sans Fallback"/>
              </a:rPr>
              <a:t>Pointer to 1-D array :-</a:t>
            </a:r>
            <a:endParaRPr/>
          </a:p>
          <a:p>
            <a:pPr>
              <a:lnSpc>
                <a:spcPct val="100000"/>
              </a:lnSpc>
            </a:pPr>
            <a:r>
              <a:rPr lang="en-IN" sz="1200">
                <a:solidFill>
                  <a:srgbClr val="1f1a17"/>
                </a:solidFill>
                <a:latin typeface="Times New Roman"/>
                <a:ea typeface="Droid Sans Fallback"/>
              </a:rPr>
              <a:t>Let's take a pointer variable </a:t>
            </a:r>
            <a:r>
              <a:rPr b="1" lang="en-IN" sz="1200">
                <a:solidFill>
                  <a:srgbClr val="1f1a17"/>
                </a:solidFill>
                <a:latin typeface="Times New Roman"/>
                <a:ea typeface="Droid Sans Fallback"/>
              </a:rPr>
              <a:t>ptr</a:t>
            </a:r>
            <a:r>
              <a:rPr lang="en-IN" sz="1200">
                <a:solidFill>
                  <a:srgbClr val="1f1a17"/>
                </a:solidFill>
                <a:latin typeface="Times New Roman"/>
                <a:ea typeface="Droid Sans Fallback"/>
              </a:rPr>
              <a:t> and initialize with address of starting element of an array </a:t>
            </a:r>
            <a:r>
              <a:rPr b="1" lang="en-IN" sz="1200">
                <a:solidFill>
                  <a:srgbClr val="1f1a17"/>
                </a:solidFill>
                <a:latin typeface="Times New Roman"/>
                <a:ea typeface="Droid Sans Fallback"/>
              </a:rPr>
              <a:t>arr</a:t>
            </a:r>
            <a:r>
              <a:rPr lang="en-IN" sz="1200">
                <a:solidFill>
                  <a:srgbClr val="1f1a17"/>
                </a:solidFill>
                <a:latin typeface="Times New Roman"/>
                <a:ea typeface="Droid Sans Fallback"/>
              </a:rPr>
              <a:t>.</a:t>
            </a:r>
            <a:endParaRPr/>
          </a:p>
          <a:p>
            <a:pPr>
              <a:lnSpc>
                <a:spcPct val="100000"/>
              </a:lnSpc>
            </a:pPr>
            <a:r>
              <a:rPr lang="en-IN" sz="1200">
                <a:solidFill>
                  <a:srgbClr val="1f1a17"/>
                </a:solidFill>
                <a:latin typeface="Times New Roman"/>
                <a:ea typeface="Droid Sans Fallback"/>
              </a:rPr>
              <a:t>Ex:-</a:t>
            </a:r>
            <a:endParaRPr/>
          </a:p>
          <a:p>
            <a:pPr>
              <a:lnSpc>
                <a:spcPct val="100000"/>
              </a:lnSpc>
            </a:pPr>
            <a:r>
              <a:rPr lang="en-IN" sz="1200">
                <a:solidFill>
                  <a:srgbClr val="1f1a17"/>
                </a:solidFill>
                <a:latin typeface="Times New Roman"/>
                <a:ea typeface="Droid Sans Fallback"/>
              </a:rPr>
              <a:t>int *ptr;</a:t>
            </a:r>
            <a:endParaRPr/>
          </a:p>
          <a:p>
            <a:pPr>
              <a:lnSpc>
                <a:spcPct val="100000"/>
              </a:lnSpc>
            </a:pPr>
            <a:r>
              <a:rPr lang="en-IN" sz="1200">
                <a:solidFill>
                  <a:srgbClr val="1f1a17"/>
                </a:solidFill>
                <a:latin typeface="Times New Roman"/>
                <a:ea typeface="Droid Sans Fallback"/>
              </a:rPr>
              <a:t>ptr = arr;</a:t>
            </a:r>
            <a:endParaRPr/>
          </a:p>
          <a:p>
            <a:pPr>
              <a:lnSpc>
                <a:spcPct val="100000"/>
              </a:lnSpc>
            </a:pPr>
            <a:r>
              <a:rPr b="1" lang="en-IN" sz="1200">
                <a:solidFill>
                  <a:srgbClr val="1f1a17"/>
                </a:solidFill>
                <a:latin typeface="Times New Roman"/>
                <a:ea typeface="Droid Sans Fallback"/>
              </a:rPr>
              <a:t> </a:t>
            </a:r>
            <a:endParaRPr/>
          </a:p>
          <a:p>
            <a:pPr>
              <a:lnSpc>
                <a:spcPct val="100000"/>
              </a:lnSpc>
            </a:pPr>
            <a:r>
              <a:rPr b="1" lang="en-IN" sz="1200">
                <a:solidFill>
                  <a:srgbClr val="1f1a17"/>
                </a:solidFill>
                <a:latin typeface="Times New Roman"/>
                <a:ea typeface="Droid Sans Fallback"/>
              </a:rPr>
              <a:t>Illegal operations on array name:-</a:t>
            </a:r>
            <a:endParaRPr/>
          </a:p>
          <a:p>
            <a:pPr>
              <a:lnSpc>
                <a:spcPct val="100000"/>
              </a:lnSpc>
            </a:pPr>
            <a:r>
              <a:rPr lang="en-IN" sz="1200">
                <a:solidFill>
                  <a:srgbClr val="1f1a17"/>
                </a:solidFill>
                <a:latin typeface="Times New Roman"/>
                <a:ea typeface="Droid Sans Fallback"/>
              </a:rPr>
              <a:t>arr = &amp;num;</a:t>
            </a:r>
            <a:endParaRPr/>
          </a:p>
          <a:p>
            <a:pPr>
              <a:lnSpc>
                <a:spcPct val="100000"/>
              </a:lnSpc>
            </a:pPr>
            <a:r>
              <a:rPr lang="en-IN" sz="1200">
                <a:solidFill>
                  <a:srgbClr val="1f1a17"/>
                </a:solidFill>
                <a:latin typeface="Times New Roman"/>
                <a:ea typeface="Droid Sans Fallback"/>
              </a:rPr>
              <a:t>arr++;</a:t>
            </a:r>
            <a:endParaRPr/>
          </a:p>
          <a:p>
            <a:pPr>
              <a:lnSpc>
                <a:spcPct val="100000"/>
              </a:lnSpc>
            </a:pPr>
            <a:r>
              <a:rPr lang="en-IN" sz="1200">
                <a:solidFill>
                  <a:srgbClr val="1f1a17"/>
                </a:solidFill>
                <a:latin typeface="Times New Roman"/>
                <a:ea typeface="Droid Sans Fallback"/>
              </a:rPr>
              <a:t>arr = arr – 1;</a:t>
            </a:r>
            <a:endParaRPr/>
          </a:p>
          <a:p>
            <a:pPr>
              <a:lnSpc>
                <a:spcPct val="100000"/>
              </a:lnSpc>
            </a:pPr>
            <a:endParaRPr/>
          </a:p>
        </p:txBody>
      </p:sp>
      <p:sp>
        <p:nvSpPr>
          <p:cNvPr id="102" name="CustomShape 2"/>
          <p:cNvSpPr/>
          <p:nvPr/>
        </p:nvSpPr>
        <p:spPr>
          <a:xfrm>
            <a:off x="0" y="72000"/>
            <a:ext cx="6548760" cy="314640"/>
          </a:xfrm>
          <a:prstGeom prst="rect">
            <a:avLst/>
          </a:prstGeom>
          <a:noFill/>
          <a:ln>
            <a:noFill/>
          </a:ln>
        </p:spPr>
        <p:txBody>
          <a:bodyPr lIns="68400" rIns="68400" tIns="34200" bIns="34200" anchor="ctr"/>
          <a:p>
            <a:pPr>
              <a:lnSpc>
                <a:spcPct val="100000"/>
              </a:lnSpc>
              <a:buFont typeface="Century Gothic"/>
              <a:buChar char="•"/>
            </a:pPr>
            <a:r>
              <a:rPr lang="en-IN" sz="2000">
                <a:solidFill>
                  <a:srgbClr val="0093dd"/>
                </a:solidFill>
                <a:latin typeface="Century Gothic"/>
              </a:rPr>
              <a:t>Pointer and Arrays</a:t>
            </a:r>
            <a:endParaRPr/>
          </a:p>
        </p:txBody>
      </p:sp>
    </p:spTree>
  </p:cSld>
  <p:transition>
    <p:fade/>
  </p:transition>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CustomShape 1"/>
          <p:cNvSpPr/>
          <p:nvPr/>
        </p:nvSpPr>
        <p:spPr>
          <a:xfrm>
            <a:off x="124920" y="533520"/>
            <a:ext cx="7056720" cy="3286440"/>
          </a:xfrm>
          <a:prstGeom prst="rect">
            <a:avLst/>
          </a:prstGeom>
          <a:noFill/>
          <a:ln>
            <a:noFill/>
          </a:ln>
        </p:spPr>
        <p:txBody>
          <a:bodyPr lIns="68400" rIns="68400" tIns="34200" bIns="34200"/>
          <a:p>
            <a:pPr>
              <a:lnSpc>
                <a:spcPct val="100000"/>
              </a:lnSpc>
              <a:buFont typeface="Wingdings 2" charset="2"/>
              <a:buChar char=""/>
            </a:pPr>
            <a:r>
              <a:rPr lang="en-IN" sz="1200">
                <a:solidFill>
                  <a:srgbClr val="1f1a17"/>
                </a:solidFill>
                <a:latin typeface="Times New Roman"/>
              </a:rPr>
              <a:t>On applying pointer arithmetic and dereferencing we can see that the expression ptr+i denotes the address of </a:t>
            </a:r>
            <a:endParaRPr/>
          </a:p>
          <a:p>
            <a:pPr>
              <a:lnSpc>
                <a:spcPct val="100000"/>
              </a:lnSpc>
              <a:buFont typeface="Wingdings 2" charset="2"/>
              <a:buChar char=""/>
            </a:pPr>
            <a:r>
              <a:rPr lang="en-IN" sz="1200">
                <a:solidFill>
                  <a:srgbClr val="1f1a17"/>
                </a:solidFill>
                <a:latin typeface="Times New Roman"/>
              </a:rPr>
              <a:t>i th elemnet of an array and the expression *(ptr+i) denotes the value of i th element of an array.</a:t>
            </a:r>
            <a:endParaRPr/>
          </a:p>
          <a:p>
            <a:pPr>
              <a:lnSpc>
                <a:spcPct val="100000"/>
              </a:lnSpc>
            </a:pPr>
            <a:endParaRPr/>
          </a:p>
          <a:p>
            <a:pPr>
              <a:lnSpc>
                <a:spcPct val="100000"/>
              </a:lnSpc>
              <a:buFont typeface="Wingdings 2" charset="2"/>
              <a:buChar char=""/>
            </a:pPr>
            <a:r>
              <a:rPr b="1" lang="en-IN" sz="1200">
                <a:solidFill>
                  <a:srgbClr val="1f1a17"/>
                </a:solidFill>
                <a:latin typeface="Times New Roman"/>
              </a:rPr>
              <a:t>Difference between name of an array and a pointer variable</a:t>
            </a:r>
            <a:endParaRPr/>
          </a:p>
          <a:p>
            <a:pPr>
              <a:lnSpc>
                <a:spcPct val="100000"/>
              </a:lnSpc>
              <a:buFont typeface="Wingdings 2" charset="2"/>
              <a:buChar char=""/>
            </a:pPr>
            <a:r>
              <a:rPr b="1" lang="en-IN" sz="1200">
                <a:solidFill>
                  <a:srgbClr val="1f1a17"/>
                </a:solidFill>
                <a:latin typeface="Times New Roman"/>
              </a:rPr>
              <a:t>Array:-</a:t>
            </a:r>
            <a:endParaRPr/>
          </a:p>
          <a:p>
            <a:pPr>
              <a:lnSpc>
                <a:spcPct val="100000"/>
              </a:lnSpc>
              <a:buFont typeface="Wingdings 2" charset="2"/>
              <a:buChar char=""/>
            </a:pPr>
            <a:r>
              <a:rPr lang="en-IN" sz="1200">
                <a:solidFill>
                  <a:srgbClr val="1f1a17"/>
                </a:solidFill>
                <a:latin typeface="Times New Roman"/>
              </a:rPr>
              <a:t>arr = &amp;num;</a:t>
            </a:r>
            <a:endParaRPr/>
          </a:p>
          <a:p>
            <a:pPr>
              <a:lnSpc>
                <a:spcPct val="100000"/>
              </a:lnSpc>
              <a:buFont typeface="Wingdings 2" charset="2"/>
              <a:buChar char=""/>
            </a:pPr>
            <a:r>
              <a:rPr lang="en-IN" sz="1200">
                <a:solidFill>
                  <a:srgbClr val="1f1a17"/>
                </a:solidFill>
                <a:latin typeface="Times New Roman"/>
              </a:rPr>
              <a:t>arr++;</a:t>
            </a:r>
            <a:endParaRPr/>
          </a:p>
          <a:p>
            <a:pPr>
              <a:lnSpc>
                <a:spcPct val="100000"/>
              </a:lnSpc>
              <a:buFont typeface="Wingdings 2" charset="2"/>
              <a:buChar char=""/>
            </a:pPr>
            <a:r>
              <a:rPr lang="en-IN" sz="1200">
                <a:solidFill>
                  <a:srgbClr val="1f1a17"/>
                </a:solidFill>
                <a:latin typeface="Times New Roman"/>
              </a:rPr>
              <a:t>arr = arr-1;</a:t>
            </a:r>
            <a:endParaRPr/>
          </a:p>
          <a:p>
            <a:pPr>
              <a:lnSpc>
                <a:spcPct val="100000"/>
              </a:lnSpc>
              <a:buFont typeface="Wingdings 2" charset="2"/>
              <a:buChar char=""/>
            </a:pPr>
            <a:r>
              <a:rPr b="1" lang="en-IN" sz="1200">
                <a:solidFill>
                  <a:srgbClr val="1f1a17"/>
                </a:solidFill>
                <a:latin typeface="Times New Roman"/>
              </a:rPr>
              <a:t>Pointer:-</a:t>
            </a:r>
            <a:endParaRPr/>
          </a:p>
          <a:p>
            <a:pPr>
              <a:lnSpc>
                <a:spcPct val="100000"/>
              </a:lnSpc>
              <a:buFont typeface="Wingdings 2" charset="2"/>
              <a:buChar char=""/>
            </a:pPr>
            <a:r>
              <a:rPr lang="en-IN" sz="1200">
                <a:solidFill>
                  <a:srgbClr val="1f1a17"/>
                </a:solidFill>
                <a:latin typeface="Times New Roman"/>
              </a:rPr>
              <a:t>ptr = &amp;num;</a:t>
            </a:r>
            <a:endParaRPr/>
          </a:p>
          <a:p>
            <a:pPr>
              <a:lnSpc>
                <a:spcPct val="100000"/>
              </a:lnSpc>
              <a:buFont typeface="Wingdings 2" charset="2"/>
              <a:buChar char=""/>
            </a:pPr>
            <a:r>
              <a:rPr lang="en-IN" sz="1200">
                <a:solidFill>
                  <a:srgbClr val="1f1a17"/>
                </a:solidFill>
                <a:latin typeface="Times New Roman"/>
              </a:rPr>
              <a:t>ptr++;</a:t>
            </a:r>
            <a:endParaRPr/>
          </a:p>
          <a:p>
            <a:pPr>
              <a:lnSpc>
                <a:spcPct val="100000"/>
              </a:lnSpc>
              <a:buFont typeface="Wingdings 2" charset="2"/>
              <a:buChar char=""/>
            </a:pPr>
            <a:r>
              <a:rPr lang="en-IN" sz="1200">
                <a:solidFill>
                  <a:srgbClr val="1f1a17"/>
                </a:solidFill>
                <a:latin typeface="Times New Roman"/>
              </a:rPr>
              <a:t>ptr = ptr-1;</a:t>
            </a:r>
            <a:endParaRPr/>
          </a:p>
        </p:txBody>
      </p:sp>
      <p:sp>
        <p:nvSpPr>
          <p:cNvPr id="104" name="CustomShape 2"/>
          <p:cNvSpPr/>
          <p:nvPr/>
        </p:nvSpPr>
        <p:spPr>
          <a:xfrm>
            <a:off x="76320" y="60840"/>
            <a:ext cx="6547680" cy="314640"/>
          </a:xfrm>
          <a:prstGeom prst="rect">
            <a:avLst/>
          </a:prstGeom>
          <a:noFill/>
          <a:ln>
            <a:noFill/>
          </a:ln>
        </p:spPr>
        <p:txBody>
          <a:bodyPr lIns="68400" rIns="68400" tIns="34200" bIns="34200" anchor="ctr"/>
          <a:p>
            <a:pPr>
              <a:lnSpc>
                <a:spcPct val="100000"/>
              </a:lnSpc>
            </a:pPr>
            <a:r>
              <a:rPr lang="en-IN" sz="2000">
                <a:solidFill>
                  <a:srgbClr val="0093dd"/>
                </a:solidFill>
                <a:latin typeface="Century Gothic"/>
              </a:rPr>
              <a:t>How to access using pointers?</a:t>
            </a:r>
            <a:endParaRPr/>
          </a:p>
        </p:txBody>
      </p:sp>
    </p:spTree>
  </p:cSld>
  <p:transition>
    <p:fade/>
  </p:transition>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CustomShape 1"/>
          <p:cNvSpPr/>
          <p:nvPr/>
        </p:nvSpPr>
        <p:spPr>
          <a:xfrm>
            <a:off x="124920" y="533520"/>
            <a:ext cx="7056720" cy="3286440"/>
          </a:xfrm>
          <a:prstGeom prst="rect">
            <a:avLst/>
          </a:prstGeom>
          <a:noFill/>
          <a:ln>
            <a:noFill/>
          </a:ln>
        </p:spPr>
        <p:txBody>
          <a:bodyPr lIns="68400" rIns="68400" tIns="34200" bIns="34200"/>
          <a:p>
            <a:pPr>
              <a:lnSpc>
                <a:spcPct val="100000"/>
              </a:lnSpc>
              <a:buFont typeface="Wingdings 2" charset="2"/>
              <a:buChar char=""/>
            </a:pPr>
            <a:r>
              <a:rPr b="1" lang="en-IN" sz="1400">
                <a:solidFill>
                  <a:srgbClr val="1f1a17"/>
                </a:solidFill>
                <a:latin typeface="Times New Roman"/>
              </a:rPr>
              <a:t>Pointer to 2-D array :-</a:t>
            </a:r>
            <a:endParaRPr/>
          </a:p>
          <a:p>
            <a:pPr>
              <a:lnSpc>
                <a:spcPct val="100000"/>
              </a:lnSpc>
              <a:buFont typeface="Wingdings 2" charset="2"/>
              <a:buChar char=""/>
            </a:pPr>
            <a:r>
              <a:rPr lang="en-IN" sz="1400">
                <a:solidFill>
                  <a:srgbClr val="1f1a17"/>
                </a:solidFill>
                <a:latin typeface="Times New Roman"/>
              </a:rPr>
              <a:t>    </a:t>
            </a:r>
            <a:r>
              <a:rPr lang="en-IN" sz="1400">
                <a:solidFill>
                  <a:srgbClr val="1f1a17"/>
                </a:solidFill>
                <a:latin typeface="Times New Roman"/>
              </a:rPr>
              <a:t>In a two dimensional array, we can access each element by using two subscripts, where first subscript represents row number and second represents column nuumber.</a:t>
            </a:r>
            <a:endParaRPr/>
          </a:p>
          <a:p>
            <a:pPr>
              <a:lnSpc>
                <a:spcPct val="100000"/>
              </a:lnSpc>
              <a:buFont typeface="Wingdings 2" charset="2"/>
              <a:buChar char=""/>
            </a:pPr>
            <a:r>
              <a:rPr b="1" lang="en-IN" sz="1400">
                <a:solidFill>
                  <a:srgbClr val="1f1a17"/>
                </a:solidFill>
                <a:latin typeface="Times New Roman"/>
              </a:rPr>
              <a:t>Example :-</a:t>
            </a:r>
            <a:endParaRPr/>
          </a:p>
          <a:p>
            <a:pPr>
              <a:lnSpc>
                <a:spcPct val="100000"/>
              </a:lnSpc>
              <a:buFont typeface="Wingdings 2" charset="2"/>
              <a:buChar char=""/>
            </a:pPr>
            <a:r>
              <a:rPr lang="en-IN" sz="1400">
                <a:solidFill>
                  <a:srgbClr val="1f1a17"/>
                </a:solidFill>
                <a:latin typeface="Times New Roman"/>
              </a:rPr>
              <a:t> </a:t>
            </a:r>
            <a:r>
              <a:rPr lang="en-IN" sz="1400">
                <a:solidFill>
                  <a:srgbClr val="1f1a17"/>
                </a:solidFill>
                <a:latin typeface="Times New Roman"/>
              </a:rPr>
              <a:t>int a[3][4] = {{8,6,5,4},{2,1,9,7},{3,6,4,2}}; </a:t>
            </a:r>
            <a:endParaRPr/>
          </a:p>
        </p:txBody>
      </p:sp>
      <p:sp>
        <p:nvSpPr>
          <p:cNvPr id="106" name="CustomShape 2"/>
          <p:cNvSpPr/>
          <p:nvPr/>
        </p:nvSpPr>
        <p:spPr>
          <a:xfrm>
            <a:off x="76320" y="60840"/>
            <a:ext cx="6547680" cy="314640"/>
          </a:xfrm>
          <a:prstGeom prst="rect">
            <a:avLst/>
          </a:prstGeom>
          <a:noFill/>
          <a:ln>
            <a:noFill/>
          </a:ln>
        </p:spPr>
        <p:txBody>
          <a:bodyPr lIns="68400" rIns="68400" tIns="34200" bIns="34200" anchor="ctr"/>
          <a:p>
            <a:pPr>
              <a:lnSpc>
                <a:spcPct val="100000"/>
              </a:lnSpc>
            </a:pPr>
            <a:r>
              <a:rPr lang="en-IN" sz="2000">
                <a:solidFill>
                  <a:srgbClr val="0093dd"/>
                </a:solidFill>
                <a:latin typeface="Century Gothic"/>
              </a:rPr>
              <a:t>Contd...</a:t>
            </a:r>
            <a:endParaRPr/>
          </a:p>
        </p:txBody>
      </p:sp>
      <p:pic>
        <p:nvPicPr>
          <p:cNvPr id="107" name="" descr=""/>
          <p:cNvPicPr/>
          <p:nvPr/>
        </p:nvPicPr>
        <p:blipFill>
          <a:blip r:embed="rId1"/>
          <a:stretch>
            <a:fillRect/>
          </a:stretch>
        </p:blipFill>
        <p:spPr>
          <a:xfrm>
            <a:off x="3708720" y="1436040"/>
            <a:ext cx="3056760" cy="2089440"/>
          </a:xfrm>
          <a:prstGeom prst="rect">
            <a:avLst/>
          </a:prstGeom>
          <a:ln>
            <a:noFill/>
          </a:ln>
        </p:spPr>
      </p:pic>
    </p:spTree>
  </p:cSld>
  <p:transition>
    <p:fade/>
  </p:transition>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CustomShape 1"/>
          <p:cNvSpPr/>
          <p:nvPr/>
        </p:nvSpPr>
        <p:spPr>
          <a:xfrm>
            <a:off x="124920" y="533520"/>
            <a:ext cx="7056720" cy="3286440"/>
          </a:xfrm>
          <a:prstGeom prst="rect">
            <a:avLst/>
          </a:prstGeom>
          <a:noFill/>
          <a:ln>
            <a:noFill/>
          </a:ln>
        </p:spPr>
        <p:txBody>
          <a:bodyPr lIns="68400" rIns="68400" tIns="34200" bIns="34200"/>
          <a:p>
            <a:pPr>
              <a:lnSpc>
                <a:spcPct val="100000"/>
              </a:lnSpc>
              <a:buFont typeface="Wingdings 2" charset="2"/>
              <a:buChar char=""/>
            </a:pPr>
            <a:r>
              <a:rPr b="1" lang="en-IN" sz="1200">
                <a:solidFill>
                  <a:srgbClr val="1f1a17"/>
                </a:solidFill>
                <a:latin typeface="Times New Roman"/>
              </a:rPr>
              <a:t>How to access two dimensional array elements?</a:t>
            </a:r>
            <a:endParaRPr/>
          </a:p>
          <a:p>
            <a:pPr>
              <a:lnSpc>
                <a:spcPct val="100000"/>
              </a:lnSpc>
              <a:buFont typeface="Wingdings 2" charset="2"/>
              <a:buChar char=""/>
            </a:pPr>
            <a:r>
              <a:rPr lang="en-IN" sz="1200">
                <a:solidFill>
                  <a:srgbClr val="1f1a17"/>
                </a:solidFill>
                <a:latin typeface="Times New Roman"/>
              </a:rPr>
              <a:t>Suppose if we have an array arr[10][20],you want to access ith row and jth column element in the array using pointer.</a:t>
            </a:r>
            <a:endParaRPr/>
          </a:p>
          <a:p>
            <a:pPr>
              <a:lnSpc>
                <a:spcPct val="100000"/>
              </a:lnSpc>
            </a:pPr>
            <a:r>
              <a:rPr lang="en-IN" sz="1200">
                <a:solidFill>
                  <a:srgbClr val="1f1a17"/>
                </a:solidFill>
                <a:latin typeface="Times New Roman"/>
              </a:rPr>
              <a:t>	</a:t>
            </a:r>
            <a:endParaRPr/>
          </a:p>
          <a:p>
            <a:pPr>
              <a:lnSpc>
                <a:spcPct val="100000"/>
              </a:lnSpc>
            </a:pPr>
            <a:r>
              <a:rPr lang="en-IN" sz="1200">
                <a:solidFill>
                  <a:srgbClr val="1f1a17"/>
                </a:solidFill>
                <a:latin typeface="Times New Roman"/>
              </a:rPr>
              <a:t>    </a:t>
            </a:r>
            <a:r>
              <a:rPr b="1" lang="en-IN" sz="1200">
                <a:solidFill>
                  <a:srgbClr val="1f1a17"/>
                </a:solidFill>
                <a:latin typeface="Times New Roman"/>
              </a:rPr>
              <a:t>How to print the two dimensional array elements using pointer?</a:t>
            </a:r>
            <a:endParaRPr/>
          </a:p>
          <a:p>
            <a:pPr>
              <a:lnSpc>
                <a:spcPct val="100000"/>
              </a:lnSpc>
            </a:pPr>
            <a:r>
              <a:rPr b="1" lang="en-IN" sz="1200">
                <a:solidFill>
                  <a:srgbClr val="1f1a17"/>
                </a:solidFill>
                <a:latin typeface="Times New Roman"/>
              </a:rPr>
              <a:t>	</a:t>
            </a:r>
            <a:r>
              <a:rPr b="1" lang="en-IN" sz="1200">
                <a:solidFill>
                  <a:srgbClr val="1f1a17"/>
                </a:solidFill>
                <a:latin typeface="Times New Roman"/>
              </a:rPr>
              <a:t>  </a:t>
            </a:r>
            <a:endParaRPr/>
          </a:p>
          <a:p>
            <a:pPr>
              <a:lnSpc>
                <a:spcPct val="100000"/>
              </a:lnSpc>
            </a:pPr>
            <a:endParaRPr/>
          </a:p>
        </p:txBody>
      </p:sp>
      <p:sp>
        <p:nvSpPr>
          <p:cNvPr id="109" name="CustomShape 2"/>
          <p:cNvSpPr/>
          <p:nvPr/>
        </p:nvSpPr>
        <p:spPr>
          <a:xfrm>
            <a:off x="76320" y="60840"/>
            <a:ext cx="6547680" cy="314640"/>
          </a:xfrm>
          <a:prstGeom prst="rect">
            <a:avLst/>
          </a:prstGeom>
          <a:noFill/>
          <a:ln>
            <a:noFill/>
          </a:ln>
        </p:spPr>
        <p:txBody>
          <a:bodyPr lIns="68400" rIns="68400" tIns="34200" bIns="34200" anchor="ctr"/>
          <a:p>
            <a:pPr>
              <a:lnSpc>
                <a:spcPct val="100000"/>
              </a:lnSpc>
            </a:pPr>
            <a:r>
              <a:rPr lang="en-IN" sz="2000">
                <a:solidFill>
                  <a:srgbClr val="0093dd"/>
                </a:solidFill>
                <a:latin typeface="Century Gothic"/>
              </a:rPr>
              <a:t>Contd....</a:t>
            </a:r>
            <a:endParaRPr/>
          </a:p>
        </p:txBody>
      </p:sp>
      <p:pic>
        <p:nvPicPr>
          <p:cNvPr id="110" name="" descr=""/>
          <p:cNvPicPr/>
          <p:nvPr/>
        </p:nvPicPr>
        <p:blipFill>
          <a:blip r:embed="rId1"/>
          <a:stretch>
            <a:fillRect/>
          </a:stretch>
        </p:blipFill>
        <p:spPr>
          <a:xfrm>
            <a:off x="1600200" y="1512000"/>
            <a:ext cx="2934000" cy="2295720"/>
          </a:xfrm>
          <a:prstGeom prst="rect">
            <a:avLst/>
          </a:prstGeom>
          <a:ln>
            <a:noFill/>
          </a:ln>
        </p:spPr>
      </p:pic>
    </p:spTree>
  </p:cSld>
  <p:transition>
    <p:fade/>
  </p:transition>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CustomShape 1"/>
          <p:cNvSpPr/>
          <p:nvPr/>
        </p:nvSpPr>
        <p:spPr>
          <a:xfrm>
            <a:off x="124920" y="533520"/>
            <a:ext cx="7056720" cy="3286440"/>
          </a:xfrm>
          <a:prstGeom prst="rect">
            <a:avLst/>
          </a:prstGeom>
          <a:noFill/>
          <a:ln>
            <a:noFill/>
          </a:ln>
        </p:spPr>
        <p:txBody>
          <a:bodyPr lIns="68400" rIns="68400" tIns="34200" bIns="34200"/>
          <a:p>
            <a:pPr>
              <a:lnSpc>
                <a:spcPct val="100000"/>
              </a:lnSpc>
              <a:buFont typeface="Wingdings 2" charset="2"/>
              <a:buChar char=""/>
            </a:pPr>
            <a:r>
              <a:rPr lang="en-IN" sz="1200">
                <a:solidFill>
                  <a:srgbClr val="1f1a17"/>
                </a:solidFill>
                <a:latin typeface="Times New Roman"/>
              </a:rPr>
              <a:t>We can declare an array that contains pointers as its elements.Every element of this array that can hold address of any variable of appropriate type.</a:t>
            </a:r>
            <a:endParaRPr/>
          </a:p>
          <a:p>
            <a:pPr>
              <a:lnSpc>
                <a:spcPct val="100000"/>
              </a:lnSpc>
              <a:buFont typeface="Wingdings 2" charset="2"/>
              <a:buChar char=""/>
            </a:pPr>
            <a:r>
              <a:rPr b="1" lang="en-IN" sz="1200">
                <a:solidFill>
                  <a:srgbClr val="1f1a17"/>
                </a:solidFill>
                <a:latin typeface="Times New Roman"/>
              </a:rPr>
              <a:t>The syntax for declaring array of pointers is:-</a:t>
            </a:r>
            <a:endParaRPr/>
          </a:p>
          <a:p>
            <a:pPr>
              <a:lnSpc>
                <a:spcPct val="100000"/>
              </a:lnSpc>
            </a:pPr>
            <a:endParaRPr/>
          </a:p>
          <a:p>
            <a:pPr>
              <a:lnSpc>
                <a:spcPct val="100000"/>
              </a:lnSpc>
              <a:buFont typeface="Wingdings 2" charset="2"/>
              <a:buChar char=""/>
            </a:pPr>
            <a:r>
              <a:rPr b="1" lang="en-IN" sz="1200">
                <a:solidFill>
                  <a:srgbClr val="1f1a17"/>
                </a:solidFill>
                <a:latin typeface="Times New Roman"/>
              </a:rPr>
              <a:t>datatype</a:t>
            </a:r>
            <a:r>
              <a:rPr lang="en-IN" sz="1200">
                <a:solidFill>
                  <a:srgbClr val="1f1a17"/>
                </a:solidFill>
                <a:latin typeface="Times New Roman"/>
              </a:rPr>
              <a:t> * </a:t>
            </a:r>
            <a:r>
              <a:rPr b="1" lang="en-IN" sz="1200">
                <a:solidFill>
                  <a:srgbClr val="1f1a17"/>
                </a:solidFill>
                <a:latin typeface="Times New Roman"/>
              </a:rPr>
              <a:t>arr_name </a:t>
            </a:r>
            <a:r>
              <a:rPr lang="en-IN" sz="1200">
                <a:solidFill>
                  <a:srgbClr val="1f1a17"/>
                </a:solidFill>
                <a:latin typeface="Times New Roman"/>
              </a:rPr>
              <a:t>[</a:t>
            </a:r>
            <a:r>
              <a:rPr b="1" lang="en-IN" sz="1200">
                <a:solidFill>
                  <a:srgbClr val="1f1a17"/>
                </a:solidFill>
                <a:latin typeface="Times New Roman"/>
              </a:rPr>
              <a:t>size</a:t>
            </a:r>
            <a:r>
              <a:rPr lang="en-IN" sz="1200">
                <a:solidFill>
                  <a:srgbClr val="1f1a17"/>
                </a:solidFill>
                <a:latin typeface="Times New Roman"/>
              </a:rPr>
              <a:t>];</a:t>
            </a:r>
            <a:endParaRPr/>
          </a:p>
          <a:p>
            <a:pPr>
              <a:lnSpc>
                <a:spcPct val="100000"/>
              </a:lnSpc>
              <a:buFont typeface="Wingdings 2" charset="2"/>
              <a:buChar char=""/>
            </a:pPr>
            <a:r>
              <a:rPr b="1" lang="en-IN" sz="1200">
                <a:solidFill>
                  <a:srgbClr val="1f1a17"/>
                </a:solidFill>
                <a:latin typeface="Times New Roman"/>
              </a:rPr>
              <a:t>Example:-</a:t>
            </a:r>
            <a:endParaRPr/>
          </a:p>
          <a:p>
            <a:pPr>
              <a:lnSpc>
                <a:spcPct val="100000"/>
              </a:lnSpc>
              <a:buFont typeface="Wingdings 2" charset="2"/>
              <a:buChar char=""/>
            </a:pPr>
            <a:r>
              <a:rPr lang="en-IN" sz="1200">
                <a:solidFill>
                  <a:srgbClr val="1f1a17"/>
                </a:solidFill>
                <a:latin typeface="Times New Roman"/>
              </a:rPr>
              <a:t>int main(void)</a:t>
            </a:r>
            <a:endParaRPr/>
          </a:p>
          <a:p>
            <a:pPr>
              <a:lnSpc>
                <a:spcPct val="100000"/>
              </a:lnSpc>
              <a:buFont typeface="Wingdings 2" charset="2"/>
              <a:buChar char=""/>
            </a:pPr>
            <a:r>
              <a:rPr lang="en-IN" sz="1200">
                <a:solidFill>
                  <a:srgbClr val="1f1a17"/>
                </a:solidFill>
                <a:latin typeface="Times New Roman"/>
              </a:rPr>
              <a:t>{</a:t>
            </a:r>
            <a:endParaRPr/>
          </a:p>
          <a:p>
            <a:pPr lvl="1">
              <a:lnSpc>
                <a:spcPct val="100000"/>
              </a:lnSpc>
              <a:buSzPct val="25000"/>
              <a:buFont typeface="StarSymbol"/>
              <a:buChar char="l"/>
            </a:pPr>
            <a:r>
              <a:rPr lang="en-IN" sz="1200">
                <a:solidFill>
                  <a:srgbClr val="1f1a17"/>
                </a:solidFill>
                <a:latin typeface="Times New Roman"/>
              </a:rPr>
              <a:t>int *arr[2];</a:t>
            </a:r>
            <a:endParaRPr/>
          </a:p>
          <a:p>
            <a:pPr lvl="1">
              <a:lnSpc>
                <a:spcPct val="100000"/>
              </a:lnSpc>
              <a:buSzPct val="25000"/>
              <a:buFont typeface="StarSymbol"/>
              <a:buChar char="l"/>
            </a:pPr>
            <a:r>
              <a:rPr lang="en-IN" sz="1200">
                <a:solidFill>
                  <a:srgbClr val="1f1a17"/>
                </a:solidFill>
                <a:latin typeface="Times New Roman"/>
              </a:rPr>
              <a:t>int a =5;</a:t>
            </a:r>
            <a:endParaRPr/>
          </a:p>
          <a:p>
            <a:pPr lvl="1">
              <a:lnSpc>
                <a:spcPct val="100000"/>
              </a:lnSpc>
              <a:buSzPct val="25000"/>
              <a:buFont typeface="StarSymbol"/>
              <a:buChar char="l"/>
            </a:pPr>
            <a:r>
              <a:rPr lang="en-IN" sz="1200">
                <a:solidFill>
                  <a:srgbClr val="1f1a17"/>
                </a:solidFill>
                <a:latin typeface="Times New Roman"/>
              </a:rPr>
              <a:t>int b= 3;</a:t>
            </a:r>
            <a:endParaRPr/>
          </a:p>
          <a:p>
            <a:pPr lvl="1">
              <a:lnSpc>
                <a:spcPct val="100000"/>
              </a:lnSpc>
              <a:buSzPct val="25000"/>
              <a:buFont typeface="StarSymbol"/>
              <a:buChar char="l"/>
            </a:pPr>
            <a:r>
              <a:rPr lang="en-IN" sz="1200">
                <a:solidFill>
                  <a:srgbClr val="1f1a17"/>
                </a:solidFill>
                <a:latin typeface="Times New Roman"/>
              </a:rPr>
              <a:t>arr[0] = &amp;a;</a:t>
            </a:r>
            <a:endParaRPr/>
          </a:p>
          <a:p>
            <a:pPr lvl="1">
              <a:lnSpc>
                <a:spcPct val="100000"/>
              </a:lnSpc>
              <a:buSzPct val="25000"/>
              <a:buFont typeface="StarSymbol"/>
              <a:buChar char="l"/>
            </a:pPr>
            <a:r>
              <a:rPr lang="en-IN" sz="1200">
                <a:solidFill>
                  <a:srgbClr val="1f1a17"/>
                </a:solidFill>
                <a:latin typeface="Times New Roman"/>
              </a:rPr>
              <a:t>arr[1] = &amp;b;</a:t>
            </a:r>
            <a:endParaRPr/>
          </a:p>
          <a:p>
            <a:pPr lvl="1">
              <a:lnSpc>
                <a:spcPct val="100000"/>
              </a:lnSpc>
              <a:buSzPct val="25000"/>
              <a:buFont typeface="StarSymbol"/>
              <a:buChar char="l"/>
            </a:pPr>
            <a:r>
              <a:rPr lang="en-IN" sz="1200">
                <a:solidFill>
                  <a:srgbClr val="1f1a17"/>
                </a:solidFill>
                <a:latin typeface="Times New Roman"/>
              </a:rPr>
              <a:t>printf(“%d %d\n”,a,*arr[0]);</a:t>
            </a:r>
            <a:endParaRPr/>
          </a:p>
          <a:p>
            <a:pPr lvl="1">
              <a:lnSpc>
                <a:spcPct val="100000"/>
              </a:lnSpc>
              <a:buSzPct val="25000"/>
              <a:buFont typeface="StarSymbol"/>
              <a:buChar char="l"/>
            </a:pPr>
            <a:r>
              <a:rPr lang="en-IN" sz="1200">
                <a:solidFill>
                  <a:srgbClr val="1f1a17"/>
                </a:solidFill>
                <a:latin typeface="Times New Roman"/>
              </a:rPr>
              <a:t>printf(“%d %d\n”,b,*arr[1]);</a:t>
            </a:r>
            <a:endParaRPr/>
          </a:p>
          <a:p>
            <a:pPr lvl="1">
              <a:lnSpc>
                <a:spcPct val="100000"/>
              </a:lnSpc>
              <a:buSzPct val="25000"/>
              <a:buFont typeface="StarSymbol"/>
              <a:buChar char="l"/>
            </a:pPr>
            <a:r>
              <a:rPr lang="en-IN" sz="1200">
                <a:solidFill>
                  <a:srgbClr val="1f1a17"/>
                </a:solidFill>
                <a:latin typeface="Times New Roman"/>
              </a:rPr>
              <a:t>return 0;</a:t>
            </a:r>
            <a:endParaRPr/>
          </a:p>
          <a:p>
            <a:pPr lvl="1">
              <a:lnSpc>
                <a:spcPct val="100000"/>
              </a:lnSpc>
              <a:buSzPct val="25000"/>
              <a:buFont typeface="StarSymbol"/>
              <a:buChar char="l"/>
            </a:pPr>
            <a:r>
              <a:rPr lang="en-IN" sz="1200">
                <a:solidFill>
                  <a:srgbClr val="1f1a17"/>
                </a:solidFill>
                <a:latin typeface="Times New Roman"/>
              </a:rPr>
              <a:t>}</a:t>
            </a:r>
            <a:endParaRPr/>
          </a:p>
        </p:txBody>
      </p:sp>
      <p:sp>
        <p:nvSpPr>
          <p:cNvPr id="112" name="CustomShape 2"/>
          <p:cNvSpPr/>
          <p:nvPr/>
        </p:nvSpPr>
        <p:spPr>
          <a:xfrm>
            <a:off x="76320" y="60840"/>
            <a:ext cx="6547680" cy="314640"/>
          </a:xfrm>
          <a:prstGeom prst="rect">
            <a:avLst/>
          </a:prstGeom>
          <a:noFill/>
          <a:ln>
            <a:noFill/>
          </a:ln>
        </p:spPr>
        <p:txBody>
          <a:bodyPr lIns="68400" rIns="68400" tIns="34200" bIns="34200" anchor="ctr"/>
          <a:p>
            <a:pPr>
              <a:lnSpc>
                <a:spcPct val="100000"/>
              </a:lnSpc>
            </a:pPr>
            <a:r>
              <a:rPr lang="en-IN" sz="2000">
                <a:solidFill>
                  <a:srgbClr val="0093dd"/>
                </a:solidFill>
                <a:latin typeface="Century Gothic"/>
              </a:rPr>
              <a:t>Array of Pointers</a:t>
            </a:r>
            <a:endParaRPr/>
          </a:p>
        </p:txBody>
      </p:sp>
    </p:spTree>
  </p:cSld>
  <p:transition>
    <p:fade/>
  </p:transition>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7" name="CustomShape 1"/>
          <p:cNvSpPr/>
          <p:nvPr/>
        </p:nvSpPr>
        <p:spPr>
          <a:xfrm>
            <a:off x="76320" y="60840"/>
            <a:ext cx="6547680" cy="314640"/>
          </a:xfrm>
          <a:prstGeom prst="rect">
            <a:avLst/>
          </a:prstGeom>
          <a:noFill/>
          <a:ln>
            <a:noFill/>
          </a:ln>
        </p:spPr>
        <p:txBody>
          <a:bodyPr lIns="68400" rIns="68400" tIns="34200" bIns="34200" anchor="ctr"/>
          <a:p>
            <a:pPr>
              <a:lnSpc>
                <a:spcPct val="100000"/>
              </a:lnSpc>
            </a:pPr>
            <a:r>
              <a:rPr lang="en-IN" sz="2000">
                <a:solidFill>
                  <a:srgbClr val="0093dd"/>
                </a:solidFill>
                <a:latin typeface="Century Gothic"/>
              </a:rPr>
              <a:t>CONTENTS</a:t>
            </a:r>
            <a:endParaRPr/>
          </a:p>
        </p:txBody>
      </p:sp>
      <p:sp>
        <p:nvSpPr>
          <p:cNvPr id="48" name="CustomShape 2"/>
          <p:cNvSpPr/>
          <p:nvPr/>
        </p:nvSpPr>
        <p:spPr>
          <a:xfrm>
            <a:off x="142560" y="360000"/>
            <a:ext cx="7056720" cy="3286440"/>
          </a:xfrm>
          <a:prstGeom prst="rect">
            <a:avLst/>
          </a:prstGeom>
          <a:noFill/>
          <a:ln>
            <a:noFill/>
          </a:ln>
        </p:spPr>
        <p:txBody>
          <a:bodyPr lIns="68400" rIns="68400" tIns="34200" bIns="34200"/>
          <a:p>
            <a:pPr>
              <a:lnSpc>
                <a:spcPct val="150000"/>
              </a:lnSpc>
              <a:buSzPct val="25000"/>
              <a:buFont typeface="StarSymbol"/>
              <a:buChar char="l"/>
            </a:pPr>
            <a:r>
              <a:rPr b="1" lang="en-IN" sz="1400">
                <a:solidFill>
                  <a:srgbClr val="1f1a17"/>
                </a:solidFill>
                <a:latin typeface="Times New Roman"/>
              </a:rPr>
              <a:t>What is a pointer?    </a:t>
            </a:r>
            <a:endParaRPr/>
          </a:p>
          <a:p>
            <a:pPr>
              <a:lnSpc>
                <a:spcPct val="150000"/>
              </a:lnSpc>
              <a:buSzPct val="25000"/>
              <a:buFont typeface="StarSymbol"/>
              <a:buChar char="l"/>
            </a:pPr>
            <a:r>
              <a:rPr b="1" lang="en-IN" sz="1400">
                <a:solidFill>
                  <a:srgbClr val="1f1a17"/>
                </a:solidFill>
                <a:latin typeface="Times New Roman"/>
              </a:rPr>
              <a:t>Declaration,  assignment, dereferncing a pointer </a:t>
            </a:r>
            <a:endParaRPr/>
          </a:p>
          <a:p>
            <a:pPr>
              <a:lnSpc>
                <a:spcPct val="150000"/>
              </a:lnSpc>
              <a:buSzPct val="25000"/>
              <a:buFont typeface="StarSymbol"/>
              <a:buChar char="l"/>
            </a:pPr>
            <a:r>
              <a:rPr b="1" lang="en-IN" sz="1400">
                <a:solidFill>
                  <a:srgbClr val="1f1a17"/>
                </a:solidFill>
                <a:latin typeface="Times New Roman"/>
              </a:rPr>
              <a:t>Pointer operators</a:t>
            </a:r>
            <a:endParaRPr/>
          </a:p>
          <a:p>
            <a:pPr>
              <a:lnSpc>
                <a:spcPct val="150000"/>
              </a:lnSpc>
              <a:buSzPct val="25000"/>
              <a:buFont typeface="StarSymbol"/>
              <a:buChar char="l"/>
            </a:pPr>
            <a:r>
              <a:rPr b="1" lang="en-IN" sz="1400">
                <a:solidFill>
                  <a:srgbClr val="1f1a17"/>
                </a:solidFill>
                <a:latin typeface="Times New Roman"/>
              </a:rPr>
              <a:t>Different types of pointers</a:t>
            </a:r>
            <a:endParaRPr/>
          </a:p>
          <a:p>
            <a:pPr>
              <a:lnSpc>
                <a:spcPct val="150000"/>
              </a:lnSpc>
              <a:buSzPct val="25000"/>
              <a:buFont typeface="StarSymbol"/>
              <a:buChar char="l"/>
            </a:pPr>
            <a:r>
              <a:rPr b="1" lang="en-IN" sz="1400">
                <a:solidFill>
                  <a:srgbClr val="1f1a17"/>
                </a:solidFill>
                <a:latin typeface="Times New Roman"/>
              </a:rPr>
              <a:t>Operations on pointers</a:t>
            </a:r>
            <a:endParaRPr/>
          </a:p>
          <a:p>
            <a:pPr>
              <a:lnSpc>
                <a:spcPct val="150000"/>
              </a:lnSpc>
              <a:buSzPct val="25000"/>
              <a:buFont typeface="StarSymbol"/>
              <a:buChar char="l"/>
            </a:pPr>
            <a:r>
              <a:rPr b="1" lang="en-IN" sz="1400">
                <a:solidFill>
                  <a:srgbClr val="1f1a17"/>
                </a:solidFill>
                <a:latin typeface="Times New Roman"/>
              </a:rPr>
              <a:t>Pointers to Functions</a:t>
            </a:r>
            <a:endParaRPr/>
          </a:p>
          <a:p>
            <a:pPr>
              <a:lnSpc>
                <a:spcPct val="150000"/>
              </a:lnSpc>
              <a:buSzPct val="25000"/>
              <a:buFont typeface="StarSymbol"/>
              <a:buChar char="l"/>
            </a:pPr>
            <a:r>
              <a:rPr b="1" lang="en-IN" sz="1400">
                <a:solidFill>
                  <a:srgbClr val="1f1a17"/>
                </a:solidFill>
                <a:latin typeface="Times New Roman"/>
              </a:rPr>
              <a:t>Function pointer</a:t>
            </a:r>
            <a:endParaRPr/>
          </a:p>
          <a:p>
            <a:pPr>
              <a:lnSpc>
                <a:spcPct val="150000"/>
              </a:lnSpc>
              <a:buSzPct val="25000"/>
              <a:buFont typeface="StarSymbol"/>
              <a:buChar char="l"/>
            </a:pPr>
            <a:r>
              <a:rPr b="1" lang="en-IN" sz="1400">
                <a:solidFill>
                  <a:srgbClr val="1f1a17"/>
                </a:solidFill>
                <a:latin typeface="Times New Roman"/>
              </a:rPr>
              <a:t>Pointer to  array</a:t>
            </a:r>
            <a:endParaRPr/>
          </a:p>
          <a:p>
            <a:pPr lvl="1">
              <a:lnSpc>
                <a:spcPct val="150000"/>
              </a:lnSpc>
              <a:buSzPct val="25000"/>
              <a:buFont typeface="StarSymbol"/>
              <a:buChar char="l"/>
            </a:pPr>
            <a:r>
              <a:rPr b="1" lang="en-IN" sz="1000">
                <a:solidFill>
                  <a:srgbClr val="1f1a17"/>
                </a:solidFill>
                <a:latin typeface="Times New Roman"/>
              </a:rPr>
              <a:t>One Dimensional array</a:t>
            </a:r>
            <a:endParaRPr/>
          </a:p>
          <a:p>
            <a:pPr lvl="1">
              <a:lnSpc>
                <a:spcPct val="150000"/>
              </a:lnSpc>
              <a:buSzPct val="25000"/>
              <a:buFont typeface="StarSymbol"/>
              <a:buChar char="l"/>
            </a:pPr>
            <a:r>
              <a:rPr b="1" lang="en-IN" sz="1000">
                <a:solidFill>
                  <a:srgbClr val="1f1a17"/>
                </a:solidFill>
                <a:latin typeface="Times New Roman"/>
              </a:rPr>
              <a:t>Two dimensional Array</a:t>
            </a:r>
            <a:endParaRPr/>
          </a:p>
          <a:p>
            <a:pPr lvl="1">
              <a:lnSpc>
                <a:spcPct val="150000"/>
              </a:lnSpc>
              <a:buSzPct val="25000"/>
              <a:buFont typeface="StarSymbol"/>
              <a:buChar char="l"/>
            </a:pPr>
            <a:r>
              <a:rPr b="1" lang="en-IN" sz="1000">
                <a:solidFill>
                  <a:srgbClr val="1f1a17"/>
                </a:solidFill>
                <a:latin typeface="Times New Roman"/>
              </a:rPr>
              <a:t>Array of pointers</a:t>
            </a:r>
            <a:endParaRPr/>
          </a:p>
          <a:p>
            <a:pPr lvl="1">
              <a:lnSpc>
                <a:spcPct val="150000"/>
              </a:lnSpc>
              <a:buSzPct val="25000"/>
              <a:buFont typeface="StarSymbol"/>
              <a:buChar char="l"/>
            </a:pPr>
            <a:r>
              <a:rPr b="1" lang="en-IN" sz="1000">
                <a:solidFill>
                  <a:srgbClr val="1f1a17"/>
                </a:solidFill>
                <a:latin typeface="Times New Roman"/>
              </a:rPr>
              <a:t>Pointer to array</a:t>
            </a:r>
            <a:endParaRPr/>
          </a:p>
          <a:p>
            <a:pPr>
              <a:lnSpc>
                <a:spcPct val="150000"/>
              </a:lnSpc>
            </a:pPr>
            <a:endParaRPr/>
          </a:p>
        </p:txBody>
      </p:sp>
      <p:sp>
        <p:nvSpPr>
          <p:cNvPr id="49" name="CustomShape 3"/>
          <p:cNvSpPr/>
          <p:nvPr/>
        </p:nvSpPr>
        <p:spPr>
          <a:xfrm>
            <a:off x="2880000" y="3024000"/>
            <a:ext cx="176400" cy="342000"/>
          </a:xfrm>
          <a:prstGeom prst="rect">
            <a:avLst/>
          </a:prstGeom>
          <a:noFill/>
          <a:ln>
            <a:noFill/>
          </a:ln>
        </p:spPr>
      </p:sp>
    </p:spTree>
  </p:cSld>
  <p:transition>
    <p:fade/>
  </p:transition>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3" name="CustomShape 1"/>
          <p:cNvSpPr/>
          <p:nvPr/>
        </p:nvSpPr>
        <p:spPr>
          <a:xfrm>
            <a:off x="124920" y="533520"/>
            <a:ext cx="7056720" cy="3286440"/>
          </a:xfrm>
          <a:prstGeom prst="rect">
            <a:avLst/>
          </a:prstGeom>
          <a:noFill/>
          <a:ln>
            <a:noFill/>
          </a:ln>
        </p:spPr>
        <p:txBody>
          <a:bodyPr lIns="68400" rIns="68400" tIns="34200" bIns="34200"/>
          <a:p>
            <a:pPr>
              <a:lnSpc>
                <a:spcPct val="100000"/>
              </a:lnSpc>
              <a:buFont typeface="Wingdings 2" charset="2"/>
              <a:buChar char=""/>
            </a:pPr>
            <a:r>
              <a:rPr lang="en-IN" sz="1200">
                <a:solidFill>
                  <a:srgbClr val="1f1a17"/>
                </a:solidFill>
                <a:latin typeface="Times New Roman"/>
              </a:rPr>
              <a:t>We can declare a pointer that pointing to whole array instead of only one element of an array.</a:t>
            </a:r>
            <a:endParaRPr/>
          </a:p>
          <a:p>
            <a:pPr>
              <a:lnSpc>
                <a:spcPct val="100000"/>
              </a:lnSpc>
              <a:buFont typeface="Wingdings 2" charset="2"/>
              <a:buChar char=""/>
            </a:pPr>
            <a:r>
              <a:rPr b="1" lang="en-IN" sz="1200">
                <a:solidFill>
                  <a:srgbClr val="1f1a17"/>
                </a:solidFill>
                <a:latin typeface="Times New Roman"/>
              </a:rPr>
              <a:t>Syntax for declaring a pointer to an array:-</a:t>
            </a:r>
            <a:endParaRPr/>
          </a:p>
          <a:p>
            <a:pPr>
              <a:lnSpc>
                <a:spcPct val="100000"/>
              </a:lnSpc>
              <a:buFont typeface="Wingdings 2" charset="2"/>
              <a:buChar char=""/>
            </a:pPr>
            <a:r>
              <a:rPr lang="en-IN" sz="1200">
                <a:solidFill>
                  <a:srgbClr val="1f1a17"/>
                </a:solidFill>
                <a:latin typeface="Times New Roman"/>
              </a:rPr>
              <a:t>data_type (* ptr_name)[size];</a:t>
            </a:r>
            <a:endParaRPr/>
          </a:p>
          <a:p>
            <a:pPr>
              <a:lnSpc>
                <a:spcPct val="100000"/>
              </a:lnSpc>
            </a:pPr>
            <a:endParaRPr/>
          </a:p>
          <a:p>
            <a:pPr>
              <a:lnSpc>
                <a:spcPct val="100000"/>
              </a:lnSpc>
              <a:buFont typeface="Wingdings 2" charset="2"/>
              <a:buChar char=""/>
            </a:pPr>
            <a:r>
              <a:rPr b="1" lang="en-IN" sz="1200">
                <a:solidFill>
                  <a:srgbClr val="1f1a17"/>
                </a:solidFill>
                <a:latin typeface="Times New Roman"/>
              </a:rPr>
              <a:t>Example:-</a:t>
            </a:r>
            <a:endParaRPr/>
          </a:p>
          <a:p>
            <a:pPr>
              <a:lnSpc>
                <a:spcPct val="100000"/>
              </a:lnSpc>
              <a:buFont typeface="Wingdings 2" charset="2"/>
              <a:buChar char=""/>
            </a:pPr>
            <a:r>
              <a:rPr lang="en-IN" sz="1200">
                <a:solidFill>
                  <a:srgbClr val="1f1a17"/>
                </a:solidFill>
                <a:latin typeface="Times New Roman"/>
              </a:rPr>
              <a:t>int main(void)</a:t>
            </a:r>
            <a:endParaRPr/>
          </a:p>
          <a:p>
            <a:pPr>
              <a:lnSpc>
                <a:spcPct val="100000"/>
              </a:lnSpc>
              <a:buFont typeface="Wingdings 2" charset="2"/>
              <a:buChar char=""/>
            </a:pPr>
            <a:r>
              <a:rPr lang="en-IN" sz="1200">
                <a:solidFill>
                  <a:srgbClr val="1f1a17"/>
                </a:solidFill>
                <a:latin typeface="Times New Roman"/>
              </a:rPr>
              <a:t>{</a:t>
            </a:r>
            <a:endParaRPr/>
          </a:p>
          <a:p>
            <a:pPr lvl="1">
              <a:lnSpc>
                <a:spcPct val="100000"/>
              </a:lnSpc>
              <a:buSzPct val="25000"/>
              <a:buFont typeface="StarSymbol"/>
              <a:buChar char="l"/>
            </a:pPr>
            <a:r>
              <a:rPr lang="en-IN" sz="1200">
                <a:solidFill>
                  <a:srgbClr val="1f1a17"/>
                </a:solidFill>
                <a:latin typeface="Times New Roman"/>
              </a:rPr>
              <a:t>int arr[2] = {1,2};</a:t>
            </a:r>
            <a:endParaRPr/>
          </a:p>
          <a:p>
            <a:pPr lvl="1">
              <a:lnSpc>
                <a:spcPct val="100000"/>
              </a:lnSpc>
              <a:buSzPct val="25000"/>
              <a:buFont typeface="StarSymbol"/>
              <a:buChar char="l"/>
            </a:pPr>
            <a:r>
              <a:rPr lang="en-IN" sz="1200">
                <a:solidFill>
                  <a:srgbClr val="1f1a17"/>
                </a:solidFill>
                <a:latin typeface="Times New Roman"/>
              </a:rPr>
              <a:t>int (*p)[2] = &amp;arr;</a:t>
            </a:r>
            <a:endParaRPr/>
          </a:p>
          <a:p>
            <a:pPr lvl="1">
              <a:lnSpc>
                <a:spcPct val="100000"/>
              </a:lnSpc>
              <a:buSzPct val="25000"/>
              <a:buFont typeface="StarSymbol"/>
              <a:buChar char="l"/>
            </a:pPr>
            <a:r>
              <a:rPr lang="en-IN" sz="1200">
                <a:solidFill>
                  <a:srgbClr val="1f1a17"/>
                </a:solidFill>
                <a:latin typeface="Times New Roman"/>
              </a:rPr>
              <a:t>printf(“%d %d\n”,sizeof(arr),sizeof(p));</a:t>
            </a:r>
            <a:endParaRPr/>
          </a:p>
          <a:p>
            <a:pPr lvl="1">
              <a:lnSpc>
                <a:spcPct val="100000"/>
              </a:lnSpc>
              <a:buSzPct val="25000"/>
              <a:buFont typeface="StarSymbol"/>
              <a:buChar char="l"/>
            </a:pPr>
            <a:r>
              <a:rPr lang="en-IN" sz="1200">
                <a:solidFill>
                  <a:srgbClr val="1f1a17"/>
                </a:solidFill>
                <a:latin typeface="Times New Roman"/>
              </a:rPr>
              <a:t>return 0;</a:t>
            </a:r>
            <a:endParaRPr/>
          </a:p>
          <a:p>
            <a:pPr lvl="1">
              <a:lnSpc>
                <a:spcPct val="100000"/>
              </a:lnSpc>
              <a:buSzPct val="25000"/>
              <a:buFont typeface="StarSymbol"/>
              <a:buChar char="l"/>
            </a:pPr>
            <a:r>
              <a:rPr lang="en-IN" sz="1200">
                <a:solidFill>
                  <a:srgbClr val="1f1a17"/>
                </a:solidFill>
                <a:latin typeface="Times New Roman"/>
              </a:rPr>
              <a:t>}</a:t>
            </a:r>
            <a:endParaRPr/>
          </a:p>
          <a:p>
            <a:pPr>
              <a:lnSpc>
                <a:spcPct val="100000"/>
              </a:lnSpc>
            </a:pPr>
            <a:endParaRPr/>
          </a:p>
          <a:p>
            <a:pPr lvl="1">
              <a:lnSpc>
                <a:spcPct val="100000"/>
              </a:lnSpc>
              <a:buSzPct val="25000"/>
              <a:buFont typeface="StarSymbol"/>
              <a:buChar char="l"/>
            </a:pPr>
            <a:r>
              <a:rPr lang="en-IN" sz="1200">
                <a:solidFill>
                  <a:srgbClr val="1f1a17"/>
                </a:solidFill>
                <a:latin typeface="Times New Roman"/>
              </a:rPr>
              <a:t>How to print </a:t>
            </a:r>
            <a:r>
              <a:rPr b="1" lang="en-IN" sz="1200">
                <a:solidFill>
                  <a:srgbClr val="1f1a17"/>
                </a:solidFill>
                <a:latin typeface="Times New Roman"/>
              </a:rPr>
              <a:t>1-d</a:t>
            </a:r>
            <a:r>
              <a:rPr lang="en-IN" sz="1200">
                <a:solidFill>
                  <a:srgbClr val="1f1a17"/>
                </a:solidFill>
                <a:latin typeface="Times New Roman"/>
              </a:rPr>
              <a:t> array elements using </a:t>
            </a:r>
            <a:r>
              <a:rPr b="1" lang="en-IN" sz="1200">
                <a:solidFill>
                  <a:srgbClr val="1f1a17"/>
                </a:solidFill>
                <a:latin typeface="Times New Roman"/>
              </a:rPr>
              <a:t>pointer to an array</a:t>
            </a:r>
            <a:r>
              <a:rPr lang="en-IN" sz="1200">
                <a:solidFill>
                  <a:srgbClr val="1f1a17"/>
                </a:solidFill>
                <a:latin typeface="Times New Roman"/>
              </a:rPr>
              <a:t>?</a:t>
            </a:r>
            <a:endParaRPr/>
          </a:p>
        </p:txBody>
      </p:sp>
      <p:sp>
        <p:nvSpPr>
          <p:cNvPr id="114" name="CustomShape 2"/>
          <p:cNvSpPr/>
          <p:nvPr/>
        </p:nvSpPr>
        <p:spPr>
          <a:xfrm>
            <a:off x="76320" y="60840"/>
            <a:ext cx="6547680" cy="314640"/>
          </a:xfrm>
          <a:prstGeom prst="rect">
            <a:avLst/>
          </a:prstGeom>
          <a:noFill/>
          <a:ln>
            <a:noFill/>
          </a:ln>
        </p:spPr>
        <p:txBody>
          <a:bodyPr lIns="68400" rIns="68400" tIns="34200" bIns="34200" anchor="ctr"/>
          <a:p>
            <a:pPr>
              <a:lnSpc>
                <a:spcPct val="100000"/>
              </a:lnSpc>
            </a:pPr>
            <a:r>
              <a:rPr lang="en-IN" sz="2000">
                <a:solidFill>
                  <a:srgbClr val="0093dd"/>
                </a:solidFill>
                <a:latin typeface="Century Gothic"/>
              </a:rPr>
              <a:t>Pointer to an array</a:t>
            </a:r>
            <a:endParaRPr/>
          </a:p>
        </p:txBody>
      </p:sp>
      <p:pic>
        <p:nvPicPr>
          <p:cNvPr id="115" name="" descr=""/>
          <p:cNvPicPr/>
          <p:nvPr/>
        </p:nvPicPr>
        <p:blipFill>
          <a:blip r:embed="rId1"/>
          <a:stretch>
            <a:fillRect/>
          </a:stretch>
        </p:blipFill>
        <p:spPr>
          <a:xfrm>
            <a:off x="4464000" y="2880000"/>
            <a:ext cx="1583280" cy="935280"/>
          </a:xfrm>
          <a:prstGeom prst="rect">
            <a:avLst/>
          </a:prstGeom>
          <a:ln>
            <a:noFill/>
          </a:ln>
        </p:spPr>
      </p:pic>
    </p:spTree>
  </p:cSld>
  <p:transition>
    <p:fade/>
  </p:transition>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CustomShape 1"/>
          <p:cNvSpPr/>
          <p:nvPr/>
        </p:nvSpPr>
        <p:spPr>
          <a:xfrm>
            <a:off x="124920" y="533520"/>
            <a:ext cx="7056720" cy="3286440"/>
          </a:xfrm>
          <a:prstGeom prst="rect">
            <a:avLst/>
          </a:prstGeom>
          <a:noFill/>
          <a:ln>
            <a:noFill/>
          </a:ln>
        </p:spPr>
        <p:txBody>
          <a:bodyPr lIns="68400" rIns="68400" tIns="34200" bIns="34200"/>
          <a:p>
            <a:pPr>
              <a:lnSpc>
                <a:spcPct val="150000"/>
              </a:lnSpc>
              <a:buFont typeface="Wingdings 2" charset="2"/>
              <a:buChar char=""/>
            </a:pPr>
            <a:r>
              <a:rPr lang="en-IN" sz="1200">
                <a:solidFill>
                  <a:srgbClr val="1f1a17"/>
                </a:solidFill>
                <a:latin typeface="Times New Roman"/>
              </a:rPr>
              <a:t>Arguements can be passed in two ways to a function</a:t>
            </a:r>
            <a:endParaRPr/>
          </a:p>
          <a:p>
            <a:pPr>
              <a:lnSpc>
                <a:spcPct val="150000"/>
              </a:lnSpc>
              <a:buFont typeface="Wingdings 2" charset="2"/>
              <a:buChar char=""/>
            </a:pPr>
            <a:r>
              <a:rPr lang="en-IN" sz="1200">
                <a:solidFill>
                  <a:srgbClr val="1f1a17"/>
                </a:solidFill>
                <a:latin typeface="Times New Roman"/>
              </a:rPr>
              <a:t>    </a:t>
            </a:r>
            <a:r>
              <a:rPr lang="en-IN" sz="1200">
                <a:solidFill>
                  <a:srgbClr val="1f1a17"/>
                </a:solidFill>
                <a:latin typeface="Times New Roman"/>
              </a:rPr>
              <a:t>i.) call by value</a:t>
            </a:r>
            <a:endParaRPr/>
          </a:p>
          <a:p>
            <a:pPr>
              <a:lnSpc>
                <a:spcPct val="150000"/>
              </a:lnSpc>
              <a:buFont typeface="Wingdings 2" charset="2"/>
              <a:buChar char=""/>
            </a:pPr>
            <a:r>
              <a:rPr lang="en-IN" sz="1200">
                <a:solidFill>
                  <a:srgbClr val="1f1a17"/>
                </a:solidFill>
                <a:latin typeface="Times New Roman"/>
              </a:rPr>
              <a:t>   </a:t>
            </a:r>
            <a:r>
              <a:rPr lang="en-IN" sz="1200">
                <a:solidFill>
                  <a:srgbClr val="1f1a17"/>
                </a:solidFill>
                <a:latin typeface="Times New Roman"/>
              </a:rPr>
              <a:t>ii.) call by reference</a:t>
            </a:r>
            <a:endParaRPr/>
          </a:p>
          <a:p>
            <a:pPr>
              <a:lnSpc>
                <a:spcPct val="150000"/>
              </a:lnSpc>
              <a:buFont typeface="Wingdings 2" charset="2"/>
              <a:buChar char=""/>
            </a:pPr>
            <a:r>
              <a:rPr b="1" lang="en-IN" sz="1200">
                <a:solidFill>
                  <a:srgbClr val="1f1a17"/>
                </a:solidFill>
                <a:latin typeface="Times New Roman"/>
              </a:rPr>
              <a:t>Call by value:-</a:t>
            </a:r>
            <a:endParaRPr/>
          </a:p>
          <a:p>
            <a:pPr>
              <a:lnSpc>
                <a:spcPct val="150000"/>
              </a:lnSpc>
              <a:buFont typeface="Wingdings 2" charset="2"/>
              <a:buChar char=""/>
            </a:pPr>
            <a:r>
              <a:rPr lang="en-IN" sz="1200">
                <a:solidFill>
                  <a:srgbClr val="1f1a17"/>
                </a:solidFill>
                <a:latin typeface="Times New Roman"/>
              </a:rPr>
              <a:t>In call by value ,only values of the arguements are sent to the function.In this method if any changes made to the formal parameters do not change actual arguement.</a:t>
            </a:r>
            <a:endParaRPr/>
          </a:p>
          <a:p>
            <a:pPr>
              <a:lnSpc>
                <a:spcPct val="150000"/>
              </a:lnSpc>
              <a:buFont typeface="Wingdings 2" charset="2"/>
              <a:buChar char=""/>
            </a:pPr>
            <a:r>
              <a:rPr b="1" lang="en-IN" sz="1200">
                <a:solidFill>
                  <a:srgbClr val="1f1a17"/>
                </a:solidFill>
                <a:latin typeface="Times New Roman"/>
              </a:rPr>
              <a:t>Call by reference:-</a:t>
            </a:r>
            <a:endParaRPr/>
          </a:p>
          <a:p>
            <a:pPr>
              <a:lnSpc>
                <a:spcPct val="150000"/>
              </a:lnSpc>
              <a:buFont typeface="Wingdings 2" charset="2"/>
              <a:buChar char=""/>
            </a:pPr>
            <a:r>
              <a:rPr lang="en-IN" sz="1200">
                <a:solidFill>
                  <a:srgbClr val="1f1a17"/>
                </a:solidFill>
                <a:latin typeface="Times New Roman"/>
              </a:rPr>
              <a:t>In call by refernce address of that variables are sent to that calling function.In this if any changes made to that formal parameters change the actual arguements.This can by achieved by using pointers.</a:t>
            </a:r>
            <a:endParaRPr/>
          </a:p>
        </p:txBody>
      </p:sp>
      <p:sp>
        <p:nvSpPr>
          <p:cNvPr id="117" name="CustomShape 2"/>
          <p:cNvSpPr/>
          <p:nvPr/>
        </p:nvSpPr>
        <p:spPr>
          <a:xfrm>
            <a:off x="76320" y="60840"/>
            <a:ext cx="6547680" cy="314640"/>
          </a:xfrm>
          <a:prstGeom prst="rect">
            <a:avLst/>
          </a:prstGeom>
          <a:noFill/>
          <a:ln>
            <a:noFill/>
          </a:ln>
        </p:spPr>
        <p:txBody>
          <a:bodyPr lIns="68400" rIns="68400" tIns="34200" bIns="34200" anchor="ctr"/>
          <a:p>
            <a:pPr>
              <a:lnSpc>
                <a:spcPct val="100000"/>
              </a:lnSpc>
            </a:pPr>
            <a:r>
              <a:rPr lang="en-IN" sz="2000">
                <a:solidFill>
                  <a:srgbClr val="0093dd"/>
                </a:solidFill>
                <a:latin typeface="Century Gothic"/>
              </a:rPr>
              <a:t>Pointers to Functions</a:t>
            </a:r>
            <a:endParaRPr/>
          </a:p>
        </p:txBody>
      </p:sp>
    </p:spTree>
  </p:cSld>
  <p:transition>
    <p:fade/>
  </p:transition>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CustomShape 1"/>
          <p:cNvSpPr/>
          <p:nvPr/>
        </p:nvSpPr>
        <p:spPr>
          <a:xfrm>
            <a:off x="124920" y="533520"/>
            <a:ext cx="7056720" cy="3286440"/>
          </a:xfrm>
          <a:prstGeom prst="rect">
            <a:avLst/>
          </a:prstGeom>
          <a:noFill/>
          <a:ln>
            <a:noFill/>
          </a:ln>
        </p:spPr>
        <p:txBody>
          <a:bodyPr lIns="68400" rIns="68400" tIns="34200" bIns="34200"/>
          <a:p>
            <a:pPr>
              <a:lnSpc>
                <a:spcPct val="100000"/>
              </a:lnSpc>
            </a:pPr>
            <a:r>
              <a:rPr lang="en-IN" sz="1200">
                <a:solidFill>
                  <a:srgbClr val="1f1a17"/>
                </a:solidFill>
                <a:latin typeface="Times New Roman"/>
              </a:rPr>
              <a:t>In C, like normal data pointers (int *, char *, etc), we can have pointers to functions.</a:t>
            </a:r>
            <a:endParaRPr/>
          </a:p>
          <a:p>
            <a:pPr>
              <a:lnSpc>
                <a:spcPct val="100000"/>
              </a:lnSpc>
            </a:pPr>
            <a:r>
              <a:rPr b="1" lang="en-IN" sz="1200">
                <a:solidFill>
                  <a:srgbClr val="1f1a17"/>
                </a:solidFill>
                <a:latin typeface="Times New Roman"/>
              </a:rPr>
              <a:t>Syntax for declaring a function pointer is :</a:t>
            </a:r>
            <a:endParaRPr/>
          </a:p>
          <a:p>
            <a:pPr>
              <a:lnSpc>
                <a:spcPct val="100000"/>
              </a:lnSpc>
            </a:pPr>
            <a:r>
              <a:rPr lang="en-IN" sz="1200">
                <a:solidFill>
                  <a:srgbClr val="1f1a17"/>
                </a:solidFill>
                <a:latin typeface="Times New Roman"/>
              </a:rPr>
              <a:t> </a:t>
            </a:r>
            <a:r>
              <a:rPr lang="en-IN" sz="1200">
                <a:solidFill>
                  <a:srgbClr val="1f1a17"/>
                </a:solidFill>
                <a:latin typeface="Times New Roman"/>
              </a:rPr>
              <a:t>data_type (*fun_name)( arguements1,arguement2, ...);</a:t>
            </a:r>
            <a:endParaRPr/>
          </a:p>
          <a:p>
            <a:pPr>
              <a:lnSpc>
                <a:spcPct val="100000"/>
              </a:lnSpc>
            </a:pPr>
            <a:endParaRPr/>
          </a:p>
          <a:p>
            <a:pPr>
              <a:lnSpc>
                <a:spcPct val="100000"/>
              </a:lnSpc>
            </a:pPr>
            <a:r>
              <a:rPr b="1" lang="en-IN" sz="1200">
                <a:solidFill>
                  <a:srgbClr val="1f1a17"/>
                </a:solidFill>
                <a:latin typeface="Times New Roman"/>
              </a:rPr>
              <a:t>Points to remember while using function pointer are :-</a:t>
            </a:r>
            <a:endParaRPr/>
          </a:p>
          <a:p>
            <a:pPr>
              <a:lnSpc>
                <a:spcPct val="100000"/>
              </a:lnSpc>
            </a:pPr>
            <a:endParaRPr/>
          </a:p>
          <a:p>
            <a:pPr>
              <a:lnSpc>
                <a:spcPct val="100000"/>
              </a:lnSpc>
            </a:pPr>
            <a:r>
              <a:rPr lang="en-IN" sz="1200">
                <a:solidFill>
                  <a:srgbClr val="1f1a17"/>
                </a:solidFill>
                <a:latin typeface="Times New Roman"/>
              </a:rPr>
              <a:t>1.Unlike normal pointers, a function pointer points to code, not data. Typically a function pointer stores the start of executable code.</a:t>
            </a:r>
            <a:endParaRPr/>
          </a:p>
          <a:p>
            <a:pPr>
              <a:lnSpc>
                <a:spcPct val="100000"/>
              </a:lnSpc>
            </a:pPr>
            <a:r>
              <a:rPr lang="en-IN" sz="1200">
                <a:solidFill>
                  <a:srgbClr val="1f1a17"/>
                </a:solidFill>
                <a:latin typeface="Times New Roman"/>
              </a:rPr>
              <a:t>2.we do not allocate de-allocate memory using function pointers.</a:t>
            </a:r>
            <a:endParaRPr/>
          </a:p>
          <a:p>
            <a:pPr>
              <a:lnSpc>
                <a:spcPct val="100000"/>
              </a:lnSpc>
            </a:pPr>
            <a:r>
              <a:rPr lang="en-IN" sz="1200">
                <a:solidFill>
                  <a:srgbClr val="1f1a17"/>
                </a:solidFill>
                <a:latin typeface="Times New Roman"/>
              </a:rPr>
              <a:t>3.Like normal data pointers, a function pointer can be passed as an argument and can also be returned from a function.</a:t>
            </a:r>
            <a:endParaRPr/>
          </a:p>
          <a:p>
            <a:pPr>
              <a:lnSpc>
                <a:spcPct val="100000"/>
              </a:lnSpc>
            </a:pPr>
            <a:r>
              <a:rPr lang="en-IN" sz="1200">
                <a:solidFill>
                  <a:srgbClr val="1f1a17"/>
                </a:solidFill>
                <a:latin typeface="Times New Roman"/>
              </a:rPr>
              <a:t>4.We can have an array of function pointers.</a:t>
            </a:r>
            <a:endParaRPr/>
          </a:p>
          <a:p>
            <a:pPr>
              <a:lnSpc>
                <a:spcPct val="100000"/>
              </a:lnSpc>
            </a:pPr>
            <a:r>
              <a:rPr lang="en-IN" sz="1200">
                <a:solidFill>
                  <a:srgbClr val="1f1a17"/>
                </a:solidFill>
                <a:latin typeface="Times New Roman"/>
              </a:rPr>
              <a:t>5.Function pointer can be used in place of switch case.</a:t>
            </a:r>
            <a:endParaRPr/>
          </a:p>
          <a:p>
            <a:pPr>
              <a:lnSpc>
                <a:spcPct val="100000"/>
              </a:lnSpc>
            </a:pPr>
            <a:endParaRPr/>
          </a:p>
        </p:txBody>
      </p:sp>
      <p:sp>
        <p:nvSpPr>
          <p:cNvPr id="119" name="CustomShape 2"/>
          <p:cNvSpPr/>
          <p:nvPr/>
        </p:nvSpPr>
        <p:spPr>
          <a:xfrm>
            <a:off x="76320" y="60840"/>
            <a:ext cx="6547680" cy="314640"/>
          </a:xfrm>
          <a:prstGeom prst="rect">
            <a:avLst/>
          </a:prstGeom>
          <a:noFill/>
          <a:ln>
            <a:noFill/>
          </a:ln>
        </p:spPr>
        <p:txBody>
          <a:bodyPr lIns="68400" rIns="68400" tIns="34200" bIns="34200" anchor="ctr"/>
          <a:p>
            <a:pPr>
              <a:lnSpc>
                <a:spcPct val="100000"/>
              </a:lnSpc>
            </a:pPr>
            <a:r>
              <a:rPr lang="en-IN" sz="2000">
                <a:solidFill>
                  <a:srgbClr val="0093dd"/>
                </a:solidFill>
                <a:latin typeface="Century Gothic"/>
              </a:rPr>
              <a:t>Function pointer</a:t>
            </a:r>
            <a:endParaRPr/>
          </a:p>
        </p:txBody>
      </p:sp>
    </p:spTree>
  </p:cSld>
  <p:transition>
    <p:fade/>
  </p:transition>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CustomShape 1"/>
          <p:cNvSpPr/>
          <p:nvPr/>
        </p:nvSpPr>
        <p:spPr>
          <a:xfrm>
            <a:off x="124920" y="533520"/>
            <a:ext cx="7056720" cy="3286440"/>
          </a:xfrm>
          <a:prstGeom prst="rect">
            <a:avLst/>
          </a:prstGeom>
          <a:noFill/>
          <a:ln>
            <a:noFill/>
          </a:ln>
        </p:spPr>
        <p:txBody>
          <a:bodyPr lIns="68400" rIns="68400" tIns="34200" bIns="34200"/>
          <a:p>
            <a:pPr>
              <a:lnSpc>
                <a:spcPct val="100000"/>
              </a:lnSpc>
            </a:pPr>
            <a:r>
              <a:rPr lang="en-IN" sz="1200">
                <a:solidFill>
                  <a:srgbClr val="1f1a17"/>
                </a:solidFill>
                <a:latin typeface="Times New Roman"/>
              </a:rPr>
              <a:t>It is important to know how to understand complicate ddiclarations,and, sometimes it is necessary to use these in our programs.</a:t>
            </a:r>
            <a:endParaRPr/>
          </a:p>
          <a:p>
            <a:pPr>
              <a:lnSpc>
                <a:spcPct val="100000"/>
              </a:lnSpc>
            </a:pPr>
            <a:r>
              <a:rPr b="1" lang="en-IN" sz="1200">
                <a:solidFill>
                  <a:srgbClr val="1f1a17"/>
                </a:solidFill>
                <a:latin typeface="Times New Roman"/>
              </a:rPr>
              <a:t>Example:-</a:t>
            </a:r>
            <a:endParaRPr/>
          </a:p>
          <a:p>
            <a:pPr>
              <a:lnSpc>
                <a:spcPct val="100000"/>
              </a:lnSpc>
            </a:pPr>
            <a:r>
              <a:rPr lang="en-IN" sz="1200">
                <a:solidFill>
                  <a:srgbClr val="1f1a17"/>
                </a:solidFill>
                <a:latin typeface="Times New Roman"/>
              </a:rPr>
              <a:t>1. char **ptr;</a:t>
            </a:r>
            <a:endParaRPr/>
          </a:p>
          <a:p>
            <a:pPr>
              <a:lnSpc>
                <a:spcPct val="100000"/>
              </a:lnSpc>
            </a:pPr>
            <a:r>
              <a:rPr lang="en-IN" sz="1200">
                <a:solidFill>
                  <a:srgbClr val="1f1a17"/>
                </a:solidFill>
                <a:latin typeface="Times New Roman"/>
              </a:rPr>
              <a:t>2. int (*ptr)[21];</a:t>
            </a:r>
            <a:endParaRPr/>
          </a:p>
          <a:p>
            <a:pPr>
              <a:lnSpc>
                <a:spcPct val="100000"/>
              </a:lnSpc>
            </a:pPr>
            <a:r>
              <a:rPr lang="en-IN" sz="1200">
                <a:solidFill>
                  <a:srgbClr val="1f1a17"/>
                </a:solidFill>
                <a:latin typeface="Times New Roman"/>
              </a:rPr>
              <a:t>3. void *fun(void,void);</a:t>
            </a:r>
            <a:endParaRPr/>
          </a:p>
          <a:p>
            <a:pPr>
              <a:lnSpc>
                <a:spcPct val="100000"/>
              </a:lnSpc>
            </a:pPr>
            <a:r>
              <a:rPr lang="en-IN" sz="1200">
                <a:solidFill>
                  <a:srgbClr val="1f1a17"/>
                </a:solidFill>
                <a:latin typeface="Times New Roman"/>
              </a:rPr>
              <a:t>4.void (*fun)(int , char);</a:t>
            </a:r>
            <a:endParaRPr/>
          </a:p>
          <a:p>
            <a:pPr>
              <a:lnSpc>
                <a:spcPct val="100000"/>
              </a:lnSpc>
            </a:pPr>
            <a:r>
              <a:rPr lang="en-IN" sz="1200">
                <a:solidFill>
                  <a:srgbClr val="1f1a17"/>
                </a:solidFill>
                <a:latin typeface="Times New Roman"/>
              </a:rPr>
              <a:t>5.char (*(*x())[])();</a:t>
            </a:r>
            <a:endParaRPr/>
          </a:p>
          <a:p>
            <a:pPr>
              <a:lnSpc>
                <a:spcPct val="100000"/>
              </a:lnSpc>
            </a:pPr>
            <a:r>
              <a:rPr lang="en-IN" sz="1200">
                <a:solidFill>
                  <a:srgbClr val="1f1a17"/>
                </a:solidFill>
                <a:latin typeface="Times New Roman"/>
              </a:rPr>
              <a:t>6.char (*(*x[3])())[5];</a:t>
            </a:r>
            <a:endParaRPr/>
          </a:p>
        </p:txBody>
      </p:sp>
      <p:sp>
        <p:nvSpPr>
          <p:cNvPr id="121" name="CustomShape 2"/>
          <p:cNvSpPr/>
          <p:nvPr/>
        </p:nvSpPr>
        <p:spPr>
          <a:xfrm>
            <a:off x="76320" y="60840"/>
            <a:ext cx="6547680" cy="314640"/>
          </a:xfrm>
          <a:prstGeom prst="rect">
            <a:avLst/>
          </a:prstGeom>
          <a:noFill/>
          <a:ln>
            <a:noFill/>
          </a:ln>
        </p:spPr>
        <p:txBody>
          <a:bodyPr lIns="68400" rIns="68400" tIns="34200" bIns="34200" anchor="ctr"/>
          <a:p>
            <a:pPr>
              <a:lnSpc>
                <a:spcPct val="100000"/>
              </a:lnSpc>
            </a:pPr>
            <a:r>
              <a:rPr lang="en-IN" sz="2000">
                <a:solidFill>
                  <a:srgbClr val="0093dd"/>
                </a:solidFill>
                <a:latin typeface="Century Gothic"/>
              </a:rPr>
              <a:t>Complicated declarations</a:t>
            </a:r>
            <a:endParaRPr/>
          </a:p>
        </p:txBody>
      </p:sp>
    </p:spTree>
  </p:cSld>
  <p:transition>
    <p:fade/>
  </p:transition>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CustomShape 1"/>
          <p:cNvSpPr/>
          <p:nvPr/>
        </p:nvSpPr>
        <p:spPr>
          <a:xfrm>
            <a:off x="360000" y="72000"/>
            <a:ext cx="6547680" cy="314640"/>
          </a:xfrm>
          <a:prstGeom prst="rect">
            <a:avLst/>
          </a:prstGeom>
          <a:noFill/>
          <a:ln>
            <a:noFill/>
          </a:ln>
        </p:spPr>
      </p:sp>
      <p:pic>
        <p:nvPicPr>
          <p:cNvPr id="123" name="" descr=""/>
          <p:cNvPicPr/>
          <p:nvPr/>
        </p:nvPicPr>
        <p:blipFill>
          <a:blip r:embed="rId1"/>
          <a:stretch>
            <a:fillRect/>
          </a:stretch>
        </p:blipFill>
        <p:spPr>
          <a:xfrm>
            <a:off x="72000" y="504000"/>
            <a:ext cx="7198560" cy="3304080"/>
          </a:xfrm>
          <a:prstGeom prst="rect">
            <a:avLst/>
          </a:prstGeom>
          <a:ln>
            <a:noFill/>
          </a:ln>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124" name="Content Placeholder 4" descr=""/>
          <p:cNvPicPr/>
          <p:nvPr/>
        </p:nvPicPr>
        <p:blipFill>
          <a:blip r:embed="rId1"/>
          <a:stretch>
            <a:fillRect/>
          </a:stretch>
        </p:blipFill>
        <p:spPr>
          <a:xfrm>
            <a:off x="228600" y="533520"/>
            <a:ext cx="6846840" cy="3287160"/>
          </a:xfrm>
          <a:prstGeom prst="rect">
            <a:avLst/>
          </a:prstGeom>
          <a:ln>
            <a:noFill/>
          </a:ln>
        </p:spPr>
      </p:pic>
      <p:sp>
        <p:nvSpPr>
          <p:cNvPr id="125" name="CustomShape 1"/>
          <p:cNvSpPr/>
          <p:nvPr/>
        </p:nvSpPr>
        <p:spPr>
          <a:xfrm>
            <a:off x="76320" y="60840"/>
            <a:ext cx="6547680" cy="314640"/>
          </a:xfrm>
          <a:prstGeom prst="rect">
            <a:avLst/>
          </a:prstGeom>
          <a:noFill/>
          <a:ln>
            <a:noFill/>
          </a:ln>
        </p:spPr>
      </p:sp>
    </p:spTree>
  </p:cSld>
  <p:transition>
    <p:fade/>
  </p:transition>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 name="CustomShape 1"/>
          <p:cNvSpPr/>
          <p:nvPr/>
        </p:nvSpPr>
        <p:spPr>
          <a:xfrm>
            <a:off x="76320" y="60840"/>
            <a:ext cx="6547680" cy="314640"/>
          </a:xfrm>
          <a:prstGeom prst="rect">
            <a:avLst/>
          </a:prstGeom>
          <a:noFill/>
          <a:ln>
            <a:noFill/>
          </a:ln>
        </p:spPr>
        <p:txBody>
          <a:bodyPr lIns="68400" rIns="68400" tIns="34200" bIns="34200" anchor="ctr"/>
          <a:p>
            <a:pPr>
              <a:lnSpc>
                <a:spcPct val="100000"/>
              </a:lnSpc>
            </a:pPr>
            <a:r>
              <a:rPr lang="en-IN" sz="2000">
                <a:solidFill>
                  <a:srgbClr val="0093dd"/>
                </a:solidFill>
                <a:latin typeface="Century Gothic"/>
              </a:rPr>
              <a:t>What is a Pointer?</a:t>
            </a:r>
            <a:endParaRPr/>
          </a:p>
        </p:txBody>
      </p:sp>
      <p:sp>
        <p:nvSpPr>
          <p:cNvPr id="51" name="CustomShape 2"/>
          <p:cNvSpPr/>
          <p:nvPr/>
        </p:nvSpPr>
        <p:spPr>
          <a:xfrm>
            <a:off x="138960" y="525240"/>
            <a:ext cx="7056720" cy="3286440"/>
          </a:xfrm>
          <a:prstGeom prst="rect">
            <a:avLst/>
          </a:prstGeom>
          <a:noFill/>
          <a:ln>
            <a:noFill/>
          </a:ln>
        </p:spPr>
        <p:txBody>
          <a:bodyPr lIns="68400" rIns="68400" tIns="34200" bIns="34200"/>
          <a:p>
            <a:pPr lvl="1">
              <a:lnSpc>
                <a:spcPct val="100000"/>
              </a:lnSpc>
              <a:buFont typeface="Wingdings 2" charset="2"/>
              <a:buChar char=""/>
            </a:pPr>
            <a:r>
              <a:rPr b="1" lang="en-IN" sz="1400">
                <a:solidFill>
                  <a:srgbClr val="1f1a17"/>
                </a:solidFill>
                <a:latin typeface="Times New Roman"/>
              </a:rPr>
              <a:t>          </a:t>
            </a:r>
            <a:r>
              <a:rPr b="1" lang="en-IN" sz="2000">
                <a:solidFill>
                  <a:srgbClr val="1f1a17"/>
                </a:solidFill>
                <a:latin typeface="Times New Roman"/>
              </a:rPr>
              <a:t> </a:t>
            </a:r>
            <a:r>
              <a:rPr b="1" lang="en-IN" sz="2000">
                <a:solidFill>
                  <a:srgbClr val="1f1a17"/>
                </a:solidFill>
                <a:latin typeface="Times New Roman"/>
              </a:rPr>
              <a:t>Pointer</a:t>
            </a:r>
            <a:r>
              <a:rPr lang="en-IN" sz="2000">
                <a:solidFill>
                  <a:srgbClr val="1f1a17"/>
                </a:solidFill>
                <a:latin typeface="Times New Roman"/>
              </a:rPr>
              <a:t> is a variable which holds the address of another variable and having dereferncing properties.</a:t>
            </a:r>
            <a:endParaRPr/>
          </a:p>
          <a:p>
            <a:pPr>
              <a:lnSpc>
                <a:spcPct val="100000"/>
              </a:lnSpc>
            </a:pPr>
            <a:endParaRPr/>
          </a:p>
          <a:p>
            <a:pPr>
              <a:lnSpc>
                <a:spcPct val="100000"/>
              </a:lnSpc>
            </a:pPr>
            <a:endParaRPr/>
          </a:p>
          <a:p>
            <a:pPr>
              <a:lnSpc>
                <a:spcPct val="100000"/>
              </a:lnSpc>
            </a:pPr>
            <a:endParaRPr/>
          </a:p>
        </p:txBody>
      </p:sp>
      <p:pic>
        <p:nvPicPr>
          <p:cNvPr id="52" name="" descr=""/>
          <p:cNvPicPr/>
          <p:nvPr/>
        </p:nvPicPr>
        <p:blipFill>
          <a:blip r:embed="rId1"/>
          <a:stretch>
            <a:fillRect/>
          </a:stretch>
        </p:blipFill>
        <p:spPr>
          <a:xfrm>
            <a:off x="1800000" y="1441800"/>
            <a:ext cx="2957040" cy="1937880"/>
          </a:xfrm>
          <a:prstGeom prst="rect">
            <a:avLst/>
          </a:prstGeom>
          <a:ln>
            <a:noFill/>
          </a:ln>
        </p:spPr>
      </p:pic>
    </p:spTree>
  </p:cSld>
  <p:transition>
    <p:fade/>
  </p:transition>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 name="CustomShape 1"/>
          <p:cNvSpPr/>
          <p:nvPr/>
        </p:nvSpPr>
        <p:spPr>
          <a:xfrm>
            <a:off x="124920" y="533520"/>
            <a:ext cx="7056720" cy="3286440"/>
          </a:xfrm>
          <a:prstGeom prst="rect">
            <a:avLst/>
          </a:prstGeom>
          <a:noFill/>
          <a:ln>
            <a:noFill/>
          </a:ln>
        </p:spPr>
        <p:txBody>
          <a:bodyPr lIns="68400" rIns="68400" tIns="34200" bIns="34200"/>
          <a:p>
            <a:pPr>
              <a:lnSpc>
                <a:spcPct val="100000"/>
              </a:lnSpc>
              <a:buFont typeface="Wingdings 2" charset="2"/>
              <a:buChar char=""/>
            </a:pPr>
            <a:r>
              <a:rPr lang="en-IN" sz="1400">
                <a:solidFill>
                  <a:srgbClr val="1f1a17"/>
                </a:solidFill>
                <a:latin typeface="Times New Roman"/>
              </a:rPr>
              <a:t>Like all other variable pointer variable  is also to be declared before being used.</a:t>
            </a:r>
            <a:endParaRPr/>
          </a:p>
          <a:p>
            <a:pPr>
              <a:lnSpc>
                <a:spcPct val="100000"/>
              </a:lnSpc>
            </a:pPr>
            <a:endParaRPr/>
          </a:p>
          <a:p>
            <a:pPr>
              <a:lnSpc>
                <a:spcPct val="100000"/>
              </a:lnSpc>
              <a:buFont typeface="Wingdings 2" charset="2"/>
              <a:buChar char=""/>
            </a:pPr>
            <a:r>
              <a:rPr lang="en-IN" sz="1400">
                <a:solidFill>
                  <a:srgbClr val="1f1a17"/>
                </a:solidFill>
                <a:latin typeface="Times New Roman"/>
              </a:rPr>
              <a:t>The general syntax of declaration is :</a:t>
            </a:r>
            <a:endParaRPr/>
          </a:p>
          <a:p>
            <a:pPr>
              <a:lnSpc>
                <a:spcPct val="100000"/>
              </a:lnSpc>
              <a:buFont typeface="Wingdings 2" charset="2"/>
              <a:buChar char=""/>
            </a:pPr>
            <a:r>
              <a:rPr lang="en-IN" sz="1400">
                <a:solidFill>
                  <a:srgbClr val="1f1a17"/>
                </a:solidFill>
                <a:latin typeface="Times New Roman"/>
              </a:rPr>
              <a:t>     </a:t>
            </a:r>
            <a:r>
              <a:rPr b="1" lang="en-IN" sz="1400">
                <a:solidFill>
                  <a:srgbClr val="1f1a17"/>
                </a:solidFill>
                <a:latin typeface="Times New Roman"/>
              </a:rPr>
              <a:t>data_type</a:t>
            </a:r>
            <a:r>
              <a:rPr lang="en-IN" sz="1400">
                <a:solidFill>
                  <a:srgbClr val="1f1a17"/>
                </a:solidFill>
                <a:latin typeface="Times New Roman"/>
              </a:rPr>
              <a:t>  * </a:t>
            </a:r>
            <a:r>
              <a:rPr b="1" lang="en-IN" sz="1400">
                <a:solidFill>
                  <a:srgbClr val="1f1a17"/>
                </a:solidFill>
                <a:latin typeface="Times New Roman"/>
              </a:rPr>
              <a:t>p_name</a:t>
            </a:r>
            <a:r>
              <a:rPr lang="en-IN" sz="1400">
                <a:solidFill>
                  <a:srgbClr val="1f1a17"/>
                </a:solidFill>
                <a:latin typeface="Times New Roman"/>
              </a:rPr>
              <a:t>;</a:t>
            </a:r>
            <a:endParaRPr/>
          </a:p>
          <a:p>
            <a:pPr>
              <a:lnSpc>
                <a:spcPct val="100000"/>
              </a:lnSpc>
            </a:pPr>
            <a:endParaRPr/>
          </a:p>
          <a:p>
            <a:pPr>
              <a:lnSpc>
                <a:spcPct val="100000"/>
              </a:lnSpc>
              <a:buFont typeface="Wingdings 2" charset="2"/>
              <a:buChar char=""/>
            </a:pPr>
            <a:r>
              <a:rPr b="1" lang="en-IN" sz="1400">
                <a:solidFill>
                  <a:srgbClr val="1f1a17"/>
                </a:solidFill>
                <a:latin typeface="Times New Roman"/>
              </a:rPr>
              <a:t>Some examples are</a:t>
            </a:r>
            <a:endParaRPr/>
          </a:p>
          <a:p>
            <a:pPr>
              <a:lnSpc>
                <a:spcPct val="100000"/>
              </a:lnSpc>
              <a:buFont typeface="Wingdings 2" charset="2"/>
              <a:buChar char=""/>
            </a:pPr>
            <a:r>
              <a:rPr lang="en-IN" sz="1400">
                <a:solidFill>
                  <a:srgbClr val="1f1a17"/>
                </a:solidFill>
                <a:latin typeface="Times New Roman"/>
              </a:rPr>
              <a:t>  </a:t>
            </a:r>
            <a:r>
              <a:rPr lang="en-IN" sz="1400">
                <a:solidFill>
                  <a:srgbClr val="1f1a17"/>
                </a:solidFill>
                <a:latin typeface="Times New Roman"/>
              </a:rPr>
              <a:t>int *iptr;</a:t>
            </a:r>
            <a:endParaRPr/>
          </a:p>
          <a:p>
            <a:pPr>
              <a:lnSpc>
                <a:spcPct val="100000"/>
              </a:lnSpc>
              <a:buFont typeface="Wingdings 2" charset="2"/>
              <a:buChar char=""/>
            </a:pPr>
            <a:r>
              <a:rPr lang="en-IN" sz="1400">
                <a:solidFill>
                  <a:srgbClr val="1f1a17"/>
                </a:solidFill>
                <a:latin typeface="Times New Roman"/>
              </a:rPr>
              <a:t>  </a:t>
            </a:r>
            <a:r>
              <a:rPr lang="en-IN" sz="1400">
                <a:solidFill>
                  <a:srgbClr val="1f1a17"/>
                </a:solidFill>
                <a:latin typeface="Times New Roman"/>
              </a:rPr>
              <a:t>char *cptr;</a:t>
            </a:r>
            <a:endParaRPr/>
          </a:p>
          <a:p>
            <a:pPr>
              <a:lnSpc>
                <a:spcPct val="100000"/>
              </a:lnSpc>
              <a:buFont typeface="Wingdings 2" charset="2"/>
              <a:buChar char=""/>
            </a:pPr>
            <a:r>
              <a:rPr lang="en-IN" sz="1400">
                <a:solidFill>
                  <a:srgbClr val="1f1a17"/>
                </a:solidFill>
                <a:latin typeface="Times New Roman"/>
              </a:rPr>
              <a:t>  </a:t>
            </a:r>
            <a:r>
              <a:rPr lang="en-IN" sz="1400">
                <a:solidFill>
                  <a:srgbClr val="1f1a17"/>
                </a:solidFill>
                <a:latin typeface="Times New Roman"/>
              </a:rPr>
              <a:t>double *dptr;</a:t>
            </a:r>
            <a:endParaRPr/>
          </a:p>
          <a:p>
            <a:pPr>
              <a:lnSpc>
                <a:spcPct val="100000"/>
              </a:lnSpc>
            </a:pPr>
            <a:endParaRPr/>
          </a:p>
          <a:p>
            <a:pPr>
              <a:lnSpc>
                <a:spcPct val="100000"/>
              </a:lnSpc>
              <a:buFont typeface="Wingdings 2" charset="2"/>
              <a:buChar char=""/>
            </a:pPr>
            <a:r>
              <a:rPr lang="en-IN" sz="1400">
                <a:solidFill>
                  <a:srgbClr val="1f1a17"/>
                </a:solidFill>
                <a:latin typeface="Times New Roman"/>
              </a:rPr>
              <a:t>Pointers are variables so compliler will reserve space for them and they also have some address.Pointers irrespective of their data type generally occupies same space.</a:t>
            </a:r>
            <a:endParaRPr/>
          </a:p>
        </p:txBody>
      </p:sp>
      <p:sp>
        <p:nvSpPr>
          <p:cNvPr id="54" name="CustomShape 2"/>
          <p:cNvSpPr/>
          <p:nvPr/>
        </p:nvSpPr>
        <p:spPr>
          <a:xfrm>
            <a:off x="76320" y="60840"/>
            <a:ext cx="6547680" cy="314640"/>
          </a:xfrm>
          <a:prstGeom prst="rect">
            <a:avLst/>
          </a:prstGeom>
          <a:noFill/>
          <a:ln>
            <a:noFill/>
          </a:ln>
        </p:spPr>
        <p:txBody>
          <a:bodyPr lIns="68400" rIns="68400" tIns="34200" bIns="34200" anchor="ctr"/>
          <a:p>
            <a:pPr>
              <a:lnSpc>
                <a:spcPct val="100000"/>
              </a:lnSpc>
            </a:pPr>
            <a:r>
              <a:rPr lang="en-IN" sz="2000">
                <a:solidFill>
                  <a:srgbClr val="0093dd"/>
                </a:solidFill>
                <a:latin typeface="Century Gothic"/>
              </a:rPr>
              <a:t>Declaration Of a Pointer</a:t>
            </a:r>
            <a:endParaRPr/>
          </a:p>
        </p:txBody>
      </p:sp>
      <p:pic>
        <p:nvPicPr>
          <p:cNvPr id="55" name="" descr=""/>
          <p:cNvPicPr/>
          <p:nvPr/>
        </p:nvPicPr>
        <p:blipFill>
          <a:blip r:embed="rId1"/>
          <a:stretch>
            <a:fillRect/>
          </a:stretch>
        </p:blipFill>
        <p:spPr>
          <a:xfrm>
            <a:off x="6119640" y="2952000"/>
            <a:ext cx="1003680" cy="859680"/>
          </a:xfrm>
          <a:prstGeom prst="rect">
            <a:avLst/>
          </a:prstGeom>
          <a:ln>
            <a:noFill/>
          </a:ln>
        </p:spPr>
      </p:pic>
    </p:spTree>
  </p:cSld>
  <p:transition>
    <p:fade/>
  </p:transition>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 name="CustomShape 1"/>
          <p:cNvSpPr/>
          <p:nvPr/>
        </p:nvSpPr>
        <p:spPr>
          <a:xfrm>
            <a:off x="124920" y="533520"/>
            <a:ext cx="7056720" cy="3286440"/>
          </a:xfrm>
          <a:prstGeom prst="rect">
            <a:avLst/>
          </a:prstGeom>
          <a:noFill/>
          <a:ln>
            <a:noFill/>
          </a:ln>
        </p:spPr>
        <p:txBody>
          <a:bodyPr lIns="68400" rIns="68400" tIns="34200" bIns="34200"/>
          <a:p>
            <a:pPr>
              <a:lnSpc>
                <a:spcPct val="100000"/>
              </a:lnSpc>
              <a:buFont typeface="Wingdings 2" charset="2"/>
              <a:buChar char=""/>
            </a:pPr>
            <a:r>
              <a:rPr lang="en-IN" sz="1200">
                <a:solidFill>
                  <a:srgbClr val="1f1a17"/>
                </a:solidFill>
                <a:latin typeface="Times New Roman"/>
              </a:rPr>
              <a:t>           </a:t>
            </a:r>
            <a:r>
              <a:rPr lang="en-IN" sz="1200">
                <a:solidFill>
                  <a:srgbClr val="1f1a17"/>
                </a:solidFill>
                <a:latin typeface="Times New Roman"/>
              </a:rPr>
              <a:t>Generally global and local static pointers automatically initialized to </a:t>
            </a:r>
            <a:r>
              <a:rPr b="1" lang="en-IN" sz="1200">
                <a:solidFill>
                  <a:srgbClr val="1f1a17"/>
                </a:solidFill>
                <a:latin typeface="Times New Roman"/>
              </a:rPr>
              <a:t>NULL, </a:t>
            </a:r>
            <a:r>
              <a:rPr lang="en-IN" sz="1200">
                <a:solidFill>
                  <a:srgbClr val="1f1a17"/>
                </a:solidFill>
                <a:latin typeface="Times New Roman"/>
              </a:rPr>
              <a:t>when we declare a pointer variable it contains garbage value i.e it may point to any where.So we have to assign an address before using it in the program.</a:t>
            </a:r>
            <a:endParaRPr/>
          </a:p>
          <a:p>
            <a:pPr>
              <a:lnSpc>
                <a:spcPct val="100000"/>
              </a:lnSpc>
            </a:pPr>
            <a:endParaRPr/>
          </a:p>
          <a:p>
            <a:pPr>
              <a:lnSpc>
                <a:spcPct val="100000"/>
              </a:lnSpc>
              <a:buFont typeface="Wingdings 2" charset="2"/>
              <a:buChar char=""/>
            </a:pPr>
            <a:r>
              <a:rPr lang="en-IN" sz="1200">
                <a:solidFill>
                  <a:srgbClr val="1f1a17"/>
                </a:solidFill>
                <a:latin typeface="Times New Roman"/>
              </a:rPr>
              <a:t>int  *iptr;</a:t>
            </a:r>
            <a:endParaRPr/>
          </a:p>
          <a:p>
            <a:pPr>
              <a:lnSpc>
                <a:spcPct val="100000"/>
              </a:lnSpc>
              <a:buFont typeface="Wingdings 2" charset="2"/>
              <a:buChar char=""/>
            </a:pPr>
            <a:r>
              <a:rPr lang="en-IN" sz="1200">
                <a:solidFill>
                  <a:srgbClr val="1f1a17"/>
                </a:solidFill>
                <a:latin typeface="Times New Roman"/>
              </a:rPr>
              <a:t>int a  =  20;</a:t>
            </a:r>
            <a:endParaRPr/>
          </a:p>
          <a:p>
            <a:pPr>
              <a:lnSpc>
                <a:spcPct val="100000"/>
              </a:lnSpc>
              <a:buFont typeface="Wingdings 2" charset="2"/>
              <a:buChar char=""/>
            </a:pPr>
            <a:r>
              <a:rPr lang="en-IN" sz="1200">
                <a:solidFill>
                  <a:srgbClr val="1f1a17"/>
                </a:solidFill>
                <a:latin typeface="Times New Roman"/>
              </a:rPr>
              <a:t>iptr = &amp;a;               &amp;iptr = 2000                                 &amp;a = 1000</a:t>
            </a:r>
            <a:endParaRPr/>
          </a:p>
          <a:p>
            <a:pPr>
              <a:lnSpc>
                <a:spcPct val="100000"/>
              </a:lnSpc>
            </a:pPr>
            <a:endParaRPr/>
          </a:p>
          <a:p>
            <a:pPr>
              <a:lnSpc>
                <a:spcPct val="100000"/>
              </a:lnSpc>
              <a:buFont typeface="Wingdings 2" charset="2"/>
              <a:buChar char=""/>
            </a:pPr>
            <a:r>
              <a:rPr b="1" lang="en-IN" sz="1200">
                <a:solidFill>
                  <a:srgbClr val="1f1a17"/>
                </a:solidFill>
                <a:latin typeface="Times New Roman"/>
              </a:rPr>
              <a:t>Assigning a pointer to another pointer:-</a:t>
            </a:r>
            <a:endParaRPr/>
          </a:p>
          <a:p>
            <a:pPr>
              <a:lnSpc>
                <a:spcPct val="100000"/>
              </a:lnSpc>
              <a:buFont typeface="Wingdings 2" charset="2"/>
              <a:buChar char=""/>
            </a:pPr>
            <a:r>
              <a:rPr b="1" lang="en-IN" sz="1200">
                <a:solidFill>
                  <a:srgbClr val="1f1a17"/>
                </a:solidFill>
                <a:latin typeface="Times New Roman"/>
              </a:rPr>
              <a:t>           </a:t>
            </a:r>
            <a:r>
              <a:rPr lang="en-IN" sz="1200">
                <a:solidFill>
                  <a:srgbClr val="1f1a17"/>
                </a:solidFill>
                <a:latin typeface="Times New Roman"/>
              </a:rPr>
              <a:t>It is also possible to assign thre value of one pointer variable to other, provided their base type is same.</a:t>
            </a:r>
            <a:endParaRPr/>
          </a:p>
          <a:p>
            <a:pPr>
              <a:lnSpc>
                <a:spcPct val="100000"/>
              </a:lnSpc>
            </a:pPr>
            <a:endParaRPr/>
          </a:p>
          <a:p>
            <a:pPr>
              <a:lnSpc>
                <a:spcPct val="100000"/>
              </a:lnSpc>
              <a:buFont typeface="Wingdings 2" charset="2"/>
              <a:buChar char=""/>
            </a:pPr>
            <a:r>
              <a:rPr lang="en-IN" sz="1200">
                <a:solidFill>
                  <a:srgbClr val="1f1a17"/>
                </a:solidFill>
                <a:latin typeface="Times New Roman"/>
              </a:rPr>
              <a:t>int *p;</a:t>
            </a:r>
            <a:endParaRPr/>
          </a:p>
          <a:p>
            <a:pPr>
              <a:lnSpc>
                <a:spcPct val="100000"/>
              </a:lnSpc>
              <a:buFont typeface="Wingdings 2" charset="2"/>
              <a:buChar char=""/>
            </a:pPr>
            <a:r>
              <a:rPr lang="en-IN" sz="1200">
                <a:solidFill>
                  <a:srgbClr val="1f1a17"/>
                </a:solidFill>
                <a:latin typeface="Times New Roman"/>
              </a:rPr>
              <a:t>int *q ;</a:t>
            </a:r>
            <a:endParaRPr/>
          </a:p>
          <a:p>
            <a:pPr>
              <a:lnSpc>
                <a:spcPct val="100000"/>
              </a:lnSpc>
              <a:buFont typeface="Wingdings 2" charset="2"/>
              <a:buChar char=""/>
            </a:pPr>
            <a:r>
              <a:rPr lang="en-IN" sz="1200">
                <a:solidFill>
                  <a:srgbClr val="1f1a17"/>
                </a:solidFill>
                <a:latin typeface="Times New Roman"/>
              </a:rPr>
              <a:t>int x =345;</a:t>
            </a:r>
            <a:endParaRPr/>
          </a:p>
          <a:p>
            <a:pPr>
              <a:lnSpc>
                <a:spcPct val="100000"/>
              </a:lnSpc>
              <a:buFont typeface="Wingdings 2" charset="2"/>
              <a:buChar char=""/>
            </a:pPr>
            <a:r>
              <a:rPr lang="en-IN" sz="1200">
                <a:solidFill>
                  <a:srgbClr val="1f1a17"/>
                </a:solidFill>
                <a:latin typeface="Times New Roman"/>
              </a:rPr>
              <a:t>p = &amp;x; </a:t>
            </a:r>
            <a:endParaRPr/>
          </a:p>
          <a:p>
            <a:pPr>
              <a:lnSpc>
                <a:spcPct val="100000"/>
              </a:lnSpc>
              <a:buFont typeface="Wingdings 2" charset="2"/>
              <a:buChar char=""/>
            </a:pPr>
            <a:r>
              <a:rPr lang="en-IN" sz="1200">
                <a:solidFill>
                  <a:srgbClr val="1f1a17"/>
                </a:solidFill>
                <a:latin typeface="Times New Roman"/>
              </a:rPr>
              <a:t>p = q;                              </a:t>
            </a:r>
            <a:endParaRPr/>
          </a:p>
          <a:p>
            <a:pPr>
              <a:lnSpc>
                <a:spcPct val="100000"/>
              </a:lnSpc>
            </a:pPr>
            <a:endParaRPr/>
          </a:p>
        </p:txBody>
      </p:sp>
      <p:sp>
        <p:nvSpPr>
          <p:cNvPr id="57" name="CustomShape 2"/>
          <p:cNvSpPr/>
          <p:nvPr/>
        </p:nvSpPr>
        <p:spPr>
          <a:xfrm>
            <a:off x="76320" y="60840"/>
            <a:ext cx="6547680" cy="314640"/>
          </a:xfrm>
          <a:prstGeom prst="rect">
            <a:avLst/>
          </a:prstGeom>
          <a:noFill/>
          <a:ln>
            <a:noFill/>
          </a:ln>
        </p:spPr>
        <p:txBody>
          <a:bodyPr lIns="68400" rIns="68400" tIns="34200" bIns="34200" anchor="ctr"/>
          <a:p>
            <a:pPr>
              <a:lnSpc>
                <a:spcPct val="100000"/>
              </a:lnSpc>
            </a:pPr>
            <a:r>
              <a:rPr lang="en-IN" sz="2000">
                <a:solidFill>
                  <a:srgbClr val="0093dd"/>
                </a:solidFill>
                <a:latin typeface="Century Gothic"/>
              </a:rPr>
              <a:t>Assigning to a pointer</a:t>
            </a:r>
            <a:endParaRPr/>
          </a:p>
        </p:txBody>
      </p:sp>
      <p:graphicFrame>
        <p:nvGraphicFramePr>
          <p:cNvPr id="58" name="Table 3"/>
          <p:cNvGraphicFramePr/>
          <p:nvPr/>
        </p:nvGraphicFramePr>
        <p:xfrm>
          <a:off x="1544400" y="1314000"/>
          <a:ext cx="1208520" cy="345600"/>
        </p:xfrm>
        <a:graphic>
          <a:graphicData uri="http://schemas.openxmlformats.org/drawingml/2006/table">
            <a:tbl>
              <a:tblPr/>
              <a:tblGrid>
                <a:gridCol w="1208880"/>
              </a:tblGrid>
              <a:tr h="347760">
                <a:tc>
                  <a:txBody>
                    <a:bodyPr wrap="none"/>
                    <a:p>
                      <a:r>
                        <a:rPr lang="en-IN"/>
                        <a:t>1000</a:t>
                      </a:r>
                      <a:endParaRPr/>
                    </a:p>
                  </a:txBody>
                  <a:tcPr/>
                </a:tc>
              </a:tr>
            </a:tbl>
          </a:graphicData>
        </a:graphic>
      </p:graphicFrame>
      <p:graphicFrame>
        <p:nvGraphicFramePr>
          <p:cNvPr id="59" name="Table 4"/>
          <p:cNvGraphicFramePr/>
          <p:nvPr/>
        </p:nvGraphicFramePr>
        <p:xfrm>
          <a:off x="3592800" y="1326600"/>
          <a:ext cx="1208520" cy="193320"/>
        </p:xfrm>
        <a:graphic>
          <a:graphicData uri="http://schemas.openxmlformats.org/drawingml/2006/table">
            <a:tbl>
              <a:tblPr/>
              <a:tblGrid>
                <a:gridCol w="1208880"/>
              </a:tblGrid>
              <a:tr h="347760">
                <a:tc>
                  <a:txBody>
                    <a:bodyPr wrap="none"/>
                    <a:p>
                      <a:r>
                        <a:rPr lang="en-IN"/>
                        <a:t>20</a:t>
                      </a:r>
                      <a:endParaRPr/>
                    </a:p>
                  </a:txBody>
                  <a:tcPr/>
                </a:tc>
              </a:tr>
            </a:tbl>
          </a:graphicData>
        </a:graphic>
      </p:graphicFrame>
      <p:pic>
        <p:nvPicPr>
          <p:cNvPr id="60" name="" descr=""/>
          <p:cNvPicPr/>
          <p:nvPr/>
        </p:nvPicPr>
        <p:blipFill>
          <a:blip r:embed="rId1"/>
          <a:stretch>
            <a:fillRect/>
          </a:stretch>
        </p:blipFill>
        <p:spPr>
          <a:xfrm>
            <a:off x="8404560" y="1554840"/>
            <a:ext cx="1023120" cy="240840"/>
          </a:xfrm>
          <a:prstGeom prst="rect">
            <a:avLst/>
          </a:prstGeom>
          <a:ln>
            <a:noFill/>
          </a:ln>
        </p:spPr>
      </p:pic>
      <p:pic>
        <p:nvPicPr>
          <p:cNvPr id="61" name="" descr=""/>
          <p:cNvPicPr/>
          <p:nvPr/>
        </p:nvPicPr>
        <p:blipFill>
          <a:blip r:embed="rId2"/>
          <a:stretch>
            <a:fillRect/>
          </a:stretch>
        </p:blipFill>
        <p:spPr>
          <a:xfrm>
            <a:off x="2781000" y="1415880"/>
            <a:ext cx="770400" cy="235800"/>
          </a:xfrm>
          <a:prstGeom prst="rect">
            <a:avLst/>
          </a:prstGeom>
          <a:ln>
            <a:noFill/>
          </a:ln>
        </p:spPr>
      </p:pic>
      <p:pic>
        <p:nvPicPr>
          <p:cNvPr id="62" name="" descr=""/>
          <p:cNvPicPr/>
          <p:nvPr/>
        </p:nvPicPr>
        <p:blipFill>
          <a:blip r:embed="rId3"/>
          <a:stretch>
            <a:fillRect/>
          </a:stretch>
        </p:blipFill>
        <p:spPr>
          <a:xfrm>
            <a:off x="2781720" y="1416600"/>
            <a:ext cx="770400" cy="235800"/>
          </a:xfrm>
          <a:prstGeom prst="rect">
            <a:avLst/>
          </a:prstGeom>
          <a:ln>
            <a:noFill/>
          </a:ln>
        </p:spPr>
      </p:pic>
      <p:pic>
        <p:nvPicPr>
          <p:cNvPr id="63" name="" descr=""/>
          <p:cNvPicPr/>
          <p:nvPr/>
        </p:nvPicPr>
        <p:blipFill>
          <a:blip r:embed="rId4"/>
          <a:stretch>
            <a:fillRect/>
          </a:stretch>
        </p:blipFill>
        <p:spPr>
          <a:xfrm>
            <a:off x="2520000" y="2664000"/>
            <a:ext cx="4173840" cy="94968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4" name="CustomShape 1"/>
          <p:cNvSpPr/>
          <p:nvPr/>
        </p:nvSpPr>
        <p:spPr>
          <a:xfrm>
            <a:off x="124920" y="533520"/>
            <a:ext cx="7056720" cy="3286440"/>
          </a:xfrm>
          <a:prstGeom prst="rect">
            <a:avLst/>
          </a:prstGeom>
          <a:noFill/>
          <a:ln>
            <a:noFill/>
          </a:ln>
        </p:spPr>
        <p:txBody>
          <a:bodyPr lIns="68400" rIns="68400" tIns="34200" bIns="34200"/>
          <a:p>
            <a:pPr>
              <a:lnSpc>
                <a:spcPct val="100000"/>
              </a:lnSpc>
              <a:buFont typeface="Wingdings 2" charset="2"/>
              <a:buChar char=""/>
            </a:pPr>
            <a:r>
              <a:rPr lang="en-IN" sz="1400">
                <a:solidFill>
                  <a:srgbClr val="1f1a17"/>
                </a:solidFill>
                <a:latin typeface="Times New Roman"/>
              </a:rPr>
              <a:t>We can also access a variable indirectly using pointers. For this we will use indirection operator (*).</a:t>
            </a:r>
            <a:endParaRPr/>
          </a:p>
          <a:p>
            <a:pPr>
              <a:lnSpc>
                <a:spcPct val="100000"/>
              </a:lnSpc>
              <a:buFont typeface="Wingdings 2" charset="2"/>
              <a:buChar char=""/>
            </a:pPr>
            <a:r>
              <a:rPr lang="en-IN" sz="1400">
                <a:solidFill>
                  <a:srgbClr val="1f1a17"/>
                </a:solidFill>
                <a:latin typeface="Times New Roman"/>
              </a:rPr>
              <a:t>By placing indirection operator before a pointer variable we can access the variable.</a:t>
            </a:r>
            <a:endParaRPr/>
          </a:p>
          <a:p>
            <a:pPr>
              <a:lnSpc>
                <a:spcPct val="100000"/>
              </a:lnSpc>
              <a:buFont typeface="Wingdings 2" charset="2"/>
              <a:buChar char=""/>
            </a:pPr>
            <a:r>
              <a:rPr b="1" lang="en-IN" sz="1400">
                <a:solidFill>
                  <a:srgbClr val="1f1a17"/>
                </a:solidFill>
                <a:latin typeface="Times New Roman"/>
              </a:rPr>
              <a:t>Example</a:t>
            </a:r>
            <a:r>
              <a:rPr lang="en-IN" sz="1400">
                <a:solidFill>
                  <a:srgbClr val="1f1a17"/>
                </a:solidFill>
                <a:latin typeface="Times New Roman"/>
              </a:rPr>
              <a:t>:-</a:t>
            </a:r>
            <a:endParaRPr/>
          </a:p>
          <a:p>
            <a:pPr>
              <a:lnSpc>
                <a:spcPct val="100000"/>
              </a:lnSpc>
              <a:buFont typeface="Wingdings 2" charset="2"/>
              <a:buChar char=""/>
            </a:pPr>
            <a:r>
              <a:rPr lang="en-IN" sz="1400">
                <a:solidFill>
                  <a:srgbClr val="1f1a17"/>
                </a:solidFill>
                <a:latin typeface="Times New Roman"/>
              </a:rPr>
              <a:t>  </a:t>
            </a:r>
            <a:r>
              <a:rPr lang="en-IN" sz="1400">
                <a:solidFill>
                  <a:srgbClr val="1f1a17"/>
                </a:solidFill>
                <a:latin typeface="Times New Roman"/>
              </a:rPr>
              <a:t>int main(void)</a:t>
            </a:r>
            <a:endParaRPr/>
          </a:p>
          <a:p>
            <a:pPr>
              <a:lnSpc>
                <a:spcPct val="100000"/>
              </a:lnSpc>
              <a:buFont typeface="Wingdings 2" charset="2"/>
              <a:buChar char=""/>
            </a:pPr>
            <a:r>
              <a:rPr lang="en-IN" sz="1400">
                <a:solidFill>
                  <a:srgbClr val="1f1a17"/>
                </a:solidFill>
                <a:latin typeface="Times New Roman"/>
              </a:rPr>
              <a:t> </a:t>
            </a:r>
            <a:r>
              <a:rPr lang="en-IN" sz="1400">
                <a:solidFill>
                  <a:srgbClr val="1f1a17"/>
                </a:solidFill>
                <a:latin typeface="Times New Roman"/>
              </a:rPr>
              <a:t>{</a:t>
            </a:r>
            <a:endParaRPr/>
          </a:p>
          <a:p>
            <a:pPr>
              <a:lnSpc>
                <a:spcPct val="100000"/>
              </a:lnSpc>
              <a:buFont typeface="Wingdings 2" charset="2"/>
              <a:buChar char=""/>
            </a:pPr>
            <a:r>
              <a:rPr lang="en-IN" sz="1400">
                <a:solidFill>
                  <a:srgbClr val="1f1a17"/>
                </a:solidFill>
                <a:latin typeface="Times New Roman"/>
              </a:rPr>
              <a:t>                </a:t>
            </a:r>
            <a:r>
              <a:rPr lang="en-IN" sz="1400">
                <a:solidFill>
                  <a:srgbClr val="1f1a17"/>
                </a:solidFill>
                <a:latin typeface="Times New Roman"/>
              </a:rPr>
              <a:t>int a = 10;</a:t>
            </a:r>
            <a:endParaRPr/>
          </a:p>
          <a:p>
            <a:pPr>
              <a:lnSpc>
                <a:spcPct val="100000"/>
              </a:lnSpc>
              <a:buFont typeface="Wingdings 2" charset="2"/>
              <a:buChar char=""/>
            </a:pPr>
            <a:r>
              <a:rPr lang="en-IN" sz="1400">
                <a:solidFill>
                  <a:srgbClr val="1f1a17"/>
                </a:solidFill>
                <a:latin typeface="Times New Roman"/>
              </a:rPr>
              <a:t>                </a:t>
            </a:r>
            <a:r>
              <a:rPr lang="en-IN" sz="1400">
                <a:solidFill>
                  <a:srgbClr val="1f1a17"/>
                </a:solidFill>
                <a:latin typeface="Times New Roman"/>
              </a:rPr>
              <a:t>int *iptr = &amp;a;</a:t>
            </a:r>
            <a:endParaRPr/>
          </a:p>
          <a:p>
            <a:pPr>
              <a:lnSpc>
                <a:spcPct val="100000"/>
              </a:lnSpc>
              <a:buFont typeface="Wingdings 2" charset="2"/>
              <a:buChar char=""/>
            </a:pPr>
            <a:r>
              <a:rPr lang="en-IN" sz="1400">
                <a:solidFill>
                  <a:srgbClr val="1f1a17"/>
                </a:solidFill>
                <a:latin typeface="Times New Roman"/>
              </a:rPr>
              <a:t>                </a:t>
            </a:r>
            <a:r>
              <a:rPr lang="en-IN" sz="1400">
                <a:solidFill>
                  <a:srgbClr val="1f1a17"/>
                </a:solidFill>
                <a:latin typeface="Times New Roman"/>
              </a:rPr>
              <a:t>*iptr = 20;</a:t>
            </a:r>
            <a:endParaRPr/>
          </a:p>
          <a:p>
            <a:pPr>
              <a:lnSpc>
                <a:spcPct val="100000"/>
              </a:lnSpc>
              <a:buFont typeface="Wingdings 2" charset="2"/>
              <a:buChar char=""/>
            </a:pPr>
            <a:r>
              <a:rPr lang="en-IN" sz="1400">
                <a:solidFill>
                  <a:srgbClr val="1f1a17"/>
                </a:solidFill>
                <a:latin typeface="Times New Roman"/>
              </a:rPr>
              <a:t>                </a:t>
            </a:r>
            <a:r>
              <a:rPr lang="en-IN" sz="1400">
                <a:solidFill>
                  <a:srgbClr val="1f1a17"/>
                </a:solidFill>
                <a:latin typeface="Times New Roman"/>
              </a:rPr>
              <a:t>printf(“%d %d\n”,a,*iptr);</a:t>
            </a:r>
            <a:endParaRPr/>
          </a:p>
          <a:p>
            <a:pPr>
              <a:lnSpc>
                <a:spcPct val="100000"/>
              </a:lnSpc>
              <a:buFont typeface="Wingdings 2" charset="2"/>
              <a:buChar char=""/>
            </a:pPr>
            <a:r>
              <a:rPr lang="en-IN" sz="1400">
                <a:solidFill>
                  <a:srgbClr val="1f1a17"/>
                </a:solidFill>
                <a:latin typeface="Times New Roman"/>
              </a:rPr>
              <a:t>                </a:t>
            </a:r>
            <a:r>
              <a:rPr lang="en-IN" sz="1400">
                <a:solidFill>
                  <a:srgbClr val="1f1a17"/>
                </a:solidFill>
                <a:latin typeface="Times New Roman"/>
              </a:rPr>
              <a:t>return 0;</a:t>
            </a:r>
            <a:endParaRPr/>
          </a:p>
          <a:p>
            <a:pPr>
              <a:lnSpc>
                <a:spcPct val="100000"/>
              </a:lnSpc>
              <a:buFont typeface="Wingdings 2" charset="2"/>
              <a:buChar char=""/>
            </a:pPr>
            <a:r>
              <a:rPr lang="en-IN" sz="1400">
                <a:solidFill>
                  <a:srgbClr val="1f1a17"/>
                </a:solidFill>
                <a:latin typeface="Times New Roman"/>
              </a:rPr>
              <a:t>  </a:t>
            </a:r>
            <a:r>
              <a:rPr lang="en-IN" sz="1400">
                <a:solidFill>
                  <a:srgbClr val="1f1a17"/>
                </a:solidFill>
                <a:latin typeface="Times New Roman"/>
              </a:rPr>
              <a:t>}</a:t>
            </a:r>
            <a:endParaRPr/>
          </a:p>
        </p:txBody>
      </p:sp>
      <p:sp>
        <p:nvSpPr>
          <p:cNvPr id="65" name="CustomShape 2"/>
          <p:cNvSpPr/>
          <p:nvPr/>
        </p:nvSpPr>
        <p:spPr>
          <a:xfrm>
            <a:off x="76320" y="60840"/>
            <a:ext cx="6547680" cy="314640"/>
          </a:xfrm>
          <a:prstGeom prst="rect">
            <a:avLst/>
          </a:prstGeom>
          <a:noFill/>
          <a:ln>
            <a:noFill/>
          </a:ln>
        </p:spPr>
        <p:txBody>
          <a:bodyPr lIns="68400" rIns="68400" tIns="34200" bIns="34200" anchor="ctr"/>
          <a:p>
            <a:pPr>
              <a:lnSpc>
                <a:spcPct val="100000"/>
              </a:lnSpc>
            </a:pPr>
            <a:r>
              <a:rPr lang="en-IN" sz="2000">
                <a:solidFill>
                  <a:srgbClr val="0093dd"/>
                </a:solidFill>
                <a:latin typeface="Century Gothic"/>
              </a:rPr>
              <a:t>Dereferencing a pointer variable</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6" name="CustomShape 1"/>
          <p:cNvSpPr/>
          <p:nvPr/>
        </p:nvSpPr>
        <p:spPr>
          <a:xfrm>
            <a:off x="144000" y="528840"/>
            <a:ext cx="7056720" cy="3286440"/>
          </a:xfrm>
          <a:prstGeom prst="rect">
            <a:avLst/>
          </a:prstGeom>
          <a:noFill/>
          <a:ln>
            <a:noFill/>
          </a:ln>
        </p:spPr>
        <p:txBody>
          <a:bodyPr lIns="68400" rIns="68400" tIns="34200" bIns="34200"/>
          <a:p>
            <a:pPr>
              <a:lnSpc>
                <a:spcPct val="100000"/>
              </a:lnSpc>
              <a:buFont typeface="Wingdings 2" charset="2"/>
              <a:buChar char=""/>
            </a:pPr>
            <a:r>
              <a:rPr lang="en-IN" sz="1200">
                <a:solidFill>
                  <a:srgbClr val="1f1a17"/>
                </a:solidFill>
                <a:latin typeface="Times New Roman"/>
              </a:rPr>
              <a:t>There are mainly three types of there in this.They are</a:t>
            </a:r>
            <a:endParaRPr/>
          </a:p>
          <a:p>
            <a:pPr>
              <a:lnSpc>
                <a:spcPct val="100000"/>
              </a:lnSpc>
              <a:buFont typeface="Wingdings 2" charset="2"/>
              <a:buChar char=""/>
            </a:pPr>
            <a:r>
              <a:rPr lang="en-IN" sz="1000">
                <a:solidFill>
                  <a:srgbClr val="1f1a17"/>
                </a:solidFill>
                <a:latin typeface="Times New Roman"/>
              </a:rPr>
              <a:t>1.base_type  * </a:t>
            </a:r>
            <a:r>
              <a:rPr b="1" lang="en-IN" sz="1000">
                <a:solidFill>
                  <a:srgbClr val="1f1a17"/>
                </a:solidFill>
                <a:latin typeface="Times New Roman"/>
              </a:rPr>
              <a:t>const</a:t>
            </a:r>
            <a:r>
              <a:rPr lang="en-IN" sz="1000">
                <a:solidFill>
                  <a:srgbClr val="1f1a17"/>
                </a:solidFill>
                <a:latin typeface="Times New Roman"/>
              </a:rPr>
              <a:t> ptr_name</a:t>
            </a:r>
            <a:endParaRPr/>
          </a:p>
          <a:p>
            <a:pPr>
              <a:lnSpc>
                <a:spcPct val="100000"/>
              </a:lnSpc>
              <a:buFont typeface="Wingdings 2" charset="2"/>
              <a:buChar char=""/>
            </a:pPr>
            <a:r>
              <a:rPr lang="en-IN" sz="1000">
                <a:solidFill>
                  <a:srgbClr val="1f1a17"/>
                </a:solidFill>
                <a:latin typeface="Times New Roman"/>
              </a:rPr>
              <a:t>2.</a:t>
            </a:r>
            <a:r>
              <a:rPr b="1" lang="en-IN" sz="1000">
                <a:solidFill>
                  <a:srgbClr val="1f1a17"/>
                </a:solidFill>
                <a:latin typeface="Times New Roman"/>
              </a:rPr>
              <a:t>const</a:t>
            </a:r>
            <a:r>
              <a:rPr lang="en-IN" sz="1000">
                <a:solidFill>
                  <a:srgbClr val="1f1a17"/>
                </a:solidFill>
                <a:latin typeface="Times New Roman"/>
              </a:rPr>
              <a:t> base_type * ptr_name</a:t>
            </a:r>
            <a:endParaRPr/>
          </a:p>
          <a:p>
            <a:pPr>
              <a:lnSpc>
                <a:spcPct val="100000"/>
              </a:lnSpc>
              <a:buFont typeface="Wingdings 2" charset="2"/>
              <a:buChar char=""/>
            </a:pPr>
            <a:r>
              <a:rPr lang="en-IN" sz="1000">
                <a:solidFill>
                  <a:srgbClr val="1f1a17"/>
                </a:solidFill>
                <a:latin typeface="Times New Roman"/>
              </a:rPr>
              <a:t>3.</a:t>
            </a:r>
            <a:r>
              <a:rPr b="1" lang="en-IN" sz="1000">
                <a:solidFill>
                  <a:srgbClr val="1f1a17"/>
                </a:solidFill>
                <a:latin typeface="Times New Roman"/>
              </a:rPr>
              <a:t>const</a:t>
            </a:r>
            <a:r>
              <a:rPr lang="en-IN" sz="1000">
                <a:solidFill>
                  <a:srgbClr val="1f1a17"/>
                </a:solidFill>
                <a:latin typeface="Times New Roman"/>
              </a:rPr>
              <a:t> base_type * </a:t>
            </a:r>
            <a:r>
              <a:rPr b="1" lang="en-IN" sz="1000">
                <a:solidFill>
                  <a:srgbClr val="1f1a17"/>
                </a:solidFill>
                <a:latin typeface="Times New Roman"/>
              </a:rPr>
              <a:t>const</a:t>
            </a:r>
            <a:r>
              <a:rPr lang="en-IN" sz="1000">
                <a:solidFill>
                  <a:srgbClr val="1f1a17"/>
                </a:solidFill>
                <a:latin typeface="Times New Roman"/>
              </a:rPr>
              <a:t> ptr_name</a:t>
            </a:r>
            <a:endParaRPr/>
          </a:p>
          <a:p>
            <a:pPr>
              <a:lnSpc>
                <a:spcPct val="100000"/>
              </a:lnSpc>
            </a:pPr>
            <a:endParaRPr/>
          </a:p>
          <a:p>
            <a:pPr>
              <a:lnSpc>
                <a:spcPct val="100000"/>
              </a:lnSpc>
              <a:buFont typeface="Wingdings 2" charset="2"/>
              <a:buChar char=""/>
            </a:pPr>
            <a:r>
              <a:rPr b="1" lang="en-IN" sz="1200">
                <a:solidFill>
                  <a:srgbClr val="1f1a17"/>
                </a:solidFill>
                <a:latin typeface="Times New Roman"/>
              </a:rPr>
              <a:t>Example:-</a:t>
            </a:r>
            <a:endParaRPr/>
          </a:p>
          <a:p>
            <a:pPr>
              <a:lnSpc>
                <a:spcPct val="100000"/>
              </a:lnSpc>
              <a:buFont typeface="Wingdings 2" charset="2"/>
              <a:buChar char=""/>
            </a:pPr>
            <a:r>
              <a:rPr lang="en-IN" sz="1200">
                <a:solidFill>
                  <a:srgbClr val="1f1a17"/>
                </a:solidFill>
                <a:latin typeface="Times New Roman"/>
              </a:rPr>
              <a:t>int *const p;</a:t>
            </a:r>
            <a:endParaRPr/>
          </a:p>
          <a:p>
            <a:pPr>
              <a:lnSpc>
                <a:spcPct val="100000"/>
              </a:lnSpc>
              <a:buFont typeface="Wingdings 2" charset="2"/>
              <a:buChar char=""/>
            </a:pPr>
            <a:r>
              <a:rPr lang="en-IN" sz="1200">
                <a:solidFill>
                  <a:srgbClr val="1f1a17"/>
                </a:solidFill>
                <a:latin typeface="Times New Roman"/>
              </a:rPr>
              <a:t>const int *p;</a:t>
            </a:r>
            <a:endParaRPr/>
          </a:p>
          <a:p>
            <a:pPr>
              <a:lnSpc>
                <a:spcPct val="100000"/>
              </a:lnSpc>
              <a:buFont typeface="Wingdings 2" charset="2"/>
              <a:buChar char=""/>
            </a:pPr>
            <a:r>
              <a:rPr lang="en-IN" sz="1200">
                <a:solidFill>
                  <a:srgbClr val="1f1a17"/>
                </a:solidFill>
                <a:latin typeface="Times New Roman"/>
              </a:rPr>
              <a:t>const int * const p;</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p:txBody>
      </p:sp>
      <p:sp>
        <p:nvSpPr>
          <p:cNvPr id="67" name="CustomShape 2"/>
          <p:cNvSpPr/>
          <p:nvPr/>
        </p:nvSpPr>
        <p:spPr>
          <a:xfrm>
            <a:off x="76320" y="60840"/>
            <a:ext cx="6547680" cy="314640"/>
          </a:xfrm>
          <a:prstGeom prst="rect">
            <a:avLst/>
          </a:prstGeom>
          <a:noFill/>
          <a:ln>
            <a:noFill/>
          </a:ln>
        </p:spPr>
        <p:txBody>
          <a:bodyPr lIns="68400" rIns="68400" tIns="34200" bIns="34200" anchor="ctr"/>
          <a:p>
            <a:pPr>
              <a:lnSpc>
                <a:spcPct val="100000"/>
              </a:lnSpc>
            </a:pPr>
            <a:r>
              <a:rPr lang="en-IN" sz="2000">
                <a:solidFill>
                  <a:srgbClr val="0093dd"/>
                </a:solidFill>
                <a:latin typeface="Century Gothic"/>
              </a:rPr>
              <a:t>Pointer vs Constant</a:t>
            </a:r>
            <a:endParaRPr/>
          </a:p>
        </p:txBody>
      </p:sp>
    </p:spTree>
  </p:cSld>
  <p:transition>
    <p:fade/>
  </p:transition>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 name="CustomShape 1"/>
          <p:cNvSpPr/>
          <p:nvPr/>
        </p:nvSpPr>
        <p:spPr>
          <a:xfrm>
            <a:off x="356400" y="1080000"/>
            <a:ext cx="7056720" cy="3286440"/>
          </a:xfrm>
          <a:prstGeom prst="rect">
            <a:avLst/>
          </a:prstGeom>
          <a:noFill/>
          <a:ln>
            <a:noFill/>
          </a:ln>
        </p:spPr>
      </p:sp>
      <p:sp>
        <p:nvSpPr>
          <p:cNvPr id="69" name="CustomShape 2"/>
          <p:cNvSpPr/>
          <p:nvPr/>
        </p:nvSpPr>
        <p:spPr>
          <a:xfrm>
            <a:off x="144000" y="72000"/>
            <a:ext cx="6548760" cy="314640"/>
          </a:xfrm>
          <a:prstGeom prst="rect">
            <a:avLst/>
          </a:prstGeom>
          <a:noFill/>
          <a:ln>
            <a:noFill/>
          </a:ln>
        </p:spPr>
        <p:txBody>
          <a:bodyPr lIns="68400" rIns="68400" tIns="34200" bIns="34200" anchor="ctr"/>
          <a:p>
            <a:pPr>
              <a:lnSpc>
                <a:spcPct val="100000"/>
              </a:lnSpc>
              <a:buFont typeface="Century Gothic"/>
              <a:buChar char="•"/>
            </a:pPr>
            <a:r>
              <a:rPr lang="en-IN" sz="2000">
                <a:solidFill>
                  <a:srgbClr val="0093dd"/>
                </a:solidFill>
                <a:latin typeface="Century Gothic"/>
              </a:rPr>
              <a:t>Pointer Arithmetic</a:t>
            </a:r>
            <a:endParaRPr/>
          </a:p>
        </p:txBody>
      </p:sp>
      <p:sp>
        <p:nvSpPr>
          <p:cNvPr id="70" name="CustomShape 3"/>
          <p:cNvSpPr/>
          <p:nvPr/>
        </p:nvSpPr>
        <p:spPr>
          <a:xfrm>
            <a:off x="151200" y="576000"/>
            <a:ext cx="5392800" cy="2765160"/>
          </a:xfrm>
          <a:prstGeom prst="rect">
            <a:avLst/>
          </a:prstGeom>
          <a:noFill/>
          <a:ln>
            <a:noFill/>
          </a:ln>
        </p:spPr>
        <p:txBody>
          <a:bodyPr wrap="none" lIns="90000" rIns="90000" tIns="45000" bIns="45000"/>
          <a:p>
            <a:pPr>
              <a:lnSpc>
                <a:spcPct val="100000"/>
              </a:lnSpc>
              <a:buSzPct val="25000"/>
              <a:buFont typeface="StarSymbol"/>
              <a:buChar char=""/>
            </a:pPr>
            <a:r>
              <a:rPr lang="en-IN" sz="1400">
                <a:solidFill>
                  <a:srgbClr val="1f1a17"/>
                </a:solidFill>
                <a:latin typeface="Times New Roman"/>
              </a:rPr>
              <a:t>There are only some arithmetic operations are valid on pointers.They are</a:t>
            </a:r>
            <a:endParaRPr/>
          </a:p>
          <a:p>
            <a:pPr>
              <a:lnSpc>
                <a:spcPct val="100000"/>
              </a:lnSpc>
              <a:buSzPct val="25000"/>
              <a:buFont typeface="StarSymbol"/>
              <a:buChar char="l"/>
            </a:pPr>
            <a:r>
              <a:rPr lang="en-IN" sz="1400">
                <a:solidFill>
                  <a:srgbClr val="1f1a17"/>
                </a:solidFill>
                <a:latin typeface="Times New Roman"/>
              </a:rPr>
              <a:t>      </a:t>
            </a:r>
            <a:r>
              <a:rPr lang="en-IN" sz="1000">
                <a:solidFill>
                  <a:srgbClr val="1f1a17"/>
                </a:solidFill>
                <a:latin typeface="Times New Roman"/>
              </a:rPr>
              <a:t>(i) Addition of an integer to a pointer and increment operation.</a:t>
            </a:r>
            <a:endParaRPr/>
          </a:p>
          <a:p>
            <a:pPr>
              <a:lnSpc>
                <a:spcPct val="100000"/>
              </a:lnSpc>
              <a:buSzPct val="25000"/>
              <a:buFont typeface="StarSymbol"/>
              <a:buChar char="l"/>
            </a:pPr>
            <a:r>
              <a:rPr lang="en-IN" sz="1000">
                <a:solidFill>
                  <a:srgbClr val="1f1a17"/>
                </a:solidFill>
                <a:latin typeface="Times New Roman"/>
              </a:rPr>
              <a:t>        </a:t>
            </a:r>
            <a:r>
              <a:rPr lang="en-IN" sz="1000">
                <a:solidFill>
                  <a:srgbClr val="1f1a17"/>
                </a:solidFill>
                <a:latin typeface="Times New Roman"/>
              </a:rPr>
              <a:t>(ii)Subtraction of an integer from a pointer and decrement operation.</a:t>
            </a:r>
            <a:endParaRPr/>
          </a:p>
          <a:p>
            <a:pPr>
              <a:lnSpc>
                <a:spcPct val="100000"/>
              </a:lnSpc>
              <a:buSzPct val="25000"/>
              <a:buFont typeface="StarSymbol"/>
              <a:buChar char="l"/>
            </a:pPr>
            <a:r>
              <a:rPr lang="en-IN" sz="1000">
                <a:solidFill>
                  <a:srgbClr val="1f1a17"/>
                </a:solidFill>
                <a:latin typeface="Times New Roman"/>
              </a:rPr>
              <a:t>        </a:t>
            </a:r>
            <a:r>
              <a:rPr lang="en-IN" sz="1000">
                <a:solidFill>
                  <a:srgbClr val="1f1a17"/>
                </a:solidFill>
                <a:latin typeface="Times New Roman"/>
              </a:rPr>
              <a:t>(iii)subtraction of a pointer from another pointer.</a:t>
            </a:r>
            <a:endParaRPr/>
          </a:p>
          <a:p>
            <a:pPr>
              <a:lnSpc>
                <a:spcPct val="100000"/>
              </a:lnSpc>
              <a:buSzPct val="25000"/>
              <a:buFont typeface="StarSymbol"/>
              <a:buChar char="l"/>
            </a:pPr>
            <a:r>
              <a:rPr lang="en-IN" sz="1400">
                <a:solidFill>
                  <a:srgbClr val="1f1a17"/>
                </a:solidFill>
                <a:latin typeface="Times New Roman"/>
              </a:rPr>
              <a:t>All pointer arithmetic operations are based upon their base type only.</a:t>
            </a:r>
            <a:endParaRPr/>
          </a:p>
          <a:p>
            <a:pPr>
              <a:lnSpc>
                <a:spcPct val="100000"/>
              </a:lnSpc>
            </a:pPr>
            <a:endParaRPr/>
          </a:p>
          <a:p>
            <a:pPr>
              <a:lnSpc>
                <a:spcPct val="100000"/>
              </a:lnSpc>
              <a:buSzPct val="25000"/>
              <a:buFont typeface="StarSymbol"/>
              <a:buChar char=""/>
            </a:pPr>
            <a:r>
              <a:rPr b="1" lang="en-IN" sz="1400">
                <a:solidFill>
                  <a:srgbClr val="1f1a17"/>
                </a:solidFill>
                <a:latin typeface="Times New Roman"/>
              </a:rPr>
              <a:t>Example:-</a:t>
            </a:r>
            <a:endParaRPr/>
          </a:p>
          <a:p>
            <a:pPr>
              <a:lnSpc>
                <a:spcPct val="100000"/>
              </a:lnSpc>
              <a:buSzPct val="25000"/>
              <a:buFont typeface="StarSymbol"/>
              <a:buChar char="l"/>
            </a:pPr>
            <a:r>
              <a:rPr lang="en-IN" sz="1400">
                <a:solidFill>
                  <a:srgbClr val="1f1a17"/>
                </a:solidFill>
                <a:latin typeface="Times New Roman"/>
              </a:rPr>
              <a:t>   </a:t>
            </a:r>
            <a:r>
              <a:rPr lang="en-IN" sz="1400">
                <a:solidFill>
                  <a:srgbClr val="1f1a17"/>
                </a:solidFill>
                <a:latin typeface="Times New Roman"/>
              </a:rPr>
              <a:t>int i  = 0;</a:t>
            </a:r>
            <a:endParaRPr/>
          </a:p>
          <a:p>
            <a:pPr>
              <a:lnSpc>
                <a:spcPct val="100000"/>
              </a:lnSpc>
              <a:buSzPct val="25000"/>
              <a:buFont typeface="StarSymbol"/>
              <a:buChar char="l"/>
            </a:pPr>
            <a:r>
              <a:rPr lang="en-IN" sz="1400">
                <a:solidFill>
                  <a:srgbClr val="1f1a17"/>
                </a:solidFill>
                <a:latin typeface="Times New Roman"/>
              </a:rPr>
              <a:t>   </a:t>
            </a:r>
            <a:r>
              <a:rPr lang="en-IN" sz="1400">
                <a:solidFill>
                  <a:srgbClr val="1f1a17"/>
                </a:solidFill>
                <a:latin typeface="Times New Roman"/>
              </a:rPr>
              <a:t>int *ptr = &amp;i;</a:t>
            </a:r>
            <a:endParaRPr/>
          </a:p>
          <a:p>
            <a:pPr>
              <a:lnSpc>
                <a:spcPct val="100000"/>
              </a:lnSpc>
              <a:buSzPct val="25000"/>
              <a:buFont typeface="StarSymbol"/>
              <a:buChar char="l"/>
            </a:pPr>
            <a:r>
              <a:rPr lang="en-IN" sz="1400">
                <a:solidFill>
                  <a:srgbClr val="1f1a17"/>
                </a:solidFill>
                <a:latin typeface="Times New Roman"/>
              </a:rPr>
              <a:t>   </a:t>
            </a:r>
            <a:r>
              <a:rPr lang="en-IN" sz="1400">
                <a:solidFill>
                  <a:srgbClr val="1f1a17"/>
                </a:solidFill>
                <a:latin typeface="Times New Roman"/>
              </a:rPr>
              <a:t>ptr+1;</a:t>
            </a:r>
            <a:endParaRPr/>
          </a:p>
          <a:p>
            <a:pPr>
              <a:lnSpc>
                <a:spcPct val="100000"/>
              </a:lnSpc>
              <a:buSzPct val="25000"/>
              <a:buFont typeface="StarSymbol"/>
              <a:buChar char="l"/>
            </a:pPr>
            <a:r>
              <a:rPr lang="en-IN" sz="1400">
                <a:solidFill>
                  <a:srgbClr val="1f1a17"/>
                </a:solidFill>
                <a:latin typeface="Times New Roman"/>
              </a:rPr>
              <a:t>   </a:t>
            </a:r>
            <a:r>
              <a:rPr lang="en-IN" sz="1400">
                <a:solidFill>
                  <a:srgbClr val="1f1a17"/>
                </a:solidFill>
                <a:latin typeface="Times New Roman"/>
              </a:rPr>
              <a:t>ptr++;</a:t>
            </a:r>
            <a:endParaRPr/>
          </a:p>
          <a:p>
            <a:pPr>
              <a:lnSpc>
                <a:spcPct val="100000"/>
              </a:lnSpc>
              <a:buSzPct val="25000"/>
              <a:buFont typeface="StarSymbol"/>
              <a:buChar char="l"/>
            </a:pPr>
            <a:r>
              <a:rPr lang="en-IN" sz="1400">
                <a:solidFill>
                  <a:srgbClr val="1f1a17"/>
                </a:solidFill>
                <a:latin typeface="Times New Roman"/>
              </a:rPr>
              <a:t>   </a:t>
            </a:r>
            <a:r>
              <a:rPr lang="en-IN" sz="1400">
                <a:solidFill>
                  <a:srgbClr val="1f1a17"/>
                </a:solidFill>
                <a:latin typeface="Times New Roman"/>
              </a:rPr>
              <a:t>ptr--;</a:t>
            </a:r>
            <a:endParaRPr/>
          </a:p>
          <a:p>
            <a:pPr>
              <a:lnSpc>
                <a:spcPct val="100000"/>
              </a:lnSpc>
              <a:buSzPct val="25000"/>
              <a:buFont typeface="StarSymbol"/>
              <a:buChar char="l"/>
            </a:pPr>
            <a:r>
              <a:rPr lang="en-IN" sz="1400">
                <a:solidFill>
                  <a:srgbClr val="1f1a17"/>
                </a:solidFill>
                <a:latin typeface="Times New Roman"/>
              </a:rPr>
              <a:t>   </a:t>
            </a:r>
            <a:r>
              <a:rPr lang="en-IN" sz="1400">
                <a:solidFill>
                  <a:srgbClr val="1f1a17"/>
                </a:solidFill>
                <a:latin typeface="Times New Roman"/>
              </a:rPr>
              <a:t>ptr-1;</a:t>
            </a:r>
            <a:endParaRPr/>
          </a:p>
        </p:txBody>
      </p:sp>
    </p:spTree>
  </p:cSld>
  <p:transition>
    <p:fade/>
  </p:transition>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1" name="CustomShape 1"/>
          <p:cNvSpPr/>
          <p:nvPr/>
        </p:nvSpPr>
        <p:spPr>
          <a:xfrm>
            <a:off x="68400" y="545040"/>
            <a:ext cx="7056720" cy="3286440"/>
          </a:xfrm>
          <a:prstGeom prst="rect">
            <a:avLst/>
          </a:prstGeom>
          <a:noFill/>
          <a:ln>
            <a:noFill/>
          </a:ln>
        </p:spPr>
        <p:txBody>
          <a:bodyPr lIns="68400" rIns="68400" tIns="34200" bIns="34200"/>
          <a:p>
            <a:pPr>
              <a:lnSpc>
                <a:spcPct val="100000"/>
              </a:lnSpc>
            </a:pPr>
            <a:r>
              <a:rPr lang="en-IN" sz="1200">
                <a:solidFill>
                  <a:srgbClr val="1f1a17"/>
                </a:solidFill>
                <a:latin typeface="Times New Roman"/>
              </a:rPr>
              <a:t>Mainly two operators we have to consider while using pointers. They are</a:t>
            </a:r>
            <a:endParaRPr/>
          </a:p>
          <a:p>
            <a:pPr>
              <a:lnSpc>
                <a:spcPct val="100000"/>
              </a:lnSpc>
            </a:pPr>
            <a:r>
              <a:rPr b="1" lang="en-IN" sz="1000">
                <a:solidFill>
                  <a:srgbClr val="1f1a17"/>
                </a:solidFill>
                <a:latin typeface="Times New Roman"/>
              </a:rPr>
              <a:t>               </a:t>
            </a:r>
            <a:r>
              <a:rPr b="1" lang="en-IN" sz="1000">
                <a:solidFill>
                  <a:srgbClr val="1f1a17"/>
                </a:solidFill>
                <a:latin typeface="Times New Roman"/>
              </a:rPr>
              <a:t>1. </a:t>
            </a:r>
            <a:r>
              <a:rPr lang="en-IN" sz="1000">
                <a:solidFill>
                  <a:srgbClr val="1f1a17"/>
                </a:solidFill>
                <a:latin typeface="Times New Roman"/>
              </a:rPr>
              <a:t>Address  operator  (&amp;)</a:t>
            </a:r>
            <a:endParaRPr/>
          </a:p>
          <a:p>
            <a:pPr>
              <a:lnSpc>
                <a:spcPct val="100000"/>
              </a:lnSpc>
              <a:buFont typeface="Times New Roman"/>
              <a:buChar char=""/>
            </a:pPr>
            <a:r>
              <a:rPr lang="en-IN" sz="1000">
                <a:solidFill>
                  <a:srgbClr val="1f1a17"/>
                </a:solidFill>
                <a:latin typeface="Times New Roman"/>
              </a:rPr>
              <a:t>        </a:t>
            </a:r>
            <a:r>
              <a:rPr b="1" lang="en-IN" sz="1000">
                <a:solidFill>
                  <a:srgbClr val="1f1a17"/>
                </a:solidFill>
                <a:latin typeface="Times New Roman"/>
              </a:rPr>
              <a:t>2. </a:t>
            </a:r>
            <a:r>
              <a:rPr lang="en-IN" sz="1000">
                <a:solidFill>
                  <a:srgbClr val="1f1a17"/>
                </a:solidFill>
                <a:latin typeface="Times New Roman"/>
              </a:rPr>
              <a:t>Dereferncing operator (*)</a:t>
            </a:r>
            <a:endParaRPr/>
          </a:p>
          <a:p>
            <a:pPr>
              <a:lnSpc>
                <a:spcPct val="100000"/>
              </a:lnSpc>
            </a:pPr>
            <a:endParaRPr/>
          </a:p>
          <a:p>
            <a:pPr>
              <a:lnSpc>
                <a:spcPct val="100000"/>
              </a:lnSpc>
              <a:buFont typeface="Times New Roman"/>
              <a:buChar char=""/>
            </a:pPr>
            <a:r>
              <a:rPr b="1" lang="en-IN" sz="1200">
                <a:solidFill>
                  <a:srgbClr val="1f1a17"/>
                </a:solidFill>
                <a:latin typeface="Times New Roman"/>
              </a:rPr>
              <a:t>Address operator(&amp;) :-</a:t>
            </a:r>
            <a:endParaRPr/>
          </a:p>
          <a:p>
            <a:pPr>
              <a:lnSpc>
                <a:spcPct val="100000"/>
              </a:lnSpc>
              <a:buFont typeface="Wingdings 2" charset="2"/>
              <a:buChar char=""/>
            </a:pPr>
            <a:r>
              <a:rPr lang="en-IN" sz="1200">
                <a:solidFill>
                  <a:srgbClr val="1f1a17"/>
                </a:solidFill>
                <a:latin typeface="Times New Roman"/>
              </a:rPr>
              <a:t>The address operator gives the address of variable when placed before it. The format specifier “ </a:t>
            </a:r>
            <a:r>
              <a:rPr b="1" lang="en-IN" sz="1200">
                <a:solidFill>
                  <a:srgbClr val="1f1a17"/>
                </a:solidFill>
                <a:latin typeface="Times New Roman"/>
              </a:rPr>
              <a:t>%p</a:t>
            </a:r>
            <a:r>
              <a:rPr lang="en-IN" sz="1200">
                <a:solidFill>
                  <a:srgbClr val="1f1a17"/>
                </a:solidFill>
                <a:latin typeface="Times New Roman"/>
              </a:rPr>
              <a:t> “ is used to print the address.These address may be different each time when you run your program, it depends on which part of memory is allocated for that variable.</a:t>
            </a:r>
            <a:endParaRPr/>
          </a:p>
          <a:p>
            <a:pPr>
              <a:lnSpc>
                <a:spcPct val="100000"/>
              </a:lnSpc>
            </a:pPr>
            <a:endParaRPr/>
          </a:p>
          <a:p>
            <a:pPr>
              <a:lnSpc>
                <a:spcPct val="100000"/>
              </a:lnSpc>
              <a:buFont typeface="Wingdings 2" charset="2"/>
              <a:buChar char=""/>
            </a:pPr>
            <a:r>
              <a:rPr lang="en-IN" sz="1200">
                <a:solidFill>
                  <a:srgbClr val="1f1a17"/>
                </a:solidFill>
                <a:latin typeface="Times New Roman"/>
              </a:rPr>
              <a:t>The address operator cannot be used on constant values, expressions and register variables.</a:t>
            </a:r>
            <a:endParaRPr/>
          </a:p>
          <a:p>
            <a:pPr>
              <a:lnSpc>
                <a:spcPct val="100000"/>
              </a:lnSpc>
              <a:buFont typeface="Times New Roman"/>
              <a:buChar char=""/>
            </a:pPr>
            <a:r>
              <a:rPr lang="en-IN" sz="1200">
                <a:solidFill>
                  <a:srgbClr val="1f1a17"/>
                </a:solidFill>
                <a:latin typeface="Times New Roman"/>
              </a:rPr>
              <a:t>Ex :-</a:t>
            </a:r>
            <a:endParaRPr/>
          </a:p>
          <a:p>
            <a:pPr>
              <a:lnSpc>
                <a:spcPct val="100000"/>
              </a:lnSpc>
              <a:buFont typeface="Times New Roman"/>
              <a:buChar char=""/>
            </a:pPr>
            <a:r>
              <a:rPr lang="en-IN" sz="1200">
                <a:solidFill>
                  <a:srgbClr val="1f1a17"/>
                </a:solidFill>
                <a:latin typeface="Times New Roman"/>
              </a:rPr>
              <a:t>      </a:t>
            </a:r>
            <a:r>
              <a:rPr lang="en-IN" sz="1200">
                <a:solidFill>
                  <a:srgbClr val="1f1a17"/>
                </a:solidFill>
                <a:latin typeface="Times New Roman"/>
              </a:rPr>
              <a:t>&amp;1;</a:t>
            </a:r>
            <a:endParaRPr/>
          </a:p>
          <a:p>
            <a:pPr>
              <a:lnSpc>
                <a:spcPct val="100000"/>
              </a:lnSpc>
              <a:buFont typeface="Times New Roman"/>
              <a:buChar char=""/>
            </a:pPr>
            <a:r>
              <a:rPr lang="en-IN" sz="1200">
                <a:solidFill>
                  <a:srgbClr val="1f1a17"/>
                </a:solidFill>
                <a:latin typeface="Times New Roman"/>
              </a:rPr>
              <a:t>      </a:t>
            </a:r>
            <a:r>
              <a:rPr lang="en-IN" sz="1200">
                <a:solidFill>
                  <a:srgbClr val="1f1a17"/>
                </a:solidFill>
                <a:latin typeface="Times New Roman"/>
              </a:rPr>
              <a:t>&amp;reg_var;</a:t>
            </a:r>
            <a:endParaRPr/>
          </a:p>
          <a:p>
            <a:pPr>
              <a:lnSpc>
                <a:spcPct val="100000"/>
              </a:lnSpc>
              <a:buFont typeface="Times New Roman"/>
              <a:buChar char=""/>
            </a:pPr>
            <a:r>
              <a:rPr lang="en-IN" sz="1200">
                <a:solidFill>
                  <a:srgbClr val="1f1a17"/>
                </a:solidFill>
                <a:latin typeface="Times New Roman"/>
              </a:rPr>
              <a:t>      </a:t>
            </a:r>
            <a:r>
              <a:rPr lang="en-IN" sz="1200">
                <a:solidFill>
                  <a:srgbClr val="1f1a17"/>
                </a:solidFill>
                <a:latin typeface="Times New Roman"/>
              </a:rPr>
              <a:t>&amp;(a+b);</a:t>
            </a:r>
            <a:endParaRPr/>
          </a:p>
          <a:p>
            <a:pPr>
              <a:lnSpc>
                <a:spcPct val="100000"/>
              </a:lnSpc>
            </a:pPr>
            <a:endParaRPr/>
          </a:p>
        </p:txBody>
      </p:sp>
      <p:sp>
        <p:nvSpPr>
          <p:cNvPr id="72" name="CustomShape 2"/>
          <p:cNvSpPr/>
          <p:nvPr/>
        </p:nvSpPr>
        <p:spPr>
          <a:xfrm>
            <a:off x="19440" y="72000"/>
            <a:ext cx="6548760" cy="314640"/>
          </a:xfrm>
          <a:prstGeom prst="rect">
            <a:avLst/>
          </a:prstGeom>
          <a:noFill/>
          <a:ln>
            <a:noFill/>
          </a:ln>
        </p:spPr>
        <p:txBody>
          <a:bodyPr lIns="68400" rIns="68400" tIns="34200" bIns="34200" anchor="ctr"/>
          <a:p>
            <a:pPr>
              <a:lnSpc>
                <a:spcPct val="100000"/>
              </a:lnSpc>
              <a:buFont typeface="Century Gothic"/>
              <a:buChar char="•"/>
            </a:pPr>
            <a:r>
              <a:rPr lang="en-IN" sz="2000">
                <a:solidFill>
                  <a:srgbClr val="0093dd"/>
                </a:solidFill>
                <a:latin typeface="Century Gothic"/>
              </a:rPr>
              <a:t>Pointer operators</a:t>
            </a:r>
            <a:endParaRPr/>
          </a:p>
        </p:txBody>
      </p:sp>
    </p:spTree>
  </p:cSld>
  <p:transition>
    <p:fade/>
  </p:transition>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