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3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DB-9F9E-D819-8DD8-7A594864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6D0E1-3594-DEA3-0158-56240BDC7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D357-BE90-D0D3-4EA5-5CAD0D08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8007-9553-49BF-AEBE-CEF13BBB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9332-FB92-6D2B-28BC-7CCB8CA3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4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2E32-58DF-669F-E692-8C6BAB9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2F3A-9F54-7884-A56B-290E5C11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5712-035B-D81D-EBAF-44FF214F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653C-FD74-36DF-689A-05CBC59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92E7-AA6A-8E7C-B93D-8045E492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7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87374-F5D5-C08A-0F88-E968D3961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B5FC-2F89-9B46-2D63-00B2AD82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7FD5-E85E-4E09-0BAE-47579409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03FF-6616-10BB-4CD5-B8FC2EE0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5B08-AF88-6D35-0CFD-11141CF2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3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6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7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3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7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9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83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95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6102-CCBA-9CB6-D86A-033EEECD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A40C-1A70-3995-5F6D-EA794DD8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FB12-C590-1990-4B64-91052357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AD1A-94D2-A416-B192-02B80D09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F52C-CC57-5526-E619-BFDE8A92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84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0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2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107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67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192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14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13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BF7-CC5D-6226-20E6-1DED06DC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57C3-9E59-56F0-C170-8863ABC6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F84E-3E15-58D2-863B-AB75E5B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8D35-C1E8-F528-8175-B69C131E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E47E-15DA-79D6-AD9E-4709319F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687-3795-9F26-A0A7-0605C4E8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5F8D-7512-4F8A-0718-E862D1696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3267-089F-7020-A4FC-B4F03D340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ED94-A92B-7FC5-16F2-1860B5D0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71F4F-85F8-D00F-337F-46D07D51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513E-9146-8A2F-F57D-EF0D2F0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6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FAB3-D738-2ACC-1BEE-4634BB9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A575C-4A4C-7A19-A07C-DF285F19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123C7-95C6-D130-3138-8A280F31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B033-128C-3132-102F-FF17F3063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CE3D4-6F10-639C-A3CD-3B3EE275E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0D10F-1A92-4D9A-E6E2-1DB1F93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603B7-6F8E-CFA4-4C84-57E65F1C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0D153-0EA2-1EAC-E7BD-D242549B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5E27-7FB0-6E15-F708-DE2B512D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417F2-677D-ACBE-31DF-E9A8F90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823E7-1CE5-73A2-42EE-E01BDFFD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473C2-E24C-1583-C44E-126D44BE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B018-C76E-CA84-F5D3-0472F6E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867D5-AF92-7EAE-E68A-273D9B7C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D37A9-9467-0141-8BBC-E25B5CC7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2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7807-E109-2BFF-2D52-AA074543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148A-C52E-84B4-6CC3-84D418C3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C0DC-EEED-3C31-90CB-A003D5E2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1B99-ADCD-8F45-9415-30C93A16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9A4A-5CAA-10D2-D9DA-C2E37F36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9C49-2BE9-49F0-4658-A01D36B3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A66E-6DC7-9B65-9581-21A05E8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9547C-0B3B-7F90-EB49-201FA359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E2C7-9320-36BF-060C-301F6610A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3B24-192C-2A5C-B029-A31D8782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EE5D-E462-C676-7158-C21E61E0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35A7C-27F9-4AE4-9B92-489E763E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3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496D3-B724-6BC1-4588-535CC31B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A88A-8B8C-40E8-B996-0601F796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825F-77EC-879C-0D7C-9E20E79EA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2D91-E17A-21F9-75DE-C8C1ADFF6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3EFA-BA3D-7CE1-BC99-72A3E977F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9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5D33-3489-4EB0-B204-7F1763BEC2E3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AF025D-DD62-4024-BAD7-60B9AD69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ECD9-484C-1511-5400-80D0815A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Banana Muffin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107D-645E-33FB-1913-771693AD5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 – </a:t>
            </a:r>
            <a:r>
              <a:rPr lang="en-US" dirty="0" err="1"/>
              <a:t>IconPro</a:t>
            </a:r>
            <a:endParaRPr lang="en-US" dirty="0"/>
          </a:p>
          <a:p>
            <a:r>
              <a:rPr lang="en-US" dirty="0"/>
              <a:t>Ravish, </a:t>
            </a:r>
            <a:r>
              <a:rPr lang="en-US" dirty="0" err="1"/>
              <a:t>Tejas</a:t>
            </a:r>
            <a:r>
              <a:rPr lang="en-US" dirty="0"/>
              <a:t>, </a:t>
            </a:r>
            <a:r>
              <a:rPr lang="en-US" dirty="0" err="1"/>
              <a:t>Meghraj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3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5919-27A5-6227-97EF-DC9F4BFE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52529" cy="459628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Architecture: Data Pre-processing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EF33F-239D-C7D7-7BF4-5456594D6A43}"/>
              </a:ext>
            </a:extLst>
          </p:cNvPr>
          <p:cNvSpPr txBox="1"/>
          <p:nvPr/>
        </p:nvSpPr>
        <p:spPr>
          <a:xfrm>
            <a:off x="6756400" y="2596985"/>
            <a:ext cx="314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ROCKET - (</a:t>
            </a:r>
            <a:r>
              <a:rPr lang="en-IN" sz="2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Convolutional </a:t>
            </a:r>
            <a:r>
              <a:rPr lang="en-IN" sz="2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feature extraction from time series data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A90FD-7957-D41F-2FA6-23844DBFC150}"/>
              </a:ext>
            </a:extLst>
          </p:cNvPr>
          <p:cNvSpPr txBox="1"/>
          <p:nvPr/>
        </p:nvSpPr>
        <p:spPr>
          <a:xfrm>
            <a:off x="382942" y="6400541"/>
            <a:ext cx="11426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https://towardsdatascience.com/minirocket-fast-er-and-accurate-time-series-classification-cdacca2dcbfa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CCF5D4-059E-36E6-2AF4-C41828DD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22" y="1012429"/>
            <a:ext cx="1905373" cy="483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5919-27A5-6227-97EF-DC9F4BFE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52529" cy="459628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Architecture: Transformers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6E5C7-239E-9C6E-923B-43DAA6A4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68" y="998538"/>
            <a:ext cx="62198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1C6B8-E6A3-6AF8-B5FF-D4CD2E19FE6A}"/>
              </a:ext>
            </a:extLst>
          </p:cNvPr>
          <p:cNvSpPr txBox="1"/>
          <p:nvPr/>
        </p:nvSpPr>
        <p:spPr>
          <a:xfrm>
            <a:off x="324168" y="6360159"/>
            <a:ext cx="11430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https://towardsdatascience.com/the-time-series-transformer-2a521a0efad3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https://towardsdatascience.com/how-to-make-a-pytorch-transformer-for-time-series-forecasting-69e073d4061e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1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9BE-D945-C359-52A4-2BD3877B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6059" cy="459628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Matrix: Transformers vs LSTM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0C4E07-7CD6-BBB2-B034-F3AA100665D1}"/>
              </a:ext>
            </a:extLst>
          </p:cNvPr>
          <p:cNvGrpSpPr>
            <a:grpSpLocks noChangeAspect="1"/>
          </p:cNvGrpSpPr>
          <p:nvPr/>
        </p:nvGrpSpPr>
        <p:grpSpPr>
          <a:xfrm>
            <a:off x="1734441" y="960921"/>
            <a:ext cx="8723118" cy="3008502"/>
            <a:chOff x="295835" y="824754"/>
            <a:chExt cx="9188824" cy="31691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CA685C-AC3E-54C7-119D-B1A81F94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5" y="824754"/>
              <a:ext cx="9188824" cy="31691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CD3E24-88FE-953B-7B6A-5C1B89FDC2CF}"/>
                </a:ext>
              </a:extLst>
            </p:cNvPr>
            <p:cNvSpPr txBox="1"/>
            <p:nvPr/>
          </p:nvSpPr>
          <p:spPr>
            <a:xfrm flipH="1">
              <a:off x="1928307" y="1711464"/>
              <a:ext cx="173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380</a:t>
              </a:r>
              <a:endParaRPr lang="en-IN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5E7E5E-3C0A-A884-8743-756D6E465289}"/>
                </a:ext>
              </a:extLst>
            </p:cNvPr>
            <p:cNvSpPr txBox="1"/>
            <p:nvPr/>
          </p:nvSpPr>
          <p:spPr>
            <a:xfrm flipH="1">
              <a:off x="6109895" y="2912735"/>
              <a:ext cx="137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357</a:t>
              </a:r>
              <a:endParaRPr lang="en-IN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040347-CCA5-48C9-7603-AFFFDC6DEDED}"/>
                </a:ext>
              </a:extLst>
            </p:cNvPr>
            <p:cNvSpPr txBox="1"/>
            <p:nvPr/>
          </p:nvSpPr>
          <p:spPr>
            <a:xfrm flipH="1">
              <a:off x="6109895" y="1711464"/>
              <a:ext cx="137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25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E64AB-5B75-EEDA-5D0E-F73F886F152D}"/>
                </a:ext>
              </a:extLst>
            </p:cNvPr>
            <p:cNvSpPr txBox="1"/>
            <p:nvPr/>
          </p:nvSpPr>
          <p:spPr>
            <a:xfrm flipH="1">
              <a:off x="2112082" y="2912735"/>
              <a:ext cx="137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26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D03416-9D62-243B-9C65-BEFA9B7172C8}"/>
              </a:ext>
            </a:extLst>
          </p:cNvPr>
          <p:cNvGrpSpPr>
            <a:grpSpLocks noChangeAspect="1"/>
          </p:cNvGrpSpPr>
          <p:nvPr/>
        </p:nvGrpSpPr>
        <p:grpSpPr>
          <a:xfrm>
            <a:off x="2743200" y="3819647"/>
            <a:ext cx="6705600" cy="2894929"/>
            <a:chOff x="4271683" y="3755418"/>
            <a:chExt cx="9189720" cy="39673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7DF7B-6315-FF72-4E1A-CD985A437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683" y="3755418"/>
              <a:ext cx="9189720" cy="39673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6A34E4-832F-2A53-538C-A71AEE0922B1}"/>
                </a:ext>
              </a:extLst>
            </p:cNvPr>
            <p:cNvSpPr txBox="1"/>
            <p:nvPr/>
          </p:nvSpPr>
          <p:spPr>
            <a:xfrm flipH="1">
              <a:off x="5961978" y="4880582"/>
              <a:ext cx="173825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349</a:t>
              </a:r>
              <a:endParaRPr lang="en-IN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2CD8B7-63C3-50C5-0DB7-708D331E24B2}"/>
                </a:ext>
              </a:extLst>
            </p:cNvPr>
            <p:cNvSpPr txBox="1"/>
            <p:nvPr/>
          </p:nvSpPr>
          <p:spPr>
            <a:xfrm flipH="1">
              <a:off x="10047865" y="6353399"/>
              <a:ext cx="137070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339</a:t>
              </a:r>
              <a:endParaRPr lang="en-IN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BCDDA4-97F2-4945-A0E4-8E2F23545034}"/>
                </a:ext>
              </a:extLst>
            </p:cNvPr>
            <p:cNvSpPr txBox="1"/>
            <p:nvPr/>
          </p:nvSpPr>
          <p:spPr>
            <a:xfrm flipH="1">
              <a:off x="10047867" y="4890548"/>
              <a:ext cx="137070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56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7DE868-4741-9EB3-DA83-ECEAB6648EBB}"/>
                </a:ext>
              </a:extLst>
            </p:cNvPr>
            <p:cNvSpPr txBox="1"/>
            <p:nvPr/>
          </p:nvSpPr>
          <p:spPr>
            <a:xfrm flipH="1">
              <a:off x="6145754" y="6353399"/>
              <a:ext cx="137070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44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7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E6A6-F530-8471-4C2E-38061AED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460500"/>
          </a:xfrm>
        </p:spPr>
        <p:txBody>
          <a:bodyPr>
            <a:normAutofit/>
          </a:bodyPr>
          <a:lstStyle/>
          <a:p>
            <a:r>
              <a:rPr lang="en-US" dirty="0"/>
              <a:t>Balanced Accuracy: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C68C-CAAB-29FB-4CBC-A85390CF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Balanced accuracy of test set calculated from conf. matrix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= [(380/(380+26))+(357/(357+25))]/2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=(0.9359+0.9345)/2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=93.52%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BBE1-FE53-1D8B-3920-503EC973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61612" cy="423769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Accuracy: Transformers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ED70EE-C800-84D8-0C75-53C8C866B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"/>
          <a:stretch/>
        </p:blipFill>
        <p:spPr>
          <a:xfrm>
            <a:off x="838200" y="1146190"/>
            <a:ext cx="4690187" cy="45656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F3CB6-2D5A-3F71-1A31-94165956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15" y="1149347"/>
            <a:ext cx="4616377" cy="4562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BE26E9-0093-5A0D-9C54-6E20709D7885}"/>
              </a:ext>
            </a:extLst>
          </p:cNvPr>
          <p:cNvSpPr txBox="1"/>
          <p:nvPr/>
        </p:nvSpPr>
        <p:spPr>
          <a:xfrm flipH="1">
            <a:off x="3199256" y="2170920"/>
            <a:ext cx="206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Accuracy train = 0.97.4</a:t>
            </a:r>
          </a:p>
          <a:p>
            <a:pPr algn="ctr"/>
            <a:r>
              <a:rPr lang="en-US" sz="1200" b="1" dirty="0"/>
              <a:t>Epoch - 47</a:t>
            </a:r>
            <a:endParaRPr lang="en-IN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0396-5E2F-0490-374C-E7E14C424F1A}"/>
              </a:ext>
            </a:extLst>
          </p:cNvPr>
          <p:cNvSpPr txBox="1"/>
          <p:nvPr/>
        </p:nvSpPr>
        <p:spPr>
          <a:xfrm>
            <a:off x="1229360" y="2632585"/>
            <a:ext cx="319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Accuracy </a:t>
            </a:r>
            <a:r>
              <a:rPr lang="en-US" sz="1200" b="1" dirty="0" err="1"/>
              <a:t>val</a:t>
            </a:r>
            <a:r>
              <a:rPr lang="en-US" sz="1200" b="1" dirty="0"/>
              <a:t> = 93.4</a:t>
            </a:r>
          </a:p>
          <a:p>
            <a:pPr algn="ctr"/>
            <a:r>
              <a:rPr lang="en-US" sz="1200" b="1" dirty="0"/>
              <a:t>Epoch - 28</a:t>
            </a:r>
            <a:endParaRPr lang="en-IN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5EBB18-E200-CA89-8791-C4609408CB1B}"/>
              </a:ext>
            </a:extLst>
          </p:cNvPr>
          <p:cNvCxnSpPr>
            <a:cxnSpLocks/>
            <a:stCxn id="10" idx="0"/>
            <a:endCxn id="16" idx="4"/>
          </p:cNvCxnSpPr>
          <p:nvPr/>
        </p:nvCxnSpPr>
        <p:spPr>
          <a:xfrm flipV="1">
            <a:off x="2824480" y="2021840"/>
            <a:ext cx="450177" cy="610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7662904-4470-07F7-E493-ABF8955A63CE}"/>
              </a:ext>
            </a:extLst>
          </p:cNvPr>
          <p:cNvSpPr/>
          <p:nvPr/>
        </p:nvSpPr>
        <p:spPr>
          <a:xfrm>
            <a:off x="3196514" y="1849120"/>
            <a:ext cx="156286" cy="172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428B6-53FD-1193-277C-BDF75045D3CB}"/>
              </a:ext>
            </a:extLst>
          </p:cNvPr>
          <p:cNvSpPr txBox="1"/>
          <p:nvPr/>
        </p:nvSpPr>
        <p:spPr>
          <a:xfrm>
            <a:off x="4725968" y="6069106"/>
            <a:ext cx="2740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Test Accuracy = 94.5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5333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3792-416E-EA79-4979-99109A1E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8840" cy="461665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Accuracy: LSTM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B65B3-2A88-9C54-93FE-45166CA4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074203"/>
            <a:ext cx="5086548" cy="5049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21EF3-0D9F-7157-0AB3-2D6DD214AAF1}"/>
              </a:ext>
            </a:extLst>
          </p:cNvPr>
          <p:cNvSpPr txBox="1"/>
          <p:nvPr/>
        </p:nvSpPr>
        <p:spPr>
          <a:xfrm>
            <a:off x="7630160" y="3380369"/>
            <a:ext cx="2976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 Accuracy = 87.34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9127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3792-416E-EA79-4979-99109A1E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2600" cy="4781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for Time Series Regression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FE9789-5E17-6E71-0DFD-BEAE52E1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1169353"/>
            <a:ext cx="60293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5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134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Team Banana Muffin</vt:lpstr>
      <vt:lpstr>Architecture: Data Pre-processing</vt:lpstr>
      <vt:lpstr>Architecture: Transformers</vt:lpstr>
      <vt:lpstr>Confusion Matrix: Transformers vs LSTM</vt:lpstr>
      <vt:lpstr>Balanced Accuracy:</vt:lpstr>
      <vt:lpstr>Accuracy: Transformers</vt:lpstr>
      <vt:lpstr>Accuracy: LSTM</vt:lpstr>
      <vt:lpstr>Architecture for Time Series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Banana Muffin</dc:title>
  <dc:creator>Ravish Kumbhare</dc:creator>
  <cp:lastModifiedBy>Ravish Kumbhare</cp:lastModifiedBy>
  <cp:revision>4</cp:revision>
  <dcterms:created xsi:type="dcterms:W3CDTF">2022-05-22T07:08:53Z</dcterms:created>
  <dcterms:modified xsi:type="dcterms:W3CDTF">2022-05-22T10:58:56Z</dcterms:modified>
</cp:coreProperties>
</file>