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31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3699E5-3CDA-4AA3-9A5D-C98ABB2576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4B4710-8FFA-4032-8395-15736DC080D6}">
      <dgm:prSet/>
      <dgm:spPr/>
      <dgm:t>
        <a:bodyPr/>
        <a:lstStyle/>
        <a:p>
          <a:r>
            <a:rPr lang="en-US"/>
            <a:t>Classes that dynamically process requests and construct responses</a:t>
          </a:r>
        </a:p>
      </dgm:t>
    </dgm:pt>
    <dgm:pt modelId="{9359512C-2F62-427F-98FB-C61E881BA385}" type="parTrans" cxnId="{61BB8AED-1A0C-4B48-9713-1DAA880D7FC1}">
      <dgm:prSet/>
      <dgm:spPr/>
      <dgm:t>
        <a:bodyPr/>
        <a:lstStyle/>
        <a:p>
          <a:endParaRPr lang="en-US"/>
        </a:p>
      </dgm:t>
    </dgm:pt>
    <dgm:pt modelId="{FB1C2ECA-DCD1-4410-A25D-151FEFBCC357}" type="sibTrans" cxnId="{61BB8AED-1A0C-4B48-9713-1DAA880D7FC1}">
      <dgm:prSet/>
      <dgm:spPr/>
      <dgm:t>
        <a:bodyPr/>
        <a:lstStyle/>
        <a:p>
          <a:endParaRPr lang="en-US"/>
        </a:p>
      </dgm:t>
    </dgm:pt>
    <dgm:pt modelId="{13461539-8A55-4A52-BFF2-5CBFF67A14B3}">
      <dgm:prSet/>
      <dgm:spPr/>
      <dgm:t>
        <a:bodyPr/>
        <a:lstStyle/>
        <a:p>
          <a:r>
            <a:rPr lang="en-US"/>
            <a:t>Dynamically generate html pages in response to requests</a:t>
          </a:r>
        </a:p>
      </dgm:t>
    </dgm:pt>
    <dgm:pt modelId="{CBD469D1-657D-4C19-BF98-E28847270778}" type="parTrans" cxnId="{8A83CF5F-8EFA-4A70-9BC1-CA01ABA5CC9E}">
      <dgm:prSet/>
      <dgm:spPr/>
      <dgm:t>
        <a:bodyPr/>
        <a:lstStyle/>
        <a:p>
          <a:endParaRPr lang="en-US"/>
        </a:p>
      </dgm:t>
    </dgm:pt>
    <dgm:pt modelId="{A5204451-05E7-409C-AA2E-87902B945618}" type="sibTrans" cxnId="{8A83CF5F-8EFA-4A70-9BC1-CA01ABA5CC9E}">
      <dgm:prSet/>
      <dgm:spPr/>
      <dgm:t>
        <a:bodyPr/>
        <a:lstStyle/>
        <a:p>
          <a:endParaRPr lang="en-US"/>
        </a:p>
      </dgm:t>
    </dgm:pt>
    <dgm:pt modelId="{19DFEF34-978E-4716-B6CE-40158F5AEBE3}">
      <dgm:prSet/>
      <dgm:spPr/>
      <dgm:t>
        <a:bodyPr/>
        <a:lstStyle/>
        <a:p>
          <a:r>
            <a:rPr lang="en-US"/>
            <a:t>May also send data in other forms like XML or serialized Java objects</a:t>
          </a:r>
        </a:p>
      </dgm:t>
    </dgm:pt>
    <dgm:pt modelId="{079E9DCA-90F5-43D2-93E0-2E96BFD357EC}" type="parTrans" cxnId="{1B5C590E-EC17-4DD1-AB81-261676FC0022}">
      <dgm:prSet/>
      <dgm:spPr/>
      <dgm:t>
        <a:bodyPr/>
        <a:lstStyle/>
        <a:p>
          <a:endParaRPr lang="en-US"/>
        </a:p>
      </dgm:t>
    </dgm:pt>
    <dgm:pt modelId="{CDE89CCB-C067-40D4-8836-22AD1463D1B5}" type="sibTrans" cxnId="{1B5C590E-EC17-4DD1-AB81-261676FC0022}">
      <dgm:prSet/>
      <dgm:spPr/>
      <dgm:t>
        <a:bodyPr/>
        <a:lstStyle/>
        <a:p>
          <a:endParaRPr lang="en-US"/>
        </a:p>
      </dgm:t>
    </dgm:pt>
    <dgm:pt modelId="{BA92ABB5-10DC-4872-AC98-25714A5186A1}">
      <dgm:prSet/>
      <dgm:spPr/>
      <dgm:t>
        <a:bodyPr/>
        <a:lstStyle/>
        <a:p>
          <a:r>
            <a:rPr lang="en-US"/>
            <a:t>Run in a servlet container and have access to services that the container provides</a:t>
          </a:r>
        </a:p>
      </dgm:t>
    </dgm:pt>
    <dgm:pt modelId="{88728154-8B18-4DAC-94AE-0D2042799E8B}" type="parTrans" cxnId="{CF50F99B-DE3B-41AD-8F8A-4C8EF4713BD6}">
      <dgm:prSet/>
      <dgm:spPr/>
      <dgm:t>
        <a:bodyPr/>
        <a:lstStyle/>
        <a:p>
          <a:endParaRPr lang="en-US"/>
        </a:p>
      </dgm:t>
    </dgm:pt>
    <dgm:pt modelId="{F33D99F4-06B3-49CB-BDA0-D7A76EEE981E}" type="sibTrans" cxnId="{CF50F99B-DE3B-41AD-8F8A-4C8EF4713BD6}">
      <dgm:prSet/>
      <dgm:spPr/>
      <dgm:t>
        <a:bodyPr/>
        <a:lstStyle/>
        <a:p>
          <a:endParaRPr lang="en-US"/>
        </a:p>
      </dgm:t>
    </dgm:pt>
    <dgm:pt modelId="{C6092F11-AEAC-4A64-BB41-BB2AF4F10936}">
      <dgm:prSet/>
      <dgm:spPr/>
      <dgm:t>
        <a:bodyPr/>
        <a:lstStyle/>
        <a:p>
          <a:r>
            <a:rPr lang="en-US"/>
            <a:t>In an application processing of each request will normally be done by a different servlet.</a:t>
          </a:r>
        </a:p>
      </dgm:t>
    </dgm:pt>
    <dgm:pt modelId="{8E7D4138-706B-4692-9C69-B6535CB8D0DF}" type="parTrans" cxnId="{90752E43-18E3-4C0E-81A4-97447B5098DC}">
      <dgm:prSet/>
      <dgm:spPr/>
      <dgm:t>
        <a:bodyPr/>
        <a:lstStyle/>
        <a:p>
          <a:endParaRPr lang="en-US"/>
        </a:p>
      </dgm:t>
    </dgm:pt>
    <dgm:pt modelId="{8778EFE0-6268-43AA-B2F7-1056639A7E37}" type="sibTrans" cxnId="{90752E43-18E3-4C0E-81A4-97447B5098DC}">
      <dgm:prSet/>
      <dgm:spPr/>
      <dgm:t>
        <a:bodyPr/>
        <a:lstStyle/>
        <a:p>
          <a:endParaRPr lang="en-US"/>
        </a:p>
      </dgm:t>
    </dgm:pt>
    <dgm:pt modelId="{E7274BD1-157C-4790-950A-62D9B754A9FF}">
      <dgm:prSet/>
      <dgm:spPr/>
      <dgm:t>
        <a:bodyPr/>
        <a:lstStyle/>
        <a:p>
          <a:r>
            <a:rPr lang="en-US"/>
            <a:t>e.g. search catalog, check out, confirm order etc.</a:t>
          </a:r>
        </a:p>
      </dgm:t>
    </dgm:pt>
    <dgm:pt modelId="{7C7781D1-8992-4CFB-8E3F-871BCEFB039B}" type="parTrans" cxnId="{E4969281-AA2F-49B8-B1C1-01B5E460551E}">
      <dgm:prSet/>
      <dgm:spPr/>
      <dgm:t>
        <a:bodyPr/>
        <a:lstStyle/>
        <a:p>
          <a:endParaRPr lang="en-US"/>
        </a:p>
      </dgm:t>
    </dgm:pt>
    <dgm:pt modelId="{09795599-ED83-4D38-B8C6-08A03C7B25F2}" type="sibTrans" cxnId="{E4969281-AA2F-49B8-B1C1-01B5E460551E}">
      <dgm:prSet/>
      <dgm:spPr/>
      <dgm:t>
        <a:bodyPr/>
        <a:lstStyle/>
        <a:p>
          <a:endParaRPr lang="en-US"/>
        </a:p>
      </dgm:t>
    </dgm:pt>
    <dgm:pt modelId="{D0F5E61F-0780-4297-8273-FC25500AE5DE}">
      <dgm:prSet/>
      <dgm:spPr/>
      <dgm:t>
        <a:bodyPr/>
        <a:lstStyle/>
        <a:p>
          <a:r>
            <a:rPr lang="en-US"/>
            <a:t>Client of the servlet can be any of the following</a:t>
          </a:r>
        </a:p>
      </dgm:t>
    </dgm:pt>
    <dgm:pt modelId="{4B02DAD8-388A-4F8B-9042-C0FD98B83DF6}" type="parTrans" cxnId="{73598FDE-B6FA-4CC5-AA12-A80765FE9DDB}">
      <dgm:prSet/>
      <dgm:spPr/>
      <dgm:t>
        <a:bodyPr/>
        <a:lstStyle/>
        <a:p>
          <a:endParaRPr lang="en-US"/>
        </a:p>
      </dgm:t>
    </dgm:pt>
    <dgm:pt modelId="{DF4B5396-9809-41E2-8FBF-C89BD9A42965}" type="sibTrans" cxnId="{73598FDE-B6FA-4CC5-AA12-A80765FE9DDB}">
      <dgm:prSet/>
      <dgm:spPr/>
      <dgm:t>
        <a:bodyPr/>
        <a:lstStyle/>
        <a:p>
          <a:endParaRPr lang="en-US"/>
        </a:p>
      </dgm:t>
    </dgm:pt>
    <dgm:pt modelId="{A89D9473-D964-494B-80D1-E2507F21D3DB}">
      <dgm:prSet/>
      <dgm:spPr/>
      <dgm:t>
        <a:bodyPr/>
        <a:lstStyle/>
        <a:p>
          <a:r>
            <a:rPr lang="en-US"/>
            <a:t>Browser</a:t>
          </a:r>
        </a:p>
      </dgm:t>
    </dgm:pt>
    <dgm:pt modelId="{B710ECA9-CE12-4675-B276-C5F2128287AF}" type="parTrans" cxnId="{99ACF173-FB7F-4FA3-A23B-7F14CDDE9725}">
      <dgm:prSet/>
      <dgm:spPr/>
      <dgm:t>
        <a:bodyPr/>
        <a:lstStyle/>
        <a:p>
          <a:endParaRPr lang="en-US"/>
        </a:p>
      </dgm:t>
    </dgm:pt>
    <dgm:pt modelId="{6CED21E8-0AEC-414E-92AA-7E2CFA85EDB9}" type="sibTrans" cxnId="{99ACF173-FB7F-4FA3-A23B-7F14CDDE9725}">
      <dgm:prSet/>
      <dgm:spPr/>
      <dgm:t>
        <a:bodyPr/>
        <a:lstStyle/>
        <a:p>
          <a:endParaRPr lang="en-US"/>
        </a:p>
      </dgm:t>
    </dgm:pt>
    <dgm:pt modelId="{90E31057-2268-4848-AF01-BC4A64C8AC17}">
      <dgm:prSet/>
      <dgm:spPr/>
      <dgm:t>
        <a:bodyPr/>
        <a:lstStyle/>
        <a:p>
          <a:r>
            <a:rPr lang="en-US"/>
            <a:t>Applet</a:t>
          </a:r>
        </a:p>
      </dgm:t>
    </dgm:pt>
    <dgm:pt modelId="{615DE16B-1A5A-49E1-B339-50ACDB4B76A7}" type="parTrans" cxnId="{A859E034-415B-4E8D-A235-A4CBBA06D854}">
      <dgm:prSet/>
      <dgm:spPr/>
      <dgm:t>
        <a:bodyPr/>
        <a:lstStyle/>
        <a:p>
          <a:endParaRPr lang="en-US"/>
        </a:p>
      </dgm:t>
    </dgm:pt>
    <dgm:pt modelId="{DC1C4B61-FD64-4DC8-93DE-FDF14109BDAA}" type="sibTrans" cxnId="{A859E034-415B-4E8D-A235-A4CBBA06D854}">
      <dgm:prSet/>
      <dgm:spPr/>
      <dgm:t>
        <a:bodyPr/>
        <a:lstStyle/>
        <a:p>
          <a:endParaRPr lang="en-US"/>
        </a:p>
      </dgm:t>
    </dgm:pt>
    <dgm:pt modelId="{9A275423-0F03-4D4A-A425-3EC18D673AA0}">
      <dgm:prSet/>
      <dgm:spPr/>
      <dgm:t>
        <a:bodyPr/>
        <a:lstStyle/>
        <a:p>
          <a:r>
            <a:rPr lang="en-US"/>
            <a:t>Java Application</a:t>
          </a:r>
        </a:p>
      </dgm:t>
    </dgm:pt>
    <dgm:pt modelId="{12D1E496-3F6C-4D57-906A-2134686D0FBB}" type="parTrans" cxnId="{136F7C34-AC82-4F72-95F8-3F920BE6B4D4}">
      <dgm:prSet/>
      <dgm:spPr/>
      <dgm:t>
        <a:bodyPr/>
        <a:lstStyle/>
        <a:p>
          <a:endParaRPr lang="en-US"/>
        </a:p>
      </dgm:t>
    </dgm:pt>
    <dgm:pt modelId="{6DFC8C94-92E0-4C1A-8A9E-5A1570BB78F7}" type="sibTrans" cxnId="{136F7C34-AC82-4F72-95F8-3F920BE6B4D4}">
      <dgm:prSet/>
      <dgm:spPr/>
      <dgm:t>
        <a:bodyPr/>
        <a:lstStyle/>
        <a:p>
          <a:endParaRPr lang="en-US"/>
        </a:p>
      </dgm:t>
    </dgm:pt>
    <dgm:pt modelId="{D66BE6CF-4306-47FB-A8C7-6B4E3BA6BA74}" type="pres">
      <dgm:prSet presAssocID="{AD3699E5-3CDA-4AA3-9A5D-C98ABB257653}" presName="root" presStyleCnt="0">
        <dgm:presLayoutVars>
          <dgm:dir/>
          <dgm:resizeHandles val="exact"/>
        </dgm:presLayoutVars>
      </dgm:prSet>
      <dgm:spPr/>
    </dgm:pt>
    <dgm:pt modelId="{F05510FE-FE49-400C-ADF1-D12D43B419FA}" type="pres">
      <dgm:prSet presAssocID="{3A4B4710-8FFA-4032-8395-15736DC080D6}" presName="compNode" presStyleCnt="0"/>
      <dgm:spPr/>
    </dgm:pt>
    <dgm:pt modelId="{DD491D76-CA9D-45CC-B322-5E152E45F66E}" type="pres">
      <dgm:prSet presAssocID="{3A4B4710-8FFA-4032-8395-15736DC080D6}" presName="bgRect" presStyleLbl="bgShp" presStyleIdx="0" presStyleCnt="3"/>
      <dgm:spPr/>
    </dgm:pt>
    <dgm:pt modelId="{621594CC-1777-476F-BD83-A23C4415B02C}" type="pres">
      <dgm:prSet presAssocID="{3A4B4710-8FFA-4032-8395-15736DC080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C43C5CF-6022-4BEB-AE4C-79A8F2A5264A}" type="pres">
      <dgm:prSet presAssocID="{3A4B4710-8FFA-4032-8395-15736DC080D6}" presName="spaceRect" presStyleCnt="0"/>
      <dgm:spPr/>
    </dgm:pt>
    <dgm:pt modelId="{7BB7E10A-84AE-4CF4-830C-3068ACDCCA81}" type="pres">
      <dgm:prSet presAssocID="{3A4B4710-8FFA-4032-8395-15736DC080D6}" presName="parTx" presStyleLbl="revTx" presStyleIdx="0" presStyleCnt="6">
        <dgm:presLayoutVars>
          <dgm:chMax val="0"/>
          <dgm:chPref val="0"/>
        </dgm:presLayoutVars>
      </dgm:prSet>
      <dgm:spPr/>
    </dgm:pt>
    <dgm:pt modelId="{884E5011-26E3-4DF6-984F-C2994D753DFB}" type="pres">
      <dgm:prSet presAssocID="{3A4B4710-8FFA-4032-8395-15736DC080D6}" presName="desTx" presStyleLbl="revTx" presStyleIdx="1" presStyleCnt="6">
        <dgm:presLayoutVars/>
      </dgm:prSet>
      <dgm:spPr/>
    </dgm:pt>
    <dgm:pt modelId="{658AE584-6080-417B-AE0B-E9FADEAC8F28}" type="pres">
      <dgm:prSet presAssocID="{FB1C2ECA-DCD1-4410-A25D-151FEFBCC357}" presName="sibTrans" presStyleCnt="0"/>
      <dgm:spPr/>
    </dgm:pt>
    <dgm:pt modelId="{827CE054-CC35-4B52-986A-7F7EF2EFBEEF}" type="pres">
      <dgm:prSet presAssocID="{C6092F11-AEAC-4A64-BB41-BB2AF4F10936}" presName="compNode" presStyleCnt="0"/>
      <dgm:spPr/>
    </dgm:pt>
    <dgm:pt modelId="{3554108E-669A-4FF9-831D-AB3A56FF01F4}" type="pres">
      <dgm:prSet presAssocID="{C6092F11-AEAC-4A64-BB41-BB2AF4F10936}" presName="bgRect" presStyleLbl="bgShp" presStyleIdx="1" presStyleCnt="3"/>
      <dgm:spPr/>
    </dgm:pt>
    <dgm:pt modelId="{277CC9D8-9719-4F99-94F1-6096929B5AD6}" type="pres">
      <dgm:prSet presAssocID="{C6092F11-AEAC-4A64-BB41-BB2AF4F109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11A0DC6F-18C7-4A88-B23E-A6D8AC2B98F4}" type="pres">
      <dgm:prSet presAssocID="{C6092F11-AEAC-4A64-BB41-BB2AF4F10936}" presName="spaceRect" presStyleCnt="0"/>
      <dgm:spPr/>
    </dgm:pt>
    <dgm:pt modelId="{72B6D42B-D19E-4F51-9D78-06D1F31681F2}" type="pres">
      <dgm:prSet presAssocID="{C6092F11-AEAC-4A64-BB41-BB2AF4F10936}" presName="parTx" presStyleLbl="revTx" presStyleIdx="2" presStyleCnt="6">
        <dgm:presLayoutVars>
          <dgm:chMax val="0"/>
          <dgm:chPref val="0"/>
        </dgm:presLayoutVars>
      </dgm:prSet>
      <dgm:spPr/>
    </dgm:pt>
    <dgm:pt modelId="{17893A19-C207-4C16-8BFA-859ACF43EB52}" type="pres">
      <dgm:prSet presAssocID="{C6092F11-AEAC-4A64-BB41-BB2AF4F10936}" presName="desTx" presStyleLbl="revTx" presStyleIdx="3" presStyleCnt="6">
        <dgm:presLayoutVars/>
      </dgm:prSet>
      <dgm:spPr/>
    </dgm:pt>
    <dgm:pt modelId="{1FB7A36C-9EBE-4660-982D-EE8E4891E80B}" type="pres">
      <dgm:prSet presAssocID="{8778EFE0-6268-43AA-B2F7-1056639A7E37}" presName="sibTrans" presStyleCnt="0"/>
      <dgm:spPr/>
    </dgm:pt>
    <dgm:pt modelId="{0B6C1CF6-8067-4207-B626-25FDB11BC75D}" type="pres">
      <dgm:prSet presAssocID="{D0F5E61F-0780-4297-8273-FC25500AE5DE}" presName="compNode" presStyleCnt="0"/>
      <dgm:spPr/>
    </dgm:pt>
    <dgm:pt modelId="{16CAE3D6-5255-4C47-AD17-2833C09F0E57}" type="pres">
      <dgm:prSet presAssocID="{D0F5E61F-0780-4297-8273-FC25500AE5DE}" presName="bgRect" presStyleLbl="bgShp" presStyleIdx="2" presStyleCnt="3"/>
      <dgm:spPr/>
    </dgm:pt>
    <dgm:pt modelId="{134CE020-8CA4-45A3-BE6E-72739FFDC261}" type="pres">
      <dgm:prSet presAssocID="{D0F5E61F-0780-4297-8273-FC25500AE5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183886B-D73B-41DE-87DA-82DF527E1BCB}" type="pres">
      <dgm:prSet presAssocID="{D0F5E61F-0780-4297-8273-FC25500AE5DE}" presName="spaceRect" presStyleCnt="0"/>
      <dgm:spPr/>
    </dgm:pt>
    <dgm:pt modelId="{210308CF-1D2A-4FD2-B79F-3975EE9D9AE8}" type="pres">
      <dgm:prSet presAssocID="{D0F5E61F-0780-4297-8273-FC25500AE5DE}" presName="parTx" presStyleLbl="revTx" presStyleIdx="4" presStyleCnt="6">
        <dgm:presLayoutVars>
          <dgm:chMax val="0"/>
          <dgm:chPref val="0"/>
        </dgm:presLayoutVars>
      </dgm:prSet>
      <dgm:spPr/>
    </dgm:pt>
    <dgm:pt modelId="{C8169EE9-A4D6-44BB-AADF-D637F1AA1208}" type="pres">
      <dgm:prSet presAssocID="{D0F5E61F-0780-4297-8273-FC25500AE5DE}" presName="desTx" presStyleLbl="revTx" presStyleIdx="5" presStyleCnt="6">
        <dgm:presLayoutVars/>
      </dgm:prSet>
      <dgm:spPr/>
    </dgm:pt>
  </dgm:ptLst>
  <dgm:cxnLst>
    <dgm:cxn modelId="{1B5C590E-EC17-4DD1-AB81-261676FC0022}" srcId="{3A4B4710-8FFA-4032-8395-15736DC080D6}" destId="{19DFEF34-978E-4716-B6CE-40158F5AEBE3}" srcOrd="1" destOrd="0" parTransId="{079E9DCA-90F5-43D2-93E0-2E96BFD357EC}" sibTransId="{CDE89CCB-C067-40D4-8836-22AD1463D1B5}"/>
    <dgm:cxn modelId="{3051742D-D09F-4DC2-A64A-43EEC2F26C6C}" type="presOf" srcId="{90E31057-2268-4848-AF01-BC4A64C8AC17}" destId="{C8169EE9-A4D6-44BB-AADF-D637F1AA1208}" srcOrd="0" destOrd="1" presId="urn:microsoft.com/office/officeart/2018/2/layout/IconVerticalSolidList"/>
    <dgm:cxn modelId="{DA7FEB2E-8306-4B2C-A4D3-1D71FA4BB839}" type="presOf" srcId="{AD3699E5-3CDA-4AA3-9A5D-C98ABB257653}" destId="{D66BE6CF-4306-47FB-A8C7-6B4E3BA6BA74}" srcOrd="0" destOrd="0" presId="urn:microsoft.com/office/officeart/2018/2/layout/IconVerticalSolidList"/>
    <dgm:cxn modelId="{FE340834-5AB4-47B9-AF9A-389BAB83296A}" type="presOf" srcId="{13461539-8A55-4A52-BFF2-5CBFF67A14B3}" destId="{884E5011-26E3-4DF6-984F-C2994D753DFB}" srcOrd="0" destOrd="0" presId="urn:microsoft.com/office/officeart/2018/2/layout/IconVerticalSolidList"/>
    <dgm:cxn modelId="{136F7C34-AC82-4F72-95F8-3F920BE6B4D4}" srcId="{D0F5E61F-0780-4297-8273-FC25500AE5DE}" destId="{9A275423-0F03-4D4A-A425-3EC18D673AA0}" srcOrd="2" destOrd="0" parTransId="{12D1E496-3F6C-4D57-906A-2134686D0FBB}" sibTransId="{6DFC8C94-92E0-4C1A-8A9E-5A1570BB78F7}"/>
    <dgm:cxn modelId="{A859E034-415B-4E8D-A235-A4CBBA06D854}" srcId="{D0F5E61F-0780-4297-8273-FC25500AE5DE}" destId="{90E31057-2268-4848-AF01-BC4A64C8AC17}" srcOrd="1" destOrd="0" parTransId="{615DE16B-1A5A-49E1-B339-50ACDB4B76A7}" sibTransId="{DC1C4B61-FD64-4DC8-93DE-FDF14109BDAA}"/>
    <dgm:cxn modelId="{2FAB7135-9C8F-425A-816A-F33534B4D889}" type="presOf" srcId="{BA92ABB5-10DC-4872-AC98-25714A5186A1}" destId="{884E5011-26E3-4DF6-984F-C2994D753DFB}" srcOrd="0" destOrd="2" presId="urn:microsoft.com/office/officeart/2018/2/layout/IconVerticalSolidList"/>
    <dgm:cxn modelId="{8A83CF5F-8EFA-4A70-9BC1-CA01ABA5CC9E}" srcId="{3A4B4710-8FFA-4032-8395-15736DC080D6}" destId="{13461539-8A55-4A52-BFF2-5CBFF67A14B3}" srcOrd="0" destOrd="0" parTransId="{CBD469D1-657D-4C19-BF98-E28847270778}" sibTransId="{A5204451-05E7-409C-AA2E-87902B945618}"/>
    <dgm:cxn modelId="{90752E43-18E3-4C0E-81A4-97447B5098DC}" srcId="{AD3699E5-3CDA-4AA3-9A5D-C98ABB257653}" destId="{C6092F11-AEAC-4A64-BB41-BB2AF4F10936}" srcOrd="1" destOrd="0" parTransId="{8E7D4138-706B-4692-9C69-B6535CB8D0DF}" sibTransId="{8778EFE0-6268-43AA-B2F7-1056639A7E37}"/>
    <dgm:cxn modelId="{6E6A1F70-647B-4BDD-B6B7-CDF6DD96AE15}" type="presOf" srcId="{A89D9473-D964-494B-80D1-E2507F21D3DB}" destId="{C8169EE9-A4D6-44BB-AADF-D637F1AA1208}" srcOrd="0" destOrd="0" presId="urn:microsoft.com/office/officeart/2018/2/layout/IconVerticalSolidList"/>
    <dgm:cxn modelId="{99ACF173-FB7F-4FA3-A23B-7F14CDDE9725}" srcId="{D0F5E61F-0780-4297-8273-FC25500AE5DE}" destId="{A89D9473-D964-494B-80D1-E2507F21D3DB}" srcOrd="0" destOrd="0" parTransId="{B710ECA9-CE12-4675-B276-C5F2128287AF}" sibTransId="{6CED21E8-0AEC-414E-92AA-7E2CFA85EDB9}"/>
    <dgm:cxn modelId="{98A15557-B6C2-4FF7-AA34-EDE4BE029212}" type="presOf" srcId="{E7274BD1-157C-4790-950A-62D9B754A9FF}" destId="{17893A19-C207-4C16-8BFA-859ACF43EB52}" srcOrd="0" destOrd="0" presId="urn:microsoft.com/office/officeart/2018/2/layout/IconVerticalSolidList"/>
    <dgm:cxn modelId="{E4969281-AA2F-49B8-B1C1-01B5E460551E}" srcId="{C6092F11-AEAC-4A64-BB41-BB2AF4F10936}" destId="{E7274BD1-157C-4790-950A-62D9B754A9FF}" srcOrd="0" destOrd="0" parTransId="{7C7781D1-8992-4CFB-8E3F-871BCEFB039B}" sibTransId="{09795599-ED83-4D38-B8C6-08A03C7B25F2}"/>
    <dgm:cxn modelId="{CF50F99B-DE3B-41AD-8F8A-4C8EF4713BD6}" srcId="{3A4B4710-8FFA-4032-8395-15736DC080D6}" destId="{BA92ABB5-10DC-4872-AC98-25714A5186A1}" srcOrd="2" destOrd="0" parTransId="{88728154-8B18-4DAC-94AE-0D2042799E8B}" sibTransId="{F33D99F4-06B3-49CB-BDA0-D7A76EEE981E}"/>
    <dgm:cxn modelId="{CCA20FBA-9977-4732-9A48-AD949A7E6E35}" type="presOf" srcId="{C6092F11-AEAC-4A64-BB41-BB2AF4F10936}" destId="{72B6D42B-D19E-4F51-9D78-06D1F31681F2}" srcOrd="0" destOrd="0" presId="urn:microsoft.com/office/officeart/2018/2/layout/IconVerticalSolidList"/>
    <dgm:cxn modelId="{208AEABF-BA34-4DA7-AD95-BF8DF4EBD953}" type="presOf" srcId="{D0F5E61F-0780-4297-8273-FC25500AE5DE}" destId="{210308CF-1D2A-4FD2-B79F-3975EE9D9AE8}" srcOrd="0" destOrd="0" presId="urn:microsoft.com/office/officeart/2018/2/layout/IconVerticalSolidList"/>
    <dgm:cxn modelId="{828A70C1-3354-4FFA-A641-566A50B906CE}" type="presOf" srcId="{9A275423-0F03-4D4A-A425-3EC18D673AA0}" destId="{C8169EE9-A4D6-44BB-AADF-D637F1AA1208}" srcOrd="0" destOrd="2" presId="urn:microsoft.com/office/officeart/2018/2/layout/IconVerticalSolidList"/>
    <dgm:cxn modelId="{3594B8C3-55E6-4483-80FD-981EFDC8B7B7}" type="presOf" srcId="{19DFEF34-978E-4716-B6CE-40158F5AEBE3}" destId="{884E5011-26E3-4DF6-984F-C2994D753DFB}" srcOrd="0" destOrd="1" presId="urn:microsoft.com/office/officeart/2018/2/layout/IconVerticalSolidList"/>
    <dgm:cxn modelId="{73598FDE-B6FA-4CC5-AA12-A80765FE9DDB}" srcId="{AD3699E5-3CDA-4AA3-9A5D-C98ABB257653}" destId="{D0F5E61F-0780-4297-8273-FC25500AE5DE}" srcOrd="2" destOrd="0" parTransId="{4B02DAD8-388A-4F8B-9042-C0FD98B83DF6}" sibTransId="{DF4B5396-9809-41E2-8FBF-C89BD9A42965}"/>
    <dgm:cxn modelId="{6D69E4E6-FEFF-4CE8-ADC6-D71030CC9A3D}" type="presOf" srcId="{3A4B4710-8FFA-4032-8395-15736DC080D6}" destId="{7BB7E10A-84AE-4CF4-830C-3068ACDCCA81}" srcOrd="0" destOrd="0" presId="urn:microsoft.com/office/officeart/2018/2/layout/IconVerticalSolidList"/>
    <dgm:cxn modelId="{61BB8AED-1A0C-4B48-9713-1DAA880D7FC1}" srcId="{AD3699E5-3CDA-4AA3-9A5D-C98ABB257653}" destId="{3A4B4710-8FFA-4032-8395-15736DC080D6}" srcOrd="0" destOrd="0" parTransId="{9359512C-2F62-427F-98FB-C61E881BA385}" sibTransId="{FB1C2ECA-DCD1-4410-A25D-151FEFBCC357}"/>
    <dgm:cxn modelId="{3A7C931C-78A6-4E9C-898A-9A118BD3388B}" type="presParOf" srcId="{D66BE6CF-4306-47FB-A8C7-6B4E3BA6BA74}" destId="{F05510FE-FE49-400C-ADF1-D12D43B419FA}" srcOrd="0" destOrd="0" presId="urn:microsoft.com/office/officeart/2018/2/layout/IconVerticalSolidList"/>
    <dgm:cxn modelId="{96CB3865-7B37-4828-B23A-4C0D64D1D67E}" type="presParOf" srcId="{F05510FE-FE49-400C-ADF1-D12D43B419FA}" destId="{DD491D76-CA9D-45CC-B322-5E152E45F66E}" srcOrd="0" destOrd="0" presId="urn:microsoft.com/office/officeart/2018/2/layout/IconVerticalSolidList"/>
    <dgm:cxn modelId="{D356638C-E292-4849-8E0B-AF7A06AB0701}" type="presParOf" srcId="{F05510FE-FE49-400C-ADF1-D12D43B419FA}" destId="{621594CC-1777-476F-BD83-A23C4415B02C}" srcOrd="1" destOrd="0" presId="urn:microsoft.com/office/officeart/2018/2/layout/IconVerticalSolidList"/>
    <dgm:cxn modelId="{C7BA33B4-A861-4DD1-A8DF-85867E4BA8DF}" type="presParOf" srcId="{F05510FE-FE49-400C-ADF1-D12D43B419FA}" destId="{2C43C5CF-6022-4BEB-AE4C-79A8F2A5264A}" srcOrd="2" destOrd="0" presId="urn:microsoft.com/office/officeart/2018/2/layout/IconVerticalSolidList"/>
    <dgm:cxn modelId="{26196F11-F2E9-4271-A9B4-57F5CD997A84}" type="presParOf" srcId="{F05510FE-FE49-400C-ADF1-D12D43B419FA}" destId="{7BB7E10A-84AE-4CF4-830C-3068ACDCCA81}" srcOrd="3" destOrd="0" presId="urn:microsoft.com/office/officeart/2018/2/layout/IconVerticalSolidList"/>
    <dgm:cxn modelId="{802175F5-74CF-4B6C-8A54-E5D4C43DD196}" type="presParOf" srcId="{F05510FE-FE49-400C-ADF1-D12D43B419FA}" destId="{884E5011-26E3-4DF6-984F-C2994D753DFB}" srcOrd="4" destOrd="0" presId="urn:microsoft.com/office/officeart/2018/2/layout/IconVerticalSolidList"/>
    <dgm:cxn modelId="{35377627-C637-48B4-A632-7BE3C40DB571}" type="presParOf" srcId="{D66BE6CF-4306-47FB-A8C7-6B4E3BA6BA74}" destId="{658AE584-6080-417B-AE0B-E9FADEAC8F28}" srcOrd="1" destOrd="0" presId="urn:microsoft.com/office/officeart/2018/2/layout/IconVerticalSolidList"/>
    <dgm:cxn modelId="{3004D0FF-4AAF-493F-B5F2-22B7FFEFED68}" type="presParOf" srcId="{D66BE6CF-4306-47FB-A8C7-6B4E3BA6BA74}" destId="{827CE054-CC35-4B52-986A-7F7EF2EFBEEF}" srcOrd="2" destOrd="0" presId="urn:microsoft.com/office/officeart/2018/2/layout/IconVerticalSolidList"/>
    <dgm:cxn modelId="{FCA40E44-5989-40FA-B5E3-BCB340626296}" type="presParOf" srcId="{827CE054-CC35-4B52-986A-7F7EF2EFBEEF}" destId="{3554108E-669A-4FF9-831D-AB3A56FF01F4}" srcOrd="0" destOrd="0" presId="urn:microsoft.com/office/officeart/2018/2/layout/IconVerticalSolidList"/>
    <dgm:cxn modelId="{6F6578C9-BD90-4F8C-9C78-DA24504A1DAC}" type="presParOf" srcId="{827CE054-CC35-4B52-986A-7F7EF2EFBEEF}" destId="{277CC9D8-9719-4F99-94F1-6096929B5AD6}" srcOrd="1" destOrd="0" presId="urn:microsoft.com/office/officeart/2018/2/layout/IconVerticalSolidList"/>
    <dgm:cxn modelId="{8A6BBAA1-0483-4B07-AF3A-1DCD71A52617}" type="presParOf" srcId="{827CE054-CC35-4B52-986A-7F7EF2EFBEEF}" destId="{11A0DC6F-18C7-4A88-B23E-A6D8AC2B98F4}" srcOrd="2" destOrd="0" presId="urn:microsoft.com/office/officeart/2018/2/layout/IconVerticalSolidList"/>
    <dgm:cxn modelId="{BE038431-2170-47BB-A179-C5BA8EFD53E8}" type="presParOf" srcId="{827CE054-CC35-4B52-986A-7F7EF2EFBEEF}" destId="{72B6D42B-D19E-4F51-9D78-06D1F31681F2}" srcOrd="3" destOrd="0" presId="urn:microsoft.com/office/officeart/2018/2/layout/IconVerticalSolidList"/>
    <dgm:cxn modelId="{31383B69-C545-4CA9-B899-4164026FC49D}" type="presParOf" srcId="{827CE054-CC35-4B52-986A-7F7EF2EFBEEF}" destId="{17893A19-C207-4C16-8BFA-859ACF43EB52}" srcOrd="4" destOrd="0" presId="urn:microsoft.com/office/officeart/2018/2/layout/IconVerticalSolidList"/>
    <dgm:cxn modelId="{1B44A8CD-A7BF-4682-A6DD-B451D1D72DB0}" type="presParOf" srcId="{D66BE6CF-4306-47FB-A8C7-6B4E3BA6BA74}" destId="{1FB7A36C-9EBE-4660-982D-EE8E4891E80B}" srcOrd="3" destOrd="0" presId="urn:microsoft.com/office/officeart/2018/2/layout/IconVerticalSolidList"/>
    <dgm:cxn modelId="{7FCBDAB6-FACD-454B-90B4-B2E35F688055}" type="presParOf" srcId="{D66BE6CF-4306-47FB-A8C7-6B4E3BA6BA74}" destId="{0B6C1CF6-8067-4207-B626-25FDB11BC75D}" srcOrd="4" destOrd="0" presId="urn:microsoft.com/office/officeart/2018/2/layout/IconVerticalSolidList"/>
    <dgm:cxn modelId="{CBB3BFD7-A282-4C6E-B93C-246F1CEB6134}" type="presParOf" srcId="{0B6C1CF6-8067-4207-B626-25FDB11BC75D}" destId="{16CAE3D6-5255-4C47-AD17-2833C09F0E57}" srcOrd="0" destOrd="0" presId="urn:microsoft.com/office/officeart/2018/2/layout/IconVerticalSolidList"/>
    <dgm:cxn modelId="{753EFD9F-0437-42AA-9C81-69011A532005}" type="presParOf" srcId="{0B6C1CF6-8067-4207-B626-25FDB11BC75D}" destId="{134CE020-8CA4-45A3-BE6E-72739FFDC261}" srcOrd="1" destOrd="0" presId="urn:microsoft.com/office/officeart/2018/2/layout/IconVerticalSolidList"/>
    <dgm:cxn modelId="{8A00AD35-C148-4C28-861D-703CC44D40A5}" type="presParOf" srcId="{0B6C1CF6-8067-4207-B626-25FDB11BC75D}" destId="{6183886B-D73B-41DE-87DA-82DF527E1BCB}" srcOrd="2" destOrd="0" presId="urn:microsoft.com/office/officeart/2018/2/layout/IconVerticalSolidList"/>
    <dgm:cxn modelId="{3C9BA3BD-2006-4AC0-9E3C-3C708F63AD68}" type="presParOf" srcId="{0B6C1CF6-8067-4207-B626-25FDB11BC75D}" destId="{210308CF-1D2A-4FD2-B79F-3975EE9D9AE8}" srcOrd="3" destOrd="0" presId="urn:microsoft.com/office/officeart/2018/2/layout/IconVerticalSolidList"/>
    <dgm:cxn modelId="{5691BF09-2D07-4C87-8966-5AA5636CBAA5}" type="presParOf" srcId="{0B6C1CF6-8067-4207-B626-25FDB11BC75D}" destId="{C8169EE9-A4D6-44BB-AADF-D637F1AA120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98CA28D-0FDB-4B8A-8C04-4AFAA43CEB5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1B7D3D9-0F97-4140-8DDE-06D03E1DD3ED}">
      <dgm:prSet/>
      <dgm:spPr/>
      <dgm:t>
        <a:bodyPr/>
        <a:lstStyle/>
        <a:p>
          <a:r>
            <a:rPr lang="en-US"/>
            <a:t>Constructor</a:t>
          </a:r>
        </a:p>
      </dgm:t>
    </dgm:pt>
    <dgm:pt modelId="{6314A857-D6E7-4F55-B57B-7C5BB6EF0AF2}" type="parTrans" cxnId="{68EBBFFD-A1AB-4C74-AC7A-62AFA5F1616B}">
      <dgm:prSet/>
      <dgm:spPr/>
      <dgm:t>
        <a:bodyPr/>
        <a:lstStyle/>
        <a:p>
          <a:endParaRPr lang="en-US"/>
        </a:p>
      </dgm:t>
    </dgm:pt>
    <dgm:pt modelId="{539A3445-38C3-4894-AA3D-DB27EC725DE7}" type="sibTrans" cxnId="{68EBBFFD-A1AB-4C74-AC7A-62AFA5F1616B}">
      <dgm:prSet/>
      <dgm:spPr/>
      <dgm:t>
        <a:bodyPr/>
        <a:lstStyle/>
        <a:p>
          <a:endParaRPr lang="en-US"/>
        </a:p>
      </dgm:t>
    </dgm:pt>
    <dgm:pt modelId="{33434780-400E-4945-95D7-F8349BE1A3D4}">
      <dgm:prSet/>
      <dgm:spPr/>
      <dgm:t>
        <a:bodyPr/>
        <a:lstStyle/>
        <a:p>
          <a:r>
            <a:rPr lang="en-US"/>
            <a:t>Cookie (String name, String value)</a:t>
          </a:r>
        </a:p>
      </dgm:t>
    </dgm:pt>
    <dgm:pt modelId="{901C8CFC-E4F0-4166-B705-A5CDA4A2116E}" type="parTrans" cxnId="{C4533F22-9759-4CAE-96DD-2357ED79068D}">
      <dgm:prSet/>
      <dgm:spPr/>
      <dgm:t>
        <a:bodyPr/>
        <a:lstStyle/>
        <a:p>
          <a:endParaRPr lang="en-US"/>
        </a:p>
      </dgm:t>
    </dgm:pt>
    <dgm:pt modelId="{E28DF96A-CB1F-43AE-91BD-5FF49C926422}" type="sibTrans" cxnId="{C4533F22-9759-4CAE-96DD-2357ED79068D}">
      <dgm:prSet/>
      <dgm:spPr/>
      <dgm:t>
        <a:bodyPr/>
        <a:lstStyle/>
        <a:p>
          <a:endParaRPr lang="en-US"/>
        </a:p>
      </dgm:t>
    </dgm:pt>
    <dgm:pt modelId="{6DE634B1-75DD-4CED-ACBA-06411692B52F}">
      <dgm:prSet/>
      <dgm:spPr/>
      <dgm:t>
        <a:bodyPr/>
        <a:lstStyle/>
        <a:p>
          <a:r>
            <a:rPr lang="en-US"/>
            <a:t>Methods</a:t>
          </a:r>
        </a:p>
      </dgm:t>
    </dgm:pt>
    <dgm:pt modelId="{1E30F232-37C0-419C-A4AD-DB913A67A5A7}" type="parTrans" cxnId="{A8007254-3634-4613-8CAE-1B9586BF9517}">
      <dgm:prSet/>
      <dgm:spPr/>
      <dgm:t>
        <a:bodyPr/>
        <a:lstStyle/>
        <a:p>
          <a:endParaRPr lang="en-US"/>
        </a:p>
      </dgm:t>
    </dgm:pt>
    <dgm:pt modelId="{B4D3D210-3B98-4DE2-B0CF-B419739E56CE}" type="sibTrans" cxnId="{A8007254-3634-4613-8CAE-1B9586BF9517}">
      <dgm:prSet/>
      <dgm:spPr/>
      <dgm:t>
        <a:bodyPr/>
        <a:lstStyle/>
        <a:p>
          <a:endParaRPr lang="en-US"/>
        </a:p>
      </dgm:t>
    </dgm:pt>
    <dgm:pt modelId="{4803EE74-1478-431B-8AE3-45B1B02B5249}">
      <dgm:prSet/>
      <dgm:spPr/>
      <dgm:t>
        <a:bodyPr/>
        <a:lstStyle/>
        <a:p>
          <a:r>
            <a:rPr lang="en-US"/>
            <a:t>public void setMaxAge(int expiry)</a:t>
          </a:r>
        </a:p>
      </dgm:t>
    </dgm:pt>
    <dgm:pt modelId="{31BE9076-F349-436F-94A9-80DDDA2711CD}" type="parTrans" cxnId="{DD7ED0B9-49F0-4EB1-B172-8CB9E38C919C}">
      <dgm:prSet/>
      <dgm:spPr/>
      <dgm:t>
        <a:bodyPr/>
        <a:lstStyle/>
        <a:p>
          <a:endParaRPr lang="en-US"/>
        </a:p>
      </dgm:t>
    </dgm:pt>
    <dgm:pt modelId="{81782992-9999-4545-B115-112CDAC0E71F}" type="sibTrans" cxnId="{DD7ED0B9-49F0-4EB1-B172-8CB9E38C919C}">
      <dgm:prSet/>
      <dgm:spPr/>
      <dgm:t>
        <a:bodyPr/>
        <a:lstStyle/>
        <a:p>
          <a:endParaRPr lang="en-US"/>
        </a:p>
      </dgm:t>
    </dgm:pt>
    <dgm:pt modelId="{044C36E1-2476-4978-8DA0-2F3EC4D8A408}">
      <dgm:prSet/>
      <dgm:spPr/>
      <dgm:t>
        <a:bodyPr/>
        <a:lstStyle/>
        <a:p>
          <a:r>
            <a:rPr lang="en-US"/>
            <a:t>public void setValue(String newValue)</a:t>
          </a:r>
        </a:p>
      </dgm:t>
    </dgm:pt>
    <dgm:pt modelId="{4B129ABD-E62A-4BE7-9B5B-07D8688B12F3}" type="parTrans" cxnId="{7E262F55-1348-4191-97FB-E7E3A493517F}">
      <dgm:prSet/>
      <dgm:spPr/>
      <dgm:t>
        <a:bodyPr/>
        <a:lstStyle/>
        <a:p>
          <a:endParaRPr lang="en-US"/>
        </a:p>
      </dgm:t>
    </dgm:pt>
    <dgm:pt modelId="{1F7CBC56-2707-4AB3-9291-0FA3CB6D1585}" type="sibTrans" cxnId="{7E262F55-1348-4191-97FB-E7E3A493517F}">
      <dgm:prSet/>
      <dgm:spPr/>
      <dgm:t>
        <a:bodyPr/>
        <a:lstStyle/>
        <a:p>
          <a:endParaRPr lang="en-US"/>
        </a:p>
      </dgm:t>
    </dgm:pt>
    <dgm:pt modelId="{A6F2D092-B872-470C-B413-081C57D88E21}">
      <dgm:prSet/>
      <dgm:spPr/>
      <dgm:t>
        <a:bodyPr/>
        <a:lstStyle/>
        <a:p>
          <a:r>
            <a:rPr lang="en-US"/>
            <a:t>Can be added to the response by using </a:t>
          </a:r>
        </a:p>
      </dgm:t>
    </dgm:pt>
    <dgm:pt modelId="{2764C267-EBB3-44C3-907C-B78AEC59CC4D}" type="parTrans" cxnId="{B9953B80-E42B-42C6-9256-4B3ECDE8355B}">
      <dgm:prSet/>
      <dgm:spPr/>
      <dgm:t>
        <a:bodyPr/>
        <a:lstStyle/>
        <a:p>
          <a:endParaRPr lang="en-US"/>
        </a:p>
      </dgm:t>
    </dgm:pt>
    <dgm:pt modelId="{7A2D4683-4C3C-4918-8F90-EE7636305F7D}" type="sibTrans" cxnId="{B9953B80-E42B-42C6-9256-4B3ECDE8355B}">
      <dgm:prSet/>
      <dgm:spPr/>
      <dgm:t>
        <a:bodyPr/>
        <a:lstStyle/>
        <a:p>
          <a:endParaRPr lang="en-US"/>
        </a:p>
      </dgm:t>
    </dgm:pt>
    <dgm:pt modelId="{1803ED5D-CFA7-45CB-8093-48D4A52A4F5B}">
      <dgm:prSet/>
      <dgm:spPr/>
      <dgm:t>
        <a:bodyPr/>
        <a:lstStyle/>
        <a:p>
          <a:r>
            <a:rPr lang="en-US"/>
            <a:t>void addCookie(Cookie cookie) of HttpServletResponse</a:t>
          </a:r>
        </a:p>
      </dgm:t>
    </dgm:pt>
    <dgm:pt modelId="{C8E33D5C-2DDC-4718-8DFE-3AC09D105983}" type="parTrans" cxnId="{278803A8-3AA5-4BDB-A82E-AE2C9245D0D9}">
      <dgm:prSet/>
      <dgm:spPr/>
      <dgm:t>
        <a:bodyPr/>
        <a:lstStyle/>
        <a:p>
          <a:endParaRPr lang="en-US"/>
        </a:p>
      </dgm:t>
    </dgm:pt>
    <dgm:pt modelId="{44C5A0E3-CDC9-429D-A54D-A603EC4D0D3B}" type="sibTrans" cxnId="{278803A8-3AA5-4BDB-A82E-AE2C9245D0D9}">
      <dgm:prSet/>
      <dgm:spPr/>
      <dgm:t>
        <a:bodyPr/>
        <a:lstStyle/>
        <a:p>
          <a:endParaRPr lang="en-US"/>
        </a:p>
      </dgm:t>
    </dgm:pt>
    <dgm:pt modelId="{087E003F-5D84-4011-9FFD-D647B27410E4}">
      <dgm:prSet/>
      <dgm:spPr/>
      <dgm:t>
        <a:bodyPr/>
        <a:lstStyle/>
        <a:p>
          <a:r>
            <a:rPr lang="en-US"/>
            <a:t>Can be obtained from the request by using</a:t>
          </a:r>
        </a:p>
      </dgm:t>
    </dgm:pt>
    <dgm:pt modelId="{D016C787-1251-4278-9649-CC24FAED9BAC}" type="parTrans" cxnId="{6BC13030-5F90-405A-A4DD-9400809673CF}">
      <dgm:prSet/>
      <dgm:spPr/>
      <dgm:t>
        <a:bodyPr/>
        <a:lstStyle/>
        <a:p>
          <a:endParaRPr lang="en-US"/>
        </a:p>
      </dgm:t>
    </dgm:pt>
    <dgm:pt modelId="{8B0DFD6F-F6B0-4811-B1CD-CEA86E82BBBD}" type="sibTrans" cxnId="{6BC13030-5F90-405A-A4DD-9400809673CF}">
      <dgm:prSet/>
      <dgm:spPr/>
      <dgm:t>
        <a:bodyPr/>
        <a:lstStyle/>
        <a:p>
          <a:endParaRPr lang="en-US"/>
        </a:p>
      </dgm:t>
    </dgm:pt>
    <dgm:pt modelId="{41CE8B1A-7D70-474C-B1E5-3E83A3900F4A}">
      <dgm:prSet/>
      <dgm:spPr/>
      <dgm:t>
        <a:bodyPr/>
        <a:lstStyle/>
        <a:p>
          <a:r>
            <a:rPr lang="en-US"/>
            <a:t>Cookie[] getCookies() method of the HttpServletRequest</a:t>
          </a:r>
        </a:p>
      </dgm:t>
    </dgm:pt>
    <dgm:pt modelId="{A9C156F8-3227-473B-808B-1F88C971A280}" type="parTrans" cxnId="{660F6FCB-D48B-4D0D-BD44-82CE050B8981}">
      <dgm:prSet/>
      <dgm:spPr/>
      <dgm:t>
        <a:bodyPr/>
        <a:lstStyle/>
        <a:p>
          <a:endParaRPr lang="en-US"/>
        </a:p>
      </dgm:t>
    </dgm:pt>
    <dgm:pt modelId="{FCCB3EDB-B133-4319-BA26-0CCF5ABD9D46}" type="sibTrans" cxnId="{660F6FCB-D48B-4D0D-BD44-82CE050B8981}">
      <dgm:prSet/>
      <dgm:spPr/>
      <dgm:t>
        <a:bodyPr/>
        <a:lstStyle/>
        <a:p>
          <a:endParaRPr lang="en-US"/>
        </a:p>
      </dgm:t>
    </dgm:pt>
    <dgm:pt modelId="{94FAC6D4-2449-4214-8253-2E2326C08384}" type="pres">
      <dgm:prSet presAssocID="{E98CA28D-0FDB-4B8A-8C04-4AFAA43CEB51}" presName="linear" presStyleCnt="0">
        <dgm:presLayoutVars>
          <dgm:animLvl val="lvl"/>
          <dgm:resizeHandles val="exact"/>
        </dgm:presLayoutVars>
      </dgm:prSet>
      <dgm:spPr/>
    </dgm:pt>
    <dgm:pt modelId="{9CC33528-40E3-45E4-8205-ECEC3B4DFF75}" type="pres">
      <dgm:prSet presAssocID="{B1B7D3D9-0F97-4140-8DDE-06D03E1DD3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F4800B1-C02D-4155-BC76-204ACFD5ECF4}" type="pres">
      <dgm:prSet presAssocID="{B1B7D3D9-0F97-4140-8DDE-06D03E1DD3ED}" presName="childText" presStyleLbl="revTx" presStyleIdx="0" presStyleCnt="4">
        <dgm:presLayoutVars>
          <dgm:bulletEnabled val="1"/>
        </dgm:presLayoutVars>
      </dgm:prSet>
      <dgm:spPr/>
    </dgm:pt>
    <dgm:pt modelId="{2CD00F2C-7425-4DC9-B49C-16B55B05C68C}" type="pres">
      <dgm:prSet presAssocID="{6DE634B1-75DD-4CED-ACBA-06411692B52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C8E4FF-9ECF-4D16-8407-495B0582A877}" type="pres">
      <dgm:prSet presAssocID="{6DE634B1-75DD-4CED-ACBA-06411692B52F}" presName="childText" presStyleLbl="revTx" presStyleIdx="1" presStyleCnt="4">
        <dgm:presLayoutVars>
          <dgm:bulletEnabled val="1"/>
        </dgm:presLayoutVars>
      </dgm:prSet>
      <dgm:spPr/>
    </dgm:pt>
    <dgm:pt modelId="{92A677AA-1C97-452D-9B43-11F0292BA802}" type="pres">
      <dgm:prSet presAssocID="{A6F2D092-B872-470C-B413-081C57D88E2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D7C140-8CDB-48CB-BF3D-28AB792C76B0}" type="pres">
      <dgm:prSet presAssocID="{A6F2D092-B872-470C-B413-081C57D88E21}" presName="childText" presStyleLbl="revTx" presStyleIdx="2" presStyleCnt="4">
        <dgm:presLayoutVars>
          <dgm:bulletEnabled val="1"/>
        </dgm:presLayoutVars>
      </dgm:prSet>
      <dgm:spPr/>
    </dgm:pt>
    <dgm:pt modelId="{03BF4AE2-1589-4850-8390-52CA118F6F65}" type="pres">
      <dgm:prSet presAssocID="{087E003F-5D84-4011-9FFD-D647B27410E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533E3A9-5AB3-4E74-A8EC-8CB97F8E218D}" type="pres">
      <dgm:prSet presAssocID="{087E003F-5D84-4011-9FFD-D647B27410E4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E57A905-75CD-4334-9B78-4331884A5DE7}" type="presOf" srcId="{A6F2D092-B872-470C-B413-081C57D88E21}" destId="{92A677AA-1C97-452D-9B43-11F0292BA802}" srcOrd="0" destOrd="0" presId="urn:microsoft.com/office/officeart/2005/8/layout/vList2"/>
    <dgm:cxn modelId="{C4533F22-9759-4CAE-96DD-2357ED79068D}" srcId="{B1B7D3D9-0F97-4140-8DDE-06D03E1DD3ED}" destId="{33434780-400E-4945-95D7-F8349BE1A3D4}" srcOrd="0" destOrd="0" parTransId="{901C8CFC-E4F0-4166-B705-A5CDA4A2116E}" sibTransId="{E28DF96A-CB1F-43AE-91BD-5FF49C926422}"/>
    <dgm:cxn modelId="{0AC99528-0F52-4052-9278-4CDF445238D7}" type="presOf" srcId="{33434780-400E-4945-95D7-F8349BE1A3D4}" destId="{1F4800B1-C02D-4155-BC76-204ACFD5ECF4}" srcOrd="0" destOrd="0" presId="urn:microsoft.com/office/officeart/2005/8/layout/vList2"/>
    <dgm:cxn modelId="{6BC13030-5F90-405A-A4DD-9400809673CF}" srcId="{E98CA28D-0FDB-4B8A-8C04-4AFAA43CEB51}" destId="{087E003F-5D84-4011-9FFD-D647B27410E4}" srcOrd="3" destOrd="0" parTransId="{D016C787-1251-4278-9649-CC24FAED9BAC}" sibTransId="{8B0DFD6F-F6B0-4811-B1CD-CEA86E82BBBD}"/>
    <dgm:cxn modelId="{7459FF6A-03E9-4B31-8479-AAA946F5F7F7}" type="presOf" srcId="{1803ED5D-CFA7-45CB-8093-48D4A52A4F5B}" destId="{96D7C140-8CDB-48CB-BF3D-28AB792C76B0}" srcOrd="0" destOrd="0" presId="urn:microsoft.com/office/officeart/2005/8/layout/vList2"/>
    <dgm:cxn modelId="{7E8FCC4F-1013-4E45-9A90-A3CA10A20671}" type="presOf" srcId="{087E003F-5D84-4011-9FFD-D647B27410E4}" destId="{03BF4AE2-1589-4850-8390-52CA118F6F65}" srcOrd="0" destOrd="0" presId="urn:microsoft.com/office/officeart/2005/8/layout/vList2"/>
    <dgm:cxn modelId="{A8007254-3634-4613-8CAE-1B9586BF9517}" srcId="{E98CA28D-0FDB-4B8A-8C04-4AFAA43CEB51}" destId="{6DE634B1-75DD-4CED-ACBA-06411692B52F}" srcOrd="1" destOrd="0" parTransId="{1E30F232-37C0-419C-A4AD-DB913A67A5A7}" sibTransId="{B4D3D210-3B98-4DE2-B0CF-B419739E56CE}"/>
    <dgm:cxn modelId="{7E262F55-1348-4191-97FB-E7E3A493517F}" srcId="{6DE634B1-75DD-4CED-ACBA-06411692B52F}" destId="{044C36E1-2476-4978-8DA0-2F3EC4D8A408}" srcOrd="1" destOrd="0" parTransId="{4B129ABD-E62A-4BE7-9B5B-07D8688B12F3}" sibTransId="{1F7CBC56-2707-4AB3-9291-0FA3CB6D1585}"/>
    <dgm:cxn modelId="{B9953B80-E42B-42C6-9256-4B3ECDE8355B}" srcId="{E98CA28D-0FDB-4B8A-8C04-4AFAA43CEB51}" destId="{A6F2D092-B872-470C-B413-081C57D88E21}" srcOrd="2" destOrd="0" parTransId="{2764C267-EBB3-44C3-907C-B78AEC59CC4D}" sibTransId="{7A2D4683-4C3C-4918-8F90-EE7636305F7D}"/>
    <dgm:cxn modelId="{B611DB81-7BA5-4BC5-9693-CB0474BF767D}" type="presOf" srcId="{044C36E1-2476-4978-8DA0-2F3EC4D8A408}" destId="{ECC8E4FF-9ECF-4D16-8407-495B0582A877}" srcOrd="0" destOrd="1" presId="urn:microsoft.com/office/officeart/2005/8/layout/vList2"/>
    <dgm:cxn modelId="{F76DF382-7AF4-47C3-B085-DC7EC2D60161}" type="presOf" srcId="{41CE8B1A-7D70-474C-B1E5-3E83A3900F4A}" destId="{9533E3A9-5AB3-4E74-A8EC-8CB97F8E218D}" srcOrd="0" destOrd="0" presId="urn:microsoft.com/office/officeart/2005/8/layout/vList2"/>
    <dgm:cxn modelId="{24C36A84-B3E1-423C-B276-42E506FF1E70}" type="presOf" srcId="{4803EE74-1478-431B-8AE3-45B1B02B5249}" destId="{ECC8E4FF-9ECF-4D16-8407-495B0582A877}" srcOrd="0" destOrd="0" presId="urn:microsoft.com/office/officeart/2005/8/layout/vList2"/>
    <dgm:cxn modelId="{278803A8-3AA5-4BDB-A82E-AE2C9245D0D9}" srcId="{A6F2D092-B872-470C-B413-081C57D88E21}" destId="{1803ED5D-CFA7-45CB-8093-48D4A52A4F5B}" srcOrd="0" destOrd="0" parTransId="{C8E33D5C-2DDC-4718-8DFE-3AC09D105983}" sibTransId="{44C5A0E3-CDC9-429D-A54D-A603EC4D0D3B}"/>
    <dgm:cxn modelId="{99773FB7-334A-4A7B-B727-79184306F5A5}" type="presOf" srcId="{B1B7D3D9-0F97-4140-8DDE-06D03E1DD3ED}" destId="{9CC33528-40E3-45E4-8205-ECEC3B4DFF75}" srcOrd="0" destOrd="0" presId="urn:microsoft.com/office/officeart/2005/8/layout/vList2"/>
    <dgm:cxn modelId="{DD7ED0B9-49F0-4EB1-B172-8CB9E38C919C}" srcId="{6DE634B1-75DD-4CED-ACBA-06411692B52F}" destId="{4803EE74-1478-431B-8AE3-45B1B02B5249}" srcOrd="0" destOrd="0" parTransId="{31BE9076-F349-436F-94A9-80DDDA2711CD}" sibTransId="{81782992-9999-4545-B115-112CDAC0E71F}"/>
    <dgm:cxn modelId="{BA11D7BD-571A-4A3B-BC74-324529CCCBB3}" type="presOf" srcId="{E98CA28D-0FDB-4B8A-8C04-4AFAA43CEB51}" destId="{94FAC6D4-2449-4214-8253-2E2326C08384}" srcOrd="0" destOrd="0" presId="urn:microsoft.com/office/officeart/2005/8/layout/vList2"/>
    <dgm:cxn modelId="{DF7E80C3-08CC-409F-9B5F-460AE936EB13}" type="presOf" srcId="{6DE634B1-75DD-4CED-ACBA-06411692B52F}" destId="{2CD00F2C-7425-4DC9-B49C-16B55B05C68C}" srcOrd="0" destOrd="0" presId="urn:microsoft.com/office/officeart/2005/8/layout/vList2"/>
    <dgm:cxn modelId="{660F6FCB-D48B-4D0D-BD44-82CE050B8981}" srcId="{087E003F-5D84-4011-9FFD-D647B27410E4}" destId="{41CE8B1A-7D70-474C-B1E5-3E83A3900F4A}" srcOrd="0" destOrd="0" parTransId="{A9C156F8-3227-473B-808B-1F88C971A280}" sibTransId="{FCCB3EDB-B133-4319-BA26-0CCF5ABD9D46}"/>
    <dgm:cxn modelId="{68EBBFFD-A1AB-4C74-AC7A-62AFA5F1616B}" srcId="{E98CA28D-0FDB-4B8A-8C04-4AFAA43CEB51}" destId="{B1B7D3D9-0F97-4140-8DDE-06D03E1DD3ED}" srcOrd="0" destOrd="0" parTransId="{6314A857-D6E7-4F55-B57B-7C5BB6EF0AF2}" sibTransId="{539A3445-38C3-4894-AA3D-DB27EC725DE7}"/>
    <dgm:cxn modelId="{33DF44E9-DA8E-45B2-9500-03C770E2C284}" type="presParOf" srcId="{94FAC6D4-2449-4214-8253-2E2326C08384}" destId="{9CC33528-40E3-45E4-8205-ECEC3B4DFF75}" srcOrd="0" destOrd="0" presId="urn:microsoft.com/office/officeart/2005/8/layout/vList2"/>
    <dgm:cxn modelId="{19032E74-59B9-4E39-8347-3628BCC4FEB1}" type="presParOf" srcId="{94FAC6D4-2449-4214-8253-2E2326C08384}" destId="{1F4800B1-C02D-4155-BC76-204ACFD5ECF4}" srcOrd="1" destOrd="0" presId="urn:microsoft.com/office/officeart/2005/8/layout/vList2"/>
    <dgm:cxn modelId="{F9632B29-007B-4D36-BD89-E02B40322667}" type="presParOf" srcId="{94FAC6D4-2449-4214-8253-2E2326C08384}" destId="{2CD00F2C-7425-4DC9-B49C-16B55B05C68C}" srcOrd="2" destOrd="0" presId="urn:microsoft.com/office/officeart/2005/8/layout/vList2"/>
    <dgm:cxn modelId="{06EF0430-E51C-4985-A16C-4B5E59B68770}" type="presParOf" srcId="{94FAC6D4-2449-4214-8253-2E2326C08384}" destId="{ECC8E4FF-9ECF-4D16-8407-495B0582A877}" srcOrd="3" destOrd="0" presId="urn:microsoft.com/office/officeart/2005/8/layout/vList2"/>
    <dgm:cxn modelId="{584F90E0-396B-4BDA-9319-54E582D4AE30}" type="presParOf" srcId="{94FAC6D4-2449-4214-8253-2E2326C08384}" destId="{92A677AA-1C97-452D-9B43-11F0292BA802}" srcOrd="4" destOrd="0" presId="urn:microsoft.com/office/officeart/2005/8/layout/vList2"/>
    <dgm:cxn modelId="{F426DDE9-646B-4470-A2E7-8AA2B90C446A}" type="presParOf" srcId="{94FAC6D4-2449-4214-8253-2E2326C08384}" destId="{96D7C140-8CDB-48CB-BF3D-28AB792C76B0}" srcOrd="5" destOrd="0" presId="urn:microsoft.com/office/officeart/2005/8/layout/vList2"/>
    <dgm:cxn modelId="{99718ACF-A492-4772-9CD8-26716EFA871D}" type="presParOf" srcId="{94FAC6D4-2449-4214-8253-2E2326C08384}" destId="{03BF4AE2-1589-4850-8390-52CA118F6F65}" srcOrd="6" destOrd="0" presId="urn:microsoft.com/office/officeart/2005/8/layout/vList2"/>
    <dgm:cxn modelId="{82A1EB9A-9D7A-4211-AF58-B530FBF0A942}" type="presParOf" srcId="{94FAC6D4-2449-4214-8253-2E2326C08384}" destId="{9533E3A9-5AB3-4E74-A8EC-8CB97F8E218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BA84F5C-6522-4068-A46C-DD54A90D7D6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DB81BF4-2A4D-4069-B40C-C77F38F02BAE}">
      <dgm:prSet/>
      <dgm:spPr/>
      <dgm:t>
        <a:bodyPr/>
        <a:lstStyle/>
        <a:p>
          <a:r>
            <a:rPr lang="en-US"/>
            <a:t>Create a servletclass</a:t>
          </a:r>
        </a:p>
      </dgm:t>
    </dgm:pt>
    <dgm:pt modelId="{FC558244-5E83-472E-97FE-0A021046E512}" type="parTrans" cxnId="{DDC37C6C-C2F8-40FE-8843-446A9C74326D}">
      <dgm:prSet/>
      <dgm:spPr/>
      <dgm:t>
        <a:bodyPr/>
        <a:lstStyle/>
        <a:p>
          <a:endParaRPr lang="en-US"/>
        </a:p>
      </dgm:t>
    </dgm:pt>
    <dgm:pt modelId="{44B361A8-2E4D-48AC-8608-8D998C691149}" type="sibTrans" cxnId="{DDC37C6C-C2F8-40FE-8843-446A9C74326D}">
      <dgm:prSet/>
      <dgm:spPr/>
      <dgm:t>
        <a:bodyPr/>
        <a:lstStyle/>
        <a:p>
          <a:endParaRPr lang="en-US"/>
        </a:p>
      </dgm:t>
    </dgm:pt>
    <dgm:pt modelId="{FEBE5593-BF6B-4131-BC89-7439F7C322B9}">
      <dgm:prSet/>
      <dgm:spPr/>
      <dgm:t>
        <a:bodyPr/>
        <a:lstStyle/>
        <a:p>
          <a:r>
            <a:rPr lang="en-US"/>
            <a:t>extend HttpServlet</a:t>
          </a:r>
        </a:p>
      </dgm:t>
    </dgm:pt>
    <dgm:pt modelId="{04241955-EC37-42AC-9D6E-DA2A1BBFE203}" type="parTrans" cxnId="{B8C640D1-7E17-45E9-85EA-AEA149CDC5B7}">
      <dgm:prSet/>
      <dgm:spPr/>
      <dgm:t>
        <a:bodyPr/>
        <a:lstStyle/>
        <a:p>
          <a:endParaRPr lang="en-US"/>
        </a:p>
      </dgm:t>
    </dgm:pt>
    <dgm:pt modelId="{27C611BB-1F14-4E37-890B-E421D8090752}" type="sibTrans" cxnId="{B8C640D1-7E17-45E9-85EA-AEA149CDC5B7}">
      <dgm:prSet/>
      <dgm:spPr/>
      <dgm:t>
        <a:bodyPr/>
        <a:lstStyle/>
        <a:p>
          <a:endParaRPr lang="en-US"/>
        </a:p>
      </dgm:t>
    </dgm:pt>
    <dgm:pt modelId="{3F50BDD5-C9A9-49D4-A898-F3E034834A1A}">
      <dgm:prSet/>
      <dgm:spPr/>
      <dgm:t>
        <a:bodyPr/>
        <a:lstStyle/>
        <a:p>
          <a:r>
            <a:rPr lang="en-US"/>
            <a:t>Implement the doGet() or doPost() method</a:t>
          </a:r>
        </a:p>
      </dgm:t>
    </dgm:pt>
    <dgm:pt modelId="{1D4E93CA-DDE2-4BD0-AA46-92C2C014B3C8}" type="parTrans" cxnId="{AF8EA6FB-EBCC-4C43-A31D-49DBE83841FD}">
      <dgm:prSet/>
      <dgm:spPr/>
      <dgm:t>
        <a:bodyPr/>
        <a:lstStyle/>
        <a:p>
          <a:endParaRPr lang="en-US"/>
        </a:p>
      </dgm:t>
    </dgm:pt>
    <dgm:pt modelId="{1DE4BE8C-A73F-4CAE-BE3D-93F502EB0422}" type="sibTrans" cxnId="{AF8EA6FB-EBCC-4C43-A31D-49DBE83841FD}">
      <dgm:prSet/>
      <dgm:spPr/>
      <dgm:t>
        <a:bodyPr/>
        <a:lstStyle/>
        <a:p>
          <a:endParaRPr lang="en-US"/>
        </a:p>
      </dgm:t>
    </dgm:pt>
    <dgm:pt modelId="{0F8BBE36-46BE-4183-85D8-EE4A681D710D}">
      <dgm:prSet/>
      <dgm:spPr/>
      <dgm:t>
        <a:bodyPr/>
        <a:lstStyle/>
        <a:p>
          <a:r>
            <a:rPr lang="en-US"/>
            <a:t>Both methods accept two parameters</a:t>
          </a:r>
        </a:p>
      </dgm:t>
    </dgm:pt>
    <dgm:pt modelId="{6E6814AD-7E45-4A9E-88ED-DC8FD9E8B923}" type="parTrans" cxnId="{D5AC31EF-6FF5-4267-91E8-43FFF62456F1}">
      <dgm:prSet/>
      <dgm:spPr/>
      <dgm:t>
        <a:bodyPr/>
        <a:lstStyle/>
        <a:p>
          <a:endParaRPr lang="en-US"/>
        </a:p>
      </dgm:t>
    </dgm:pt>
    <dgm:pt modelId="{D7D6459D-870F-48D8-A7B6-C4B686ED297D}" type="sibTrans" cxnId="{D5AC31EF-6FF5-4267-91E8-43FFF62456F1}">
      <dgm:prSet/>
      <dgm:spPr/>
      <dgm:t>
        <a:bodyPr/>
        <a:lstStyle/>
        <a:p>
          <a:endParaRPr lang="en-US"/>
        </a:p>
      </dgm:t>
    </dgm:pt>
    <dgm:pt modelId="{6AE31A75-FA36-4B94-995B-2F2373642FE8}">
      <dgm:prSet/>
      <dgm:spPr/>
      <dgm:t>
        <a:bodyPr/>
        <a:lstStyle/>
        <a:p>
          <a:r>
            <a:rPr lang="en-US"/>
            <a:t>HttpServletRequest</a:t>
          </a:r>
        </a:p>
      </dgm:t>
    </dgm:pt>
    <dgm:pt modelId="{95FB34DF-E15C-42B4-8EDA-7E0C05B70D83}" type="parTrans" cxnId="{B7C4106B-D7C3-442B-958A-302F9EE98259}">
      <dgm:prSet/>
      <dgm:spPr/>
      <dgm:t>
        <a:bodyPr/>
        <a:lstStyle/>
        <a:p>
          <a:endParaRPr lang="en-US"/>
        </a:p>
      </dgm:t>
    </dgm:pt>
    <dgm:pt modelId="{2D416F03-CE87-4B35-B956-DA0228E15D3A}" type="sibTrans" cxnId="{B7C4106B-D7C3-442B-958A-302F9EE98259}">
      <dgm:prSet/>
      <dgm:spPr/>
      <dgm:t>
        <a:bodyPr/>
        <a:lstStyle/>
        <a:p>
          <a:endParaRPr lang="en-US"/>
        </a:p>
      </dgm:t>
    </dgm:pt>
    <dgm:pt modelId="{1E79DA5F-2A53-4DD8-8B9B-FB2DE6B7911F}">
      <dgm:prSet/>
      <dgm:spPr/>
      <dgm:t>
        <a:bodyPr/>
        <a:lstStyle/>
        <a:p>
          <a:r>
            <a:rPr lang="en-US"/>
            <a:t>HttpServletResponse</a:t>
          </a:r>
        </a:p>
      </dgm:t>
    </dgm:pt>
    <dgm:pt modelId="{7FB79E94-1C72-4740-A89F-5EA04C8D4BB1}" type="parTrans" cxnId="{9E026D0D-97C8-4BA4-B362-3AD50F9E141A}">
      <dgm:prSet/>
      <dgm:spPr/>
      <dgm:t>
        <a:bodyPr/>
        <a:lstStyle/>
        <a:p>
          <a:endParaRPr lang="en-US"/>
        </a:p>
      </dgm:t>
    </dgm:pt>
    <dgm:pt modelId="{441E4A88-97E2-450E-9545-DDF4598F6B5C}" type="sibTrans" cxnId="{9E026D0D-97C8-4BA4-B362-3AD50F9E141A}">
      <dgm:prSet/>
      <dgm:spPr/>
      <dgm:t>
        <a:bodyPr/>
        <a:lstStyle/>
        <a:p>
          <a:endParaRPr lang="en-US"/>
        </a:p>
      </dgm:t>
    </dgm:pt>
    <dgm:pt modelId="{908B94C9-A825-45C0-A014-557E1FD5D0CF}">
      <dgm:prSet/>
      <dgm:spPr/>
      <dgm:t>
        <a:bodyPr/>
        <a:lstStyle/>
        <a:p>
          <a:r>
            <a:rPr lang="en-US"/>
            <a:t>Obtain parameters from HttpServletRequest Interface using</a:t>
          </a:r>
        </a:p>
      </dgm:t>
    </dgm:pt>
    <dgm:pt modelId="{AF30090C-5F13-4CF8-BAFD-5B4C7C375AF1}" type="parTrans" cxnId="{71F65431-41C8-40E8-8734-EC167CD0888E}">
      <dgm:prSet/>
      <dgm:spPr/>
      <dgm:t>
        <a:bodyPr/>
        <a:lstStyle/>
        <a:p>
          <a:endParaRPr lang="en-US"/>
        </a:p>
      </dgm:t>
    </dgm:pt>
    <dgm:pt modelId="{8E72D091-8404-4188-AE55-A1ED41CC3EE1}" type="sibTrans" cxnId="{71F65431-41C8-40E8-8734-EC167CD0888E}">
      <dgm:prSet/>
      <dgm:spPr/>
      <dgm:t>
        <a:bodyPr/>
        <a:lstStyle/>
        <a:p>
          <a:endParaRPr lang="en-US"/>
        </a:p>
      </dgm:t>
    </dgm:pt>
    <dgm:pt modelId="{6BDBD76D-6C31-445D-A5E4-37D41629A3C0}">
      <dgm:prSet/>
      <dgm:spPr/>
      <dgm:t>
        <a:bodyPr/>
        <a:lstStyle/>
        <a:p>
          <a:r>
            <a:rPr lang="en-US"/>
            <a:t>getParameter(String name)</a:t>
          </a:r>
        </a:p>
      </dgm:t>
    </dgm:pt>
    <dgm:pt modelId="{7D899E3A-CF08-4D7A-A497-29DA60E1BD44}" type="parTrans" cxnId="{251DC105-A85D-4B11-A591-031568FD52F7}">
      <dgm:prSet/>
      <dgm:spPr/>
      <dgm:t>
        <a:bodyPr/>
        <a:lstStyle/>
        <a:p>
          <a:endParaRPr lang="en-US"/>
        </a:p>
      </dgm:t>
    </dgm:pt>
    <dgm:pt modelId="{080C37B2-3CB6-4A1F-BB0B-ED99FB73ABC1}" type="sibTrans" cxnId="{251DC105-A85D-4B11-A591-031568FD52F7}">
      <dgm:prSet/>
      <dgm:spPr/>
      <dgm:t>
        <a:bodyPr/>
        <a:lstStyle/>
        <a:p>
          <a:endParaRPr lang="en-US"/>
        </a:p>
      </dgm:t>
    </dgm:pt>
    <dgm:pt modelId="{A506F965-160B-495A-A241-D7F59BD8471B}">
      <dgm:prSet/>
      <dgm:spPr/>
      <dgm:t>
        <a:bodyPr/>
        <a:lstStyle/>
        <a:p>
          <a:r>
            <a:rPr lang="en-US"/>
            <a:t>Obtain the writer from the response object</a:t>
          </a:r>
        </a:p>
      </dgm:t>
    </dgm:pt>
    <dgm:pt modelId="{2EC59A5D-C57C-4932-9FC9-4A1C5A123F50}" type="parTrans" cxnId="{C6AE2BD1-BCB2-40E7-AB53-6C341E7132BA}">
      <dgm:prSet/>
      <dgm:spPr/>
      <dgm:t>
        <a:bodyPr/>
        <a:lstStyle/>
        <a:p>
          <a:endParaRPr lang="en-US"/>
        </a:p>
      </dgm:t>
    </dgm:pt>
    <dgm:pt modelId="{0CC9A512-E7FF-4414-9B72-93C937B27B93}" type="sibTrans" cxnId="{C6AE2BD1-BCB2-40E7-AB53-6C341E7132BA}">
      <dgm:prSet/>
      <dgm:spPr/>
      <dgm:t>
        <a:bodyPr/>
        <a:lstStyle/>
        <a:p>
          <a:endParaRPr lang="en-US"/>
        </a:p>
      </dgm:t>
    </dgm:pt>
    <dgm:pt modelId="{7AB19A0C-6E58-4F7B-BF45-9DE0AE66C8A7}">
      <dgm:prSet/>
      <dgm:spPr/>
      <dgm:t>
        <a:bodyPr/>
        <a:lstStyle/>
        <a:p>
          <a:r>
            <a:rPr lang="en-US"/>
            <a:t>Process input data and generate output (in html form) and write to the writer</a:t>
          </a:r>
        </a:p>
      </dgm:t>
    </dgm:pt>
    <dgm:pt modelId="{86549E3E-7C80-4742-8140-870D11B67BFA}" type="parTrans" cxnId="{C0E8B013-4729-42B4-A722-11840E12B5DF}">
      <dgm:prSet/>
      <dgm:spPr/>
      <dgm:t>
        <a:bodyPr/>
        <a:lstStyle/>
        <a:p>
          <a:endParaRPr lang="en-US"/>
        </a:p>
      </dgm:t>
    </dgm:pt>
    <dgm:pt modelId="{F4C1BAC7-2160-46E1-B05D-E18D0AF02C9B}" type="sibTrans" cxnId="{C0E8B013-4729-42B4-A722-11840E12B5DF}">
      <dgm:prSet/>
      <dgm:spPr/>
      <dgm:t>
        <a:bodyPr/>
        <a:lstStyle/>
        <a:p>
          <a:endParaRPr lang="en-US"/>
        </a:p>
      </dgm:t>
    </dgm:pt>
    <dgm:pt modelId="{85DC54C8-FE4E-47E4-AA23-EF5E788412EE}">
      <dgm:prSet/>
      <dgm:spPr/>
      <dgm:t>
        <a:bodyPr/>
        <a:lstStyle/>
        <a:p>
          <a:r>
            <a:rPr lang="en-US"/>
            <a:t>Close the writer</a:t>
          </a:r>
        </a:p>
      </dgm:t>
    </dgm:pt>
    <dgm:pt modelId="{DC1D472E-3076-4CC6-A594-19C5422E308F}" type="parTrans" cxnId="{12F336EC-DB64-4A88-A217-C748EBF32658}">
      <dgm:prSet/>
      <dgm:spPr/>
      <dgm:t>
        <a:bodyPr/>
        <a:lstStyle/>
        <a:p>
          <a:endParaRPr lang="en-US"/>
        </a:p>
      </dgm:t>
    </dgm:pt>
    <dgm:pt modelId="{E3748D3B-85E4-4BE5-B3A0-00C5E4EA4780}" type="sibTrans" cxnId="{12F336EC-DB64-4A88-A217-C748EBF32658}">
      <dgm:prSet/>
      <dgm:spPr/>
      <dgm:t>
        <a:bodyPr/>
        <a:lstStyle/>
        <a:p>
          <a:endParaRPr lang="en-US"/>
        </a:p>
      </dgm:t>
    </dgm:pt>
    <dgm:pt modelId="{DDCEA194-D238-4316-A2BF-D29CD02597D8}" type="pres">
      <dgm:prSet presAssocID="{ABA84F5C-6522-4068-A46C-DD54A90D7D66}" presName="linear" presStyleCnt="0">
        <dgm:presLayoutVars>
          <dgm:animLvl val="lvl"/>
          <dgm:resizeHandles val="exact"/>
        </dgm:presLayoutVars>
      </dgm:prSet>
      <dgm:spPr/>
    </dgm:pt>
    <dgm:pt modelId="{9B9AF036-30DB-4B7E-BB0C-4E0DF3DC6C75}" type="pres">
      <dgm:prSet presAssocID="{0DB81BF4-2A4D-4069-B40C-C77F38F02BA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7AF776C-65DC-4334-AD30-68AE306B04C8}" type="pres">
      <dgm:prSet presAssocID="{0DB81BF4-2A4D-4069-B40C-C77F38F02BAE}" presName="childText" presStyleLbl="revTx" presStyleIdx="0" presStyleCnt="2">
        <dgm:presLayoutVars>
          <dgm:bulletEnabled val="1"/>
        </dgm:presLayoutVars>
      </dgm:prSet>
      <dgm:spPr/>
    </dgm:pt>
    <dgm:pt modelId="{CD54591C-7B40-46B3-9006-2A0D840EFF4D}" type="pres">
      <dgm:prSet presAssocID="{3F50BDD5-C9A9-49D4-A898-F3E034834A1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8AE633E-306C-4858-AA56-FF82BB78DFDD}" type="pres">
      <dgm:prSet presAssocID="{3F50BDD5-C9A9-49D4-A898-F3E034834A1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CB2E304-F9BB-4B9B-BA83-060FA6FE4107}" type="presOf" srcId="{85DC54C8-FE4E-47E4-AA23-EF5E788412EE}" destId="{B8AE633E-306C-4858-AA56-FF82BB78DFDD}" srcOrd="0" destOrd="7" presId="urn:microsoft.com/office/officeart/2005/8/layout/vList2"/>
    <dgm:cxn modelId="{251DC105-A85D-4B11-A591-031568FD52F7}" srcId="{908B94C9-A825-45C0-A014-557E1FD5D0CF}" destId="{6BDBD76D-6C31-445D-A5E4-37D41629A3C0}" srcOrd="0" destOrd="0" parTransId="{7D899E3A-CF08-4D7A-A497-29DA60E1BD44}" sibTransId="{080C37B2-3CB6-4A1F-BB0B-ED99FB73ABC1}"/>
    <dgm:cxn modelId="{9E026D0D-97C8-4BA4-B362-3AD50F9E141A}" srcId="{0F8BBE36-46BE-4183-85D8-EE4A681D710D}" destId="{1E79DA5F-2A53-4DD8-8B9B-FB2DE6B7911F}" srcOrd="1" destOrd="0" parTransId="{7FB79E94-1C72-4740-A89F-5EA04C8D4BB1}" sibTransId="{441E4A88-97E2-450E-9545-DDF4598F6B5C}"/>
    <dgm:cxn modelId="{C0E8B013-4729-42B4-A722-11840E12B5DF}" srcId="{3F50BDD5-C9A9-49D4-A898-F3E034834A1A}" destId="{7AB19A0C-6E58-4F7B-BF45-9DE0AE66C8A7}" srcOrd="3" destOrd="0" parTransId="{86549E3E-7C80-4742-8140-870D11B67BFA}" sibTransId="{F4C1BAC7-2160-46E1-B05D-E18D0AF02C9B}"/>
    <dgm:cxn modelId="{3D6F7519-C72E-46F4-AB4B-B715C68C929D}" type="presOf" srcId="{0F8BBE36-46BE-4183-85D8-EE4A681D710D}" destId="{B8AE633E-306C-4858-AA56-FF82BB78DFDD}" srcOrd="0" destOrd="0" presId="urn:microsoft.com/office/officeart/2005/8/layout/vList2"/>
    <dgm:cxn modelId="{7C650831-0C04-427A-8A18-A2625A025604}" type="presOf" srcId="{6BDBD76D-6C31-445D-A5E4-37D41629A3C0}" destId="{B8AE633E-306C-4858-AA56-FF82BB78DFDD}" srcOrd="0" destOrd="4" presId="urn:microsoft.com/office/officeart/2005/8/layout/vList2"/>
    <dgm:cxn modelId="{71F65431-41C8-40E8-8734-EC167CD0888E}" srcId="{3F50BDD5-C9A9-49D4-A898-F3E034834A1A}" destId="{908B94C9-A825-45C0-A014-557E1FD5D0CF}" srcOrd="1" destOrd="0" parTransId="{AF30090C-5F13-4CF8-BAFD-5B4C7C375AF1}" sibTransId="{8E72D091-8404-4188-AE55-A1ED41CC3EE1}"/>
    <dgm:cxn modelId="{9892B75B-C13E-4CE3-95C1-7932CE7C3465}" type="presOf" srcId="{1E79DA5F-2A53-4DD8-8B9B-FB2DE6B7911F}" destId="{B8AE633E-306C-4858-AA56-FF82BB78DFDD}" srcOrd="0" destOrd="2" presId="urn:microsoft.com/office/officeart/2005/8/layout/vList2"/>
    <dgm:cxn modelId="{B7C4106B-D7C3-442B-958A-302F9EE98259}" srcId="{0F8BBE36-46BE-4183-85D8-EE4A681D710D}" destId="{6AE31A75-FA36-4B94-995B-2F2373642FE8}" srcOrd="0" destOrd="0" parTransId="{95FB34DF-E15C-42B4-8EDA-7E0C05B70D83}" sibTransId="{2D416F03-CE87-4B35-B956-DA0228E15D3A}"/>
    <dgm:cxn modelId="{DDC37C6C-C2F8-40FE-8843-446A9C74326D}" srcId="{ABA84F5C-6522-4068-A46C-DD54A90D7D66}" destId="{0DB81BF4-2A4D-4069-B40C-C77F38F02BAE}" srcOrd="0" destOrd="0" parTransId="{FC558244-5E83-472E-97FE-0A021046E512}" sibTransId="{44B361A8-2E4D-48AC-8608-8D998C691149}"/>
    <dgm:cxn modelId="{CDC85853-228F-4EA7-8F5D-F902F9910E48}" type="presOf" srcId="{ABA84F5C-6522-4068-A46C-DD54A90D7D66}" destId="{DDCEA194-D238-4316-A2BF-D29CD02597D8}" srcOrd="0" destOrd="0" presId="urn:microsoft.com/office/officeart/2005/8/layout/vList2"/>
    <dgm:cxn modelId="{21CCB57D-852E-4D76-976F-7D66BA6F8EA1}" type="presOf" srcId="{7AB19A0C-6E58-4F7B-BF45-9DE0AE66C8A7}" destId="{B8AE633E-306C-4858-AA56-FF82BB78DFDD}" srcOrd="0" destOrd="6" presId="urn:microsoft.com/office/officeart/2005/8/layout/vList2"/>
    <dgm:cxn modelId="{F158F29C-A134-43A6-A1C0-ACD08D34C674}" type="presOf" srcId="{FEBE5593-BF6B-4131-BC89-7439F7C322B9}" destId="{67AF776C-65DC-4334-AD30-68AE306B04C8}" srcOrd="0" destOrd="0" presId="urn:microsoft.com/office/officeart/2005/8/layout/vList2"/>
    <dgm:cxn modelId="{9C8FEBBF-AA79-4122-ADFB-9917FD9D307D}" type="presOf" srcId="{908B94C9-A825-45C0-A014-557E1FD5D0CF}" destId="{B8AE633E-306C-4858-AA56-FF82BB78DFDD}" srcOrd="0" destOrd="3" presId="urn:microsoft.com/office/officeart/2005/8/layout/vList2"/>
    <dgm:cxn modelId="{969D05C8-F99B-463F-8BCB-5C0B4DE9FD87}" type="presOf" srcId="{3F50BDD5-C9A9-49D4-A898-F3E034834A1A}" destId="{CD54591C-7B40-46B3-9006-2A0D840EFF4D}" srcOrd="0" destOrd="0" presId="urn:microsoft.com/office/officeart/2005/8/layout/vList2"/>
    <dgm:cxn modelId="{60E6C0CE-234E-41F0-B03C-C8F8F6A7F30C}" type="presOf" srcId="{A506F965-160B-495A-A241-D7F59BD8471B}" destId="{B8AE633E-306C-4858-AA56-FF82BB78DFDD}" srcOrd="0" destOrd="5" presId="urn:microsoft.com/office/officeart/2005/8/layout/vList2"/>
    <dgm:cxn modelId="{C6AE2BD1-BCB2-40E7-AB53-6C341E7132BA}" srcId="{3F50BDD5-C9A9-49D4-A898-F3E034834A1A}" destId="{A506F965-160B-495A-A241-D7F59BD8471B}" srcOrd="2" destOrd="0" parTransId="{2EC59A5D-C57C-4932-9FC9-4A1C5A123F50}" sibTransId="{0CC9A512-E7FF-4414-9B72-93C937B27B93}"/>
    <dgm:cxn modelId="{B8C640D1-7E17-45E9-85EA-AEA149CDC5B7}" srcId="{0DB81BF4-2A4D-4069-B40C-C77F38F02BAE}" destId="{FEBE5593-BF6B-4131-BC89-7439F7C322B9}" srcOrd="0" destOrd="0" parTransId="{04241955-EC37-42AC-9D6E-DA2A1BBFE203}" sibTransId="{27C611BB-1F14-4E37-890B-E421D8090752}"/>
    <dgm:cxn modelId="{7DDC24E8-B730-4C45-94A7-048B3F9084C4}" type="presOf" srcId="{0DB81BF4-2A4D-4069-B40C-C77F38F02BAE}" destId="{9B9AF036-30DB-4B7E-BB0C-4E0DF3DC6C75}" srcOrd="0" destOrd="0" presId="urn:microsoft.com/office/officeart/2005/8/layout/vList2"/>
    <dgm:cxn modelId="{196A88EA-51C4-49B0-93A5-318EE1607A01}" type="presOf" srcId="{6AE31A75-FA36-4B94-995B-2F2373642FE8}" destId="{B8AE633E-306C-4858-AA56-FF82BB78DFDD}" srcOrd="0" destOrd="1" presId="urn:microsoft.com/office/officeart/2005/8/layout/vList2"/>
    <dgm:cxn modelId="{12F336EC-DB64-4A88-A217-C748EBF32658}" srcId="{3F50BDD5-C9A9-49D4-A898-F3E034834A1A}" destId="{85DC54C8-FE4E-47E4-AA23-EF5E788412EE}" srcOrd="4" destOrd="0" parTransId="{DC1D472E-3076-4CC6-A594-19C5422E308F}" sibTransId="{E3748D3B-85E4-4BE5-B3A0-00C5E4EA4780}"/>
    <dgm:cxn modelId="{D5AC31EF-6FF5-4267-91E8-43FFF62456F1}" srcId="{3F50BDD5-C9A9-49D4-A898-F3E034834A1A}" destId="{0F8BBE36-46BE-4183-85D8-EE4A681D710D}" srcOrd="0" destOrd="0" parTransId="{6E6814AD-7E45-4A9E-88ED-DC8FD9E8B923}" sibTransId="{D7D6459D-870F-48D8-A7B6-C4B686ED297D}"/>
    <dgm:cxn modelId="{AF8EA6FB-EBCC-4C43-A31D-49DBE83841FD}" srcId="{ABA84F5C-6522-4068-A46C-DD54A90D7D66}" destId="{3F50BDD5-C9A9-49D4-A898-F3E034834A1A}" srcOrd="1" destOrd="0" parTransId="{1D4E93CA-DDE2-4BD0-AA46-92C2C014B3C8}" sibTransId="{1DE4BE8C-A73F-4CAE-BE3D-93F502EB0422}"/>
    <dgm:cxn modelId="{CBCB37AC-E5E8-4D46-AFD6-189E4FE8107F}" type="presParOf" srcId="{DDCEA194-D238-4316-A2BF-D29CD02597D8}" destId="{9B9AF036-30DB-4B7E-BB0C-4E0DF3DC6C75}" srcOrd="0" destOrd="0" presId="urn:microsoft.com/office/officeart/2005/8/layout/vList2"/>
    <dgm:cxn modelId="{9C2A2D4A-7E7C-4178-B7BB-712BECCD21EC}" type="presParOf" srcId="{DDCEA194-D238-4316-A2BF-D29CD02597D8}" destId="{67AF776C-65DC-4334-AD30-68AE306B04C8}" srcOrd="1" destOrd="0" presId="urn:microsoft.com/office/officeart/2005/8/layout/vList2"/>
    <dgm:cxn modelId="{DE2B3E32-73F3-4494-8F2A-F3CF6C7D31A6}" type="presParOf" srcId="{DDCEA194-D238-4316-A2BF-D29CD02597D8}" destId="{CD54591C-7B40-46B3-9006-2A0D840EFF4D}" srcOrd="2" destOrd="0" presId="urn:microsoft.com/office/officeart/2005/8/layout/vList2"/>
    <dgm:cxn modelId="{E40F55F9-E267-4504-B0FB-1D4A050D2C6D}" type="presParOf" srcId="{DDCEA194-D238-4316-A2BF-D29CD02597D8}" destId="{B8AE633E-306C-4858-AA56-FF82BB78DFD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3BC7994-B54A-4A8F-A217-C8618EC7D32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1414AF-82F8-49F0-BC8E-A8F08EE3E47B}">
      <dgm:prSet/>
      <dgm:spPr/>
      <dgm:t>
        <a:bodyPr/>
        <a:lstStyle/>
        <a:p>
          <a:r>
            <a:rPr lang="en-US"/>
            <a:t>Compiling</a:t>
          </a:r>
        </a:p>
      </dgm:t>
    </dgm:pt>
    <dgm:pt modelId="{E70C0D96-CC51-48D8-BCC0-2915C22C93AD}" type="parTrans" cxnId="{C73B064A-B2E0-439A-A1F0-40A34A254A16}">
      <dgm:prSet/>
      <dgm:spPr/>
      <dgm:t>
        <a:bodyPr/>
        <a:lstStyle/>
        <a:p>
          <a:endParaRPr lang="en-US"/>
        </a:p>
      </dgm:t>
    </dgm:pt>
    <dgm:pt modelId="{5346DC3A-DAF0-4317-B9C8-8BBFFDBCC5AD}" type="sibTrans" cxnId="{C73B064A-B2E0-439A-A1F0-40A34A254A16}">
      <dgm:prSet/>
      <dgm:spPr/>
      <dgm:t>
        <a:bodyPr/>
        <a:lstStyle/>
        <a:p>
          <a:endParaRPr lang="en-US"/>
        </a:p>
      </dgm:t>
    </dgm:pt>
    <dgm:pt modelId="{FBDEBE7A-C02E-4522-B674-B3739BD5366C}">
      <dgm:prSet/>
      <dgm:spPr/>
      <dgm:t>
        <a:bodyPr/>
        <a:lstStyle/>
        <a:p>
          <a:r>
            <a:rPr lang="en-US"/>
            <a:t>Makefile contains all the scripts for compiling and deployment of the servlet</a:t>
          </a:r>
        </a:p>
      </dgm:t>
    </dgm:pt>
    <dgm:pt modelId="{7A7A705C-FA87-4A11-8126-7079A924CC81}" type="parTrans" cxnId="{7D5125DD-A7E7-49E0-A9E4-CD15F8A3CC17}">
      <dgm:prSet/>
      <dgm:spPr/>
      <dgm:t>
        <a:bodyPr/>
        <a:lstStyle/>
        <a:p>
          <a:endParaRPr lang="en-US"/>
        </a:p>
      </dgm:t>
    </dgm:pt>
    <dgm:pt modelId="{2FC81E5C-9A3C-4A41-B801-B9D861F493D2}" type="sibTrans" cxnId="{7D5125DD-A7E7-49E0-A9E4-CD15F8A3CC17}">
      <dgm:prSet/>
      <dgm:spPr/>
      <dgm:t>
        <a:bodyPr/>
        <a:lstStyle/>
        <a:p>
          <a:endParaRPr lang="en-US"/>
        </a:p>
      </dgm:t>
    </dgm:pt>
    <dgm:pt modelId="{B19EE31A-E4A7-4112-81A0-4E9C80892439}">
      <dgm:prSet/>
      <dgm:spPr/>
      <dgm:t>
        <a:bodyPr/>
        <a:lstStyle/>
        <a:p>
          <a:r>
            <a:rPr lang="en-US"/>
            <a:t>Needs to be modified for any give application</a:t>
          </a:r>
        </a:p>
      </dgm:t>
    </dgm:pt>
    <dgm:pt modelId="{8890DB73-1009-4DEA-A808-B8AB52A36D6B}" type="parTrans" cxnId="{55290101-B22D-4E84-8A91-C61F5955540E}">
      <dgm:prSet/>
      <dgm:spPr/>
      <dgm:t>
        <a:bodyPr/>
        <a:lstStyle/>
        <a:p>
          <a:endParaRPr lang="en-US"/>
        </a:p>
      </dgm:t>
    </dgm:pt>
    <dgm:pt modelId="{CAC58CBD-8241-4B47-8457-A5AD213F31BB}" type="sibTrans" cxnId="{55290101-B22D-4E84-8A91-C61F5955540E}">
      <dgm:prSet/>
      <dgm:spPr/>
      <dgm:t>
        <a:bodyPr/>
        <a:lstStyle/>
        <a:p>
          <a:endParaRPr lang="en-US"/>
        </a:p>
      </dgm:t>
    </dgm:pt>
    <dgm:pt modelId="{9DCC1231-6261-4BA0-8E55-CDBE20AD6590}">
      <dgm:prSet/>
      <dgm:spPr/>
      <dgm:t>
        <a:bodyPr/>
        <a:lstStyle/>
        <a:p>
          <a:r>
            <a:rPr lang="en-US"/>
            <a:t>Commands	</a:t>
          </a:r>
        </a:p>
      </dgm:t>
    </dgm:pt>
    <dgm:pt modelId="{E3039302-0442-4EA6-ADDA-86921C999A4C}" type="parTrans" cxnId="{EE7F1B42-11E9-463C-868C-4C3465BC0A86}">
      <dgm:prSet/>
      <dgm:spPr/>
      <dgm:t>
        <a:bodyPr/>
        <a:lstStyle/>
        <a:p>
          <a:endParaRPr lang="en-US"/>
        </a:p>
      </dgm:t>
    </dgm:pt>
    <dgm:pt modelId="{10E29C3C-D2D6-4F55-AD12-0EF7BCB21832}" type="sibTrans" cxnId="{EE7F1B42-11E9-463C-868C-4C3465BC0A86}">
      <dgm:prSet/>
      <dgm:spPr/>
      <dgm:t>
        <a:bodyPr/>
        <a:lstStyle/>
        <a:p>
          <a:endParaRPr lang="en-US"/>
        </a:p>
      </dgm:t>
    </dgm:pt>
    <dgm:pt modelId="{BC66F97C-FDC6-4F64-AC3E-DF391F932E34}">
      <dgm:prSet/>
      <dgm:spPr/>
      <dgm:t>
        <a:bodyPr/>
        <a:lstStyle/>
        <a:p>
          <a:r>
            <a:rPr lang="en-US"/>
            <a:t>make shutdown shuts down the tomcat server</a:t>
          </a:r>
        </a:p>
      </dgm:t>
    </dgm:pt>
    <dgm:pt modelId="{2991D0CC-E10D-4FB0-BA13-BB3EFD5482DF}" type="parTrans" cxnId="{D6463F9C-B15F-4DCB-B1DB-5A02933D3618}">
      <dgm:prSet/>
      <dgm:spPr/>
      <dgm:t>
        <a:bodyPr/>
        <a:lstStyle/>
        <a:p>
          <a:endParaRPr lang="en-US"/>
        </a:p>
      </dgm:t>
    </dgm:pt>
    <dgm:pt modelId="{301673A4-AB40-4059-B779-9906826D55F2}" type="sibTrans" cxnId="{D6463F9C-B15F-4DCB-B1DB-5A02933D3618}">
      <dgm:prSet/>
      <dgm:spPr/>
      <dgm:t>
        <a:bodyPr/>
        <a:lstStyle/>
        <a:p>
          <a:endParaRPr lang="en-US"/>
        </a:p>
      </dgm:t>
    </dgm:pt>
    <dgm:pt modelId="{2BC102B0-2D39-462C-8C4D-769BC7C05112}">
      <dgm:prSet/>
      <dgm:spPr/>
      <dgm:t>
        <a:bodyPr/>
        <a:lstStyle/>
        <a:p>
          <a:r>
            <a:rPr lang="en-US"/>
            <a:t>make clean: cleans up the current setup for the application</a:t>
          </a:r>
        </a:p>
      </dgm:t>
    </dgm:pt>
    <dgm:pt modelId="{8EF29ED2-B95F-4108-BB16-63187F93601B}" type="parTrans" cxnId="{BE1F862D-0841-4CD4-9765-2F538C448117}">
      <dgm:prSet/>
      <dgm:spPr/>
      <dgm:t>
        <a:bodyPr/>
        <a:lstStyle/>
        <a:p>
          <a:endParaRPr lang="en-US"/>
        </a:p>
      </dgm:t>
    </dgm:pt>
    <dgm:pt modelId="{D08AFEC6-A31B-48F0-90FE-C27AC6B10D5E}" type="sibTrans" cxnId="{BE1F862D-0841-4CD4-9765-2F538C448117}">
      <dgm:prSet/>
      <dgm:spPr/>
      <dgm:t>
        <a:bodyPr/>
        <a:lstStyle/>
        <a:p>
          <a:endParaRPr lang="en-US"/>
        </a:p>
      </dgm:t>
    </dgm:pt>
    <dgm:pt modelId="{2D157CF8-ED2A-40FE-8062-E82E31DAE9FA}">
      <dgm:prSet/>
      <dgm:spPr/>
      <dgm:t>
        <a:bodyPr/>
        <a:lstStyle/>
        <a:p>
          <a:r>
            <a:rPr lang="en-US"/>
            <a:t>make all: compiles code, creates war file and deploys war file on server</a:t>
          </a:r>
        </a:p>
      </dgm:t>
    </dgm:pt>
    <dgm:pt modelId="{35E26A0F-DD4B-42E3-8AEF-E5420A92177C}" type="parTrans" cxnId="{F331820F-4E80-4B8E-AC77-846B0DE37282}">
      <dgm:prSet/>
      <dgm:spPr/>
      <dgm:t>
        <a:bodyPr/>
        <a:lstStyle/>
        <a:p>
          <a:endParaRPr lang="en-US"/>
        </a:p>
      </dgm:t>
    </dgm:pt>
    <dgm:pt modelId="{4D7189A4-08F1-468E-A9B3-7953DAC6879F}" type="sibTrans" cxnId="{F331820F-4E80-4B8E-AC77-846B0DE37282}">
      <dgm:prSet/>
      <dgm:spPr/>
      <dgm:t>
        <a:bodyPr/>
        <a:lstStyle/>
        <a:p>
          <a:endParaRPr lang="en-US"/>
        </a:p>
      </dgm:t>
    </dgm:pt>
    <dgm:pt modelId="{A4504A87-D5D9-46A0-B25A-3C169DB3C648}">
      <dgm:prSet/>
      <dgm:spPr/>
      <dgm:t>
        <a:bodyPr/>
        <a:lstStyle/>
        <a:p>
          <a:r>
            <a:rPr lang="en-US"/>
            <a:t>make start-up starts the server again</a:t>
          </a:r>
        </a:p>
      </dgm:t>
    </dgm:pt>
    <dgm:pt modelId="{A5EC1AE2-E31A-4D04-B51E-4A984A9614AC}" type="parTrans" cxnId="{221A1457-684B-4299-83B7-409F0EFF1B1E}">
      <dgm:prSet/>
      <dgm:spPr/>
      <dgm:t>
        <a:bodyPr/>
        <a:lstStyle/>
        <a:p>
          <a:endParaRPr lang="en-US"/>
        </a:p>
      </dgm:t>
    </dgm:pt>
    <dgm:pt modelId="{D4706CAF-6F13-418B-AB4D-16FB2A1EC684}" type="sibTrans" cxnId="{221A1457-684B-4299-83B7-409F0EFF1B1E}">
      <dgm:prSet/>
      <dgm:spPr/>
      <dgm:t>
        <a:bodyPr/>
        <a:lstStyle/>
        <a:p>
          <a:endParaRPr lang="en-US"/>
        </a:p>
      </dgm:t>
    </dgm:pt>
    <dgm:pt modelId="{6E738F54-19A9-4DCD-8E07-AD5711BF3F08}">
      <dgm:prSet/>
      <dgm:spPr/>
      <dgm:t>
        <a:bodyPr/>
        <a:lstStyle/>
        <a:p>
          <a:r>
            <a:rPr lang="en-US"/>
            <a:t>Running the servlet</a:t>
          </a:r>
        </a:p>
      </dgm:t>
    </dgm:pt>
    <dgm:pt modelId="{E124AE44-23AC-4402-8480-BC83F1619488}" type="parTrans" cxnId="{52997FF4-C199-4F50-9086-36D43D56C2C2}">
      <dgm:prSet/>
      <dgm:spPr/>
      <dgm:t>
        <a:bodyPr/>
        <a:lstStyle/>
        <a:p>
          <a:endParaRPr lang="en-US"/>
        </a:p>
      </dgm:t>
    </dgm:pt>
    <dgm:pt modelId="{94B4AA42-CCB0-4F9B-A207-9FCFE802894D}" type="sibTrans" cxnId="{52997FF4-C199-4F50-9086-36D43D56C2C2}">
      <dgm:prSet/>
      <dgm:spPr/>
      <dgm:t>
        <a:bodyPr/>
        <a:lstStyle/>
        <a:p>
          <a:endParaRPr lang="en-US"/>
        </a:p>
      </dgm:t>
    </dgm:pt>
    <dgm:pt modelId="{B0DB7C10-7606-4D6D-AFCD-268F217EF874}">
      <dgm:prSet/>
      <dgm:spPr/>
      <dgm:t>
        <a:bodyPr/>
        <a:lstStyle/>
        <a:p>
          <a:r>
            <a:rPr lang="en-US"/>
            <a:t>http://localhost:8080/login/login.html</a:t>
          </a:r>
        </a:p>
      </dgm:t>
    </dgm:pt>
    <dgm:pt modelId="{F1FFFDF8-BF1C-46AF-BC93-FB256B4C94C1}" type="parTrans" cxnId="{45AFE12E-6550-46DD-B0C3-BC69E7DC9C92}">
      <dgm:prSet/>
      <dgm:spPr/>
      <dgm:t>
        <a:bodyPr/>
        <a:lstStyle/>
        <a:p>
          <a:endParaRPr lang="en-US"/>
        </a:p>
      </dgm:t>
    </dgm:pt>
    <dgm:pt modelId="{8124674B-52F2-4C9A-8F8E-2ECEBA83AF81}" type="sibTrans" cxnId="{45AFE12E-6550-46DD-B0C3-BC69E7DC9C92}">
      <dgm:prSet/>
      <dgm:spPr/>
      <dgm:t>
        <a:bodyPr/>
        <a:lstStyle/>
        <a:p>
          <a:endParaRPr lang="en-US"/>
        </a:p>
      </dgm:t>
    </dgm:pt>
    <dgm:pt modelId="{D495A80C-5E21-410F-A834-6B1A1B1CEB64}" type="pres">
      <dgm:prSet presAssocID="{53BC7994-B54A-4A8F-A217-C8618EC7D323}" presName="Name0" presStyleCnt="0">
        <dgm:presLayoutVars>
          <dgm:dir/>
          <dgm:animLvl val="lvl"/>
          <dgm:resizeHandles val="exact"/>
        </dgm:presLayoutVars>
      </dgm:prSet>
      <dgm:spPr/>
    </dgm:pt>
    <dgm:pt modelId="{C1A333B0-C5AB-4DAD-ACE9-4A888255DA67}" type="pres">
      <dgm:prSet presAssocID="{651414AF-82F8-49F0-BC8E-A8F08EE3E47B}" presName="linNode" presStyleCnt="0"/>
      <dgm:spPr/>
    </dgm:pt>
    <dgm:pt modelId="{AF6FCD74-D014-4B27-86C7-6B3CAD1130E7}" type="pres">
      <dgm:prSet presAssocID="{651414AF-82F8-49F0-BC8E-A8F08EE3E47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9C49452-A4B6-455B-A3D4-A173FD39FDC5}" type="pres">
      <dgm:prSet presAssocID="{651414AF-82F8-49F0-BC8E-A8F08EE3E47B}" presName="descendantText" presStyleLbl="alignAccFollowNode1" presStyleIdx="0" presStyleCnt="3">
        <dgm:presLayoutVars>
          <dgm:bulletEnabled val="1"/>
        </dgm:presLayoutVars>
      </dgm:prSet>
      <dgm:spPr/>
    </dgm:pt>
    <dgm:pt modelId="{74CEC86D-D8D4-4C9E-9D76-27C82EB4ACF7}" type="pres">
      <dgm:prSet presAssocID="{5346DC3A-DAF0-4317-B9C8-8BBFFDBCC5AD}" presName="sp" presStyleCnt="0"/>
      <dgm:spPr/>
    </dgm:pt>
    <dgm:pt modelId="{203D0A3F-2D44-4F01-B428-E751550FADF6}" type="pres">
      <dgm:prSet presAssocID="{9DCC1231-6261-4BA0-8E55-CDBE20AD6590}" presName="linNode" presStyleCnt="0"/>
      <dgm:spPr/>
    </dgm:pt>
    <dgm:pt modelId="{9BD3F80C-172D-4420-B2F9-1989EE2D46AC}" type="pres">
      <dgm:prSet presAssocID="{9DCC1231-6261-4BA0-8E55-CDBE20AD659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1A608A3-8DB6-4246-97D2-D6C9DF3E9559}" type="pres">
      <dgm:prSet presAssocID="{9DCC1231-6261-4BA0-8E55-CDBE20AD6590}" presName="descendantText" presStyleLbl="alignAccFollowNode1" presStyleIdx="1" presStyleCnt="3">
        <dgm:presLayoutVars>
          <dgm:bulletEnabled val="1"/>
        </dgm:presLayoutVars>
      </dgm:prSet>
      <dgm:spPr/>
    </dgm:pt>
    <dgm:pt modelId="{3A94A34D-CACD-43EE-A805-713721CD452D}" type="pres">
      <dgm:prSet presAssocID="{10E29C3C-D2D6-4F55-AD12-0EF7BCB21832}" presName="sp" presStyleCnt="0"/>
      <dgm:spPr/>
    </dgm:pt>
    <dgm:pt modelId="{2C939B24-BB8C-45BA-92D2-443D6F5DF8E2}" type="pres">
      <dgm:prSet presAssocID="{6E738F54-19A9-4DCD-8E07-AD5711BF3F08}" presName="linNode" presStyleCnt="0"/>
      <dgm:spPr/>
    </dgm:pt>
    <dgm:pt modelId="{C01B1EF3-9D9D-4621-87F9-E5B3EA606457}" type="pres">
      <dgm:prSet presAssocID="{6E738F54-19A9-4DCD-8E07-AD5711BF3F0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36B9492-9D19-4874-B8AC-2EBCEECA1DB3}" type="pres">
      <dgm:prSet presAssocID="{6E738F54-19A9-4DCD-8E07-AD5711BF3F0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5290101-B22D-4E84-8A91-C61F5955540E}" srcId="{651414AF-82F8-49F0-BC8E-A8F08EE3E47B}" destId="{B19EE31A-E4A7-4112-81A0-4E9C80892439}" srcOrd="1" destOrd="0" parTransId="{8890DB73-1009-4DEA-A808-B8AB52A36D6B}" sibTransId="{CAC58CBD-8241-4B47-8457-A5AD213F31BB}"/>
    <dgm:cxn modelId="{CD366504-DA78-4C92-AC04-25A148F46121}" type="presOf" srcId="{53BC7994-B54A-4A8F-A217-C8618EC7D323}" destId="{D495A80C-5E21-410F-A834-6B1A1B1CEB64}" srcOrd="0" destOrd="0" presId="urn:microsoft.com/office/officeart/2005/8/layout/vList5"/>
    <dgm:cxn modelId="{90F21D06-4700-4188-A1DD-90FA1E707BC1}" type="presOf" srcId="{FBDEBE7A-C02E-4522-B674-B3739BD5366C}" destId="{59C49452-A4B6-455B-A3D4-A173FD39FDC5}" srcOrd="0" destOrd="0" presId="urn:microsoft.com/office/officeart/2005/8/layout/vList5"/>
    <dgm:cxn modelId="{F331820F-4E80-4B8E-AC77-846B0DE37282}" srcId="{9DCC1231-6261-4BA0-8E55-CDBE20AD6590}" destId="{2D157CF8-ED2A-40FE-8062-E82E31DAE9FA}" srcOrd="2" destOrd="0" parTransId="{35E26A0F-DD4B-42E3-8AEF-E5420A92177C}" sibTransId="{4D7189A4-08F1-468E-A9B3-7953DAC6879F}"/>
    <dgm:cxn modelId="{48159112-D782-4CF4-AB0A-CD40650251E1}" type="presOf" srcId="{2D157CF8-ED2A-40FE-8062-E82E31DAE9FA}" destId="{C1A608A3-8DB6-4246-97D2-D6C9DF3E9559}" srcOrd="0" destOrd="2" presId="urn:microsoft.com/office/officeart/2005/8/layout/vList5"/>
    <dgm:cxn modelId="{92ED7025-4041-4856-B213-113BE5D00BB5}" type="presOf" srcId="{6E738F54-19A9-4DCD-8E07-AD5711BF3F08}" destId="{C01B1EF3-9D9D-4621-87F9-E5B3EA606457}" srcOrd="0" destOrd="0" presId="urn:microsoft.com/office/officeart/2005/8/layout/vList5"/>
    <dgm:cxn modelId="{EEEFA52A-AF77-447C-BE06-3F44E5D0BA39}" type="presOf" srcId="{A4504A87-D5D9-46A0-B25A-3C169DB3C648}" destId="{C1A608A3-8DB6-4246-97D2-D6C9DF3E9559}" srcOrd="0" destOrd="3" presId="urn:microsoft.com/office/officeart/2005/8/layout/vList5"/>
    <dgm:cxn modelId="{BE1F862D-0841-4CD4-9765-2F538C448117}" srcId="{9DCC1231-6261-4BA0-8E55-CDBE20AD6590}" destId="{2BC102B0-2D39-462C-8C4D-769BC7C05112}" srcOrd="1" destOrd="0" parTransId="{8EF29ED2-B95F-4108-BB16-63187F93601B}" sibTransId="{D08AFEC6-A31B-48F0-90FE-C27AC6B10D5E}"/>
    <dgm:cxn modelId="{45AFE12E-6550-46DD-B0C3-BC69E7DC9C92}" srcId="{6E738F54-19A9-4DCD-8E07-AD5711BF3F08}" destId="{B0DB7C10-7606-4D6D-AFCD-268F217EF874}" srcOrd="0" destOrd="0" parTransId="{F1FFFDF8-BF1C-46AF-BC93-FB256B4C94C1}" sibTransId="{8124674B-52F2-4C9A-8F8E-2ECEBA83AF81}"/>
    <dgm:cxn modelId="{C14DA85C-E9CD-4454-A0A1-1484B1D3ABCB}" type="presOf" srcId="{9DCC1231-6261-4BA0-8E55-CDBE20AD6590}" destId="{9BD3F80C-172D-4420-B2F9-1989EE2D46AC}" srcOrd="0" destOrd="0" presId="urn:microsoft.com/office/officeart/2005/8/layout/vList5"/>
    <dgm:cxn modelId="{EE7F1B42-11E9-463C-868C-4C3465BC0A86}" srcId="{53BC7994-B54A-4A8F-A217-C8618EC7D323}" destId="{9DCC1231-6261-4BA0-8E55-CDBE20AD6590}" srcOrd="1" destOrd="0" parTransId="{E3039302-0442-4EA6-ADDA-86921C999A4C}" sibTransId="{10E29C3C-D2D6-4F55-AD12-0EF7BCB21832}"/>
    <dgm:cxn modelId="{C73B064A-B2E0-439A-A1F0-40A34A254A16}" srcId="{53BC7994-B54A-4A8F-A217-C8618EC7D323}" destId="{651414AF-82F8-49F0-BC8E-A8F08EE3E47B}" srcOrd="0" destOrd="0" parTransId="{E70C0D96-CC51-48D8-BCC0-2915C22C93AD}" sibTransId="{5346DC3A-DAF0-4317-B9C8-8BBFFDBCC5AD}"/>
    <dgm:cxn modelId="{A41BC654-AE42-421D-B9A5-B3F362D05DF8}" type="presOf" srcId="{B19EE31A-E4A7-4112-81A0-4E9C80892439}" destId="{59C49452-A4B6-455B-A3D4-A173FD39FDC5}" srcOrd="0" destOrd="1" presId="urn:microsoft.com/office/officeart/2005/8/layout/vList5"/>
    <dgm:cxn modelId="{221A1457-684B-4299-83B7-409F0EFF1B1E}" srcId="{9DCC1231-6261-4BA0-8E55-CDBE20AD6590}" destId="{A4504A87-D5D9-46A0-B25A-3C169DB3C648}" srcOrd="3" destOrd="0" parTransId="{A5EC1AE2-E31A-4D04-B51E-4A984A9614AC}" sibTransId="{D4706CAF-6F13-418B-AB4D-16FB2A1EC684}"/>
    <dgm:cxn modelId="{D6463F9C-B15F-4DCB-B1DB-5A02933D3618}" srcId="{9DCC1231-6261-4BA0-8E55-CDBE20AD6590}" destId="{BC66F97C-FDC6-4F64-AC3E-DF391F932E34}" srcOrd="0" destOrd="0" parTransId="{2991D0CC-E10D-4FB0-BA13-BB3EFD5482DF}" sibTransId="{301673A4-AB40-4059-B779-9906826D55F2}"/>
    <dgm:cxn modelId="{A4CFD2A5-6908-460A-B1AC-1F8D08BF9263}" type="presOf" srcId="{BC66F97C-FDC6-4F64-AC3E-DF391F932E34}" destId="{C1A608A3-8DB6-4246-97D2-D6C9DF3E9559}" srcOrd="0" destOrd="0" presId="urn:microsoft.com/office/officeart/2005/8/layout/vList5"/>
    <dgm:cxn modelId="{9D8B69B5-E9C7-485D-B211-DB9F90A2EC46}" type="presOf" srcId="{2BC102B0-2D39-462C-8C4D-769BC7C05112}" destId="{C1A608A3-8DB6-4246-97D2-D6C9DF3E9559}" srcOrd="0" destOrd="1" presId="urn:microsoft.com/office/officeart/2005/8/layout/vList5"/>
    <dgm:cxn modelId="{AEA5F1CD-70AC-4695-AE49-3444B0F321A4}" type="presOf" srcId="{B0DB7C10-7606-4D6D-AFCD-268F217EF874}" destId="{F36B9492-9D19-4874-B8AC-2EBCEECA1DB3}" srcOrd="0" destOrd="0" presId="urn:microsoft.com/office/officeart/2005/8/layout/vList5"/>
    <dgm:cxn modelId="{7D5125DD-A7E7-49E0-A9E4-CD15F8A3CC17}" srcId="{651414AF-82F8-49F0-BC8E-A8F08EE3E47B}" destId="{FBDEBE7A-C02E-4522-B674-B3739BD5366C}" srcOrd="0" destOrd="0" parTransId="{7A7A705C-FA87-4A11-8126-7079A924CC81}" sibTransId="{2FC81E5C-9A3C-4A41-B801-B9D861F493D2}"/>
    <dgm:cxn modelId="{0E7E43E8-9234-41CE-9961-99A24BAB01E7}" type="presOf" srcId="{651414AF-82F8-49F0-BC8E-A8F08EE3E47B}" destId="{AF6FCD74-D014-4B27-86C7-6B3CAD1130E7}" srcOrd="0" destOrd="0" presId="urn:microsoft.com/office/officeart/2005/8/layout/vList5"/>
    <dgm:cxn modelId="{52997FF4-C199-4F50-9086-36D43D56C2C2}" srcId="{53BC7994-B54A-4A8F-A217-C8618EC7D323}" destId="{6E738F54-19A9-4DCD-8E07-AD5711BF3F08}" srcOrd="2" destOrd="0" parTransId="{E124AE44-23AC-4402-8480-BC83F1619488}" sibTransId="{94B4AA42-CCB0-4F9B-A207-9FCFE802894D}"/>
    <dgm:cxn modelId="{C69817B3-42A1-459B-B589-A070884A6B1D}" type="presParOf" srcId="{D495A80C-5E21-410F-A834-6B1A1B1CEB64}" destId="{C1A333B0-C5AB-4DAD-ACE9-4A888255DA67}" srcOrd="0" destOrd="0" presId="urn:microsoft.com/office/officeart/2005/8/layout/vList5"/>
    <dgm:cxn modelId="{CE3EBEA4-66AC-456B-B389-F3010B5EE6DE}" type="presParOf" srcId="{C1A333B0-C5AB-4DAD-ACE9-4A888255DA67}" destId="{AF6FCD74-D014-4B27-86C7-6B3CAD1130E7}" srcOrd="0" destOrd="0" presId="urn:microsoft.com/office/officeart/2005/8/layout/vList5"/>
    <dgm:cxn modelId="{CB51DF21-6405-4F63-BFE0-375B0C15C178}" type="presParOf" srcId="{C1A333B0-C5AB-4DAD-ACE9-4A888255DA67}" destId="{59C49452-A4B6-455B-A3D4-A173FD39FDC5}" srcOrd="1" destOrd="0" presId="urn:microsoft.com/office/officeart/2005/8/layout/vList5"/>
    <dgm:cxn modelId="{125AED91-D682-4B9E-BE48-57F47FBBF538}" type="presParOf" srcId="{D495A80C-5E21-410F-A834-6B1A1B1CEB64}" destId="{74CEC86D-D8D4-4C9E-9D76-27C82EB4ACF7}" srcOrd="1" destOrd="0" presId="urn:microsoft.com/office/officeart/2005/8/layout/vList5"/>
    <dgm:cxn modelId="{E1721814-B1CE-42D9-B9BE-59F278659487}" type="presParOf" srcId="{D495A80C-5E21-410F-A834-6B1A1B1CEB64}" destId="{203D0A3F-2D44-4F01-B428-E751550FADF6}" srcOrd="2" destOrd="0" presId="urn:microsoft.com/office/officeart/2005/8/layout/vList5"/>
    <dgm:cxn modelId="{71BF576F-3D0F-4453-8C1D-F585AEED6105}" type="presParOf" srcId="{203D0A3F-2D44-4F01-B428-E751550FADF6}" destId="{9BD3F80C-172D-4420-B2F9-1989EE2D46AC}" srcOrd="0" destOrd="0" presId="urn:microsoft.com/office/officeart/2005/8/layout/vList5"/>
    <dgm:cxn modelId="{A4354B6D-A67B-419D-B03E-FCF6F8D81914}" type="presParOf" srcId="{203D0A3F-2D44-4F01-B428-E751550FADF6}" destId="{C1A608A3-8DB6-4246-97D2-D6C9DF3E9559}" srcOrd="1" destOrd="0" presId="urn:microsoft.com/office/officeart/2005/8/layout/vList5"/>
    <dgm:cxn modelId="{3D066153-9615-4C53-A62B-9BFA4FE3CEAD}" type="presParOf" srcId="{D495A80C-5E21-410F-A834-6B1A1B1CEB64}" destId="{3A94A34D-CACD-43EE-A805-713721CD452D}" srcOrd="3" destOrd="0" presId="urn:microsoft.com/office/officeart/2005/8/layout/vList5"/>
    <dgm:cxn modelId="{BCC268A9-F989-40AB-93C5-64567E308A9B}" type="presParOf" srcId="{D495A80C-5E21-410F-A834-6B1A1B1CEB64}" destId="{2C939B24-BB8C-45BA-92D2-443D6F5DF8E2}" srcOrd="4" destOrd="0" presId="urn:microsoft.com/office/officeart/2005/8/layout/vList5"/>
    <dgm:cxn modelId="{F11CA6F1-FB6F-45BB-856F-3E393511A710}" type="presParOf" srcId="{2C939B24-BB8C-45BA-92D2-443D6F5DF8E2}" destId="{C01B1EF3-9D9D-4621-87F9-E5B3EA606457}" srcOrd="0" destOrd="0" presId="urn:microsoft.com/office/officeart/2005/8/layout/vList5"/>
    <dgm:cxn modelId="{C23E8929-B7B1-4DE4-ACF2-3C5A9AF46F58}" type="presParOf" srcId="{2C939B24-BB8C-45BA-92D2-443D6F5DF8E2}" destId="{F36B9492-9D19-4874-B8AC-2EBCEECA1D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FF091E-2247-45FE-88C7-66B0B6FC9765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2446190-E77D-4BC5-AE0A-DC21C4896F88}">
      <dgm:prSet/>
      <dgm:spPr/>
      <dgm:t>
        <a:bodyPr/>
        <a:lstStyle/>
        <a:p>
          <a:r>
            <a:rPr lang="en-US"/>
            <a:t>Javax.servlet package can be extended for use with any application layer protocol</a:t>
          </a:r>
        </a:p>
      </dgm:t>
    </dgm:pt>
    <dgm:pt modelId="{D41A3457-A343-4CDE-B563-F781D01EF497}" type="parTrans" cxnId="{6EB7BB61-DC79-4158-9408-C8452E6B333C}">
      <dgm:prSet/>
      <dgm:spPr/>
      <dgm:t>
        <a:bodyPr/>
        <a:lstStyle/>
        <a:p>
          <a:endParaRPr lang="en-US"/>
        </a:p>
      </dgm:t>
    </dgm:pt>
    <dgm:pt modelId="{9037D842-42A0-479D-ADDA-34EA078925DD}" type="sibTrans" cxnId="{6EB7BB61-DC79-4158-9408-C8452E6B333C}">
      <dgm:prSet/>
      <dgm:spPr/>
      <dgm:t>
        <a:bodyPr/>
        <a:lstStyle/>
        <a:p>
          <a:endParaRPr lang="en-US"/>
        </a:p>
      </dgm:t>
    </dgm:pt>
    <dgm:pt modelId="{5C1769EF-D02E-4156-84FC-60B80BBCC5F0}">
      <dgm:prSet/>
      <dgm:spPr/>
      <dgm:t>
        <a:bodyPr/>
        <a:lstStyle/>
        <a:p>
          <a:r>
            <a:rPr lang="en-US"/>
            <a:t>http is the most popularly used protocol</a:t>
          </a:r>
        </a:p>
      </dgm:t>
    </dgm:pt>
    <dgm:pt modelId="{186550D3-B9CD-4BD9-8D26-028D1B58C58B}" type="parTrans" cxnId="{878B9C90-E27F-4A3E-AFE8-57FC9DE5B341}">
      <dgm:prSet/>
      <dgm:spPr/>
      <dgm:t>
        <a:bodyPr/>
        <a:lstStyle/>
        <a:p>
          <a:endParaRPr lang="en-US"/>
        </a:p>
      </dgm:t>
    </dgm:pt>
    <dgm:pt modelId="{5EDAAFE9-F5C6-4AA0-94C4-B3D742F2857D}" type="sibTrans" cxnId="{878B9C90-E27F-4A3E-AFE8-57FC9DE5B341}">
      <dgm:prSet/>
      <dgm:spPr/>
      <dgm:t>
        <a:bodyPr/>
        <a:lstStyle/>
        <a:p>
          <a:endParaRPr lang="en-US"/>
        </a:p>
      </dgm:t>
    </dgm:pt>
    <dgm:pt modelId="{6EEDD7B2-D9AD-4616-AB42-9738E1DEE958}">
      <dgm:prSet/>
      <dgm:spPr/>
      <dgm:t>
        <a:bodyPr/>
        <a:lstStyle/>
        <a:p>
          <a:r>
            <a:rPr lang="en-US"/>
            <a:t>Javax.servlet.http package is extension of the javax.servlet package for http protocol</a:t>
          </a:r>
        </a:p>
      </dgm:t>
    </dgm:pt>
    <dgm:pt modelId="{94735EA9-CD8D-4A30-A5A6-6A888E709C90}" type="parTrans" cxnId="{5D441590-8D06-4375-B882-71101E695C33}">
      <dgm:prSet/>
      <dgm:spPr/>
      <dgm:t>
        <a:bodyPr/>
        <a:lstStyle/>
        <a:p>
          <a:endParaRPr lang="en-US"/>
        </a:p>
      </dgm:t>
    </dgm:pt>
    <dgm:pt modelId="{14928745-FF62-434E-A031-0E875D3BA6B2}" type="sibTrans" cxnId="{5D441590-8D06-4375-B882-71101E695C33}">
      <dgm:prSet/>
      <dgm:spPr/>
      <dgm:t>
        <a:bodyPr/>
        <a:lstStyle/>
        <a:p>
          <a:endParaRPr lang="en-US"/>
        </a:p>
      </dgm:t>
    </dgm:pt>
    <dgm:pt modelId="{162AB348-6363-4D97-B948-75F5B891F097}">
      <dgm:prSet/>
      <dgm:spPr/>
      <dgm:t>
        <a:bodyPr/>
        <a:lstStyle/>
        <a:p>
          <a:r>
            <a:rPr lang="en-US"/>
            <a:t>The Servlet spec allows you to implement separate Java methods implementing each HTTP method in your subclass of HttpServlet. </a:t>
          </a:r>
        </a:p>
      </dgm:t>
    </dgm:pt>
    <dgm:pt modelId="{EF80A6AC-8804-432B-BE0C-47A8706BACF4}" type="parTrans" cxnId="{9307D88F-1E59-41F4-84B3-89A41D1172CB}">
      <dgm:prSet/>
      <dgm:spPr/>
      <dgm:t>
        <a:bodyPr/>
        <a:lstStyle/>
        <a:p>
          <a:endParaRPr lang="en-US"/>
        </a:p>
      </dgm:t>
    </dgm:pt>
    <dgm:pt modelId="{5F57C221-CCDE-41A8-AF84-65AD13914999}" type="sibTrans" cxnId="{9307D88F-1E59-41F4-84B3-89A41D1172CB}">
      <dgm:prSet/>
      <dgm:spPr/>
      <dgm:t>
        <a:bodyPr/>
        <a:lstStyle/>
        <a:p>
          <a:endParaRPr lang="en-US"/>
        </a:p>
      </dgm:t>
    </dgm:pt>
    <dgm:pt modelId="{7FF45DA5-15CF-43E1-86F4-36FE17061730}">
      <dgm:prSet/>
      <dgm:spPr/>
      <dgm:t>
        <a:bodyPr/>
        <a:lstStyle/>
        <a:p>
          <a:r>
            <a:rPr lang="en-US"/>
            <a:t>Override the doGet() and/or doPost() method to provide normal servlet functionality. </a:t>
          </a:r>
        </a:p>
      </dgm:t>
    </dgm:pt>
    <dgm:pt modelId="{07617F33-400F-40AD-B68E-D01EB8A71D2A}" type="parTrans" cxnId="{F5AE5B21-C55E-4B4C-AACA-119B970A43AE}">
      <dgm:prSet/>
      <dgm:spPr/>
      <dgm:t>
        <a:bodyPr/>
        <a:lstStyle/>
        <a:p>
          <a:endParaRPr lang="en-US"/>
        </a:p>
      </dgm:t>
    </dgm:pt>
    <dgm:pt modelId="{6598B318-A4CA-485B-BA41-37025627B794}" type="sibTrans" cxnId="{F5AE5B21-C55E-4B4C-AACA-119B970A43AE}">
      <dgm:prSet/>
      <dgm:spPr/>
      <dgm:t>
        <a:bodyPr/>
        <a:lstStyle/>
        <a:p>
          <a:endParaRPr lang="en-US"/>
        </a:p>
      </dgm:t>
    </dgm:pt>
    <dgm:pt modelId="{7E6B94E8-8E56-4B06-A652-C0FF2210B82B}">
      <dgm:prSet/>
      <dgm:spPr/>
      <dgm:t>
        <a:bodyPr/>
        <a:lstStyle/>
        <a:p>
          <a:r>
            <a:rPr lang="en-US"/>
            <a:t>Override doPut() or doDelete() if you want to implement these methods. </a:t>
          </a:r>
        </a:p>
      </dgm:t>
    </dgm:pt>
    <dgm:pt modelId="{BE145829-264E-4A79-9448-84264E0F559F}" type="parTrans" cxnId="{900A5C00-6494-458D-9CDA-EFECFE1CCF16}">
      <dgm:prSet/>
      <dgm:spPr/>
      <dgm:t>
        <a:bodyPr/>
        <a:lstStyle/>
        <a:p>
          <a:endParaRPr lang="en-US"/>
        </a:p>
      </dgm:t>
    </dgm:pt>
    <dgm:pt modelId="{30065A1C-E68F-496C-A8AE-88A02C8E7581}" type="sibTrans" cxnId="{900A5C00-6494-458D-9CDA-EFECFE1CCF16}">
      <dgm:prSet/>
      <dgm:spPr/>
      <dgm:t>
        <a:bodyPr/>
        <a:lstStyle/>
        <a:p>
          <a:endParaRPr lang="en-US"/>
        </a:p>
      </dgm:t>
    </dgm:pt>
    <dgm:pt modelId="{BE37A2BF-EA09-4A53-B2E1-A91DDA045962}">
      <dgm:prSet/>
      <dgm:spPr/>
      <dgm:t>
        <a:bodyPr/>
        <a:lstStyle/>
        <a:p>
          <a:r>
            <a:rPr lang="en-US"/>
            <a:t>There's no need to override doOptions() or doTrace().</a:t>
          </a:r>
        </a:p>
      </dgm:t>
    </dgm:pt>
    <dgm:pt modelId="{D500F77F-3E90-44CA-B7F0-322C0383F182}" type="parTrans" cxnId="{7A4AC934-1B44-485C-B7B8-46C966DAB4C5}">
      <dgm:prSet/>
      <dgm:spPr/>
      <dgm:t>
        <a:bodyPr/>
        <a:lstStyle/>
        <a:p>
          <a:endParaRPr lang="en-US"/>
        </a:p>
      </dgm:t>
    </dgm:pt>
    <dgm:pt modelId="{C0AA546F-741E-474D-9629-917FA90C4597}" type="sibTrans" cxnId="{7A4AC934-1B44-485C-B7B8-46C966DAB4C5}">
      <dgm:prSet/>
      <dgm:spPr/>
      <dgm:t>
        <a:bodyPr/>
        <a:lstStyle/>
        <a:p>
          <a:endParaRPr lang="en-US"/>
        </a:p>
      </dgm:t>
    </dgm:pt>
    <dgm:pt modelId="{10F1574E-2369-4377-9FF4-6046A7845F20}">
      <dgm:prSet/>
      <dgm:spPr/>
      <dgm:t>
        <a:bodyPr/>
        <a:lstStyle/>
        <a:p>
          <a:r>
            <a:rPr lang="en-US"/>
            <a:t>The superclass handles the HEAD method all on its own.</a:t>
          </a:r>
        </a:p>
      </dgm:t>
    </dgm:pt>
    <dgm:pt modelId="{22CB7052-7397-4FB2-B2E2-43F2C599F8E9}" type="parTrans" cxnId="{2E197F1D-5AC8-4390-AAFF-D043F8CFF6E6}">
      <dgm:prSet/>
      <dgm:spPr/>
      <dgm:t>
        <a:bodyPr/>
        <a:lstStyle/>
        <a:p>
          <a:endParaRPr lang="en-US"/>
        </a:p>
      </dgm:t>
    </dgm:pt>
    <dgm:pt modelId="{224021AD-8B15-4592-8F83-FC9FF09CE318}" type="sibTrans" cxnId="{2E197F1D-5AC8-4390-AAFF-D043F8CFF6E6}">
      <dgm:prSet/>
      <dgm:spPr/>
      <dgm:t>
        <a:bodyPr/>
        <a:lstStyle/>
        <a:p>
          <a:endParaRPr lang="en-US"/>
        </a:p>
      </dgm:t>
    </dgm:pt>
    <dgm:pt modelId="{F205031D-A171-4117-A367-886476D08D08}" type="pres">
      <dgm:prSet presAssocID="{BBFF091E-2247-45FE-88C7-66B0B6FC9765}" presName="theList" presStyleCnt="0">
        <dgm:presLayoutVars>
          <dgm:dir/>
          <dgm:animLvl val="lvl"/>
          <dgm:resizeHandles val="exact"/>
        </dgm:presLayoutVars>
      </dgm:prSet>
      <dgm:spPr/>
    </dgm:pt>
    <dgm:pt modelId="{50362607-1956-465F-9D32-05B1FF96A301}" type="pres">
      <dgm:prSet presAssocID="{E2446190-E77D-4BC5-AE0A-DC21C4896F88}" presName="compNode" presStyleCnt="0"/>
      <dgm:spPr/>
    </dgm:pt>
    <dgm:pt modelId="{34C569A9-5447-49DD-A849-38B8E11DD67A}" type="pres">
      <dgm:prSet presAssocID="{E2446190-E77D-4BC5-AE0A-DC21C4896F88}" presName="noGeometry" presStyleCnt="0"/>
      <dgm:spPr/>
    </dgm:pt>
    <dgm:pt modelId="{DB3405C4-1710-47B2-A5A9-22FC9FF5CDD6}" type="pres">
      <dgm:prSet presAssocID="{E2446190-E77D-4BC5-AE0A-DC21C4896F88}" presName="childTextVisible" presStyleLbl="bgAccFollowNode1" presStyleIdx="0" presStyleCnt="2">
        <dgm:presLayoutVars>
          <dgm:bulletEnabled val="1"/>
        </dgm:presLayoutVars>
      </dgm:prSet>
      <dgm:spPr/>
    </dgm:pt>
    <dgm:pt modelId="{2D954526-28EB-434D-8A5A-E2E75B576D68}" type="pres">
      <dgm:prSet presAssocID="{E2446190-E77D-4BC5-AE0A-DC21C4896F88}" presName="childTextHidden" presStyleLbl="bgAccFollowNode1" presStyleIdx="0" presStyleCnt="2"/>
      <dgm:spPr/>
    </dgm:pt>
    <dgm:pt modelId="{414E9A1F-9184-4B4C-8E96-157C3FE2C4A8}" type="pres">
      <dgm:prSet presAssocID="{E2446190-E77D-4BC5-AE0A-DC21C4896F8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245AD6D-C2FB-4F47-B3CA-F102596E42E3}" type="pres">
      <dgm:prSet presAssocID="{E2446190-E77D-4BC5-AE0A-DC21C4896F88}" presName="aSpace" presStyleCnt="0"/>
      <dgm:spPr/>
    </dgm:pt>
    <dgm:pt modelId="{0A9C5CD6-AE31-43A2-82E3-6F01C16C68B6}" type="pres">
      <dgm:prSet presAssocID="{162AB348-6363-4D97-B948-75F5B891F097}" presName="compNode" presStyleCnt="0"/>
      <dgm:spPr/>
    </dgm:pt>
    <dgm:pt modelId="{1514CC24-670A-4EE0-A270-F76B8A8D6335}" type="pres">
      <dgm:prSet presAssocID="{162AB348-6363-4D97-B948-75F5B891F097}" presName="noGeometry" presStyleCnt="0"/>
      <dgm:spPr/>
    </dgm:pt>
    <dgm:pt modelId="{9C749B3B-D1C3-4A19-B8B9-A898CED0BA36}" type="pres">
      <dgm:prSet presAssocID="{162AB348-6363-4D97-B948-75F5B891F097}" presName="childTextVisible" presStyleLbl="bgAccFollowNode1" presStyleIdx="1" presStyleCnt="2">
        <dgm:presLayoutVars>
          <dgm:bulletEnabled val="1"/>
        </dgm:presLayoutVars>
      </dgm:prSet>
      <dgm:spPr/>
    </dgm:pt>
    <dgm:pt modelId="{6D9C6DB0-166E-4FEF-8779-04B16351D30A}" type="pres">
      <dgm:prSet presAssocID="{162AB348-6363-4D97-B948-75F5B891F097}" presName="childTextHidden" presStyleLbl="bgAccFollowNode1" presStyleIdx="1" presStyleCnt="2"/>
      <dgm:spPr/>
    </dgm:pt>
    <dgm:pt modelId="{F96C2E8C-B632-4FA5-BCCE-6A39CC2EE7FB}" type="pres">
      <dgm:prSet presAssocID="{162AB348-6363-4D97-B948-75F5B891F097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900A5C00-6494-458D-9CDA-EFECFE1CCF16}" srcId="{162AB348-6363-4D97-B948-75F5B891F097}" destId="{7E6B94E8-8E56-4B06-A652-C0FF2210B82B}" srcOrd="1" destOrd="0" parTransId="{BE145829-264E-4A79-9448-84264E0F559F}" sibTransId="{30065A1C-E68F-496C-A8AE-88A02C8E7581}"/>
    <dgm:cxn modelId="{534B700D-408F-4F46-A49B-FDCAC02076AE}" type="presOf" srcId="{E2446190-E77D-4BC5-AE0A-DC21C4896F88}" destId="{414E9A1F-9184-4B4C-8E96-157C3FE2C4A8}" srcOrd="0" destOrd="0" presId="urn:microsoft.com/office/officeart/2005/8/layout/hProcess6"/>
    <dgm:cxn modelId="{A0EA9C0D-CCCA-47CB-9103-C757C3D3E23F}" type="presOf" srcId="{10F1574E-2369-4377-9FF4-6046A7845F20}" destId="{6D9C6DB0-166E-4FEF-8779-04B16351D30A}" srcOrd="1" destOrd="3" presId="urn:microsoft.com/office/officeart/2005/8/layout/hProcess6"/>
    <dgm:cxn modelId="{4FB9D817-8E45-4F19-80DB-1E54606535E2}" type="presOf" srcId="{7FF45DA5-15CF-43E1-86F4-36FE17061730}" destId="{9C749B3B-D1C3-4A19-B8B9-A898CED0BA36}" srcOrd="0" destOrd="0" presId="urn:microsoft.com/office/officeart/2005/8/layout/hProcess6"/>
    <dgm:cxn modelId="{B019911A-32E0-43C1-81C0-9E386D4F94FA}" type="presOf" srcId="{BE37A2BF-EA09-4A53-B2E1-A91DDA045962}" destId="{9C749B3B-D1C3-4A19-B8B9-A898CED0BA36}" srcOrd="0" destOrd="2" presId="urn:microsoft.com/office/officeart/2005/8/layout/hProcess6"/>
    <dgm:cxn modelId="{2E197F1D-5AC8-4390-AAFF-D043F8CFF6E6}" srcId="{162AB348-6363-4D97-B948-75F5B891F097}" destId="{10F1574E-2369-4377-9FF4-6046A7845F20}" srcOrd="3" destOrd="0" parTransId="{22CB7052-7397-4FB2-B2E2-43F2C599F8E9}" sibTransId="{224021AD-8B15-4592-8F83-FC9FF09CE318}"/>
    <dgm:cxn modelId="{F5AE5B21-C55E-4B4C-AACA-119B970A43AE}" srcId="{162AB348-6363-4D97-B948-75F5B891F097}" destId="{7FF45DA5-15CF-43E1-86F4-36FE17061730}" srcOrd="0" destOrd="0" parTransId="{07617F33-400F-40AD-B68E-D01EB8A71D2A}" sibTransId="{6598B318-A4CA-485B-BA41-37025627B794}"/>
    <dgm:cxn modelId="{8506C02A-529C-4D52-A2A7-03119FD0EAAB}" type="presOf" srcId="{7E6B94E8-8E56-4B06-A652-C0FF2210B82B}" destId="{6D9C6DB0-166E-4FEF-8779-04B16351D30A}" srcOrd="1" destOrd="1" presId="urn:microsoft.com/office/officeart/2005/8/layout/hProcess6"/>
    <dgm:cxn modelId="{AA988D31-8581-40AA-9EB5-C978771300CE}" type="presOf" srcId="{7E6B94E8-8E56-4B06-A652-C0FF2210B82B}" destId="{9C749B3B-D1C3-4A19-B8B9-A898CED0BA36}" srcOrd="0" destOrd="1" presId="urn:microsoft.com/office/officeart/2005/8/layout/hProcess6"/>
    <dgm:cxn modelId="{7A4AC934-1B44-485C-B7B8-46C966DAB4C5}" srcId="{162AB348-6363-4D97-B948-75F5B891F097}" destId="{BE37A2BF-EA09-4A53-B2E1-A91DDA045962}" srcOrd="2" destOrd="0" parTransId="{D500F77F-3E90-44CA-B7F0-322C0383F182}" sibTransId="{C0AA546F-741E-474D-9629-917FA90C4597}"/>
    <dgm:cxn modelId="{11B5A05D-BF5E-445E-8B8B-2F230490FADE}" type="presOf" srcId="{5C1769EF-D02E-4156-84FC-60B80BBCC5F0}" destId="{2D954526-28EB-434D-8A5A-E2E75B576D68}" srcOrd="1" destOrd="0" presId="urn:microsoft.com/office/officeart/2005/8/layout/hProcess6"/>
    <dgm:cxn modelId="{6EB7BB61-DC79-4158-9408-C8452E6B333C}" srcId="{BBFF091E-2247-45FE-88C7-66B0B6FC9765}" destId="{E2446190-E77D-4BC5-AE0A-DC21C4896F88}" srcOrd="0" destOrd="0" parTransId="{D41A3457-A343-4CDE-B563-F781D01EF497}" sibTransId="{9037D842-42A0-479D-ADDA-34EA078925DD}"/>
    <dgm:cxn modelId="{3B72614B-75AF-4BB1-9AFA-5E547016519D}" type="presOf" srcId="{7FF45DA5-15CF-43E1-86F4-36FE17061730}" destId="{6D9C6DB0-166E-4FEF-8779-04B16351D30A}" srcOrd="1" destOrd="0" presId="urn:microsoft.com/office/officeart/2005/8/layout/hProcess6"/>
    <dgm:cxn modelId="{80B4F14B-C98B-43A0-A244-EB3D197F6125}" type="presOf" srcId="{162AB348-6363-4D97-B948-75F5B891F097}" destId="{F96C2E8C-B632-4FA5-BCCE-6A39CC2EE7FB}" srcOrd="0" destOrd="0" presId="urn:microsoft.com/office/officeart/2005/8/layout/hProcess6"/>
    <dgm:cxn modelId="{1CC1A94C-4CE6-41A5-A115-62C2DE31FE8C}" type="presOf" srcId="{BBFF091E-2247-45FE-88C7-66B0B6FC9765}" destId="{F205031D-A171-4117-A367-886476D08D08}" srcOrd="0" destOrd="0" presId="urn:microsoft.com/office/officeart/2005/8/layout/hProcess6"/>
    <dgm:cxn modelId="{69514284-9DF1-467C-BF01-4AD7B4F24879}" type="presOf" srcId="{10F1574E-2369-4377-9FF4-6046A7845F20}" destId="{9C749B3B-D1C3-4A19-B8B9-A898CED0BA36}" srcOrd="0" destOrd="3" presId="urn:microsoft.com/office/officeart/2005/8/layout/hProcess6"/>
    <dgm:cxn modelId="{A9E11588-7E03-4518-810D-3BABD97CA47C}" type="presOf" srcId="{BE37A2BF-EA09-4A53-B2E1-A91DDA045962}" destId="{6D9C6DB0-166E-4FEF-8779-04B16351D30A}" srcOrd="1" destOrd="2" presId="urn:microsoft.com/office/officeart/2005/8/layout/hProcess6"/>
    <dgm:cxn modelId="{9307D88F-1E59-41F4-84B3-89A41D1172CB}" srcId="{BBFF091E-2247-45FE-88C7-66B0B6FC9765}" destId="{162AB348-6363-4D97-B948-75F5B891F097}" srcOrd="1" destOrd="0" parTransId="{EF80A6AC-8804-432B-BE0C-47A8706BACF4}" sibTransId="{5F57C221-CCDE-41A8-AF84-65AD13914999}"/>
    <dgm:cxn modelId="{5D441590-8D06-4375-B882-71101E695C33}" srcId="{E2446190-E77D-4BC5-AE0A-DC21C4896F88}" destId="{6EEDD7B2-D9AD-4616-AB42-9738E1DEE958}" srcOrd="1" destOrd="0" parTransId="{94735EA9-CD8D-4A30-A5A6-6A888E709C90}" sibTransId="{14928745-FF62-434E-A031-0E875D3BA6B2}"/>
    <dgm:cxn modelId="{878B9C90-E27F-4A3E-AFE8-57FC9DE5B341}" srcId="{E2446190-E77D-4BC5-AE0A-DC21C4896F88}" destId="{5C1769EF-D02E-4156-84FC-60B80BBCC5F0}" srcOrd="0" destOrd="0" parTransId="{186550D3-B9CD-4BD9-8D26-028D1B58C58B}" sibTransId="{5EDAAFE9-F5C6-4AA0-94C4-B3D742F2857D}"/>
    <dgm:cxn modelId="{D0039EA1-5A13-44FC-9922-D5A996CE3AF6}" type="presOf" srcId="{6EEDD7B2-D9AD-4616-AB42-9738E1DEE958}" destId="{2D954526-28EB-434D-8A5A-E2E75B576D68}" srcOrd="1" destOrd="1" presId="urn:microsoft.com/office/officeart/2005/8/layout/hProcess6"/>
    <dgm:cxn modelId="{6E6859BF-2322-4644-8AAD-EFBB8507A4B5}" type="presOf" srcId="{6EEDD7B2-D9AD-4616-AB42-9738E1DEE958}" destId="{DB3405C4-1710-47B2-A5A9-22FC9FF5CDD6}" srcOrd="0" destOrd="1" presId="urn:microsoft.com/office/officeart/2005/8/layout/hProcess6"/>
    <dgm:cxn modelId="{250A8BCC-EA7D-45F0-9ECE-34F46CD73285}" type="presOf" srcId="{5C1769EF-D02E-4156-84FC-60B80BBCC5F0}" destId="{DB3405C4-1710-47B2-A5A9-22FC9FF5CDD6}" srcOrd="0" destOrd="0" presId="urn:microsoft.com/office/officeart/2005/8/layout/hProcess6"/>
    <dgm:cxn modelId="{2F700725-EDB9-46B2-B986-5417D860475D}" type="presParOf" srcId="{F205031D-A171-4117-A367-886476D08D08}" destId="{50362607-1956-465F-9D32-05B1FF96A301}" srcOrd="0" destOrd="0" presId="urn:microsoft.com/office/officeart/2005/8/layout/hProcess6"/>
    <dgm:cxn modelId="{E4C917A2-60DE-4265-885E-18AC82CBB65C}" type="presParOf" srcId="{50362607-1956-465F-9D32-05B1FF96A301}" destId="{34C569A9-5447-49DD-A849-38B8E11DD67A}" srcOrd="0" destOrd="0" presId="urn:microsoft.com/office/officeart/2005/8/layout/hProcess6"/>
    <dgm:cxn modelId="{FEC4A484-9E4D-4193-BB73-6B1AEB2EEB77}" type="presParOf" srcId="{50362607-1956-465F-9D32-05B1FF96A301}" destId="{DB3405C4-1710-47B2-A5A9-22FC9FF5CDD6}" srcOrd="1" destOrd="0" presId="urn:microsoft.com/office/officeart/2005/8/layout/hProcess6"/>
    <dgm:cxn modelId="{38688CF1-6331-4C42-8C0B-9A9221B37E66}" type="presParOf" srcId="{50362607-1956-465F-9D32-05B1FF96A301}" destId="{2D954526-28EB-434D-8A5A-E2E75B576D68}" srcOrd="2" destOrd="0" presId="urn:microsoft.com/office/officeart/2005/8/layout/hProcess6"/>
    <dgm:cxn modelId="{8DE03E83-3110-4FB7-AFE7-F589389C06B8}" type="presParOf" srcId="{50362607-1956-465F-9D32-05B1FF96A301}" destId="{414E9A1F-9184-4B4C-8E96-157C3FE2C4A8}" srcOrd="3" destOrd="0" presId="urn:microsoft.com/office/officeart/2005/8/layout/hProcess6"/>
    <dgm:cxn modelId="{2642DAD4-47DC-4538-962F-B03EB28D16B0}" type="presParOf" srcId="{F205031D-A171-4117-A367-886476D08D08}" destId="{7245AD6D-C2FB-4F47-B3CA-F102596E42E3}" srcOrd="1" destOrd="0" presId="urn:microsoft.com/office/officeart/2005/8/layout/hProcess6"/>
    <dgm:cxn modelId="{43484524-E050-4123-8C12-16C23C3C5CBF}" type="presParOf" srcId="{F205031D-A171-4117-A367-886476D08D08}" destId="{0A9C5CD6-AE31-43A2-82E3-6F01C16C68B6}" srcOrd="2" destOrd="0" presId="urn:microsoft.com/office/officeart/2005/8/layout/hProcess6"/>
    <dgm:cxn modelId="{A8DD5711-A650-472D-81E1-06D9CFC6CC8C}" type="presParOf" srcId="{0A9C5CD6-AE31-43A2-82E3-6F01C16C68B6}" destId="{1514CC24-670A-4EE0-A270-F76B8A8D6335}" srcOrd="0" destOrd="0" presId="urn:microsoft.com/office/officeart/2005/8/layout/hProcess6"/>
    <dgm:cxn modelId="{933D7DAE-5D76-4289-A172-3D1D032BAC0D}" type="presParOf" srcId="{0A9C5CD6-AE31-43A2-82E3-6F01C16C68B6}" destId="{9C749B3B-D1C3-4A19-B8B9-A898CED0BA36}" srcOrd="1" destOrd="0" presId="urn:microsoft.com/office/officeart/2005/8/layout/hProcess6"/>
    <dgm:cxn modelId="{0ABBC099-71A3-4B4B-9ADE-A1D14CE6AF9C}" type="presParOf" srcId="{0A9C5CD6-AE31-43A2-82E3-6F01C16C68B6}" destId="{6D9C6DB0-166E-4FEF-8779-04B16351D30A}" srcOrd="2" destOrd="0" presId="urn:microsoft.com/office/officeart/2005/8/layout/hProcess6"/>
    <dgm:cxn modelId="{99BD2F3B-4290-4A4B-A8AC-D6B88CDC8D79}" type="presParOf" srcId="{0A9C5CD6-AE31-43A2-82E3-6F01C16C68B6}" destId="{F96C2E8C-B632-4FA5-BCCE-6A39CC2EE7F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C87886-BA13-4DAD-A621-D5A3EF3343A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F53E54E-0562-420E-B28F-54621A1C1FAD}">
      <dgm:prSet/>
      <dgm:spPr/>
      <dgm:t>
        <a:bodyPr/>
        <a:lstStyle/>
        <a:p>
          <a:r>
            <a:rPr lang="en-US"/>
            <a:t>Provides the contract between the servlet/web application and the web container</a:t>
          </a:r>
        </a:p>
      </dgm:t>
    </dgm:pt>
    <dgm:pt modelId="{4C04D5EE-4D5E-4068-A79B-7078FE62C728}" type="parTrans" cxnId="{5EC71561-711E-407F-AE51-DC5D270F4607}">
      <dgm:prSet/>
      <dgm:spPr/>
      <dgm:t>
        <a:bodyPr/>
        <a:lstStyle/>
        <a:p>
          <a:endParaRPr lang="en-US"/>
        </a:p>
      </dgm:t>
    </dgm:pt>
    <dgm:pt modelId="{522E2445-D76B-4CDB-B867-3653DE3D7B2F}" type="sibTrans" cxnId="{5EC71561-711E-407F-AE51-DC5D270F4607}">
      <dgm:prSet/>
      <dgm:spPr/>
      <dgm:t>
        <a:bodyPr/>
        <a:lstStyle/>
        <a:p>
          <a:endParaRPr lang="en-US"/>
        </a:p>
      </dgm:t>
    </dgm:pt>
    <dgm:pt modelId="{E9FF460D-AE0A-460D-84F5-DF50AF118B72}">
      <dgm:prSet/>
      <dgm:spPr/>
      <dgm:t>
        <a:bodyPr/>
        <a:lstStyle/>
        <a:p>
          <a:r>
            <a:rPr lang="en-US"/>
            <a:t>Used for creating protocol independent server applications</a:t>
          </a:r>
        </a:p>
      </dgm:t>
    </dgm:pt>
    <dgm:pt modelId="{96218B5E-BC0C-442E-BDFC-DAD17A75E1EE}" type="parTrans" cxnId="{34C2777E-8328-4870-8C20-88BF497E2A00}">
      <dgm:prSet/>
      <dgm:spPr/>
      <dgm:t>
        <a:bodyPr/>
        <a:lstStyle/>
        <a:p>
          <a:endParaRPr lang="en-US"/>
        </a:p>
      </dgm:t>
    </dgm:pt>
    <dgm:pt modelId="{333B360F-9554-40B6-B7D6-EC8FB83AA3D5}" type="sibTrans" cxnId="{34C2777E-8328-4870-8C20-88BF497E2A00}">
      <dgm:prSet/>
      <dgm:spPr/>
      <dgm:t>
        <a:bodyPr/>
        <a:lstStyle/>
        <a:p>
          <a:endParaRPr lang="en-US"/>
        </a:p>
      </dgm:t>
    </dgm:pt>
    <dgm:pt modelId="{02A0B83E-62F2-4B39-B5DA-F3D86329718A}">
      <dgm:prSet/>
      <dgm:spPr/>
      <dgm:t>
        <a:bodyPr/>
        <a:lstStyle/>
        <a:p>
          <a:r>
            <a:rPr lang="en-US"/>
            <a:t>Servlet interface defines the core of the entire package</a:t>
          </a:r>
        </a:p>
      </dgm:t>
    </dgm:pt>
    <dgm:pt modelId="{F3E5ED0A-AB6E-484C-B6CA-1D7EEEE5DB09}" type="parTrans" cxnId="{EDE694B3-BBCA-4325-BBA3-D1EAFA6477B3}">
      <dgm:prSet/>
      <dgm:spPr/>
      <dgm:t>
        <a:bodyPr/>
        <a:lstStyle/>
        <a:p>
          <a:endParaRPr lang="en-US"/>
        </a:p>
      </dgm:t>
    </dgm:pt>
    <dgm:pt modelId="{1F9DA8F6-469C-4D10-B41B-2D0E4F6284C4}" type="sibTrans" cxnId="{EDE694B3-BBCA-4325-BBA3-D1EAFA6477B3}">
      <dgm:prSet/>
      <dgm:spPr/>
      <dgm:t>
        <a:bodyPr/>
        <a:lstStyle/>
        <a:p>
          <a:endParaRPr lang="en-US"/>
        </a:p>
      </dgm:t>
    </dgm:pt>
    <dgm:pt modelId="{E028755B-0A25-465F-AC47-51BE1FB810AE}">
      <dgm:prSet/>
      <dgm:spPr/>
      <dgm:t>
        <a:bodyPr/>
        <a:lstStyle/>
        <a:p>
          <a:r>
            <a:rPr lang="en-US"/>
            <a:t>Other interfaces provide additional services to the developer</a:t>
          </a:r>
        </a:p>
      </dgm:t>
    </dgm:pt>
    <dgm:pt modelId="{A28C1B66-8B89-4E88-9F33-DCD991FA87A7}" type="parTrans" cxnId="{4EBCE3DF-DCB7-439D-A3C7-2B4FEE9A0959}">
      <dgm:prSet/>
      <dgm:spPr/>
      <dgm:t>
        <a:bodyPr/>
        <a:lstStyle/>
        <a:p>
          <a:endParaRPr lang="en-US"/>
        </a:p>
      </dgm:t>
    </dgm:pt>
    <dgm:pt modelId="{3EB65014-9B3C-4415-B1A8-6468FAB4E7A8}" type="sibTrans" cxnId="{4EBCE3DF-DCB7-439D-A3C7-2B4FEE9A0959}">
      <dgm:prSet/>
      <dgm:spPr/>
      <dgm:t>
        <a:bodyPr/>
        <a:lstStyle/>
        <a:p>
          <a:endParaRPr lang="en-US"/>
        </a:p>
      </dgm:t>
    </dgm:pt>
    <dgm:pt modelId="{38E80281-30B6-4672-B17F-190EF8806D73}">
      <dgm:prSet/>
      <dgm:spPr/>
      <dgm:t>
        <a:bodyPr/>
        <a:lstStyle/>
        <a:p>
          <a:r>
            <a:rPr lang="en-US"/>
            <a:t>Contains 12 interfaces </a:t>
          </a:r>
        </a:p>
      </dgm:t>
    </dgm:pt>
    <dgm:pt modelId="{09E212E9-6274-4F9B-9871-F54BF956ADC1}" type="parTrans" cxnId="{485D98ED-51B8-412E-9C43-95E12C38AE81}">
      <dgm:prSet/>
      <dgm:spPr/>
      <dgm:t>
        <a:bodyPr/>
        <a:lstStyle/>
        <a:p>
          <a:endParaRPr lang="en-US"/>
        </a:p>
      </dgm:t>
    </dgm:pt>
    <dgm:pt modelId="{BB171B4A-DF6B-449B-9B5D-41B0F9568B52}" type="sibTrans" cxnId="{485D98ED-51B8-412E-9C43-95E12C38AE81}">
      <dgm:prSet/>
      <dgm:spPr/>
      <dgm:t>
        <a:bodyPr/>
        <a:lstStyle/>
        <a:p>
          <a:endParaRPr lang="en-US"/>
        </a:p>
      </dgm:t>
    </dgm:pt>
    <dgm:pt modelId="{B0F8DE56-4471-4447-8D62-6D74B71760F9}">
      <dgm:prSet/>
      <dgm:spPr/>
      <dgm:t>
        <a:bodyPr/>
        <a:lstStyle/>
        <a:p>
          <a:r>
            <a:rPr lang="en-US"/>
            <a:t>7 interfaces implemented by the package</a:t>
          </a:r>
        </a:p>
      </dgm:t>
    </dgm:pt>
    <dgm:pt modelId="{F0077A8A-321B-4FB2-B6DA-22FFEDEB73F0}" type="parTrans" cxnId="{7E56030A-0EB5-4671-B504-6F188A13259C}">
      <dgm:prSet/>
      <dgm:spPr/>
      <dgm:t>
        <a:bodyPr/>
        <a:lstStyle/>
        <a:p>
          <a:endParaRPr lang="en-US"/>
        </a:p>
      </dgm:t>
    </dgm:pt>
    <dgm:pt modelId="{BEEA7327-4051-400A-B6B8-5C58A71DCA0F}" type="sibTrans" cxnId="{7E56030A-0EB5-4671-B504-6F188A13259C}">
      <dgm:prSet/>
      <dgm:spPr/>
      <dgm:t>
        <a:bodyPr/>
        <a:lstStyle/>
        <a:p>
          <a:endParaRPr lang="en-US"/>
        </a:p>
      </dgm:t>
    </dgm:pt>
    <dgm:pt modelId="{72C9A285-287D-4995-AFC1-6DB216D87BF4}">
      <dgm:prSet/>
      <dgm:spPr/>
      <dgm:t>
        <a:bodyPr/>
        <a:lstStyle/>
        <a:p>
          <a:r>
            <a:rPr lang="en-US"/>
            <a:t>5 interfaces implemented by the user</a:t>
          </a:r>
        </a:p>
      </dgm:t>
    </dgm:pt>
    <dgm:pt modelId="{FE080FC7-1532-4AA0-9B4D-27C41B3236C5}" type="parTrans" cxnId="{70AD3D22-1A12-47FA-A278-524C9566F542}">
      <dgm:prSet/>
      <dgm:spPr/>
      <dgm:t>
        <a:bodyPr/>
        <a:lstStyle/>
        <a:p>
          <a:endParaRPr lang="en-US"/>
        </a:p>
      </dgm:t>
    </dgm:pt>
    <dgm:pt modelId="{3E9013E1-C5E7-4130-B055-11BF37BC3AC2}" type="sibTrans" cxnId="{70AD3D22-1A12-47FA-A278-524C9566F542}">
      <dgm:prSet/>
      <dgm:spPr/>
      <dgm:t>
        <a:bodyPr/>
        <a:lstStyle/>
        <a:p>
          <a:endParaRPr lang="en-US"/>
        </a:p>
      </dgm:t>
    </dgm:pt>
    <dgm:pt modelId="{0134A1DA-B4BA-4076-9D67-4D1BF16423F6}" type="pres">
      <dgm:prSet presAssocID="{29C87886-BA13-4DAD-A621-D5A3EF3343A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7DA8CC-2F19-403E-AB4A-3469C97A2571}" type="pres">
      <dgm:prSet presAssocID="{9F53E54E-0562-420E-B28F-54621A1C1FAD}" presName="root" presStyleCnt="0"/>
      <dgm:spPr/>
    </dgm:pt>
    <dgm:pt modelId="{1819575B-A0E7-4BFB-90F6-057861C81525}" type="pres">
      <dgm:prSet presAssocID="{9F53E54E-0562-420E-B28F-54621A1C1FAD}" presName="rootComposite" presStyleCnt="0"/>
      <dgm:spPr/>
    </dgm:pt>
    <dgm:pt modelId="{BFAD416F-51F5-4B6C-9778-70EDAF64217F}" type="pres">
      <dgm:prSet presAssocID="{9F53E54E-0562-420E-B28F-54621A1C1FAD}" presName="rootText" presStyleLbl="node1" presStyleIdx="0" presStyleCnt="4"/>
      <dgm:spPr/>
    </dgm:pt>
    <dgm:pt modelId="{314B5829-FF84-45FB-8889-F7EAF1CAC3C5}" type="pres">
      <dgm:prSet presAssocID="{9F53E54E-0562-420E-B28F-54621A1C1FAD}" presName="rootConnector" presStyleLbl="node1" presStyleIdx="0" presStyleCnt="4"/>
      <dgm:spPr/>
    </dgm:pt>
    <dgm:pt modelId="{90CC9F86-6B63-4DE9-BDEF-E64F17D47ADA}" type="pres">
      <dgm:prSet presAssocID="{9F53E54E-0562-420E-B28F-54621A1C1FAD}" presName="childShape" presStyleCnt="0"/>
      <dgm:spPr/>
    </dgm:pt>
    <dgm:pt modelId="{0874737D-0B7E-4022-A051-D7416057581A}" type="pres">
      <dgm:prSet presAssocID="{E9FF460D-AE0A-460D-84F5-DF50AF118B72}" presName="root" presStyleCnt="0"/>
      <dgm:spPr/>
    </dgm:pt>
    <dgm:pt modelId="{862691BF-DFD2-40A1-933E-E373C97E9ACB}" type="pres">
      <dgm:prSet presAssocID="{E9FF460D-AE0A-460D-84F5-DF50AF118B72}" presName="rootComposite" presStyleCnt="0"/>
      <dgm:spPr/>
    </dgm:pt>
    <dgm:pt modelId="{65A98162-8F3B-4EBF-937F-70334B5E90B9}" type="pres">
      <dgm:prSet presAssocID="{E9FF460D-AE0A-460D-84F5-DF50AF118B72}" presName="rootText" presStyleLbl="node1" presStyleIdx="1" presStyleCnt="4"/>
      <dgm:spPr/>
    </dgm:pt>
    <dgm:pt modelId="{329A8B78-4CAD-4905-A90F-0A5E6CB28AD2}" type="pres">
      <dgm:prSet presAssocID="{E9FF460D-AE0A-460D-84F5-DF50AF118B72}" presName="rootConnector" presStyleLbl="node1" presStyleIdx="1" presStyleCnt="4"/>
      <dgm:spPr/>
    </dgm:pt>
    <dgm:pt modelId="{C3E170F3-14A5-451B-B38F-F92A6EC34DC7}" type="pres">
      <dgm:prSet presAssocID="{E9FF460D-AE0A-460D-84F5-DF50AF118B72}" presName="childShape" presStyleCnt="0"/>
      <dgm:spPr/>
    </dgm:pt>
    <dgm:pt modelId="{B52162A3-97D1-46F3-B624-ED2EDFFB3050}" type="pres">
      <dgm:prSet presAssocID="{02A0B83E-62F2-4B39-B5DA-F3D86329718A}" presName="root" presStyleCnt="0"/>
      <dgm:spPr/>
    </dgm:pt>
    <dgm:pt modelId="{860F121D-8BE2-456F-B73D-B878E852CED7}" type="pres">
      <dgm:prSet presAssocID="{02A0B83E-62F2-4B39-B5DA-F3D86329718A}" presName="rootComposite" presStyleCnt="0"/>
      <dgm:spPr/>
    </dgm:pt>
    <dgm:pt modelId="{EB21BCA2-F5E3-47AC-AF50-311FE2358FF7}" type="pres">
      <dgm:prSet presAssocID="{02A0B83E-62F2-4B39-B5DA-F3D86329718A}" presName="rootText" presStyleLbl="node1" presStyleIdx="2" presStyleCnt="4"/>
      <dgm:spPr/>
    </dgm:pt>
    <dgm:pt modelId="{FBB4833A-F579-45B1-84B5-4B840A257235}" type="pres">
      <dgm:prSet presAssocID="{02A0B83E-62F2-4B39-B5DA-F3D86329718A}" presName="rootConnector" presStyleLbl="node1" presStyleIdx="2" presStyleCnt="4"/>
      <dgm:spPr/>
    </dgm:pt>
    <dgm:pt modelId="{227A0F11-21DE-4F82-A67A-8C7112B62263}" type="pres">
      <dgm:prSet presAssocID="{02A0B83E-62F2-4B39-B5DA-F3D86329718A}" presName="childShape" presStyleCnt="0"/>
      <dgm:spPr/>
    </dgm:pt>
    <dgm:pt modelId="{422D1C03-CC7E-4389-B515-91DDBD259A15}" type="pres">
      <dgm:prSet presAssocID="{A28C1B66-8B89-4E88-9F33-DCD991FA87A7}" presName="Name13" presStyleLbl="parChTrans1D2" presStyleIdx="0" presStyleCnt="3"/>
      <dgm:spPr/>
    </dgm:pt>
    <dgm:pt modelId="{9F31253B-C79E-470C-A076-5F52D7514F7A}" type="pres">
      <dgm:prSet presAssocID="{E028755B-0A25-465F-AC47-51BE1FB810AE}" presName="childText" presStyleLbl="bgAcc1" presStyleIdx="0" presStyleCnt="3">
        <dgm:presLayoutVars>
          <dgm:bulletEnabled val="1"/>
        </dgm:presLayoutVars>
      </dgm:prSet>
      <dgm:spPr/>
    </dgm:pt>
    <dgm:pt modelId="{CAC2FFE2-FBFB-4759-A9D6-19E497C7DB3F}" type="pres">
      <dgm:prSet presAssocID="{38E80281-30B6-4672-B17F-190EF8806D73}" presName="root" presStyleCnt="0"/>
      <dgm:spPr/>
    </dgm:pt>
    <dgm:pt modelId="{CAE29E1B-2E75-4EBD-9F81-218C1F22CDE7}" type="pres">
      <dgm:prSet presAssocID="{38E80281-30B6-4672-B17F-190EF8806D73}" presName="rootComposite" presStyleCnt="0"/>
      <dgm:spPr/>
    </dgm:pt>
    <dgm:pt modelId="{6A63B622-8443-4C56-9792-A636B7651153}" type="pres">
      <dgm:prSet presAssocID="{38E80281-30B6-4672-B17F-190EF8806D73}" presName="rootText" presStyleLbl="node1" presStyleIdx="3" presStyleCnt="4"/>
      <dgm:spPr/>
    </dgm:pt>
    <dgm:pt modelId="{8E5AA518-9657-404B-8046-F293CD6D8032}" type="pres">
      <dgm:prSet presAssocID="{38E80281-30B6-4672-B17F-190EF8806D73}" presName="rootConnector" presStyleLbl="node1" presStyleIdx="3" presStyleCnt="4"/>
      <dgm:spPr/>
    </dgm:pt>
    <dgm:pt modelId="{4991E5D3-3316-4BE0-8D3F-811DC560D0B9}" type="pres">
      <dgm:prSet presAssocID="{38E80281-30B6-4672-B17F-190EF8806D73}" presName="childShape" presStyleCnt="0"/>
      <dgm:spPr/>
    </dgm:pt>
    <dgm:pt modelId="{168D803B-DEA8-4BAB-B8AE-9D3BE04DC993}" type="pres">
      <dgm:prSet presAssocID="{F0077A8A-321B-4FB2-B6DA-22FFEDEB73F0}" presName="Name13" presStyleLbl="parChTrans1D2" presStyleIdx="1" presStyleCnt="3"/>
      <dgm:spPr/>
    </dgm:pt>
    <dgm:pt modelId="{EACF6CFF-FCA4-41FF-933D-8565CE7B3015}" type="pres">
      <dgm:prSet presAssocID="{B0F8DE56-4471-4447-8D62-6D74B71760F9}" presName="childText" presStyleLbl="bgAcc1" presStyleIdx="1" presStyleCnt="3">
        <dgm:presLayoutVars>
          <dgm:bulletEnabled val="1"/>
        </dgm:presLayoutVars>
      </dgm:prSet>
      <dgm:spPr/>
    </dgm:pt>
    <dgm:pt modelId="{2FE3D4E9-30F8-428C-AA75-7C112DBC41CD}" type="pres">
      <dgm:prSet presAssocID="{FE080FC7-1532-4AA0-9B4D-27C41B3236C5}" presName="Name13" presStyleLbl="parChTrans1D2" presStyleIdx="2" presStyleCnt="3"/>
      <dgm:spPr/>
    </dgm:pt>
    <dgm:pt modelId="{0DFF2822-0032-4728-82F9-41A565BEF4DF}" type="pres">
      <dgm:prSet presAssocID="{72C9A285-287D-4995-AFC1-6DB216D87BF4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7E56030A-0EB5-4671-B504-6F188A13259C}" srcId="{38E80281-30B6-4672-B17F-190EF8806D73}" destId="{B0F8DE56-4471-4447-8D62-6D74B71760F9}" srcOrd="0" destOrd="0" parTransId="{F0077A8A-321B-4FB2-B6DA-22FFEDEB73F0}" sibTransId="{BEEA7327-4051-400A-B6B8-5C58A71DCA0F}"/>
    <dgm:cxn modelId="{A27D440A-EC59-486F-AFD3-A825D9D977CC}" type="presOf" srcId="{29C87886-BA13-4DAD-A621-D5A3EF3343AC}" destId="{0134A1DA-B4BA-4076-9D67-4D1BF16423F6}" srcOrd="0" destOrd="0" presId="urn:microsoft.com/office/officeart/2005/8/layout/hierarchy3"/>
    <dgm:cxn modelId="{C9468C0F-8C3F-4AD9-B616-E98BB89C4638}" type="presOf" srcId="{02A0B83E-62F2-4B39-B5DA-F3D86329718A}" destId="{FBB4833A-F579-45B1-84B5-4B840A257235}" srcOrd="1" destOrd="0" presId="urn:microsoft.com/office/officeart/2005/8/layout/hierarchy3"/>
    <dgm:cxn modelId="{70AD3D22-1A12-47FA-A278-524C9566F542}" srcId="{38E80281-30B6-4672-B17F-190EF8806D73}" destId="{72C9A285-287D-4995-AFC1-6DB216D87BF4}" srcOrd="1" destOrd="0" parTransId="{FE080FC7-1532-4AA0-9B4D-27C41B3236C5}" sibTransId="{3E9013E1-C5E7-4130-B055-11BF37BC3AC2}"/>
    <dgm:cxn modelId="{C8CE4D23-DE0D-4264-BBAB-E0277D7D2F79}" type="presOf" srcId="{9F53E54E-0562-420E-B28F-54621A1C1FAD}" destId="{BFAD416F-51F5-4B6C-9778-70EDAF64217F}" srcOrd="0" destOrd="0" presId="urn:microsoft.com/office/officeart/2005/8/layout/hierarchy3"/>
    <dgm:cxn modelId="{4BAF4640-6D04-45F7-A98B-0AC273FC7D7A}" type="presOf" srcId="{E028755B-0A25-465F-AC47-51BE1FB810AE}" destId="{9F31253B-C79E-470C-A076-5F52D7514F7A}" srcOrd="0" destOrd="0" presId="urn:microsoft.com/office/officeart/2005/8/layout/hierarchy3"/>
    <dgm:cxn modelId="{7BE39060-F27F-43E6-A8C3-B91A3BC4A7C5}" type="presOf" srcId="{E9FF460D-AE0A-460D-84F5-DF50AF118B72}" destId="{65A98162-8F3B-4EBF-937F-70334B5E90B9}" srcOrd="0" destOrd="0" presId="urn:microsoft.com/office/officeart/2005/8/layout/hierarchy3"/>
    <dgm:cxn modelId="{5EC71561-711E-407F-AE51-DC5D270F4607}" srcId="{29C87886-BA13-4DAD-A621-D5A3EF3343AC}" destId="{9F53E54E-0562-420E-B28F-54621A1C1FAD}" srcOrd="0" destOrd="0" parTransId="{4C04D5EE-4D5E-4068-A79B-7078FE62C728}" sibTransId="{522E2445-D76B-4CDB-B867-3653DE3D7B2F}"/>
    <dgm:cxn modelId="{200AE34E-FCB0-4C9C-A7AF-BBB5437FD4D1}" type="presOf" srcId="{02A0B83E-62F2-4B39-B5DA-F3D86329718A}" destId="{EB21BCA2-F5E3-47AC-AF50-311FE2358FF7}" srcOrd="0" destOrd="0" presId="urn:microsoft.com/office/officeart/2005/8/layout/hierarchy3"/>
    <dgm:cxn modelId="{E527D179-5FC5-4684-96AA-D3D8084FD7F5}" type="presOf" srcId="{FE080FC7-1532-4AA0-9B4D-27C41B3236C5}" destId="{2FE3D4E9-30F8-428C-AA75-7C112DBC41CD}" srcOrd="0" destOrd="0" presId="urn:microsoft.com/office/officeart/2005/8/layout/hierarchy3"/>
    <dgm:cxn modelId="{34C2777E-8328-4870-8C20-88BF497E2A00}" srcId="{29C87886-BA13-4DAD-A621-D5A3EF3343AC}" destId="{E9FF460D-AE0A-460D-84F5-DF50AF118B72}" srcOrd="1" destOrd="0" parTransId="{96218B5E-BC0C-442E-BDFC-DAD17A75E1EE}" sibTransId="{333B360F-9554-40B6-B7D6-EC8FB83AA3D5}"/>
    <dgm:cxn modelId="{B291FC7F-C7F3-4677-A40C-87F7E112E713}" type="presOf" srcId="{72C9A285-287D-4995-AFC1-6DB216D87BF4}" destId="{0DFF2822-0032-4728-82F9-41A565BEF4DF}" srcOrd="0" destOrd="0" presId="urn:microsoft.com/office/officeart/2005/8/layout/hierarchy3"/>
    <dgm:cxn modelId="{5B04A194-B891-41A1-961C-FDEDF9026C07}" type="presOf" srcId="{E9FF460D-AE0A-460D-84F5-DF50AF118B72}" destId="{329A8B78-4CAD-4905-A90F-0A5E6CB28AD2}" srcOrd="1" destOrd="0" presId="urn:microsoft.com/office/officeart/2005/8/layout/hierarchy3"/>
    <dgm:cxn modelId="{FFFA7C9C-3F1F-4012-A336-5C1E97EE7030}" type="presOf" srcId="{B0F8DE56-4471-4447-8D62-6D74B71760F9}" destId="{EACF6CFF-FCA4-41FF-933D-8565CE7B3015}" srcOrd="0" destOrd="0" presId="urn:microsoft.com/office/officeart/2005/8/layout/hierarchy3"/>
    <dgm:cxn modelId="{DB079DA2-E18C-433F-B228-6790C29F3EA3}" type="presOf" srcId="{A28C1B66-8B89-4E88-9F33-DCD991FA87A7}" destId="{422D1C03-CC7E-4389-B515-91DDBD259A15}" srcOrd="0" destOrd="0" presId="urn:microsoft.com/office/officeart/2005/8/layout/hierarchy3"/>
    <dgm:cxn modelId="{EDE694B3-BBCA-4325-BBA3-D1EAFA6477B3}" srcId="{29C87886-BA13-4DAD-A621-D5A3EF3343AC}" destId="{02A0B83E-62F2-4B39-B5DA-F3D86329718A}" srcOrd="2" destOrd="0" parTransId="{F3E5ED0A-AB6E-484C-B6CA-1D7EEEE5DB09}" sibTransId="{1F9DA8F6-469C-4D10-B41B-2D0E4F6284C4}"/>
    <dgm:cxn modelId="{DA14C9C5-B19E-43A8-B9E9-A97BE959AE7E}" type="presOf" srcId="{38E80281-30B6-4672-B17F-190EF8806D73}" destId="{8E5AA518-9657-404B-8046-F293CD6D8032}" srcOrd="1" destOrd="0" presId="urn:microsoft.com/office/officeart/2005/8/layout/hierarchy3"/>
    <dgm:cxn modelId="{157AEBCC-C0A1-4342-A2E3-E64C7794E2CC}" type="presOf" srcId="{F0077A8A-321B-4FB2-B6DA-22FFEDEB73F0}" destId="{168D803B-DEA8-4BAB-B8AE-9D3BE04DC993}" srcOrd="0" destOrd="0" presId="urn:microsoft.com/office/officeart/2005/8/layout/hierarchy3"/>
    <dgm:cxn modelId="{4EBCE3DF-DCB7-439D-A3C7-2B4FEE9A0959}" srcId="{02A0B83E-62F2-4B39-B5DA-F3D86329718A}" destId="{E028755B-0A25-465F-AC47-51BE1FB810AE}" srcOrd="0" destOrd="0" parTransId="{A28C1B66-8B89-4E88-9F33-DCD991FA87A7}" sibTransId="{3EB65014-9B3C-4415-B1A8-6468FAB4E7A8}"/>
    <dgm:cxn modelId="{485D98ED-51B8-412E-9C43-95E12C38AE81}" srcId="{29C87886-BA13-4DAD-A621-D5A3EF3343AC}" destId="{38E80281-30B6-4672-B17F-190EF8806D73}" srcOrd="3" destOrd="0" parTransId="{09E212E9-6274-4F9B-9871-F54BF956ADC1}" sibTransId="{BB171B4A-DF6B-449B-9B5D-41B0F9568B52}"/>
    <dgm:cxn modelId="{EAE2FBF4-31EA-44A4-A2AA-1FFBF3F0E8E7}" type="presOf" srcId="{38E80281-30B6-4672-B17F-190EF8806D73}" destId="{6A63B622-8443-4C56-9792-A636B7651153}" srcOrd="0" destOrd="0" presId="urn:microsoft.com/office/officeart/2005/8/layout/hierarchy3"/>
    <dgm:cxn modelId="{F46CEFFC-F5DF-40D4-AEE6-08929ACC1C20}" type="presOf" srcId="{9F53E54E-0562-420E-B28F-54621A1C1FAD}" destId="{314B5829-FF84-45FB-8889-F7EAF1CAC3C5}" srcOrd="1" destOrd="0" presId="urn:microsoft.com/office/officeart/2005/8/layout/hierarchy3"/>
    <dgm:cxn modelId="{7B894F06-3F71-4321-83D4-9C1E972BB0E1}" type="presParOf" srcId="{0134A1DA-B4BA-4076-9D67-4D1BF16423F6}" destId="{7A7DA8CC-2F19-403E-AB4A-3469C97A2571}" srcOrd="0" destOrd="0" presId="urn:microsoft.com/office/officeart/2005/8/layout/hierarchy3"/>
    <dgm:cxn modelId="{90DD3D41-0C80-49D7-95DE-85CE11A2E493}" type="presParOf" srcId="{7A7DA8CC-2F19-403E-AB4A-3469C97A2571}" destId="{1819575B-A0E7-4BFB-90F6-057861C81525}" srcOrd="0" destOrd="0" presId="urn:microsoft.com/office/officeart/2005/8/layout/hierarchy3"/>
    <dgm:cxn modelId="{47C845DE-3FCA-414F-A27E-F63FC7F8CB91}" type="presParOf" srcId="{1819575B-A0E7-4BFB-90F6-057861C81525}" destId="{BFAD416F-51F5-4B6C-9778-70EDAF64217F}" srcOrd="0" destOrd="0" presId="urn:microsoft.com/office/officeart/2005/8/layout/hierarchy3"/>
    <dgm:cxn modelId="{96452634-AAD7-47E1-B0FE-0B2739F01857}" type="presParOf" srcId="{1819575B-A0E7-4BFB-90F6-057861C81525}" destId="{314B5829-FF84-45FB-8889-F7EAF1CAC3C5}" srcOrd="1" destOrd="0" presId="urn:microsoft.com/office/officeart/2005/8/layout/hierarchy3"/>
    <dgm:cxn modelId="{FBC45028-D956-4DAF-9645-00F5C05AB810}" type="presParOf" srcId="{7A7DA8CC-2F19-403E-AB4A-3469C97A2571}" destId="{90CC9F86-6B63-4DE9-BDEF-E64F17D47ADA}" srcOrd="1" destOrd="0" presId="urn:microsoft.com/office/officeart/2005/8/layout/hierarchy3"/>
    <dgm:cxn modelId="{B4F8EDF1-8855-403C-B639-63E732DE935C}" type="presParOf" srcId="{0134A1DA-B4BA-4076-9D67-4D1BF16423F6}" destId="{0874737D-0B7E-4022-A051-D7416057581A}" srcOrd="1" destOrd="0" presId="urn:microsoft.com/office/officeart/2005/8/layout/hierarchy3"/>
    <dgm:cxn modelId="{DFAB88E5-8898-484B-B22A-F699F384F945}" type="presParOf" srcId="{0874737D-0B7E-4022-A051-D7416057581A}" destId="{862691BF-DFD2-40A1-933E-E373C97E9ACB}" srcOrd="0" destOrd="0" presId="urn:microsoft.com/office/officeart/2005/8/layout/hierarchy3"/>
    <dgm:cxn modelId="{8B584B54-DB59-4BAD-80F3-643B5D3F7A95}" type="presParOf" srcId="{862691BF-DFD2-40A1-933E-E373C97E9ACB}" destId="{65A98162-8F3B-4EBF-937F-70334B5E90B9}" srcOrd="0" destOrd="0" presId="urn:microsoft.com/office/officeart/2005/8/layout/hierarchy3"/>
    <dgm:cxn modelId="{04DBAF28-00F7-4A6B-9901-C3D45AD74CF8}" type="presParOf" srcId="{862691BF-DFD2-40A1-933E-E373C97E9ACB}" destId="{329A8B78-4CAD-4905-A90F-0A5E6CB28AD2}" srcOrd="1" destOrd="0" presId="urn:microsoft.com/office/officeart/2005/8/layout/hierarchy3"/>
    <dgm:cxn modelId="{52A03FBC-E6C1-45A1-BB98-CEE7074491F9}" type="presParOf" srcId="{0874737D-0B7E-4022-A051-D7416057581A}" destId="{C3E170F3-14A5-451B-B38F-F92A6EC34DC7}" srcOrd="1" destOrd="0" presId="urn:microsoft.com/office/officeart/2005/8/layout/hierarchy3"/>
    <dgm:cxn modelId="{90149B22-4BC1-4B1D-A68D-DDBDAD549399}" type="presParOf" srcId="{0134A1DA-B4BA-4076-9D67-4D1BF16423F6}" destId="{B52162A3-97D1-46F3-B624-ED2EDFFB3050}" srcOrd="2" destOrd="0" presId="urn:microsoft.com/office/officeart/2005/8/layout/hierarchy3"/>
    <dgm:cxn modelId="{22BF0B98-5E40-4601-A68F-9521620A6049}" type="presParOf" srcId="{B52162A3-97D1-46F3-B624-ED2EDFFB3050}" destId="{860F121D-8BE2-456F-B73D-B878E852CED7}" srcOrd="0" destOrd="0" presId="urn:microsoft.com/office/officeart/2005/8/layout/hierarchy3"/>
    <dgm:cxn modelId="{D9CAEAB1-07A9-4ED3-B31C-46A3D2476C44}" type="presParOf" srcId="{860F121D-8BE2-456F-B73D-B878E852CED7}" destId="{EB21BCA2-F5E3-47AC-AF50-311FE2358FF7}" srcOrd="0" destOrd="0" presId="urn:microsoft.com/office/officeart/2005/8/layout/hierarchy3"/>
    <dgm:cxn modelId="{9F1988B8-04A8-4DD5-A9B6-267B8E4F85A8}" type="presParOf" srcId="{860F121D-8BE2-456F-B73D-B878E852CED7}" destId="{FBB4833A-F579-45B1-84B5-4B840A257235}" srcOrd="1" destOrd="0" presId="urn:microsoft.com/office/officeart/2005/8/layout/hierarchy3"/>
    <dgm:cxn modelId="{0C8C0569-3FD5-4D67-A7C5-CB9A028FB7E3}" type="presParOf" srcId="{B52162A3-97D1-46F3-B624-ED2EDFFB3050}" destId="{227A0F11-21DE-4F82-A67A-8C7112B62263}" srcOrd="1" destOrd="0" presId="urn:microsoft.com/office/officeart/2005/8/layout/hierarchy3"/>
    <dgm:cxn modelId="{83E018EB-1375-4FF6-9BCD-7CA7823158FC}" type="presParOf" srcId="{227A0F11-21DE-4F82-A67A-8C7112B62263}" destId="{422D1C03-CC7E-4389-B515-91DDBD259A15}" srcOrd="0" destOrd="0" presId="urn:microsoft.com/office/officeart/2005/8/layout/hierarchy3"/>
    <dgm:cxn modelId="{CE48539A-D93C-4B93-97E0-7FFE212C73ED}" type="presParOf" srcId="{227A0F11-21DE-4F82-A67A-8C7112B62263}" destId="{9F31253B-C79E-470C-A076-5F52D7514F7A}" srcOrd="1" destOrd="0" presId="urn:microsoft.com/office/officeart/2005/8/layout/hierarchy3"/>
    <dgm:cxn modelId="{C1183FD4-A6E7-4676-9700-B9767C1DF25A}" type="presParOf" srcId="{0134A1DA-B4BA-4076-9D67-4D1BF16423F6}" destId="{CAC2FFE2-FBFB-4759-A9D6-19E497C7DB3F}" srcOrd="3" destOrd="0" presId="urn:microsoft.com/office/officeart/2005/8/layout/hierarchy3"/>
    <dgm:cxn modelId="{5F98FF3C-20E8-4AE7-8BED-ECCB1AF4BFA3}" type="presParOf" srcId="{CAC2FFE2-FBFB-4759-A9D6-19E497C7DB3F}" destId="{CAE29E1B-2E75-4EBD-9F81-218C1F22CDE7}" srcOrd="0" destOrd="0" presId="urn:microsoft.com/office/officeart/2005/8/layout/hierarchy3"/>
    <dgm:cxn modelId="{FD6A741C-86FB-4B68-A8E2-0B1197C3E33F}" type="presParOf" srcId="{CAE29E1B-2E75-4EBD-9F81-218C1F22CDE7}" destId="{6A63B622-8443-4C56-9792-A636B7651153}" srcOrd="0" destOrd="0" presId="urn:microsoft.com/office/officeart/2005/8/layout/hierarchy3"/>
    <dgm:cxn modelId="{9A1879BC-2EF7-442B-87D9-07DA0C5BE6D8}" type="presParOf" srcId="{CAE29E1B-2E75-4EBD-9F81-218C1F22CDE7}" destId="{8E5AA518-9657-404B-8046-F293CD6D8032}" srcOrd="1" destOrd="0" presId="urn:microsoft.com/office/officeart/2005/8/layout/hierarchy3"/>
    <dgm:cxn modelId="{E586B68C-8D4C-419E-88E7-8E32C6F1D63B}" type="presParOf" srcId="{CAC2FFE2-FBFB-4759-A9D6-19E497C7DB3F}" destId="{4991E5D3-3316-4BE0-8D3F-811DC560D0B9}" srcOrd="1" destOrd="0" presId="urn:microsoft.com/office/officeart/2005/8/layout/hierarchy3"/>
    <dgm:cxn modelId="{124CA257-5B38-4217-B040-A29E6B0E6C45}" type="presParOf" srcId="{4991E5D3-3316-4BE0-8D3F-811DC560D0B9}" destId="{168D803B-DEA8-4BAB-B8AE-9D3BE04DC993}" srcOrd="0" destOrd="0" presId="urn:microsoft.com/office/officeart/2005/8/layout/hierarchy3"/>
    <dgm:cxn modelId="{0A36AC33-7538-4FB7-9E3F-9B5EBD806101}" type="presParOf" srcId="{4991E5D3-3316-4BE0-8D3F-811DC560D0B9}" destId="{EACF6CFF-FCA4-41FF-933D-8565CE7B3015}" srcOrd="1" destOrd="0" presId="urn:microsoft.com/office/officeart/2005/8/layout/hierarchy3"/>
    <dgm:cxn modelId="{6BCF6935-7F2A-401B-8E97-9625B2E83659}" type="presParOf" srcId="{4991E5D3-3316-4BE0-8D3F-811DC560D0B9}" destId="{2FE3D4E9-30F8-428C-AA75-7C112DBC41CD}" srcOrd="2" destOrd="0" presId="urn:microsoft.com/office/officeart/2005/8/layout/hierarchy3"/>
    <dgm:cxn modelId="{0B6A730C-91AC-4AF9-B29F-3B4FEA754F69}" type="presParOf" srcId="{4991E5D3-3316-4BE0-8D3F-811DC560D0B9}" destId="{0DFF2822-0032-4728-82F9-41A565BEF4D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542E3B-35F5-473E-A40E-22428B57A65B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D7AC0C-BD33-4FF9-A282-BB9514216CDB}">
      <dgm:prSet/>
      <dgm:spPr/>
      <dgm:t>
        <a:bodyPr/>
        <a:lstStyle/>
        <a:p>
          <a:r>
            <a:rPr lang="en-US"/>
            <a:t>Servlet Classes</a:t>
          </a:r>
        </a:p>
      </dgm:t>
    </dgm:pt>
    <dgm:pt modelId="{796EDFB7-6B16-4B55-8174-4BDFD7D2DC49}" type="parTrans" cxnId="{CE84D014-0174-4108-B47C-6E11A6519200}">
      <dgm:prSet/>
      <dgm:spPr/>
      <dgm:t>
        <a:bodyPr/>
        <a:lstStyle/>
        <a:p>
          <a:endParaRPr lang="en-US"/>
        </a:p>
      </dgm:t>
    </dgm:pt>
    <dgm:pt modelId="{D498E48F-B7D7-4CAD-A6AB-B7CB75F30020}" type="sibTrans" cxnId="{CE84D014-0174-4108-B47C-6E11A6519200}">
      <dgm:prSet/>
      <dgm:spPr/>
      <dgm:t>
        <a:bodyPr/>
        <a:lstStyle/>
        <a:p>
          <a:endParaRPr lang="en-US"/>
        </a:p>
      </dgm:t>
    </dgm:pt>
    <dgm:pt modelId="{EFD604E9-337B-41DA-B64B-1F2FB3F76541}">
      <dgm:prSet/>
      <dgm:spPr/>
      <dgm:t>
        <a:bodyPr/>
        <a:lstStyle/>
        <a:p>
          <a:r>
            <a:rPr lang="en-US"/>
            <a:t>GenericServlet</a:t>
          </a:r>
        </a:p>
      </dgm:t>
    </dgm:pt>
    <dgm:pt modelId="{57FFCF85-091A-44B1-A2B5-F0149965B988}" type="parTrans" cxnId="{28D8D4A4-F71C-4C78-AACD-5F7AF7627B7D}">
      <dgm:prSet/>
      <dgm:spPr/>
      <dgm:t>
        <a:bodyPr/>
        <a:lstStyle/>
        <a:p>
          <a:endParaRPr lang="en-US"/>
        </a:p>
      </dgm:t>
    </dgm:pt>
    <dgm:pt modelId="{7E10EDA6-E52A-460F-8520-91466F495DA2}" type="sibTrans" cxnId="{28D8D4A4-F71C-4C78-AACD-5F7AF7627B7D}">
      <dgm:prSet/>
      <dgm:spPr/>
      <dgm:t>
        <a:bodyPr/>
        <a:lstStyle/>
        <a:p>
          <a:endParaRPr lang="en-US"/>
        </a:p>
      </dgm:t>
    </dgm:pt>
    <dgm:pt modelId="{F69482A4-2A3D-4302-83E6-EA05A60E83B9}">
      <dgm:prSet/>
      <dgm:spPr/>
      <dgm:t>
        <a:bodyPr/>
        <a:lstStyle/>
        <a:p>
          <a:r>
            <a:rPr lang="en-US"/>
            <a:t>ServletContextEvent</a:t>
          </a:r>
        </a:p>
      </dgm:t>
    </dgm:pt>
    <dgm:pt modelId="{379C965E-9202-4712-9978-C34D35AAA50A}" type="parTrans" cxnId="{8439F18C-9410-4D66-A4E4-450D49DD3341}">
      <dgm:prSet/>
      <dgm:spPr/>
      <dgm:t>
        <a:bodyPr/>
        <a:lstStyle/>
        <a:p>
          <a:endParaRPr lang="en-US"/>
        </a:p>
      </dgm:t>
    </dgm:pt>
    <dgm:pt modelId="{EDFEDFFE-B9F3-44CE-B1B7-B7F00D3E6695}" type="sibTrans" cxnId="{8439F18C-9410-4D66-A4E4-450D49DD3341}">
      <dgm:prSet/>
      <dgm:spPr/>
      <dgm:t>
        <a:bodyPr/>
        <a:lstStyle/>
        <a:p>
          <a:endParaRPr lang="en-US"/>
        </a:p>
      </dgm:t>
    </dgm:pt>
    <dgm:pt modelId="{910AD4EE-EFCB-4F7D-932A-617B07AAE687}">
      <dgm:prSet/>
      <dgm:spPr/>
      <dgm:t>
        <a:bodyPr/>
        <a:lstStyle/>
        <a:p>
          <a:r>
            <a:rPr lang="en-US"/>
            <a:t>ServletContextAttriubuteEvent</a:t>
          </a:r>
        </a:p>
      </dgm:t>
    </dgm:pt>
    <dgm:pt modelId="{8CD8062C-D541-4F0F-9308-943C06738B46}" type="parTrans" cxnId="{B98C37CB-FCA6-49DA-844E-4FE88C32BCA0}">
      <dgm:prSet/>
      <dgm:spPr/>
      <dgm:t>
        <a:bodyPr/>
        <a:lstStyle/>
        <a:p>
          <a:endParaRPr lang="en-US"/>
        </a:p>
      </dgm:t>
    </dgm:pt>
    <dgm:pt modelId="{6E497491-B041-468B-9406-E5793FC376A9}" type="sibTrans" cxnId="{B98C37CB-FCA6-49DA-844E-4FE88C32BCA0}">
      <dgm:prSet/>
      <dgm:spPr/>
      <dgm:t>
        <a:bodyPr/>
        <a:lstStyle/>
        <a:p>
          <a:endParaRPr lang="en-US"/>
        </a:p>
      </dgm:t>
    </dgm:pt>
    <dgm:pt modelId="{67B4B365-D5DC-42A3-B781-9DFC1E64B3DE}">
      <dgm:prSet/>
      <dgm:spPr/>
      <dgm:t>
        <a:bodyPr/>
        <a:lstStyle/>
        <a:p>
          <a:r>
            <a:rPr lang="en-US"/>
            <a:t>ServletInputStream</a:t>
          </a:r>
        </a:p>
      </dgm:t>
    </dgm:pt>
    <dgm:pt modelId="{5036E4C0-BAE7-4FB5-B640-8E7BC73DED05}" type="parTrans" cxnId="{9FC19F09-77D9-4BC2-8DA2-CF0E4DE90F01}">
      <dgm:prSet/>
      <dgm:spPr/>
      <dgm:t>
        <a:bodyPr/>
        <a:lstStyle/>
        <a:p>
          <a:endParaRPr lang="en-US"/>
        </a:p>
      </dgm:t>
    </dgm:pt>
    <dgm:pt modelId="{E0343EBD-FEE4-40C5-9AD0-A47027C074AE}" type="sibTrans" cxnId="{9FC19F09-77D9-4BC2-8DA2-CF0E4DE90F01}">
      <dgm:prSet/>
      <dgm:spPr/>
      <dgm:t>
        <a:bodyPr/>
        <a:lstStyle/>
        <a:p>
          <a:endParaRPr lang="en-US"/>
        </a:p>
      </dgm:t>
    </dgm:pt>
    <dgm:pt modelId="{E77BE61B-38C1-44F2-86B4-A57A51596A03}">
      <dgm:prSet/>
      <dgm:spPr/>
      <dgm:t>
        <a:bodyPr/>
        <a:lstStyle/>
        <a:p>
          <a:r>
            <a:rPr lang="en-US"/>
            <a:t>ServletOutputStream</a:t>
          </a:r>
        </a:p>
      </dgm:t>
    </dgm:pt>
    <dgm:pt modelId="{117EA3B7-4C8D-424F-BCFB-5CE0E4605102}" type="parTrans" cxnId="{B710C799-BA05-4020-ADBC-1C9978215316}">
      <dgm:prSet/>
      <dgm:spPr/>
      <dgm:t>
        <a:bodyPr/>
        <a:lstStyle/>
        <a:p>
          <a:endParaRPr lang="en-US"/>
        </a:p>
      </dgm:t>
    </dgm:pt>
    <dgm:pt modelId="{D8497996-DF14-4E02-A04C-AF6515232E78}" type="sibTrans" cxnId="{B710C799-BA05-4020-ADBC-1C9978215316}">
      <dgm:prSet/>
      <dgm:spPr/>
      <dgm:t>
        <a:bodyPr/>
        <a:lstStyle/>
        <a:p>
          <a:endParaRPr lang="en-US"/>
        </a:p>
      </dgm:t>
    </dgm:pt>
    <dgm:pt modelId="{74E5CE12-4B24-4FD2-9D81-D1EB6D3E282D}">
      <dgm:prSet/>
      <dgm:spPr/>
      <dgm:t>
        <a:bodyPr/>
        <a:lstStyle/>
        <a:p>
          <a:r>
            <a:rPr lang="en-US"/>
            <a:t>ServletRequestWrapper</a:t>
          </a:r>
        </a:p>
      </dgm:t>
    </dgm:pt>
    <dgm:pt modelId="{BD27B697-3DAA-4490-87E8-8DD537A9A9C6}" type="parTrans" cxnId="{FA85AB4E-2188-4746-A9DA-C894E679A12D}">
      <dgm:prSet/>
      <dgm:spPr/>
      <dgm:t>
        <a:bodyPr/>
        <a:lstStyle/>
        <a:p>
          <a:endParaRPr lang="en-US"/>
        </a:p>
      </dgm:t>
    </dgm:pt>
    <dgm:pt modelId="{02695370-62CC-4133-9934-077CCCBEB629}" type="sibTrans" cxnId="{FA85AB4E-2188-4746-A9DA-C894E679A12D}">
      <dgm:prSet/>
      <dgm:spPr/>
      <dgm:t>
        <a:bodyPr/>
        <a:lstStyle/>
        <a:p>
          <a:endParaRPr lang="en-US"/>
        </a:p>
      </dgm:t>
    </dgm:pt>
    <dgm:pt modelId="{3F864872-32CD-43C4-84CB-B5F23FF4B8BD}">
      <dgm:prSet/>
      <dgm:spPr/>
      <dgm:t>
        <a:bodyPr/>
        <a:lstStyle/>
        <a:p>
          <a:r>
            <a:rPr lang="en-US"/>
            <a:t>ServletResponseWrapper</a:t>
          </a:r>
        </a:p>
      </dgm:t>
    </dgm:pt>
    <dgm:pt modelId="{92E35986-6E82-4A40-BB85-4DE448C6E62C}" type="parTrans" cxnId="{5D020BC5-9867-4EA5-85B8-8822151812B0}">
      <dgm:prSet/>
      <dgm:spPr/>
      <dgm:t>
        <a:bodyPr/>
        <a:lstStyle/>
        <a:p>
          <a:endParaRPr lang="en-US"/>
        </a:p>
      </dgm:t>
    </dgm:pt>
    <dgm:pt modelId="{7B18BA4D-20E6-47D4-8387-6AC8CAB50241}" type="sibTrans" cxnId="{5D020BC5-9867-4EA5-85B8-8822151812B0}">
      <dgm:prSet/>
      <dgm:spPr/>
      <dgm:t>
        <a:bodyPr/>
        <a:lstStyle/>
        <a:p>
          <a:endParaRPr lang="en-US"/>
        </a:p>
      </dgm:t>
    </dgm:pt>
    <dgm:pt modelId="{CA369445-87D4-42B5-BD9A-144C71AAB469}">
      <dgm:prSet/>
      <dgm:spPr/>
      <dgm:t>
        <a:bodyPr/>
        <a:lstStyle/>
        <a:p>
          <a:r>
            <a:rPr lang="en-US"/>
            <a:t>Exception Classes </a:t>
          </a:r>
        </a:p>
      </dgm:t>
    </dgm:pt>
    <dgm:pt modelId="{F969D5B9-F066-4F1D-9E58-B5C8A4B2AFBE}" type="parTrans" cxnId="{621FD33E-62B0-4CBB-A842-856ADB23A441}">
      <dgm:prSet/>
      <dgm:spPr/>
      <dgm:t>
        <a:bodyPr/>
        <a:lstStyle/>
        <a:p>
          <a:endParaRPr lang="en-US"/>
        </a:p>
      </dgm:t>
    </dgm:pt>
    <dgm:pt modelId="{A11CCEBF-136D-4776-8994-A0A36D9DDECE}" type="sibTrans" cxnId="{621FD33E-62B0-4CBB-A842-856ADB23A441}">
      <dgm:prSet/>
      <dgm:spPr/>
      <dgm:t>
        <a:bodyPr/>
        <a:lstStyle/>
        <a:p>
          <a:endParaRPr lang="en-US"/>
        </a:p>
      </dgm:t>
    </dgm:pt>
    <dgm:pt modelId="{B203BDED-B171-4219-8D41-221D25F28D6D}">
      <dgm:prSet/>
      <dgm:spPr/>
      <dgm:t>
        <a:bodyPr/>
        <a:lstStyle/>
        <a:p>
          <a:r>
            <a:rPr lang="en-US"/>
            <a:t>ServletException</a:t>
          </a:r>
        </a:p>
      </dgm:t>
    </dgm:pt>
    <dgm:pt modelId="{73862FE9-576E-4DF6-87E7-E454026429AA}" type="parTrans" cxnId="{7BA78C96-04DB-4C8B-825F-231311BDAE6D}">
      <dgm:prSet/>
      <dgm:spPr/>
      <dgm:t>
        <a:bodyPr/>
        <a:lstStyle/>
        <a:p>
          <a:endParaRPr lang="en-US"/>
        </a:p>
      </dgm:t>
    </dgm:pt>
    <dgm:pt modelId="{4D67A219-138E-4C90-8FDC-38482051335A}" type="sibTrans" cxnId="{7BA78C96-04DB-4C8B-825F-231311BDAE6D}">
      <dgm:prSet/>
      <dgm:spPr/>
      <dgm:t>
        <a:bodyPr/>
        <a:lstStyle/>
        <a:p>
          <a:endParaRPr lang="en-US"/>
        </a:p>
      </dgm:t>
    </dgm:pt>
    <dgm:pt modelId="{18B1AEB5-7A9F-42D1-9A83-92D1A8C66033}">
      <dgm:prSet/>
      <dgm:spPr/>
      <dgm:t>
        <a:bodyPr/>
        <a:lstStyle/>
        <a:p>
          <a:r>
            <a:rPr lang="en-US"/>
            <a:t>UnavailableException</a:t>
          </a:r>
        </a:p>
      </dgm:t>
    </dgm:pt>
    <dgm:pt modelId="{390E13DD-DE87-430B-808A-03D04CAF6834}" type="parTrans" cxnId="{28BBE2DD-1492-49C9-886E-36F08A8D3130}">
      <dgm:prSet/>
      <dgm:spPr/>
      <dgm:t>
        <a:bodyPr/>
        <a:lstStyle/>
        <a:p>
          <a:endParaRPr lang="en-US"/>
        </a:p>
      </dgm:t>
    </dgm:pt>
    <dgm:pt modelId="{75B68877-4AFF-4F79-9B2D-EC8C60C50751}" type="sibTrans" cxnId="{28BBE2DD-1492-49C9-886E-36F08A8D3130}">
      <dgm:prSet/>
      <dgm:spPr/>
      <dgm:t>
        <a:bodyPr/>
        <a:lstStyle/>
        <a:p>
          <a:endParaRPr lang="en-US"/>
        </a:p>
      </dgm:t>
    </dgm:pt>
    <dgm:pt modelId="{E6B1B3B6-6B68-42BC-81CE-91041214B840}" type="pres">
      <dgm:prSet presAssocID="{68542E3B-35F5-473E-A40E-22428B57A65B}" presName="Name0" presStyleCnt="0">
        <dgm:presLayoutVars>
          <dgm:dir/>
          <dgm:animLvl val="lvl"/>
          <dgm:resizeHandles val="exact"/>
        </dgm:presLayoutVars>
      </dgm:prSet>
      <dgm:spPr/>
    </dgm:pt>
    <dgm:pt modelId="{50E9BB5E-9E44-4446-BC57-D70842B8A927}" type="pres">
      <dgm:prSet presAssocID="{01D7AC0C-BD33-4FF9-A282-BB9514216CDB}" presName="composite" presStyleCnt="0"/>
      <dgm:spPr/>
    </dgm:pt>
    <dgm:pt modelId="{03F57374-EFEF-4EBD-9BD2-37EAF7CAA3B4}" type="pres">
      <dgm:prSet presAssocID="{01D7AC0C-BD33-4FF9-A282-BB9514216CDB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696C33E-EF3F-4A6F-B656-02FD9D428A2E}" type="pres">
      <dgm:prSet presAssocID="{01D7AC0C-BD33-4FF9-A282-BB9514216CDB}" presName="desTx" presStyleLbl="revTx" presStyleIdx="0" presStyleCnt="2">
        <dgm:presLayoutVars>
          <dgm:bulletEnabled val="1"/>
        </dgm:presLayoutVars>
      </dgm:prSet>
      <dgm:spPr/>
    </dgm:pt>
    <dgm:pt modelId="{A80C6C07-134C-495F-AD76-C98FED969BFF}" type="pres">
      <dgm:prSet presAssocID="{D498E48F-B7D7-4CAD-A6AB-B7CB75F30020}" presName="space" presStyleCnt="0"/>
      <dgm:spPr/>
    </dgm:pt>
    <dgm:pt modelId="{50AD934F-8FF7-4921-B067-09ED04A0FBDC}" type="pres">
      <dgm:prSet presAssocID="{CA369445-87D4-42B5-BD9A-144C71AAB469}" presName="composite" presStyleCnt="0"/>
      <dgm:spPr/>
    </dgm:pt>
    <dgm:pt modelId="{19206D3E-3E5B-4F0A-BC5C-1813E872F3FF}" type="pres">
      <dgm:prSet presAssocID="{CA369445-87D4-42B5-BD9A-144C71AAB469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F8AF4D53-CF12-46DE-88A3-0FB13560E9C0}" type="pres">
      <dgm:prSet presAssocID="{CA369445-87D4-42B5-BD9A-144C71AAB469}" presName="desTx" presStyleLbl="revTx" presStyleIdx="1" presStyleCnt="2">
        <dgm:presLayoutVars>
          <dgm:bulletEnabled val="1"/>
        </dgm:presLayoutVars>
      </dgm:prSet>
      <dgm:spPr/>
    </dgm:pt>
  </dgm:ptLst>
  <dgm:cxnLst>
    <dgm:cxn modelId="{9FC19F09-77D9-4BC2-8DA2-CF0E4DE90F01}" srcId="{01D7AC0C-BD33-4FF9-A282-BB9514216CDB}" destId="{67B4B365-D5DC-42A3-B781-9DFC1E64B3DE}" srcOrd="3" destOrd="0" parTransId="{5036E4C0-BAE7-4FB5-B640-8E7BC73DED05}" sibTransId="{E0343EBD-FEE4-40C5-9AD0-A47027C074AE}"/>
    <dgm:cxn modelId="{CE84D014-0174-4108-B47C-6E11A6519200}" srcId="{68542E3B-35F5-473E-A40E-22428B57A65B}" destId="{01D7AC0C-BD33-4FF9-A282-BB9514216CDB}" srcOrd="0" destOrd="0" parTransId="{796EDFB7-6B16-4B55-8174-4BDFD7D2DC49}" sibTransId="{D498E48F-B7D7-4CAD-A6AB-B7CB75F30020}"/>
    <dgm:cxn modelId="{C8490624-DC36-4D84-810C-C529784229A6}" type="presOf" srcId="{3F864872-32CD-43C4-84CB-B5F23FF4B8BD}" destId="{B696C33E-EF3F-4A6F-B656-02FD9D428A2E}" srcOrd="0" destOrd="6" presId="urn:microsoft.com/office/officeart/2005/8/layout/chevron1"/>
    <dgm:cxn modelId="{621FD33E-62B0-4CBB-A842-856ADB23A441}" srcId="{68542E3B-35F5-473E-A40E-22428B57A65B}" destId="{CA369445-87D4-42B5-BD9A-144C71AAB469}" srcOrd="1" destOrd="0" parTransId="{F969D5B9-F066-4F1D-9E58-B5C8A4B2AFBE}" sibTransId="{A11CCEBF-136D-4776-8994-A0A36D9DDECE}"/>
    <dgm:cxn modelId="{8A296263-A5DE-4F79-BB18-4E19A8B412EB}" type="presOf" srcId="{E77BE61B-38C1-44F2-86B4-A57A51596A03}" destId="{B696C33E-EF3F-4A6F-B656-02FD9D428A2E}" srcOrd="0" destOrd="4" presId="urn:microsoft.com/office/officeart/2005/8/layout/chevron1"/>
    <dgm:cxn modelId="{FA85AB4E-2188-4746-A9DA-C894E679A12D}" srcId="{01D7AC0C-BD33-4FF9-A282-BB9514216CDB}" destId="{74E5CE12-4B24-4FD2-9D81-D1EB6D3E282D}" srcOrd="5" destOrd="0" parTransId="{BD27B697-3DAA-4490-87E8-8DD537A9A9C6}" sibTransId="{02695370-62CC-4133-9934-077CCCBEB629}"/>
    <dgm:cxn modelId="{CB791770-EC78-4924-BF1B-4ABD77D1EBA4}" type="presOf" srcId="{EFD604E9-337B-41DA-B64B-1F2FB3F76541}" destId="{B696C33E-EF3F-4A6F-B656-02FD9D428A2E}" srcOrd="0" destOrd="0" presId="urn:microsoft.com/office/officeart/2005/8/layout/chevron1"/>
    <dgm:cxn modelId="{150FFA5A-8CE8-4774-807C-2F2796F4E5B4}" type="presOf" srcId="{910AD4EE-EFCB-4F7D-932A-617B07AAE687}" destId="{B696C33E-EF3F-4A6F-B656-02FD9D428A2E}" srcOrd="0" destOrd="2" presId="urn:microsoft.com/office/officeart/2005/8/layout/chevron1"/>
    <dgm:cxn modelId="{EB49E184-4240-4DA2-A6D5-297084A4C6F0}" type="presOf" srcId="{68542E3B-35F5-473E-A40E-22428B57A65B}" destId="{E6B1B3B6-6B68-42BC-81CE-91041214B840}" srcOrd="0" destOrd="0" presId="urn:microsoft.com/office/officeart/2005/8/layout/chevron1"/>
    <dgm:cxn modelId="{8439F18C-9410-4D66-A4E4-450D49DD3341}" srcId="{01D7AC0C-BD33-4FF9-A282-BB9514216CDB}" destId="{F69482A4-2A3D-4302-83E6-EA05A60E83B9}" srcOrd="1" destOrd="0" parTransId="{379C965E-9202-4712-9978-C34D35AAA50A}" sibTransId="{EDFEDFFE-B9F3-44CE-B1B7-B7F00D3E6695}"/>
    <dgm:cxn modelId="{7BA78C96-04DB-4C8B-825F-231311BDAE6D}" srcId="{CA369445-87D4-42B5-BD9A-144C71AAB469}" destId="{B203BDED-B171-4219-8D41-221D25F28D6D}" srcOrd="0" destOrd="0" parTransId="{73862FE9-576E-4DF6-87E7-E454026429AA}" sibTransId="{4D67A219-138E-4C90-8FDC-38482051335A}"/>
    <dgm:cxn modelId="{B710C799-BA05-4020-ADBC-1C9978215316}" srcId="{01D7AC0C-BD33-4FF9-A282-BB9514216CDB}" destId="{E77BE61B-38C1-44F2-86B4-A57A51596A03}" srcOrd="4" destOrd="0" parTransId="{117EA3B7-4C8D-424F-BCFB-5CE0E4605102}" sibTransId="{D8497996-DF14-4E02-A04C-AF6515232E78}"/>
    <dgm:cxn modelId="{28D8D4A4-F71C-4C78-AACD-5F7AF7627B7D}" srcId="{01D7AC0C-BD33-4FF9-A282-BB9514216CDB}" destId="{EFD604E9-337B-41DA-B64B-1F2FB3F76541}" srcOrd="0" destOrd="0" parTransId="{57FFCF85-091A-44B1-A2B5-F0149965B988}" sibTransId="{7E10EDA6-E52A-460F-8520-91466F495DA2}"/>
    <dgm:cxn modelId="{CADF85A6-F0E9-4866-AC37-54A0BDC8A565}" type="presOf" srcId="{F69482A4-2A3D-4302-83E6-EA05A60E83B9}" destId="{B696C33E-EF3F-4A6F-B656-02FD9D428A2E}" srcOrd="0" destOrd="1" presId="urn:microsoft.com/office/officeart/2005/8/layout/chevron1"/>
    <dgm:cxn modelId="{1EA77BB1-E515-4046-90FF-CDE76E6978A8}" type="presOf" srcId="{B203BDED-B171-4219-8D41-221D25F28D6D}" destId="{F8AF4D53-CF12-46DE-88A3-0FB13560E9C0}" srcOrd="0" destOrd="0" presId="urn:microsoft.com/office/officeart/2005/8/layout/chevron1"/>
    <dgm:cxn modelId="{1F7C55B7-849E-4C4E-96C1-B5C5017FE115}" type="presOf" srcId="{67B4B365-D5DC-42A3-B781-9DFC1E64B3DE}" destId="{B696C33E-EF3F-4A6F-B656-02FD9D428A2E}" srcOrd="0" destOrd="3" presId="urn:microsoft.com/office/officeart/2005/8/layout/chevron1"/>
    <dgm:cxn modelId="{5D020BC5-9867-4EA5-85B8-8822151812B0}" srcId="{01D7AC0C-BD33-4FF9-A282-BB9514216CDB}" destId="{3F864872-32CD-43C4-84CB-B5F23FF4B8BD}" srcOrd="6" destOrd="0" parTransId="{92E35986-6E82-4A40-BB85-4DE448C6E62C}" sibTransId="{7B18BA4D-20E6-47D4-8387-6AC8CAB50241}"/>
    <dgm:cxn modelId="{B98C37CB-FCA6-49DA-844E-4FE88C32BCA0}" srcId="{01D7AC0C-BD33-4FF9-A282-BB9514216CDB}" destId="{910AD4EE-EFCB-4F7D-932A-617B07AAE687}" srcOrd="2" destOrd="0" parTransId="{8CD8062C-D541-4F0F-9308-943C06738B46}" sibTransId="{6E497491-B041-468B-9406-E5793FC376A9}"/>
    <dgm:cxn modelId="{CE1228D3-6664-42A3-A9E1-FF536F54DD97}" type="presOf" srcId="{74E5CE12-4B24-4FD2-9D81-D1EB6D3E282D}" destId="{B696C33E-EF3F-4A6F-B656-02FD9D428A2E}" srcOrd="0" destOrd="5" presId="urn:microsoft.com/office/officeart/2005/8/layout/chevron1"/>
    <dgm:cxn modelId="{28BBE2DD-1492-49C9-886E-36F08A8D3130}" srcId="{CA369445-87D4-42B5-BD9A-144C71AAB469}" destId="{18B1AEB5-7A9F-42D1-9A83-92D1A8C66033}" srcOrd="1" destOrd="0" parTransId="{390E13DD-DE87-430B-808A-03D04CAF6834}" sibTransId="{75B68877-4AFF-4F79-9B2D-EC8C60C50751}"/>
    <dgm:cxn modelId="{D2F906E0-1CBD-41C9-B353-2A6727FD33EC}" type="presOf" srcId="{CA369445-87D4-42B5-BD9A-144C71AAB469}" destId="{19206D3E-3E5B-4F0A-BC5C-1813E872F3FF}" srcOrd="0" destOrd="0" presId="urn:microsoft.com/office/officeart/2005/8/layout/chevron1"/>
    <dgm:cxn modelId="{C7E697EF-306A-43B9-A067-2B6330BF7E29}" type="presOf" srcId="{01D7AC0C-BD33-4FF9-A282-BB9514216CDB}" destId="{03F57374-EFEF-4EBD-9BD2-37EAF7CAA3B4}" srcOrd="0" destOrd="0" presId="urn:microsoft.com/office/officeart/2005/8/layout/chevron1"/>
    <dgm:cxn modelId="{55254AF5-0347-466B-A07E-398DAA5AC0CB}" type="presOf" srcId="{18B1AEB5-7A9F-42D1-9A83-92D1A8C66033}" destId="{F8AF4D53-CF12-46DE-88A3-0FB13560E9C0}" srcOrd="0" destOrd="1" presId="urn:microsoft.com/office/officeart/2005/8/layout/chevron1"/>
    <dgm:cxn modelId="{1A024712-DF26-40A7-904E-3CE6F194F26D}" type="presParOf" srcId="{E6B1B3B6-6B68-42BC-81CE-91041214B840}" destId="{50E9BB5E-9E44-4446-BC57-D70842B8A927}" srcOrd="0" destOrd="0" presId="urn:microsoft.com/office/officeart/2005/8/layout/chevron1"/>
    <dgm:cxn modelId="{2AA4E275-FF5F-4AF0-99D9-7DCE5FA9B804}" type="presParOf" srcId="{50E9BB5E-9E44-4446-BC57-D70842B8A927}" destId="{03F57374-EFEF-4EBD-9BD2-37EAF7CAA3B4}" srcOrd="0" destOrd="0" presId="urn:microsoft.com/office/officeart/2005/8/layout/chevron1"/>
    <dgm:cxn modelId="{213B34C6-8F11-46CD-8F3A-3A73DF1E5364}" type="presParOf" srcId="{50E9BB5E-9E44-4446-BC57-D70842B8A927}" destId="{B696C33E-EF3F-4A6F-B656-02FD9D428A2E}" srcOrd="1" destOrd="0" presId="urn:microsoft.com/office/officeart/2005/8/layout/chevron1"/>
    <dgm:cxn modelId="{B2DFBFB0-8DEB-4377-9E9C-4F67DED6351B}" type="presParOf" srcId="{E6B1B3B6-6B68-42BC-81CE-91041214B840}" destId="{A80C6C07-134C-495F-AD76-C98FED969BFF}" srcOrd="1" destOrd="0" presId="urn:microsoft.com/office/officeart/2005/8/layout/chevron1"/>
    <dgm:cxn modelId="{4C870E4D-17C1-4936-AF2D-C1AB3D321B8D}" type="presParOf" srcId="{E6B1B3B6-6B68-42BC-81CE-91041214B840}" destId="{50AD934F-8FF7-4921-B067-09ED04A0FBDC}" srcOrd="2" destOrd="0" presId="urn:microsoft.com/office/officeart/2005/8/layout/chevron1"/>
    <dgm:cxn modelId="{E663396A-6802-47DB-A1D3-B49FFEF81ACD}" type="presParOf" srcId="{50AD934F-8FF7-4921-B067-09ED04A0FBDC}" destId="{19206D3E-3E5B-4F0A-BC5C-1813E872F3FF}" srcOrd="0" destOrd="0" presId="urn:microsoft.com/office/officeart/2005/8/layout/chevron1"/>
    <dgm:cxn modelId="{190804AB-09D0-40B9-83AF-FB4DE19FF02E}" type="presParOf" srcId="{50AD934F-8FF7-4921-B067-09ED04A0FBDC}" destId="{F8AF4D53-CF12-46DE-88A3-0FB13560E9C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D9822F-0DDB-424B-BCD8-295916A8E96D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F1EDF2D-D3AF-4ED8-8AD5-11C234F3E1E4}">
      <dgm:prSet/>
      <dgm:spPr/>
      <dgm:t>
        <a:bodyPr/>
        <a:lstStyle/>
        <a:p>
          <a:r>
            <a:rPr lang="en-US"/>
            <a:t>GenericServlet is abstract class that implements servlet interface </a:t>
          </a:r>
        </a:p>
      </dgm:t>
    </dgm:pt>
    <dgm:pt modelId="{1F41329D-5E0B-454B-B524-63B14117B229}" type="parTrans" cxnId="{B2A507E2-8490-4AEF-9BF6-3F7492A4C7DE}">
      <dgm:prSet/>
      <dgm:spPr/>
      <dgm:t>
        <a:bodyPr/>
        <a:lstStyle/>
        <a:p>
          <a:endParaRPr lang="en-US"/>
        </a:p>
      </dgm:t>
    </dgm:pt>
    <dgm:pt modelId="{B2E11A5B-AFF5-4401-BB47-5A7DF4C4A6F1}" type="sibTrans" cxnId="{B2A507E2-8490-4AEF-9BF6-3F7492A4C7DE}">
      <dgm:prSet/>
      <dgm:spPr/>
      <dgm:t>
        <a:bodyPr/>
        <a:lstStyle/>
        <a:p>
          <a:endParaRPr lang="en-US"/>
        </a:p>
      </dgm:t>
    </dgm:pt>
    <dgm:pt modelId="{98FBBFF1-F4CB-4BFE-8D2C-7A69755C9727}">
      <dgm:prSet/>
      <dgm:spPr/>
      <dgm:t>
        <a:bodyPr/>
        <a:lstStyle/>
        <a:p>
          <a:r>
            <a:rPr lang="en-US"/>
            <a:t>Requires implementing the service() method</a:t>
          </a:r>
        </a:p>
      </dgm:t>
    </dgm:pt>
    <dgm:pt modelId="{1A1A53CD-F8ED-4988-94D8-46D520888E6A}" type="parTrans" cxnId="{2A9F583B-81D9-4CD2-9D32-8A95C6C3B67B}">
      <dgm:prSet/>
      <dgm:spPr/>
      <dgm:t>
        <a:bodyPr/>
        <a:lstStyle/>
        <a:p>
          <a:endParaRPr lang="en-US"/>
        </a:p>
      </dgm:t>
    </dgm:pt>
    <dgm:pt modelId="{70C326EF-D094-4778-A901-747EE5D7CEEF}" type="sibTrans" cxnId="{2A9F583B-81D9-4CD2-9D32-8A95C6C3B67B}">
      <dgm:prSet/>
      <dgm:spPr/>
      <dgm:t>
        <a:bodyPr/>
        <a:lstStyle/>
        <a:p>
          <a:endParaRPr lang="en-US"/>
        </a:p>
      </dgm:t>
    </dgm:pt>
    <dgm:pt modelId="{07FE7EC9-3019-49AE-BF1F-7DD3EFFB2FBA}">
      <dgm:prSet/>
      <dgm:spPr/>
      <dgm:t>
        <a:bodyPr/>
        <a:lstStyle/>
        <a:p>
          <a:r>
            <a:rPr lang="en-US"/>
            <a:t>Servlets normally extend from this class</a:t>
          </a:r>
        </a:p>
      </dgm:t>
    </dgm:pt>
    <dgm:pt modelId="{1B7909C9-FD43-45B5-BB75-BB2A810B6197}" type="parTrans" cxnId="{779A7A50-148F-4C2D-AA0A-9035B992B1E0}">
      <dgm:prSet/>
      <dgm:spPr/>
      <dgm:t>
        <a:bodyPr/>
        <a:lstStyle/>
        <a:p>
          <a:endParaRPr lang="en-US"/>
        </a:p>
      </dgm:t>
    </dgm:pt>
    <dgm:pt modelId="{C8149A1B-F3EE-441E-B50D-7464B25DF693}" type="sibTrans" cxnId="{779A7A50-148F-4C2D-AA0A-9035B992B1E0}">
      <dgm:prSet/>
      <dgm:spPr/>
      <dgm:t>
        <a:bodyPr/>
        <a:lstStyle/>
        <a:p>
          <a:endParaRPr lang="en-US"/>
        </a:p>
      </dgm:t>
    </dgm:pt>
    <dgm:pt modelId="{47926F7E-080C-49BA-BE6C-2AA8148A147D}">
      <dgm:prSet/>
      <dgm:spPr/>
      <dgm:t>
        <a:bodyPr/>
        <a:lstStyle/>
        <a:p>
          <a:r>
            <a:rPr lang="en-US"/>
            <a:t>Methods </a:t>
          </a:r>
        </a:p>
      </dgm:t>
    </dgm:pt>
    <dgm:pt modelId="{84AF0F7C-F16E-4074-ADF2-4B91D21D4E93}" type="parTrans" cxnId="{0259147B-9F3E-43C3-9857-2BDB61A07E5E}">
      <dgm:prSet/>
      <dgm:spPr/>
      <dgm:t>
        <a:bodyPr/>
        <a:lstStyle/>
        <a:p>
          <a:endParaRPr lang="en-US"/>
        </a:p>
      </dgm:t>
    </dgm:pt>
    <dgm:pt modelId="{4DAB04BD-13B6-4730-A8C8-F9F391AF7991}" type="sibTrans" cxnId="{0259147B-9F3E-43C3-9857-2BDB61A07E5E}">
      <dgm:prSet/>
      <dgm:spPr/>
      <dgm:t>
        <a:bodyPr/>
        <a:lstStyle/>
        <a:p>
          <a:endParaRPr lang="en-US"/>
        </a:p>
      </dgm:t>
    </dgm:pt>
    <dgm:pt modelId="{D5A4822D-9DEF-4B23-B971-DE52E269698B}">
      <dgm:prSet/>
      <dgm:spPr/>
      <dgm:t>
        <a:bodyPr/>
        <a:lstStyle/>
        <a:p>
          <a:r>
            <a:rPr lang="en-US"/>
            <a:t>LifeCycle Methods</a:t>
          </a:r>
        </a:p>
      </dgm:t>
    </dgm:pt>
    <dgm:pt modelId="{54504577-F483-41A8-A29C-3199E8EAA0A0}" type="parTrans" cxnId="{7BF205BC-5E56-46B9-9440-ABC18F400584}">
      <dgm:prSet/>
      <dgm:spPr/>
      <dgm:t>
        <a:bodyPr/>
        <a:lstStyle/>
        <a:p>
          <a:endParaRPr lang="en-US"/>
        </a:p>
      </dgm:t>
    </dgm:pt>
    <dgm:pt modelId="{D18EA85A-3AA7-4A95-BC6E-99EBD24C7C7D}" type="sibTrans" cxnId="{7BF205BC-5E56-46B9-9440-ABC18F400584}">
      <dgm:prSet/>
      <dgm:spPr/>
      <dgm:t>
        <a:bodyPr/>
        <a:lstStyle/>
        <a:p>
          <a:endParaRPr lang="en-US"/>
        </a:p>
      </dgm:t>
    </dgm:pt>
    <dgm:pt modelId="{F0C2E136-8F37-4181-ABDC-38B4B0E8BD6B}">
      <dgm:prSet/>
      <dgm:spPr/>
      <dgm:t>
        <a:bodyPr/>
        <a:lstStyle/>
        <a:p>
          <a:r>
            <a:rPr lang="en-US"/>
            <a:t>init()</a:t>
          </a:r>
        </a:p>
      </dgm:t>
    </dgm:pt>
    <dgm:pt modelId="{B7B98F3E-84C4-4526-BD5F-D70ABA7C4BC1}" type="parTrans" cxnId="{6D286269-A1D8-49B0-A490-EAA1A0F682F6}">
      <dgm:prSet/>
      <dgm:spPr/>
      <dgm:t>
        <a:bodyPr/>
        <a:lstStyle/>
        <a:p>
          <a:endParaRPr lang="en-US"/>
        </a:p>
      </dgm:t>
    </dgm:pt>
    <dgm:pt modelId="{34CF7664-3058-447A-9ED9-D0A3C4955DF1}" type="sibTrans" cxnId="{6D286269-A1D8-49B0-A490-EAA1A0F682F6}">
      <dgm:prSet/>
      <dgm:spPr/>
      <dgm:t>
        <a:bodyPr/>
        <a:lstStyle/>
        <a:p>
          <a:endParaRPr lang="en-US"/>
        </a:p>
      </dgm:t>
    </dgm:pt>
    <dgm:pt modelId="{635FB823-FBE6-40FC-95CE-BC5D99C31E73}">
      <dgm:prSet/>
      <dgm:spPr/>
      <dgm:t>
        <a:bodyPr/>
        <a:lstStyle/>
        <a:p>
          <a:r>
            <a:rPr lang="en-US"/>
            <a:t>service()</a:t>
          </a:r>
        </a:p>
      </dgm:t>
    </dgm:pt>
    <dgm:pt modelId="{4CE12C3C-BD87-4934-ACCB-C081A8AE1221}" type="parTrans" cxnId="{5ED52026-A174-46EE-9EE3-B04138663759}">
      <dgm:prSet/>
      <dgm:spPr/>
      <dgm:t>
        <a:bodyPr/>
        <a:lstStyle/>
        <a:p>
          <a:endParaRPr lang="en-US"/>
        </a:p>
      </dgm:t>
    </dgm:pt>
    <dgm:pt modelId="{440DFFAE-1DF8-4D1F-A2BF-E4CBF9476FD6}" type="sibTrans" cxnId="{5ED52026-A174-46EE-9EE3-B04138663759}">
      <dgm:prSet/>
      <dgm:spPr/>
      <dgm:t>
        <a:bodyPr/>
        <a:lstStyle/>
        <a:p>
          <a:endParaRPr lang="en-US"/>
        </a:p>
      </dgm:t>
    </dgm:pt>
    <dgm:pt modelId="{68ECD964-F2E9-4908-80B5-6139A9994337}">
      <dgm:prSet/>
      <dgm:spPr/>
      <dgm:t>
        <a:bodyPr/>
        <a:lstStyle/>
        <a:p>
          <a:r>
            <a:rPr lang="en-US"/>
            <a:t>destroy()</a:t>
          </a:r>
        </a:p>
      </dgm:t>
    </dgm:pt>
    <dgm:pt modelId="{6DE27BB0-9C8B-46CD-A8B9-A9CE7408F35C}" type="parTrans" cxnId="{3874D8B9-DC8F-42BD-947C-FAFA976752FF}">
      <dgm:prSet/>
      <dgm:spPr/>
      <dgm:t>
        <a:bodyPr/>
        <a:lstStyle/>
        <a:p>
          <a:endParaRPr lang="en-US"/>
        </a:p>
      </dgm:t>
    </dgm:pt>
    <dgm:pt modelId="{8DC723F6-8668-441A-B4A6-E530DCB88F1F}" type="sibTrans" cxnId="{3874D8B9-DC8F-42BD-947C-FAFA976752FF}">
      <dgm:prSet/>
      <dgm:spPr/>
      <dgm:t>
        <a:bodyPr/>
        <a:lstStyle/>
        <a:p>
          <a:endParaRPr lang="en-US"/>
        </a:p>
      </dgm:t>
    </dgm:pt>
    <dgm:pt modelId="{4B1FFEAB-FC23-4EEB-A8C7-9DE1B54FB323}">
      <dgm:prSet/>
      <dgm:spPr/>
      <dgm:t>
        <a:bodyPr/>
        <a:lstStyle/>
        <a:p>
          <a:r>
            <a:rPr lang="en-US"/>
            <a:t>Environment Methods</a:t>
          </a:r>
        </a:p>
      </dgm:t>
    </dgm:pt>
    <dgm:pt modelId="{D82B5093-F614-40B7-B064-89AC68DE00D0}" type="parTrans" cxnId="{30E72113-CEEF-4132-B326-A1F1060ED8DF}">
      <dgm:prSet/>
      <dgm:spPr/>
      <dgm:t>
        <a:bodyPr/>
        <a:lstStyle/>
        <a:p>
          <a:endParaRPr lang="en-US"/>
        </a:p>
      </dgm:t>
    </dgm:pt>
    <dgm:pt modelId="{EDB74493-FB20-40D1-9111-10000C239A91}" type="sibTrans" cxnId="{30E72113-CEEF-4132-B326-A1F1060ED8DF}">
      <dgm:prSet/>
      <dgm:spPr/>
      <dgm:t>
        <a:bodyPr/>
        <a:lstStyle/>
        <a:p>
          <a:endParaRPr lang="en-US"/>
        </a:p>
      </dgm:t>
    </dgm:pt>
    <dgm:pt modelId="{F7771D14-CF0A-42B8-9D84-F9A2B40BB2E2}">
      <dgm:prSet/>
      <dgm:spPr/>
      <dgm:t>
        <a:bodyPr/>
        <a:lstStyle/>
        <a:p>
          <a:r>
            <a:rPr lang="en-US"/>
            <a:t>getServletContext() </a:t>
          </a:r>
        </a:p>
      </dgm:t>
    </dgm:pt>
    <dgm:pt modelId="{89B5D420-EFE1-48DB-9828-AE94B0120CEF}" type="parTrans" cxnId="{B898627B-6BD4-4DD5-8BE7-F9937F11D4D1}">
      <dgm:prSet/>
      <dgm:spPr/>
      <dgm:t>
        <a:bodyPr/>
        <a:lstStyle/>
        <a:p>
          <a:endParaRPr lang="en-US"/>
        </a:p>
      </dgm:t>
    </dgm:pt>
    <dgm:pt modelId="{EC7FB160-9416-4646-8750-05B9489CB8AA}" type="sibTrans" cxnId="{B898627B-6BD4-4DD5-8BE7-F9937F11D4D1}">
      <dgm:prSet/>
      <dgm:spPr/>
      <dgm:t>
        <a:bodyPr/>
        <a:lstStyle/>
        <a:p>
          <a:endParaRPr lang="en-US"/>
        </a:p>
      </dgm:t>
    </dgm:pt>
    <dgm:pt modelId="{5F038EC7-55ED-4618-9F9F-D707ED6F0D02}">
      <dgm:prSet/>
      <dgm:spPr/>
      <dgm:t>
        <a:bodyPr/>
        <a:lstStyle/>
        <a:p>
          <a:r>
            <a:rPr lang="en-US"/>
            <a:t>getInitParameter(…)</a:t>
          </a:r>
        </a:p>
      </dgm:t>
    </dgm:pt>
    <dgm:pt modelId="{2CE860C2-4A61-4FD1-8C8A-1B2B8DA1ED3F}" type="parTrans" cxnId="{282F2E8C-2AE0-4A13-8B92-4211CDC82FF7}">
      <dgm:prSet/>
      <dgm:spPr/>
      <dgm:t>
        <a:bodyPr/>
        <a:lstStyle/>
        <a:p>
          <a:endParaRPr lang="en-US"/>
        </a:p>
      </dgm:t>
    </dgm:pt>
    <dgm:pt modelId="{DEFA5F56-316B-4C8F-A514-4225C21F7A0F}" type="sibTrans" cxnId="{282F2E8C-2AE0-4A13-8B92-4211CDC82FF7}">
      <dgm:prSet/>
      <dgm:spPr/>
      <dgm:t>
        <a:bodyPr/>
        <a:lstStyle/>
        <a:p>
          <a:endParaRPr lang="en-US"/>
        </a:p>
      </dgm:t>
    </dgm:pt>
    <dgm:pt modelId="{81567FA2-5281-4E17-8F89-E653A05BDFF1}">
      <dgm:prSet/>
      <dgm:spPr/>
      <dgm:t>
        <a:bodyPr/>
        <a:lstStyle/>
        <a:p>
          <a:r>
            <a:rPr lang="en-US"/>
            <a:t>getInitParameterNames()</a:t>
          </a:r>
        </a:p>
      </dgm:t>
    </dgm:pt>
    <dgm:pt modelId="{B901775C-B09B-4D13-AEE6-217BB2075411}" type="parTrans" cxnId="{923B1601-AB82-482E-9355-4D569FA311B4}">
      <dgm:prSet/>
      <dgm:spPr/>
      <dgm:t>
        <a:bodyPr/>
        <a:lstStyle/>
        <a:p>
          <a:endParaRPr lang="en-US"/>
        </a:p>
      </dgm:t>
    </dgm:pt>
    <dgm:pt modelId="{8D49A246-6390-4257-B170-D45A0D47E30D}" type="sibTrans" cxnId="{923B1601-AB82-482E-9355-4D569FA311B4}">
      <dgm:prSet/>
      <dgm:spPr/>
      <dgm:t>
        <a:bodyPr/>
        <a:lstStyle/>
        <a:p>
          <a:endParaRPr lang="en-US"/>
        </a:p>
      </dgm:t>
    </dgm:pt>
    <dgm:pt modelId="{5D79C2D3-D13B-4142-B9F7-65131AC6D9C7}">
      <dgm:prSet/>
      <dgm:spPr/>
      <dgm:t>
        <a:bodyPr/>
        <a:lstStyle/>
        <a:p>
          <a:r>
            <a:rPr lang="en-US"/>
            <a:t>Utility Methods</a:t>
          </a:r>
        </a:p>
      </dgm:t>
    </dgm:pt>
    <dgm:pt modelId="{CFA9896D-F317-4E40-980C-D3B2DA46291F}" type="parTrans" cxnId="{36C2C752-4526-4FF6-BA99-99EC58A1B9CE}">
      <dgm:prSet/>
      <dgm:spPr/>
      <dgm:t>
        <a:bodyPr/>
        <a:lstStyle/>
        <a:p>
          <a:endParaRPr lang="en-US"/>
        </a:p>
      </dgm:t>
    </dgm:pt>
    <dgm:pt modelId="{882D4F24-8CC3-40BA-BF26-224A5DF0DE71}" type="sibTrans" cxnId="{36C2C752-4526-4FF6-BA99-99EC58A1B9CE}">
      <dgm:prSet/>
      <dgm:spPr/>
      <dgm:t>
        <a:bodyPr/>
        <a:lstStyle/>
        <a:p>
          <a:endParaRPr lang="en-US"/>
        </a:p>
      </dgm:t>
    </dgm:pt>
    <dgm:pt modelId="{1D5EA59E-5ACE-42AE-9D0E-B70B036451EA}">
      <dgm:prSet/>
      <dgm:spPr/>
      <dgm:t>
        <a:bodyPr/>
        <a:lstStyle/>
        <a:p>
          <a:r>
            <a:rPr lang="en-US"/>
            <a:t>log(…)</a:t>
          </a:r>
        </a:p>
      </dgm:t>
    </dgm:pt>
    <dgm:pt modelId="{A99A5F6E-4CDE-430B-A8A1-B69A86A68B50}" type="parTrans" cxnId="{F5CB9A33-7AB8-4D91-A4D6-79B9D1B3E0D3}">
      <dgm:prSet/>
      <dgm:spPr/>
      <dgm:t>
        <a:bodyPr/>
        <a:lstStyle/>
        <a:p>
          <a:endParaRPr lang="en-US"/>
        </a:p>
      </dgm:t>
    </dgm:pt>
    <dgm:pt modelId="{403EC00D-A285-4710-BBEB-3B940FA1B36D}" type="sibTrans" cxnId="{F5CB9A33-7AB8-4D91-A4D6-79B9D1B3E0D3}">
      <dgm:prSet/>
      <dgm:spPr/>
      <dgm:t>
        <a:bodyPr/>
        <a:lstStyle/>
        <a:p>
          <a:endParaRPr lang="en-US"/>
        </a:p>
      </dgm:t>
    </dgm:pt>
    <dgm:pt modelId="{970EBB8B-1BB2-4376-BF46-75820F6C9B84}" type="pres">
      <dgm:prSet presAssocID="{3ED9822F-0DDB-424B-BCD8-295916A8E96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2D1C6E0-75EC-4A00-A923-8B769201B6FE}" type="pres">
      <dgm:prSet presAssocID="{AF1EDF2D-D3AF-4ED8-8AD5-11C234F3E1E4}" presName="hierRoot1" presStyleCnt="0">
        <dgm:presLayoutVars>
          <dgm:hierBranch val="init"/>
        </dgm:presLayoutVars>
      </dgm:prSet>
      <dgm:spPr/>
    </dgm:pt>
    <dgm:pt modelId="{D230E2E7-6122-4514-AF73-2634323977AA}" type="pres">
      <dgm:prSet presAssocID="{AF1EDF2D-D3AF-4ED8-8AD5-11C234F3E1E4}" presName="rootComposite1" presStyleCnt="0"/>
      <dgm:spPr/>
    </dgm:pt>
    <dgm:pt modelId="{DD9421EC-73F0-4ED3-82C0-640361F7C7F2}" type="pres">
      <dgm:prSet presAssocID="{AF1EDF2D-D3AF-4ED8-8AD5-11C234F3E1E4}" presName="rootText1" presStyleLbl="node0" presStyleIdx="0" presStyleCnt="2">
        <dgm:presLayoutVars>
          <dgm:chPref val="3"/>
        </dgm:presLayoutVars>
      </dgm:prSet>
      <dgm:spPr/>
    </dgm:pt>
    <dgm:pt modelId="{9ED5C453-B07C-4810-AF82-1A4868AC213B}" type="pres">
      <dgm:prSet presAssocID="{AF1EDF2D-D3AF-4ED8-8AD5-11C234F3E1E4}" presName="rootConnector1" presStyleLbl="node1" presStyleIdx="0" presStyleCnt="0"/>
      <dgm:spPr/>
    </dgm:pt>
    <dgm:pt modelId="{784795E1-CF5F-4ABC-A1B4-1EA65BBA8006}" type="pres">
      <dgm:prSet presAssocID="{AF1EDF2D-D3AF-4ED8-8AD5-11C234F3E1E4}" presName="hierChild2" presStyleCnt="0"/>
      <dgm:spPr/>
    </dgm:pt>
    <dgm:pt modelId="{C1A5B169-2E49-4D38-B5A7-E9F144B10C85}" type="pres">
      <dgm:prSet presAssocID="{1A1A53CD-F8ED-4988-94D8-46D520888E6A}" presName="Name64" presStyleLbl="parChTrans1D2" presStyleIdx="0" presStyleCnt="5"/>
      <dgm:spPr/>
    </dgm:pt>
    <dgm:pt modelId="{F1D7B4D8-592A-4EEC-964C-24495992C4C3}" type="pres">
      <dgm:prSet presAssocID="{98FBBFF1-F4CB-4BFE-8D2C-7A69755C9727}" presName="hierRoot2" presStyleCnt="0">
        <dgm:presLayoutVars>
          <dgm:hierBranch val="init"/>
        </dgm:presLayoutVars>
      </dgm:prSet>
      <dgm:spPr/>
    </dgm:pt>
    <dgm:pt modelId="{FFD9E951-45B2-4B02-B643-0A0F7629DD0D}" type="pres">
      <dgm:prSet presAssocID="{98FBBFF1-F4CB-4BFE-8D2C-7A69755C9727}" presName="rootComposite" presStyleCnt="0"/>
      <dgm:spPr/>
    </dgm:pt>
    <dgm:pt modelId="{1EB96A77-60C1-4BDB-8653-AD856CE2394E}" type="pres">
      <dgm:prSet presAssocID="{98FBBFF1-F4CB-4BFE-8D2C-7A69755C9727}" presName="rootText" presStyleLbl="node2" presStyleIdx="0" presStyleCnt="5">
        <dgm:presLayoutVars>
          <dgm:chPref val="3"/>
        </dgm:presLayoutVars>
      </dgm:prSet>
      <dgm:spPr/>
    </dgm:pt>
    <dgm:pt modelId="{B18B513F-AA1A-457A-A314-EAB4E1929470}" type="pres">
      <dgm:prSet presAssocID="{98FBBFF1-F4CB-4BFE-8D2C-7A69755C9727}" presName="rootConnector" presStyleLbl="node2" presStyleIdx="0" presStyleCnt="5"/>
      <dgm:spPr/>
    </dgm:pt>
    <dgm:pt modelId="{90F304B1-8C1E-4FDE-BCCC-120ABEFBDA0F}" type="pres">
      <dgm:prSet presAssocID="{98FBBFF1-F4CB-4BFE-8D2C-7A69755C9727}" presName="hierChild4" presStyleCnt="0"/>
      <dgm:spPr/>
    </dgm:pt>
    <dgm:pt modelId="{8195C422-D991-4508-85CC-1D5E61FBD855}" type="pres">
      <dgm:prSet presAssocID="{98FBBFF1-F4CB-4BFE-8D2C-7A69755C9727}" presName="hierChild5" presStyleCnt="0"/>
      <dgm:spPr/>
    </dgm:pt>
    <dgm:pt modelId="{775C58BD-A9D3-4211-BBA6-3A7F28404A0F}" type="pres">
      <dgm:prSet presAssocID="{1B7909C9-FD43-45B5-BB75-BB2A810B6197}" presName="Name64" presStyleLbl="parChTrans1D2" presStyleIdx="1" presStyleCnt="5"/>
      <dgm:spPr/>
    </dgm:pt>
    <dgm:pt modelId="{473AF60D-CB2A-406C-AE5B-A8AAA9A196F6}" type="pres">
      <dgm:prSet presAssocID="{07FE7EC9-3019-49AE-BF1F-7DD3EFFB2FBA}" presName="hierRoot2" presStyleCnt="0">
        <dgm:presLayoutVars>
          <dgm:hierBranch val="init"/>
        </dgm:presLayoutVars>
      </dgm:prSet>
      <dgm:spPr/>
    </dgm:pt>
    <dgm:pt modelId="{2BDAF4D6-80BB-4B8E-A642-AE1804D32EC3}" type="pres">
      <dgm:prSet presAssocID="{07FE7EC9-3019-49AE-BF1F-7DD3EFFB2FBA}" presName="rootComposite" presStyleCnt="0"/>
      <dgm:spPr/>
    </dgm:pt>
    <dgm:pt modelId="{41CD3488-3729-434C-A793-9F13BEECBFC4}" type="pres">
      <dgm:prSet presAssocID="{07FE7EC9-3019-49AE-BF1F-7DD3EFFB2FBA}" presName="rootText" presStyleLbl="node2" presStyleIdx="1" presStyleCnt="5">
        <dgm:presLayoutVars>
          <dgm:chPref val="3"/>
        </dgm:presLayoutVars>
      </dgm:prSet>
      <dgm:spPr/>
    </dgm:pt>
    <dgm:pt modelId="{43C11518-0B5C-4974-A340-0C91D84AEB84}" type="pres">
      <dgm:prSet presAssocID="{07FE7EC9-3019-49AE-BF1F-7DD3EFFB2FBA}" presName="rootConnector" presStyleLbl="node2" presStyleIdx="1" presStyleCnt="5"/>
      <dgm:spPr/>
    </dgm:pt>
    <dgm:pt modelId="{020AD5C7-BC17-48F6-837B-FBA9F36AAB9E}" type="pres">
      <dgm:prSet presAssocID="{07FE7EC9-3019-49AE-BF1F-7DD3EFFB2FBA}" presName="hierChild4" presStyleCnt="0"/>
      <dgm:spPr/>
    </dgm:pt>
    <dgm:pt modelId="{1404CD3C-34DF-49DC-9475-69741EBB4F54}" type="pres">
      <dgm:prSet presAssocID="{07FE7EC9-3019-49AE-BF1F-7DD3EFFB2FBA}" presName="hierChild5" presStyleCnt="0"/>
      <dgm:spPr/>
    </dgm:pt>
    <dgm:pt modelId="{8506EC71-4E0C-4D34-A2C9-6A4A4F5366C1}" type="pres">
      <dgm:prSet presAssocID="{AF1EDF2D-D3AF-4ED8-8AD5-11C234F3E1E4}" presName="hierChild3" presStyleCnt="0"/>
      <dgm:spPr/>
    </dgm:pt>
    <dgm:pt modelId="{1E3FDFB1-9CAE-447F-ACD8-C6E2E2AB7258}" type="pres">
      <dgm:prSet presAssocID="{47926F7E-080C-49BA-BE6C-2AA8148A147D}" presName="hierRoot1" presStyleCnt="0">
        <dgm:presLayoutVars>
          <dgm:hierBranch val="init"/>
        </dgm:presLayoutVars>
      </dgm:prSet>
      <dgm:spPr/>
    </dgm:pt>
    <dgm:pt modelId="{07279441-8117-4EC4-B925-D2E0363DAC8A}" type="pres">
      <dgm:prSet presAssocID="{47926F7E-080C-49BA-BE6C-2AA8148A147D}" presName="rootComposite1" presStyleCnt="0"/>
      <dgm:spPr/>
    </dgm:pt>
    <dgm:pt modelId="{24BBFE1A-B1F1-4429-8FA3-F3A936F463CB}" type="pres">
      <dgm:prSet presAssocID="{47926F7E-080C-49BA-BE6C-2AA8148A147D}" presName="rootText1" presStyleLbl="node0" presStyleIdx="1" presStyleCnt="2">
        <dgm:presLayoutVars>
          <dgm:chPref val="3"/>
        </dgm:presLayoutVars>
      </dgm:prSet>
      <dgm:spPr/>
    </dgm:pt>
    <dgm:pt modelId="{99058E36-2358-47B9-88DC-9994BB47EEFF}" type="pres">
      <dgm:prSet presAssocID="{47926F7E-080C-49BA-BE6C-2AA8148A147D}" presName="rootConnector1" presStyleLbl="node1" presStyleIdx="0" presStyleCnt="0"/>
      <dgm:spPr/>
    </dgm:pt>
    <dgm:pt modelId="{08F18C95-5C7C-4C54-BFEA-1DEEE736F85A}" type="pres">
      <dgm:prSet presAssocID="{47926F7E-080C-49BA-BE6C-2AA8148A147D}" presName="hierChild2" presStyleCnt="0"/>
      <dgm:spPr/>
    </dgm:pt>
    <dgm:pt modelId="{9E629D2A-45FB-40F5-998E-546E0A30514C}" type="pres">
      <dgm:prSet presAssocID="{54504577-F483-41A8-A29C-3199E8EAA0A0}" presName="Name64" presStyleLbl="parChTrans1D2" presStyleIdx="2" presStyleCnt="5"/>
      <dgm:spPr/>
    </dgm:pt>
    <dgm:pt modelId="{1366C7E0-1F91-48D1-BB90-7434D3F946E3}" type="pres">
      <dgm:prSet presAssocID="{D5A4822D-9DEF-4B23-B971-DE52E269698B}" presName="hierRoot2" presStyleCnt="0">
        <dgm:presLayoutVars>
          <dgm:hierBranch val="init"/>
        </dgm:presLayoutVars>
      </dgm:prSet>
      <dgm:spPr/>
    </dgm:pt>
    <dgm:pt modelId="{DF129A4B-A0E0-4731-B244-46FCEA73D103}" type="pres">
      <dgm:prSet presAssocID="{D5A4822D-9DEF-4B23-B971-DE52E269698B}" presName="rootComposite" presStyleCnt="0"/>
      <dgm:spPr/>
    </dgm:pt>
    <dgm:pt modelId="{D3C3034B-E696-4260-8FE7-FD7CF603595E}" type="pres">
      <dgm:prSet presAssocID="{D5A4822D-9DEF-4B23-B971-DE52E269698B}" presName="rootText" presStyleLbl="node2" presStyleIdx="2" presStyleCnt="5">
        <dgm:presLayoutVars>
          <dgm:chPref val="3"/>
        </dgm:presLayoutVars>
      </dgm:prSet>
      <dgm:spPr/>
    </dgm:pt>
    <dgm:pt modelId="{9522BE4D-C7AC-408A-A51A-CE090B7EFF12}" type="pres">
      <dgm:prSet presAssocID="{D5A4822D-9DEF-4B23-B971-DE52E269698B}" presName="rootConnector" presStyleLbl="node2" presStyleIdx="2" presStyleCnt="5"/>
      <dgm:spPr/>
    </dgm:pt>
    <dgm:pt modelId="{51EC9125-2AC6-4123-BB5A-10CB8D641351}" type="pres">
      <dgm:prSet presAssocID="{D5A4822D-9DEF-4B23-B971-DE52E269698B}" presName="hierChild4" presStyleCnt="0"/>
      <dgm:spPr/>
    </dgm:pt>
    <dgm:pt modelId="{3184A0F3-8F4D-4877-B556-25907E4FE08E}" type="pres">
      <dgm:prSet presAssocID="{B7B98F3E-84C4-4526-BD5F-D70ABA7C4BC1}" presName="Name64" presStyleLbl="parChTrans1D3" presStyleIdx="0" presStyleCnt="7"/>
      <dgm:spPr/>
    </dgm:pt>
    <dgm:pt modelId="{81D90468-4C3F-4FEB-BD6B-D1EFF159150A}" type="pres">
      <dgm:prSet presAssocID="{F0C2E136-8F37-4181-ABDC-38B4B0E8BD6B}" presName="hierRoot2" presStyleCnt="0">
        <dgm:presLayoutVars>
          <dgm:hierBranch val="init"/>
        </dgm:presLayoutVars>
      </dgm:prSet>
      <dgm:spPr/>
    </dgm:pt>
    <dgm:pt modelId="{52F8F4A8-EED4-41E7-979B-387096C9D7E8}" type="pres">
      <dgm:prSet presAssocID="{F0C2E136-8F37-4181-ABDC-38B4B0E8BD6B}" presName="rootComposite" presStyleCnt="0"/>
      <dgm:spPr/>
    </dgm:pt>
    <dgm:pt modelId="{1FB14652-AB51-43CA-B27F-D83E3F058217}" type="pres">
      <dgm:prSet presAssocID="{F0C2E136-8F37-4181-ABDC-38B4B0E8BD6B}" presName="rootText" presStyleLbl="node3" presStyleIdx="0" presStyleCnt="7">
        <dgm:presLayoutVars>
          <dgm:chPref val="3"/>
        </dgm:presLayoutVars>
      </dgm:prSet>
      <dgm:spPr/>
    </dgm:pt>
    <dgm:pt modelId="{3FF05720-DCAB-4E35-803B-9391CFF6F699}" type="pres">
      <dgm:prSet presAssocID="{F0C2E136-8F37-4181-ABDC-38B4B0E8BD6B}" presName="rootConnector" presStyleLbl="node3" presStyleIdx="0" presStyleCnt="7"/>
      <dgm:spPr/>
    </dgm:pt>
    <dgm:pt modelId="{F5A4D0B4-5B44-4D63-AE18-3FFAAF0F4015}" type="pres">
      <dgm:prSet presAssocID="{F0C2E136-8F37-4181-ABDC-38B4B0E8BD6B}" presName="hierChild4" presStyleCnt="0"/>
      <dgm:spPr/>
    </dgm:pt>
    <dgm:pt modelId="{5B81B4ED-4160-4345-BF4E-CE02807D410B}" type="pres">
      <dgm:prSet presAssocID="{F0C2E136-8F37-4181-ABDC-38B4B0E8BD6B}" presName="hierChild5" presStyleCnt="0"/>
      <dgm:spPr/>
    </dgm:pt>
    <dgm:pt modelId="{3B27BE72-BD17-4F8F-8D49-85411EB2F937}" type="pres">
      <dgm:prSet presAssocID="{4CE12C3C-BD87-4934-ACCB-C081A8AE1221}" presName="Name64" presStyleLbl="parChTrans1D3" presStyleIdx="1" presStyleCnt="7"/>
      <dgm:spPr/>
    </dgm:pt>
    <dgm:pt modelId="{E527813C-6781-4E5B-89AE-52E0A6397460}" type="pres">
      <dgm:prSet presAssocID="{635FB823-FBE6-40FC-95CE-BC5D99C31E73}" presName="hierRoot2" presStyleCnt="0">
        <dgm:presLayoutVars>
          <dgm:hierBranch val="init"/>
        </dgm:presLayoutVars>
      </dgm:prSet>
      <dgm:spPr/>
    </dgm:pt>
    <dgm:pt modelId="{20D0016F-BC00-4A49-9420-A5C5FDEDE6D8}" type="pres">
      <dgm:prSet presAssocID="{635FB823-FBE6-40FC-95CE-BC5D99C31E73}" presName="rootComposite" presStyleCnt="0"/>
      <dgm:spPr/>
    </dgm:pt>
    <dgm:pt modelId="{A878C539-85D5-4669-9BE6-49DC5EC1D1A7}" type="pres">
      <dgm:prSet presAssocID="{635FB823-FBE6-40FC-95CE-BC5D99C31E73}" presName="rootText" presStyleLbl="node3" presStyleIdx="1" presStyleCnt="7">
        <dgm:presLayoutVars>
          <dgm:chPref val="3"/>
        </dgm:presLayoutVars>
      </dgm:prSet>
      <dgm:spPr/>
    </dgm:pt>
    <dgm:pt modelId="{B348BB9D-E95C-4681-BB10-197F7E3946FE}" type="pres">
      <dgm:prSet presAssocID="{635FB823-FBE6-40FC-95CE-BC5D99C31E73}" presName="rootConnector" presStyleLbl="node3" presStyleIdx="1" presStyleCnt="7"/>
      <dgm:spPr/>
    </dgm:pt>
    <dgm:pt modelId="{B74F601F-6BD5-4973-AE32-C7325D8F4AE6}" type="pres">
      <dgm:prSet presAssocID="{635FB823-FBE6-40FC-95CE-BC5D99C31E73}" presName="hierChild4" presStyleCnt="0"/>
      <dgm:spPr/>
    </dgm:pt>
    <dgm:pt modelId="{BA3A4B9E-6C9A-442C-AC43-BBEE00F6B8B9}" type="pres">
      <dgm:prSet presAssocID="{635FB823-FBE6-40FC-95CE-BC5D99C31E73}" presName="hierChild5" presStyleCnt="0"/>
      <dgm:spPr/>
    </dgm:pt>
    <dgm:pt modelId="{54BCAC11-A9B7-4C68-BF1C-5E880832A6AD}" type="pres">
      <dgm:prSet presAssocID="{6DE27BB0-9C8B-46CD-A8B9-A9CE7408F35C}" presName="Name64" presStyleLbl="parChTrans1D3" presStyleIdx="2" presStyleCnt="7"/>
      <dgm:spPr/>
    </dgm:pt>
    <dgm:pt modelId="{B0A6EA03-ED99-431B-B8BD-7DEEC3FE5DDF}" type="pres">
      <dgm:prSet presAssocID="{68ECD964-F2E9-4908-80B5-6139A9994337}" presName="hierRoot2" presStyleCnt="0">
        <dgm:presLayoutVars>
          <dgm:hierBranch val="init"/>
        </dgm:presLayoutVars>
      </dgm:prSet>
      <dgm:spPr/>
    </dgm:pt>
    <dgm:pt modelId="{6EB639E4-B72D-40D0-A3AF-5317D6DACB2A}" type="pres">
      <dgm:prSet presAssocID="{68ECD964-F2E9-4908-80B5-6139A9994337}" presName="rootComposite" presStyleCnt="0"/>
      <dgm:spPr/>
    </dgm:pt>
    <dgm:pt modelId="{7711F990-C75A-4E41-81FD-4BFA80F6C026}" type="pres">
      <dgm:prSet presAssocID="{68ECD964-F2E9-4908-80B5-6139A9994337}" presName="rootText" presStyleLbl="node3" presStyleIdx="2" presStyleCnt="7">
        <dgm:presLayoutVars>
          <dgm:chPref val="3"/>
        </dgm:presLayoutVars>
      </dgm:prSet>
      <dgm:spPr/>
    </dgm:pt>
    <dgm:pt modelId="{056A6F7F-0883-4D80-B232-A9D1DD938EFC}" type="pres">
      <dgm:prSet presAssocID="{68ECD964-F2E9-4908-80B5-6139A9994337}" presName="rootConnector" presStyleLbl="node3" presStyleIdx="2" presStyleCnt="7"/>
      <dgm:spPr/>
    </dgm:pt>
    <dgm:pt modelId="{2402C227-96B8-4BD1-B3DC-BB564E34CCFC}" type="pres">
      <dgm:prSet presAssocID="{68ECD964-F2E9-4908-80B5-6139A9994337}" presName="hierChild4" presStyleCnt="0"/>
      <dgm:spPr/>
    </dgm:pt>
    <dgm:pt modelId="{A8D47CE5-FF0F-4A6C-83BB-2E7E7E1ABFF4}" type="pres">
      <dgm:prSet presAssocID="{68ECD964-F2E9-4908-80B5-6139A9994337}" presName="hierChild5" presStyleCnt="0"/>
      <dgm:spPr/>
    </dgm:pt>
    <dgm:pt modelId="{4E27A56B-1E48-4CAA-8B5C-D704E552899C}" type="pres">
      <dgm:prSet presAssocID="{D5A4822D-9DEF-4B23-B971-DE52E269698B}" presName="hierChild5" presStyleCnt="0"/>
      <dgm:spPr/>
    </dgm:pt>
    <dgm:pt modelId="{5939D8A3-F800-4CBD-9666-1420E5D31096}" type="pres">
      <dgm:prSet presAssocID="{D82B5093-F614-40B7-B064-89AC68DE00D0}" presName="Name64" presStyleLbl="parChTrans1D2" presStyleIdx="3" presStyleCnt="5"/>
      <dgm:spPr/>
    </dgm:pt>
    <dgm:pt modelId="{74795C65-B4E8-4317-A9AA-23CDA89CFBF1}" type="pres">
      <dgm:prSet presAssocID="{4B1FFEAB-FC23-4EEB-A8C7-9DE1B54FB323}" presName="hierRoot2" presStyleCnt="0">
        <dgm:presLayoutVars>
          <dgm:hierBranch val="init"/>
        </dgm:presLayoutVars>
      </dgm:prSet>
      <dgm:spPr/>
    </dgm:pt>
    <dgm:pt modelId="{E9E5368D-A0E8-4655-9D6C-F909197B04BD}" type="pres">
      <dgm:prSet presAssocID="{4B1FFEAB-FC23-4EEB-A8C7-9DE1B54FB323}" presName="rootComposite" presStyleCnt="0"/>
      <dgm:spPr/>
    </dgm:pt>
    <dgm:pt modelId="{9C0770C6-90C0-4E66-B854-59778C6073A3}" type="pres">
      <dgm:prSet presAssocID="{4B1FFEAB-FC23-4EEB-A8C7-9DE1B54FB323}" presName="rootText" presStyleLbl="node2" presStyleIdx="3" presStyleCnt="5">
        <dgm:presLayoutVars>
          <dgm:chPref val="3"/>
        </dgm:presLayoutVars>
      </dgm:prSet>
      <dgm:spPr/>
    </dgm:pt>
    <dgm:pt modelId="{E6D69971-DDFA-4B5A-8338-02A80FC63D12}" type="pres">
      <dgm:prSet presAssocID="{4B1FFEAB-FC23-4EEB-A8C7-9DE1B54FB323}" presName="rootConnector" presStyleLbl="node2" presStyleIdx="3" presStyleCnt="5"/>
      <dgm:spPr/>
    </dgm:pt>
    <dgm:pt modelId="{09088717-006E-41E4-80FF-50B10F7E19B8}" type="pres">
      <dgm:prSet presAssocID="{4B1FFEAB-FC23-4EEB-A8C7-9DE1B54FB323}" presName="hierChild4" presStyleCnt="0"/>
      <dgm:spPr/>
    </dgm:pt>
    <dgm:pt modelId="{808194B3-E016-497B-A3A2-1E1C5569F21A}" type="pres">
      <dgm:prSet presAssocID="{89B5D420-EFE1-48DB-9828-AE94B0120CEF}" presName="Name64" presStyleLbl="parChTrans1D3" presStyleIdx="3" presStyleCnt="7"/>
      <dgm:spPr/>
    </dgm:pt>
    <dgm:pt modelId="{F54BA713-7BDE-48C5-839C-74607C90F892}" type="pres">
      <dgm:prSet presAssocID="{F7771D14-CF0A-42B8-9D84-F9A2B40BB2E2}" presName="hierRoot2" presStyleCnt="0">
        <dgm:presLayoutVars>
          <dgm:hierBranch val="init"/>
        </dgm:presLayoutVars>
      </dgm:prSet>
      <dgm:spPr/>
    </dgm:pt>
    <dgm:pt modelId="{16CD85AE-51FF-482B-8A3D-0829B6279D19}" type="pres">
      <dgm:prSet presAssocID="{F7771D14-CF0A-42B8-9D84-F9A2B40BB2E2}" presName="rootComposite" presStyleCnt="0"/>
      <dgm:spPr/>
    </dgm:pt>
    <dgm:pt modelId="{9D611C2B-338C-486A-AEDE-1F98117D44E5}" type="pres">
      <dgm:prSet presAssocID="{F7771D14-CF0A-42B8-9D84-F9A2B40BB2E2}" presName="rootText" presStyleLbl="node3" presStyleIdx="3" presStyleCnt="7">
        <dgm:presLayoutVars>
          <dgm:chPref val="3"/>
        </dgm:presLayoutVars>
      </dgm:prSet>
      <dgm:spPr/>
    </dgm:pt>
    <dgm:pt modelId="{080420E9-0975-439B-8466-2AF712666CB6}" type="pres">
      <dgm:prSet presAssocID="{F7771D14-CF0A-42B8-9D84-F9A2B40BB2E2}" presName="rootConnector" presStyleLbl="node3" presStyleIdx="3" presStyleCnt="7"/>
      <dgm:spPr/>
    </dgm:pt>
    <dgm:pt modelId="{37A4C00E-D51B-4475-B248-4B6CD3EFEFDD}" type="pres">
      <dgm:prSet presAssocID="{F7771D14-CF0A-42B8-9D84-F9A2B40BB2E2}" presName="hierChild4" presStyleCnt="0"/>
      <dgm:spPr/>
    </dgm:pt>
    <dgm:pt modelId="{638D8686-1681-474A-B595-72FDA173439D}" type="pres">
      <dgm:prSet presAssocID="{F7771D14-CF0A-42B8-9D84-F9A2B40BB2E2}" presName="hierChild5" presStyleCnt="0"/>
      <dgm:spPr/>
    </dgm:pt>
    <dgm:pt modelId="{D8EC79C5-59A0-4BBC-AC10-70DE99BC9552}" type="pres">
      <dgm:prSet presAssocID="{2CE860C2-4A61-4FD1-8C8A-1B2B8DA1ED3F}" presName="Name64" presStyleLbl="parChTrans1D3" presStyleIdx="4" presStyleCnt="7"/>
      <dgm:spPr/>
    </dgm:pt>
    <dgm:pt modelId="{2AFB5E4D-AFB4-498E-BBB8-5909F048BED1}" type="pres">
      <dgm:prSet presAssocID="{5F038EC7-55ED-4618-9F9F-D707ED6F0D02}" presName="hierRoot2" presStyleCnt="0">
        <dgm:presLayoutVars>
          <dgm:hierBranch val="init"/>
        </dgm:presLayoutVars>
      </dgm:prSet>
      <dgm:spPr/>
    </dgm:pt>
    <dgm:pt modelId="{E718705D-098C-4522-85ED-1959C37ADF98}" type="pres">
      <dgm:prSet presAssocID="{5F038EC7-55ED-4618-9F9F-D707ED6F0D02}" presName="rootComposite" presStyleCnt="0"/>
      <dgm:spPr/>
    </dgm:pt>
    <dgm:pt modelId="{E8FB78AA-4E95-4B6F-9F71-9C1F4A8E8452}" type="pres">
      <dgm:prSet presAssocID="{5F038EC7-55ED-4618-9F9F-D707ED6F0D02}" presName="rootText" presStyleLbl="node3" presStyleIdx="4" presStyleCnt="7">
        <dgm:presLayoutVars>
          <dgm:chPref val="3"/>
        </dgm:presLayoutVars>
      </dgm:prSet>
      <dgm:spPr/>
    </dgm:pt>
    <dgm:pt modelId="{3A9AA5BA-2D64-4E32-BD54-CF4FFDCCE0D2}" type="pres">
      <dgm:prSet presAssocID="{5F038EC7-55ED-4618-9F9F-D707ED6F0D02}" presName="rootConnector" presStyleLbl="node3" presStyleIdx="4" presStyleCnt="7"/>
      <dgm:spPr/>
    </dgm:pt>
    <dgm:pt modelId="{602ABA2E-795D-408E-B17E-4C55E00AA6F4}" type="pres">
      <dgm:prSet presAssocID="{5F038EC7-55ED-4618-9F9F-D707ED6F0D02}" presName="hierChild4" presStyleCnt="0"/>
      <dgm:spPr/>
    </dgm:pt>
    <dgm:pt modelId="{9ED6013C-4117-4EE4-9747-9A3CCBA7F891}" type="pres">
      <dgm:prSet presAssocID="{5F038EC7-55ED-4618-9F9F-D707ED6F0D02}" presName="hierChild5" presStyleCnt="0"/>
      <dgm:spPr/>
    </dgm:pt>
    <dgm:pt modelId="{515C2939-7643-4BFD-9FEF-D5EFDC67B217}" type="pres">
      <dgm:prSet presAssocID="{B901775C-B09B-4D13-AEE6-217BB2075411}" presName="Name64" presStyleLbl="parChTrans1D3" presStyleIdx="5" presStyleCnt="7"/>
      <dgm:spPr/>
    </dgm:pt>
    <dgm:pt modelId="{417E0D7C-FFB7-4D5E-87D8-57965580573F}" type="pres">
      <dgm:prSet presAssocID="{81567FA2-5281-4E17-8F89-E653A05BDFF1}" presName="hierRoot2" presStyleCnt="0">
        <dgm:presLayoutVars>
          <dgm:hierBranch val="init"/>
        </dgm:presLayoutVars>
      </dgm:prSet>
      <dgm:spPr/>
    </dgm:pt>
    <dgm:pt modelId="{735BA71B-E6F8-4E8F-A12E-06F4C9796543}" type="pres">
      <dgm:prSet presAssocID="{81567FA2-5281-4E17-8F89-E653A05BDFF1}" presName="rootComposite" presStyleCnt="0"/>
      <dgm:spPr/>
    </dgm:pt>
    <dgm:pt modelId="{7EC2DDAF-38D1-442F-B327-F021B1DED1DF}" type="pres">
      <dgm:prSet presAssocID="{81567FA2-5281-4E17-8F89-E653A05BDFF1}" presName="rootText" presStyleLbl="node3" presStyleIdx="5" presStyleCnt="7">
        <dgm:presLayoutVars>
          <dgm:chPref val="3"/>
        </dgm:presLayoutVars>
      </dgm:prSet>
      <dgm:spPr/>
    </dgm:pt>
    <dgm:pt modelId="{7EB74A3D-44A7-428D-9487-B51B813AC8CC}" type="pres">
      <dgm:prSet presAssocID="{81567FA2-5281-4E17-8F89-E653A05BDFF1}" presName="rootConnector" presStyleLbl="node3" presStyleIdx="5" presStyleCnt="7"/>
      <dgm:spPr/>
    </dgm:pt>
    <dgm:pt modelId="{3F81E8DB-8E6A-4FA2-959E-86FEF0BA03A4}" type="pres">
      <dgm:prSet presAssocID="{81567FA2-5281-4E17-8F89-E653A05BDFF1}" presName="hierChild4" presStyleCnt="0"/>
      <dgm:spPr/>
    </dgm:pt>
    <dgm:pt modelId="{59DD58ED-E88F-4D08-9E6D-47B28E33BDE8}" type="pres">
      <dgm:prSet presAssocID="{81567FA2-5281-4E17-8F89-E653A05BDFF1}" presName="hierChild5" presStyleCnt="0"/>
      <dgm:spPr/>
    </dgm:pt>
    <dgm:pt modelId="{D54DDCCA-35F9-4363-B685-26904042351A}" type="pres">
      <dgm:prSet presAssocID="{4B1FFEAB-FC23-4EEB-A8C7-9DE1B54FB323}" presName="hierChild5" presStyleCnt="0"/>
      <dgm:spPr/>
    </dgm:pt>
    <dgm:pt modelId="{500FA16F-10AB-4E76-9CEF-AE2FC195FF62}" type="pres">
      <dgm:prSet presAssocID="{CFA9896D-F317-4E40-980C-D3B2DA46291F}" presName="Name64" presStyleLbl="parChTrans1D2" presStyleIdx="4" presStyleCnt="5"/>
      <dgm:spPr/>
    </dgm:pt>
    <dgm:pt modelId="{FF24E033-061C-46EC-9380-39C401581DFB}" type="pres">
      <dgm:prSet presAssocID="{5D79C2D3-D13B-4142-B9F7-65131AC6D9C7}" presName="hierRoot2" presStyleCnt="0">
        <dgm:presLayoutVars>
          <dgm:hierBranch val="init"/>
        </dgm:presLayoutVars>
      </dgm:prSet>
      <dgm:spPr/>
    </dgm:pt>
    <dgm:pt modelId="{914E971B-1F97-4E32-A500-A7F662B7E29E}" type="pres">
      <dgm:prSet presAssocID="{5D79C2D3-D13B-4142-B9F7-65131AC6D9C7}" presName="rootComposite" presStyleCnt="0"/>
      <dgm:spPr/>
    </dgm:pt>
    <dgm:pt modelId="{94B797E6-05AD-4BDD-AD93-24F5F6ACC807}" type="pres">
      <dgm:prSet presAssocID="{5D79C2D3-D13B-4142-B9F7-65131AC6D9C7}" presName="rootText" presStyleLbl="node2" presStyleIdx="4" presStyleCnt="5">
        <dgm:presLayoutVars>
          <dgm:chPref val="3"/>
        </dgm:presLayoutVars>
      </dgm:prSet>
      <dgm:spPr/>
    </dgm:pt>
    <dgm:pt modelId="{0D14624A-1A0B-4B7A-A5F5-351DB8222F9E}" type="pres">
      <dgm:prSet presAssocID="{5D79C2D3-D13B-4142-B9F7-65131AC6D9C7}" presName="rootConnector" presStyleLbl="node2" presStyleIdx="4" presStyleCnt="5"/>
      <dgm:spPr/>
    </dgm:pt>
    <dgm:pt modelId="{A39FF90D-0DC5-4A80-B0F5-BDAE4EBE7315}" type="pres">
      <dgm:prSet presAssocID="{5D79C2D3-D13B-4142-B9F7-65131AC6D9C7}" presName="hierChild4" presStyleCnt="0"/>
      <dgm:spPr/>
    </dgm:pt>
    <dgm:pt modelId="{9CD60F7A-590D-4565-B2DE-9D5D8926FEDA}" type="pres">
      <dgm:prSet presAssocID="{A99A5F6E-4CDE-430B-A8A1-B69A86A68B50}" presName="Name64" presStyleLbl="parChTrans1D3" presStyleIdx="6" presStyleCnt="7"/>
      <dgm:spPr/>
    </dgm:pt>
    <dgm:pt modelId="{06E581E2-69AB-48C0-B200-0F62EBED0686}" type="pres">
      <dgm:prSet presAssocID="{1D5EA59E-5ACE-42AE-9D0E-B70B036451EA}" presName="hierRoot2" presStyleCnt="0">
        <dgm:presLayoutVars>
          <dgm:hierBranch val="init"/>
        </dgm:presLayoutVars>
      </dgm:prSet>
      <dgm:spPr/>
    </dgm:pt>
    <dgm:pt modelId="{7522FF97-9E20-479B-AA37-245B3009B29A}" type="pres">
      <dgm:prSet presAssocID="{1D5EA59E-5ACE-42AE-9D0E-B70B036451EA}" presName="rootComposite" presStyleCnt="0"/>
      <dgm:spPr/>
    </dgm:pt>
    <dgm:pt modelId="{DB55DC80-9E36-407A-B010-757EC9A68288}" type="pres">
      <dgm:prSet presAssocID="{1D5EA59E-5ACE-42AE-9D0E-B70B036451EA}" presName="rootText" presStyleLbl="node3" presStyleIdx="6" presStyleCnt="7">
        <dgm:presLayoutVars>
          <dgm:chPref val="3"/>
        </dgm:presLayoutVars>
      </dgm:prSet>
      <dgm:spPr/>
    </dgm:pt>
    <dgm:pt modelId="{4EB619DF-4E7F-48A2-8DC7-789BE69BF2FD}" type="pres">
      <dgm:prSet presAssocID="{1D5EA59E-5ACE-42AE-9D0E-B70B036451EA}" presName="rootConnector" presStyleLbl="node3" presStyleIdx="6" presStyleCnt="7"/>
      <dgm:spPr/>
    </dgm:pt>
    <dgm:pt modelId="{E5CB8BD6-7760-4001-A9C0-7254E9553870}" type="pres">
      <dgm:prSet presAssocID="{1D5EA59E-5ACE-42AE-9D0E-B70B036451EA}" presName="hierChild4" presStyleCnt="0"/>
      <dgm:spPr/>
    </dgm:pt>
    <dgm:pt modelId="{F4C90ADB-F2FF-494C-86BB-E3723BEBD497}" type="pres">
      <dgm:prSet presAssocID="{1D5EA59E-5ACE-42AE-9D0E-B70B036451EA}" presName="hierChild5" presStyleCnt="0"/>
      <dgm:spPr/>
    </dgm:pt>
    <dgm:pt modelId="{1A356B3E-CA76-4CC7-8272-8BACB7CA300B}" type="pres">
      <dgm:prSet presAssocID="{5D79C2D3-D13B-4142-B9F7-65131AC6D9C7}" presName="hierChild5" presStyleCnt="0"/>
      <dgm:spPr/>
    </dgm:pt>
    <dgm:pt modelId="{4D732210-9AE4-49AF-8E75-D9EEA7262D5E}" type="pres">
      <dgm:prSet presAssocID="{47926F7E-080C-49BA-BE6C-2AA8148A147D}" presName="hierChild3" presStyleCnt="0"/>
      <dgm:spPr/>
    </dgm:pt>
  </dgm:ptLst>
  <dgm:cxnLst>
    <dgm:cxn modelId="{D6865000-F511-4569-B132-77236D38D42A}" type="presOf" srcId="{AF1EDF2D-D3AF-4ED8-8AD5-11C234F3E1E4}" destId="{DD9421EC-73F0-4ED3-82C0-640361F7C7F2}" srcOrd="0" destOrd="0" presId="urn:microsoft.com/office/officeart/2009/3/layout/HorizontalOrganizationChart"/>
    <dgm:cxn modelId="{923B1601-AB82-482E-9355-4D569FA311B4}" srcId="{4B1FFEAB-FC23-4EEB-A8C7-9DE1B54FB323}" destId="{81567FA2-5281-4E17-8F89-E653A05BDFF1}" srcOrd="2" destOrd="0" parTransId="{B901775C-B09B-4D13-AEE6-217BB2075411}" sibTransId="{8D49A246-6390-4257-B170-D45A0D47E30D}"/>
    <dgm:cxn modelId="{F4765A07-7A1B-4F8C-A191-95A7692FE4C9}" type="presOf" srcId="{1D5EA59E-5ACE-42AE-9D0E-B70B036451EA}" destId="{4EB619DF-4E7F-48A2-8DC7-789BE69BF2FD}" srcOrd="1" destOrd="0" presId="urn:microsoft.com/office/officeart/2009/3/layout/HorizontalOrganizationChart"/>
    <dgm:cxn modelId="{01D6E409-1BD4-4BDD-A09A-B5E831A18DAF}" type="presOf" srcId="{F0C2E136-8F37-4181-ABDC-38B4B0E8BD6B}" destId="{3FF05720-DCAB-4E35-803B-9391CFF6F699}" srcOrd="1" destOrd="0" presId="urn:microsoft.com/office/officeart/2009/3/layout/HorizontalOrganizationChart"/>
    <dgm:cxn modelId="{0D5E100D-AF4F-4326-B93C-6CBBF88F0D43}" type="presOf" srcId="{F0C2E136-8F37-4181-ABDC-38B4B0E8BD6B}" destId="{1FB14652-AB51-43CA-B27F-D83E3F058217}" srcOrd="0" destOrd="0" presId="urn:microsoft.com/office/officeart/2009/3/layout/HorizontalOrganizationChart"/>
    <dgm:cxn modelId="{FFF3E80F-3670-42D6-9CC1-71DBDA8462EC}" type="presOf" srcId="{2CE860C2-4A61-4FD1-8C8A-1B2B8DA1ED3F}" destId="{D8EC79C5-59A0-4BBC-AC10-70DE99BC9552}" srcOrd="0" destOrd="0" presId="urn:microsoft.com/office/officeart/2009/3/layout/HorizontalOrganizationChart"/>
    <dgm:cxn modelId="{DE2DFA12-5DC3-4350-8DF1-2F229559B410}" type="presOf" srcId="{47926F7E-080C-49BA-BE6C-2AA8148A147D}" destId="{24BBFE1A-B1F1-4429-8FA3-F3A936F463CB}" srcOrd="0" destOrd="0" presId="urn:microsoft.com/office/officeart/2009/3/layout/HorizontalOrganizationChart"/>
    <dgm:cxn modelId="{30E72113-CEEF-4132-B326-A1F1060ED8DF}" srcId="{47926F7E-080C-49BA-BE6C-2AA8148A147D}" destId="{4B1FFEAB-FC23-4EEB-A8C7-9DE1B54FB323}" srcOrd="1" destOrd="0" parTransId="{D82B5093-F614-40B7-B064-89AC68DE00D0}" sibTransId="{EDB74493-FB20-40D1-9111-10000C239A91}"/>
    <dgm:cxn modelId="{2C675A1E-4CA8-4326-94A3-3263C8885EFF}" type="presOf" srcId="{5D79C2D3-D13B-4142-B9F7-65131AC6D9C7}" destId="{94B797E6-05AD-4BDD-AD93-24F5F6ACC807}" srcOrd="0" destOrd="0" presId="urn:microsoft.com/office/officeart/2009/3/layout/HorizontalOrganizationChart"/>
    <dgm:cxn modelId="{B1C60921-9D14-4B3B-8007-6503A0F7F95B}" type="presOf" srcId="{5D79C2D3-D13B-4142-B9F7-65131AC6D9C7}" destId="{0D14624A-1A0B-4B7A-A5F5-351DB8222F9E}" srcOrd="1" destOrd="0" presId="urn:microsoft.com/office/officeart/2009/3/layout/HorizontalOrganizationChart"/>
    <dgm:cxn modelId="{5ED52026-A174-46EE-9EE3-B04138663759}" srcId="{D5A4822D-9DEF-4B23-B971-DE52E269698B}" destId="{635FB823-FBE6-40FC-95CE-BC5D99C31E73}" srcOrd="1" destOrd="0" parTransId="{4CE12C3C-BD87-4934-ACCB-C081A8AE1221}" sibTransId="{440DFFAE-1DF8-4D1F-A2BF-E4CBF9476FD6}"/>
    <dgm:cxn modelId="{46C4AC27-D366-46B8-BC97-944BC6041912}" type="presOf" srcId="{89B5D420-EFE1-48DB-9828-AE94B0120CEF}" destId="{808194B3-E016-497B-A3A2-1E1C5569F21A}" srcOrd="0" destOrd="0" presId="urn:microsoft.com/office/officeart/2009/3/layout/HorizontalOrganizationChart"/>
    <dgm:cxn modelId="{C0D0542F-6EEF-40F3-8623-18E661FF1227}" type="presOf" srcId="{D82B5093-F614-40B7-B064-89AC68DE00D0}" destId="{5939D8A3-F800-4CBD-9666-1420E5D31096}" srcOrd="0" destOrd="0" presId="urn:microsoft.com/office/officeart/2009/3/layout/HorizontalOrganizationChart"/>
    <dgm:cxn modelId="{F5CB9A33-7AB8-4D91-A4D6-79B9D1B3E0D3}" srcId="{5D79C2D3-D13B-4142-B9F7-65131AC6D9C7}" destId="{1D5EA59E-5ACE-42AE-9D0E-B70B036451EA}" srcOrd="0" destOrd="0" parTransId="{A99A5F6E-4CDE-430B-A8A1-B69A86A68B50}" sibTransId="{403EC00D-A285-4710-BBEB-3B940FA1B36D}"/>
    <dgm:cxn modelId="{C744CB35-EC66-49E4-AED7-F93444892626}" type="presOf" srcId="{D5A4822D-9DEF-4B23-B971-DE52E269698B}" destId="{9522BE4D-C7AC-408A-A51A-CE090B7EFF12}" srcOrd="1" destOrd="0" presId="urn:microsoft.com/office/officeart/2009/3/layout/HorizontalOrganizationChart"/>
    <dgm:cxn modelId="{2A9F583B-81D9-4CD2-9D32-8A95C6C3B67B}" srcId="{AF1EDF2D-D3AF-4ED8-8AD5-11C234F3E1E4}" destId="{98FBBFF1-F4CB-4BFE-8D2C-7A69755C9727}" srcOrd="0" destOrd="0" parTransId="{1A1A53CD-F8ED-4988-94D8-46D520888E6A}" sibTransId="{70C326EF-D094-4778-A901-747EE5D7CEEF}"/>
    <dgm:cxn modelId="{C16B6C42-4106-4C03-ABCD-EF742B14439C}" type="presOf" srcId="{5F038EC7-55ED-4618-9F9F-D707ED6F0D02}" destId="{3A9AA5BA-2D64-4E32-BD54-CF4FFDCCE0D2}" srcOrd="1" destOrd="0" presId="urn:microsoft.com/office/officeart/2009/3/layout/HorizontalOrganizationChart"/>
    <dgm:cxn modelId="{1D75CC42-829F-43E0-A191-276F55E4B660}" type="presOf" srcId="{54504577-F483-41A8-A29C-3199E8EAA0A0}" destId="{9E629D2A-45FB-40F5-998E-546E0A30514C}" srcOrd="0" destOrd="0" presId="urn:microsoft.com/office/officeart/2009/3/layout/HorizontalOrganizationChart"/>
    <dgm:cxn modelId="{5BC31946-5ACC-45D3-89B2-0F8A0FB2EB09}" type="presOf" srcId="{635FB823-FBE6-40FC-95CE-BC5D99C31E73}" destId="{B348BB9D-E95C-4681-BB10-197F7E3946FE}" srcOrd="1" destOrd="0" presId="urn:microsoft.com/office/officeart/2009/3/layout/HorizontalOrganizationChart"/>
    <dgm:cxn modelId="{66347568-5114-4189-A69B-0CD2F2306838}" type="presOf" srcId="{B901775C-B09B-4D13-AEE6-217BB2075411}" destId="{515C2939-7643-4BFD-9FEF-D5EFDC67B217}" srcOrd="0" destOrd="0" presId="urn:microsoft.com/office/officeart/2009/3/layout/HorizontalOrganizationChart"/>
    <dgm:cxn modelId="{6D286269-A1D8-49B0-A490-EAA1A0F682F6}" srcId="{D5A4822D-9DEF-4B23-B971-DE52E269698B}" destId="{F0C2E136-8F37-4181-ABDC-38B4B0E8BD6B}" srcOrd="0" destOrd="0" parTransId="{B7B98F3E-84C4-4526-BD5F-D70ABA7C4BC1}" sibTransId="{34CF7664-3058-447A-9ED9-D0A3C4955DF1}"/>
    <dgm:cxn modelId="{4C13F069-BDDF-4C40-BA2C-910A37B712C8}" type="presOf" srcId="{68ECD964-F2E9-4908-80B5-6139A9994337}" destId="{7711F990-C75A-4E41-81FD-4BFA80F6C026}" srcOrd="0" destOrd="0" presId="urn:microsoft.com/office/officeart/2009/3/layout/HorizontalOrganizationChart"/>
    <dgm:cxn modelId="{8341206D-1373-4BE7-89F1-4052D71FEB2A}" type="presOf" srcId="{68ECD964-F2E9-4908-80B5-6139A9994337}" destId="{056A6F7F-0883-4D80-B232-A9D1DD938EFC}" srcOrd="1" destOrd="0" presId="urn:microsoft.com/office/officeart/2009/3/layout/HorizontalOrganizationChart"/>
    <dgm:cxn modelId="{779A7A50-148F-4C2D-AA0A-9035B992B1E0}" srcId="{AF1EDF2D-D3AF-4ED8-8AD5-11C234F3E1E4}" destId="{07FE7EC9-3019-49AE-BF1F-7DD3EFFB2FBA}" srcOrd="1" destOrd="0" parTransId="{1B7909C9-FD43-45B5-BB75-BB2A810B6197}" sibTransId="{C8149A1B-F3EE-441E-B50D-7464B25DF693}"/>
    <dgm:cxn modelId="{5A87D570-9797-4235-B60E-BE3C15EC94D2}" type="presOf" srcId="{F7771D14-CF0A-42B8-9D84-F9A2B40BB2E2}" destId="{080420E9-0975-439B-8466-2AF712666CB6}" srcOrd="1" destOrd="0" presId="urn:microsoft.com/office/officeart/2009/3/layout/HorizontalOrganizationChart"/>
    <dgm:cxn modelId="{36C2C752-4526-4FF6-BA99-99EC58A1B9CE}" srcId="{47926F7E-080C-49BA-BE6C-2AA8148A147D}" destId="{5D79C2D3-D13B-4142-B9F7-65131AC6D9C7}" srcOrd="2" destOrd="0" parTransId="{CFA9896D-F317-4E40-980C-D3B2DA46291F}" sibTransId="{882D4F24-8CC3-40BA-BF26-224A5DF0DE71}"/>
    <dgm:cxn modelId="{C29C4B55-6F15-47A8-AC97-57F4261F683D}" type="presOf" srcId="{F7771D14-CF0A-42B8-9D84-F9A2B40BB2E2}" destId="{9D611C2B-338C-486A-AEDE-1F98117D44E5}" srcOrd="0" destOrd="0" presId="urn:microsoft.com/office/officeart/2009/3/layout/HorizontalOrganizationChart"/>
    <dgm:cxn modelId="{0259147B-9F3E-43C3-9857-2BDB61A07E5E}" srcId="{3ED9822F-0DDB-424B-BCD8-295916A8E96D}" destId="{47926F7E-080C-49BA-BE6C-2AA8148A147D}" srcOrd="1" destOrd="0" parTransId="{84AF0F7C-F16E-4074-ADF2-4B91D21D4E93}" sibTransId="{4DAB04BD-13B6-4730-A8C8-F9F391AF7991}"/>
    <dgm:cxn modelId="{B898627B-6BD4-4DD5-8BE7-F9937F11D4D1}" srcId="{4B1FFEAB-FC23-4EEB-A8C7-9DE1B54FB323}" destId="{F7771D14-CF0A-42B8-9D84-F9A2B40BB2E2}" srcOrd="0" destOrd="0" parTransId="{89B5D420-EFE1-48DB-9828-AE94B0120CEF}" sibTransId="{EC7FB160-9416-4646-8750-05B9489CB8AA}"/>
    <dgm:cxn modelId="{E8F0EC7C-419E-45A4-963F-10C4DB2C2580}" type="presOf" srcId="{81567FA2-5281-4E17-8F89-E653A05BDFF1}" destId="{7EB74A3D-44A7-428D-9487-B51B813AC8CC}" srcOrd="1" destOrd="0" presId="urn:microsoft.com/office/officeart/2009/3/layout/HorizontalOrganizationChart"/>
    <dgm:cxn modelId="{CF9B4A87-977D-4089-8E78-E0C96AFA0C6E}" type="presOf" srcId="{3ED9822F-0DDB-424B-BCD8-295916A8E96D}" destId="{970EBB8B-1BB2-4376-BF46-75820F6C9B84}" srcOrd="0" destOrd="0" presId="urn:microsoft.com/office/officeart/2009/3/layout/HorizontalOrganizationChart"/>
    <dgm:cxn modelId="{282F2E8C-2AE0-4A13-8B92-4211CDC82FF7}" srcId="{4B1FFEAB-FC23-4EEB-A8C7-9DE1B54FB323}" destId="{5F038EC7-55ED-4618-9F9F-D707ED6F0D02}" srcOrd="1" destOrd="0" parTransId="{2CE860C2-4A61-4FD1-8C8A-1B2B8DA1ED3F}" sibTransId="{DEFA5F56-316B-4C8F-A514-4225C21F7A0F}"/>
    <dgm:cxn modelId="{D25F628D-4F36-4332-943F-BA76F00CBF39}" type="presOf" srcId="{635FB823-FBE6-40FC-95CE-BC5D99C31E73}" destId="{A878C539-85D5-4669-9BE6-49DC5EC1D1A7}" srcOrd="0" destOrd="0" presId="urn:microsoft.com/office/officeart/2009/3/layout/HorizontalOrganizationChart"/>
    <dgm:cxn modelId="{452D6C90-D1CF-43FF-A292-4EF118325B75}" type="presOf" srcId="{98FBBFF1-F4CB-4BFE-8D2C-7A69755C9727}" destId="{1EB96A77-60C1-4BDB-8653-AD856CE2394E}" srcOrd="0" destOrd="0" presId="urn:microsoft.com/office/officeart/2009/3/layout/HorizontalOrganizationChart"/>
    <dgm:cxn modelId="{5FB68894-1513-4C57-9DAF-A3350AA5D404}" type="presOf" srcId="{B7B98F3E-84C4-4526-BD5F-D70ABA7C4BC1}" destId="{3184A0F3-8F4D-4877-B556-25907E4FE08E}" srcOrd="0" destOrd="0" presId="urn:microsoft.com/office/officeart/2009/3/layout/HorizontalOrganizationChart"/>
    <dgm:cxn modelId="{5F9DF597-EB01-40F0-AFCD-EE289600921E}" type="presOf" srcId="{07FE7EC9-3019-49AE-BF1F-7DD3EFFB2FBA}" destId="{43C11518-0B5C-4974-A340-0C91D84AEB84}" srcOrd="1" destOrd="0" presId="urn:microsoft.com/office/officeart/2009/3/layout/HorizontalOrganizationChart"/>
    <dgm:cxn modelId="{7D3CB798-31C9-404C-AD2D-C69919792549}" type="presOf" srcId="{CFA9896D-F317-4E40-980C-D3B2DA46291F}" destId="{500FA16F-10AB-4E76-9CEF-AE2FC195FF62}" srcOrd="0" destOrd="0" presId="urn:microsoft.com/office/officeart/2009/3/layout/HorizontalOrganizationChart"/>
    <dgm:cxn modelId="{2FF91CA1-4911-4861-A971-08A553BA5947}" type="presOf" srcId="{5F038EC7-55ED-4618-9F9F-D707ED6F0D02}" destId="{E8FB78AA-4E95-4B6F-9F71-9C1F4A8E8452}" srcOrd="0" destOrd="0" presId="urn:microsoft.com/office/officeart/2009/3/layout/HorizontalOrganizationChart"/>
    <dgm:cxn modelId="{A801AAA3-DE22-4EBD-80F5-1E283336F2FB}" type="presOf" srcId="{4B1FFEAB-FC23-4EEB-A8C7-9DE1B54FB323}" destId="{9C0770C6-90C0-4E66-B854-59778C6073A3}" srcOrd="0" destOrd="0" presId="urn:microsoft.com/office/officeart/2009/3/layout/HorizontalOrganizationChart"/>
    <dgm:cxn modelId="{39CA5FA4-0D94-44C7-BB0D-F47F5EDB9F02}" type="presOf" srcId="{A99A5F6E-4CDE-430B-A8A1-B69A86A68B50}" destId="{9CD60F7A-590D-4565-B2DE-9D5D8926FEDA}" srcOrd="0" destOrd="0" presId="urn:microsoft.com/office/officeart/2009/3/layout/HorizontalOrganizationChart"/>
    <dgm:cxn modelId="{A724AEAB-8730-4E97-A566-327A802830C4}" type="presOf" srcId="{47926F7E-080C-49BA-BE6C-2AA8148A147D}" destId="{99058E36-2358-47B9-88DC-9994BB47EEFF}" srcOrd="1" destOrd="0" presId="urn:microsoft.com/office/officeart/2009/3/layout/HorizontalOrganizationChart"/>
    <dgm:cxn modelId="{ABB863AF-2BDF-4FC3-8088-89B72F1091A5}" type="presOf" srcId="{07FE7EC9-3019-49AE-BF1F-7DD3EFFB2FBA}" destId="{41CD3488-3729-434C-A793-9F13BEECBFC4}" srcOrd="0" destOrd="0" presId="urn:microsoft.com/office/officeart/2009/3/layout/HorizontalOrganizationChart"/>
    <dgm:cxn modelId="{967FC6B6-3B53-4808-8096-CC6D5AB6772C}" type="presOf" srcId="{AF1EDF2D-D3AF-4ED8-8AD5-11C234F3E1E4}" destId="{9ED5C453-B07C-4810-AF82-1A4868AC213B}" srcOrd="1" destOrd="0" presId="urn:microsoft.com/office/officeart/2009/3/layout/HorizontalOrganizationChart"/>
    <dgm:cxn modelId="{A4FF0EB8-0E7F-41E4-8CC9-D9E36479F403}" type="presOf" srcId="{1D5EA59E-5ACE-42AE-9D0E-B70B036451EA}" destId="{DB55DC80-9E36-407A-B010-757EC9A68288}" srcOrd="0" destOrd="0" presId="urn:microsoft.com/office/officeart/2009/3/layout/HorizontalOrganizationChart"/>
    <dgm:cxn modelId="{D9F15CB9-E9FF-44C9-9335-C7193DD0DAF8}" type="presOf" srcId="{4CE12C3C-BD87-4934-ACCB-C081A8AE1221}" destId="{3B27BE72-BD17-4F8F-8D49-85411EB2F937}" srcOrd="0" destOrd="0" presId="urn:microsoft.com/office/officeart/2009/3/layout/HorizontalOrganizationChart"/>
    <dgm:cxn modelId="{82387CB9-1CC2-40DC-A96A-ACF4C68D2768}" type="presOf" srcId="{1A1A53CD-F8ED-4988-94D8-46D520888E6A}" destId="{C1A5B169-2E49-4D38-B5A7-E9F144B10C85}" srcOrd="0" destOrd="0" presId="urn:microsoft.com/office/officeart/2009/3/layout/HorizontalOrganizationChart"/>
    <dgm:cxn modelId="{3874D8B9-DC8F-42BD-947C-FAFA976752FF}" srcId="{D5A4822D-9DEF-4B23-B971-DE52E269698B}" destId="{68ECD964-F2E9-4908-80B5-6139A9994337}" srcOrd="2" destOrd="0" parTransId="{6DE27BB0-9C8B-46CD-A8B9-A9CE7408F35C}" sibTransId="{8DC723F6-8668-441A-B4A6-E530DCB88F1F}"/>
    <dgm:cxn modelId="{7BF205BC-5E56-46B9-9440-ABC18F400584}" srcId="{47926F7E-080C-49BA-BE6C-2AA8148A147D}" destId="{D5A4822D-9DEF-4B23-B971-DE52E269698B}" srcOrd="0" destOrd="0" parTransId="{54504577-F483-41A8-A29C-3199E8EAA0A0}" sibTransId="{D18EA85A-3AA7-4A95-BC6E-99EBD24C7C7D}"/>
    <dgm:cxn modelId="{4E7FA0BF-F994-4650-B65D-E59C8F1896BC}" type="presOf" srcId="{1B7909C9-FD43-45B5-BB75-BB2A810B6197}" destId="{775C58BD-A9D3-4211-BBA6-3A7F28404A0F}" srcOrd="0" destOrd="0" presId="urn:microsoft.com/office/officeart/2009/3/layout/HorizontalOrganizationChart"/>
    <dgm:cxn modelId="{03B68BD5-D182-4E70-91D3-9815B338F590}" type="presOf" srcId="{4B1FFEAB-FC23-4EEB-A8C7-9DE1B54FB323}" destId="{E6D69971-DDFA-4B5A-8338-02A80FC63D12}" srcOrd="1" destOrd="0" presId="urn:microsoft.com/office/officeart/2009/3/layout/HorizontalOrganizationChart"/>
    <dgm:cxn modelId="{B2A507E2-8490-4AEF-9BF6-3F7492A4C7DE}" srcId="{3ED9822F-0DDB-424B-BCD8-295916A8E96D}" destId="{AF1EDF2D-D3AF-4ED8-8AD5-11C234F3E1E4}" srcOrd="0" destOrd="0" parTransId="{1F41329D-5E0B-454B-B524-63B14117B229}" sibTransId="{B2E11A5B-AFF5-4401-BB47-5A7DF4C4A6F1}"/>
    <dgm:cxn modelId="{F6DA6FEB-4A03-4250-9139-B22F324898EE}" type="presOf" srcId="{6DE27BB0-9C8B-46CD-A8B9-A9CE7408F35C}" destId="{54BCAC11-A9B7-4C68-BF1C-5E880832A6AD}" srcOrd="0" destOrd="0" presId="urn:microsoft.com/office/officeart/2009/3/layout/HorizontalOrganizationChart"/>
    <dgm:cxn modelId="{1A398CEC-FA17-435F-97DC-F1AC16C3EDE8}" type="presOf" srcId="{81567FA2-5281-4E17-8F89-E653A05BDFF1}" destId="{7EC2DDAF-38D1-442F-B327-F021B1DED1DF}" srcOrd="0" destOrd="0" presId="urn:microsoft.com/office/officeart/2009/3/layout/HorizontalOrganizationChart"/>
    <dgm:cxn modelId="{8F4353F0-AEBE-47EB-9463-5CF698AA31C1}" type="presOf" srcId="{D5A4822D-9DEF-4B23-B971-DE52E269698B}" destId="{D3C3034B-E696-4260-8FE7-FD7CF603595E}" srcOrd="0" destOrd="0" presId="urn:microsoft.com/office/officeart/2009/3/layout/HorizontalOrganizationChart"/>
    <dgm:cxn modelId="{7CF6B3FE-F855-416D-87AC-92B50895728F}" type="presOf" srcId="{98FBBFF1-F4CB-4BFE-8D2C-7A69755C9727}" destId="{B18B513F-AA1A-457A-A314-EAB4E1929470}" srcOrd="1" destOrd="0" presId="urn:microsoft.com/office/officeart/2009/3/layout/HorizontalOrganizationChart"/>
    <dgm:cxn modelId="{F89C133A-59DE-409D-9B8D-E5AD17BFF13C}" type="presParOf" srcId="{970EBB8B-1BB2-4376-BF46-75820F6C9B84}" destId="{82D1C6E0-75EC-4A00-A923-8B769201B6FE}" srcOrd="0" destOrd="0" presId="urn:microsoft.com/office/officeart/2009/3/layout/HorizontalOrganizationChart"/>
    <dgm:cxn modelId="{9A178CB3-63A4-408A-A97D-6AEC3752B040}" type="presParOf" srcId="{82D1C6E0-75EC-4A00-A923-8B769201B6FE}" destId="{D230E2E7-6122-4514-AF73-2634323977AA}" srcOrd="0" destOrd="0" presId="urn:microsoft.com/office/officeart/2009/3/layout/HorizontalOrganizationChart"/>
    <dgm:cxn modelId="{694223B9-F620-44DC-8CB1-22356A67847C}" type="presParOf" srcId="{D230E2E7-6122-4514-AF73-2634323977AA}" destId="{DD9421EC-73F0-4ED3-82C0-640361F7C7F2}" srcOrd="0" destOrd="0" presId="urn:microsoft.com/office/officeart/2009/3/layout/HorizontalOrganizationChart"/>
    <dgm:cxn modelId="{B27352D8-B162-494B-A3DB-E36B2B3CBE55}" type="presParOf" srcId="{D230E2E7-6122-4514-AF73-2634323977AA}" destId="{9ED5C453-B07C-4810-AF82-1A4868AC213B}" srcOrd="1" destOrd="0" presId="urn:microsoft.com/office/officeart/2009/3/layout/HorizontalOrganizationChart"/>
    <dgm:cxn modelId="{A54AABAB-65DB-43DB-B342-A46AD79BE604}" type="presParOf" srcId="{82D1C6E0-75EC-4A00-A923-8B769201B6FE}" destId="{784795E1-CF5F-4ABC-A1B4-1EA65BBA8006}" srcOrd="1" destOrd="0" presId="urn:microsoft.com/office/officeart/2009/3/layout/HorizontalOrganizationChart"/>
    <dgm:cxn modelId="{E16F9998-BBFF-4AF9-87D2-BB1F9907F1A7}" type="presParOf" srcId="{784795E1-CF5F-4ABC-A1B4-1EA65BBA8006}" destId="{C1A5B169-2E49-4D38-B5A7-E9F144B10C85}" srcOrd="0" destOrd="0" presId="urn:microsoft.com/office/officeart/2009/3/layout/HorizontalOrganizationChart"/>
    <dgm:cxn modelId="{A353AD0D-971D-4546-AD8C-5A736BA7BEC4}" type="presParOf" srcId="{784795E1-CF5F-4ABC-A1B4-1EA65BBA8006}" destId="{F1D7B4D8-592A-4EEC-964C-24495992C4C3}" srcOrd="1" destOrd="0" presId="urn:microsoft.com/office/officeart/2009/3/layout/HorizontalOrganizationChart"/>
    <dgm:cxn modelId="{4028C8A7-C391-470F-9389-6F47598B53CE}" type="presParOf" srcId="{F1D7B4D8-592A-4EEC-964C-24495992C4C3}" destId="{FFD9E951-45B2-4B02-B643-0A0F7629DD0D}" srcOrd="0" destOrd="0" presId="urn:microsoft.com/office/officeart/2009/3/layout/HorizontalOrganizationChart"/>
    <dgm:cxn modelId="{2B24B3A5-763E-49A1-9E54-F332B1A705B4}" type="presParOf" srcId="{FFD9E951-45B2-4B02-B643-0A0F7629DD0D}" destId="{1EB96A77-60C1-4BDB-8653-AD856CE2394E}" srcOrd="0" destOrd="0" presId="urn:microsoft.com/office/officeart/2009/3/layout/HorizontalOrganizationChart"/>
    <dgm:cxn modelId="{DA72076B-93FA-4D23-8EF9-C9FA53D540A0}" type="presParOf" srcId="{FFD9E951-45B2-4B02-B643-0A0F7629DD0D}" destId="{B18B513F-AA1A-457A-A314-EAB4E1929470}" srcOrd="1" destOrd="0" presId="urn:microsoft.com/office/officeart/2009/3/layout/HorizontalOrganizationChart"/>
    <dgm:cxn modelId="{BEBC46F3-5264-4FF0-94CF-780B40DE2164}" type="presParOf" srcId="{F1D7B4D8-592A-4EEC-964C-24495992C4C3}" destId="{90F304B1-8C1E-4FDE-BCCC-120ABEFBDA0F}" srcOrd="1" destOrd="0" presId="urn:microsoft.com/office/officeart/2009/3/layout/HorizontalOrganizationChart"/>
    <dgm:cxn modelId="{B91317DB-EEDF-4F9E-A000-0371520EFDFE}" type="presParOf" srcId="{F1D7B4D8-592A-4EEC-964C-24495992C4C3}" destId="{8195C422-D991-4508-85CC-1D5E61FBD855}" srcOrd="2" destOrd="0" presId="urn:microsoft.com/office/officeart/2009/3/layout/HorizontalOrganizationChart"/>
    <dgm:cxn modelId="{D8FC13C3-7346-42F4-A707-6B2D88DDF76D}" type="presParOf" srcId="{784795E1-CF5F-4ABC-A1B4-1EA65BBA8006}" destId="{775C58BD-A9D3-4211-BBA6-3A7F28404A0F}" srcOrd="2" destOrd="0" presId="urn:microsoft.com/office/officeart/2009/3/layout/HorizontalOrganizationChart"/>
    <dgm:cxn modelId="{4C0326B4-A115-4C81-92AD-90952B5A551B}" type="presParOf" srcId="{784795E1-CF5F-4ABC-A1B4-1EA65BBA8006}" destId="{473AF60D-CB2A-406C-AE5B-A8AAA9A196F6}" srcOrd="3" destOrd="0" presId="urn:microsoft.com/office/officeart/2009/3/layout/HorizontalOrganizationChart"/>
    <dgm:cxn modelId="{2DD14886-FE0D-4016-95CC-8DAE8285B6DB}" type="presParOf" srcId="{473AF60D-CB2A-406C-AE5B-A8AAA9A196F6}" destId="{2BDAF4D6-80BB-4B8E-A642-AE1804D32EC3}" srcOrd="0" destOrd="0" presId="urn:microsoft.com/office/officeart/2009/3/layout/HorizontalOrganizationChart"/>
    <dgm:cxn modelId="{E4363852-EACE-49CB-BC10-962F600AD33B}" type="presParOf" srcId="{2BDAF4D6-80BB-4B8E-A642-AE1804D32EC3}" destId="{41CD3488-3729-434C-A793-9F13BEECBFC4}" srcOrd="0" destOrd="0" presId="urn:microsoft.com/office/officeart/2009/3/layout/HorizontalOrganizationChart"/>
    <dgm:cxn modelId="{A94199AB-0EA4-47C1-8C41-D7BCF2B26A15}" type="presParOf" srcId="{2BDAF4D6-80BB-4B8E-A642-AE1804D32EC3}" destId="{43C11518-0B5C-4974-A340-0C91D84AEB84}" srcOrd="1" destOrd="0" presId="urn:microsoft.com/office/officeart/2009/3/layout/HorizontalOrganizationChart"/>
    <dgm:cxn modelId="{FA2AE0A0-1577-4FBA-AE0E-B5A917E3E531}" type="presParOf" srcId="{473AF60D-CB2A-406C-AE5B-A8AAA9A196F6}" destId="{020AD5C7-BC17-48F6-837B-FBA9F36AAB9E}" srcOrd="1" destOrd="0" presId="urn:microsoft.com/office/officeart/2009/3/layout/HorizontalOrganizationChart"/>
    <dgm:cxn modelId="{4AE3A4BA-47C1-43E9-98F0-5972D556AA5A}" type="presParOf" srcId="{473AF60D-CB2A-406C-AE5B-A8AAA9A196F6}" destId="{1404CD3C-34DF-49DC-9475-69741EBB4F54}" srcOrd="2" destOrd="0" presId="urn:microsoft.com/office/officeart/2009/3/layout/HorizontalOrganizationChart"/>
    <dgm:cxn modelId="{130FC57F-DC91-49DB-81C2-AC082EF2E8BF}" type="presParOf" srcId="{82D1C6E0-75EC-4A00-A923-8B769201B6FE}" destId="{8506EC71-4E0C-4D34-A2C9-6A4A4F5366C1}" srcOrd="2" destOrd="0" presId="urn:microsoft.com/office/officeart/2009/3/layout/HorizontalOrganizationChart"/>
    <dgm:cxn modelId="{7E4ED52F-8A8B-429A-8ECD-460D86876D4D}" type="presParOf" srcId="{970EBB8B-1BB2-4376-BF46-75820F6C9B84}" destId="{1E3FDFB1-9CAE-447F-ACD8-C6E2E2AB7258}" srcOrd="1" destOrd="0" presId="urn:microsoft.com/office/officeart/2009/3/layout/HorizontalOrganizationChart"/>
    <dgm:cxn modelId="{90D62658-965F-402D-8241-8219216B0429}" type="presParOf" srcId="{1E3FDFB1-9CAE-447F-ACD8-C6E2E2AB7258}" destId="{07279441-8117-4EC4-B925-D2E0363DAC8A}" srcOrd="0" destOrd="0" presId="urn:microsoft.com/office/officeart/2009/3/layout/HorizontalOrganizationChart"/>
    <dgm:cxn modelId="{32BA43D9-332F-41EB-894A-34DDCB8303B0}" type="presParOf" srcId="{07279441-8117-4EC4-B925-D2E0363DAC8A}" destId="{24BBFE1A-B1F1-4429-8FA3-F3A936F463CB}" srcOrd="0" destOrd="0" presId="urn:microsoft.com/office/officeart/2009/3/layout/HorizontalOrganizationChart"/>
    <dgm:cxn modelId="{8AD5835C-8005-4823-BA31-5B512D37958E}" type="presParOf" srcId="{07279441-8117-4EC4-B925-D2E0363DAC8A}" destId="{99058E36-2358-47B9-88DC-9994BB47EEFF}" srcOrd="1" destOrd="0" presId="urn:microsoft.com/office/officeart/2009/3/layout/HorizontalOrganizationChart"/>
    <dgm:cxn modelId="{2B73394D-D5E3-4ACA-BA20-F5DAAC6865CE}" type="presParOf" srcId="{1E3FDFB1-9CAE-447F-ACD8-C6E2E2AB7258}" destId="{08F18C95-5C7C-4C54-BFEA-1DEEE736F85A}" srcOrd="1" destOrd="0" presId="urn:microsoft.com/office/officeart/2009/3/layout/HorizontalOrganizationChart"/>
    <dgm:cxn modelId="{3C1E938C-30E0-427C-AD97-CEECB3DBEDFE}" type="presParOf" srcId="{08F18C95-5C7C-4C54-BFEA-1DEEE736F85A}" destId="{9E629D2A-45FB-40F5-998E-546E0A30514C}" srcOrd="0" destOrd="0" presId="urn:microsoft.com/office/officeart/2009/3/layout/HorizontalOrganizationChart"/>
    <dgm:cxn modelId="{69062AD2-4B88-48C0-BD45-316E063D58C4}" type="presParOf" srcId="{08F18C95-5C7C-4C54-BFEA-1DEEE736F85A}" destId="{1366C7E0-1F91-48D1-BB90-7434D3F946E3}" srcOrd="1" destOrd="0" presId="urn:microsoft.com/office/officeart/2009/3/layout/HorizontalOrganizationChart"/>
    <dgm:cxn modelId="{AE3DF7FD-BAC3-4D04-A916-8076B8808043}" type="presParOf" srcId="{1366C7E0-1F91-48D1-BB90-7434D3F946E3}" destId="{DF129A4B-A0E0-4731-B244-46FCEA73D103}" srcOrd="0" destOrd="0" presId="urn:microsoft.com/office/officeart/2009/3/layout/HorizontalOrganizationChart"/>
    <dgm:cxn modelId="{112D2F29-04BA-4933-A4B5-88B2D5B111BA}" type="presParOf" srcId="{DF129A4B-A0E0-4731-B244-46FCEA73D103}" destId="{D3C3034B-E696-4260-8FE7-FD7CF603595E}" srcOrd="0" destOrd="0" presId="urn:microsoft.com/office/officeart/2009/3/layout/HorizontalOrganizationChart"/>
    <dgm:cxn modelId="{57CA1EC6-6C58-4CAD-BB66-1336A68DB5C6}" type="presParOf" srcId="{DF129A4B-A0E0-4731-B244-46FCEA73D103}" destId="{9522BE4D-C7AC-408A-A51A-CE090B7EFF12}" srcOrd="1" destOrd="0" presId="urn:microsoft.com/office/officeart/2009/3/layout/HorizontalOrganizationChart"/>
    <dgm:cxn modelId="{881BEE56-E4CA-4826-B2AD-31F99AA12E13}" type="presParOf" srcId="{1366C7E0-1F91-48D1-BB90-7434D3F946E3}" destId="{51EC9125-2AC6-4123-BB5A-10CB8D641351}" srcOrd="1" destOrd="0" presId="urn:microsoft.com/office/officeart/2009/3/layout/HorizontalOrganizationChart"/>
    <dgm:cxn modelId="{87D079C7-9F95-4C2A-B5A0-9DF35577EB03}" type="presParOf" srcId="{51EC9125-2AC6-4123-BB5A-10CB8D641351}" destId="{3184A0F3-8F4D-4877-B556-25907E4FE08E}" srcOrd="0" destOrd="0" presId="urn:microsoft.com/office/officeart/2009/3/layout/HorizontalOrganizationChart"/>
    <dgm:cxn modelId="{B86EF0C7-F737-4E43-9BC5-F57BB6C4B737}" type="presParOf" srcId="{51EC9125-2AC6-4123-BB5A-10CB8D641351}" destId="{81D90468-4C3F-4FEB-BD6B-D1EFF159150A}" srcOrd="1" destOrd="0" presId="urn:microsoft.com/office/officeart/2009/3/layout/HorizontalOrganizationChart"/>
    <dgm:cxn modelId="{9278A08B-D3F3-41C2-BAA8-B6A2C3C01797}" type="presParOf" srcId="{81D90468-4C3F-4FEB-BD6B-D1EFF159150A}" destId="{52F8F4A8-EED4-41E7-979B-387096C9D7E8}" srcOrd="0" destOrd="0" presId="urn:microsoft.com/office/officeart/2009/3/layout/HorizontalOrganizationChart"/>
    <dgm:cxn modelId="{4E50D9FB-2BD1-4342-B926-A72551CFED9A}" type="presParOf" srcId="{52F8F4A8-EED4-41E7-979B-387096C9D7E8}" destId="{1FB14652-AB51-43CA-B27F-D83E3F058217}" srcOrd="0" destOrd="0" presId="urn:microsoft.com/office/officeart/2009/3/layout/HorizontalOrganizationChart"/>
    <dgm:cxn modelId="{A6A38428-E4F9-4314-A92C-5CE6F12AFE76}" type="presParOf" srcId="{52F8F4A8-EED4-41E7-979B-387096C9D7E8}" destId="{3FF05720-DCAB-4E35-803B-9391CFF6F699}" srcOrd="1" destOrd="0" presId="urn:microsoft.com/office/officeart/2009/3/layout/HorizontalOrganizationChart"/>
    <dgm:cxn modelId="{A9D70667-7EA2-4A7E-A920-CDA6A768A6BC}" type="presParOf" srcId="{81D90468-4C3F-4FEB-BD6B-D1EFF159150A}" destId="{F5A4D0B4-5B44-4D63-AE18-3FFAAF0F4015}" srcOrd="1" destOrd="0" presId="urn:microsoft.com/office/officeart/2009/3/layout/HorizontalOrganizationChart"/>
    <dgm:cxn modelId="{5E248644-15A8-4EB9-B384-68FD641CAFD8}" type="presParOf" srcId="{81D90468-4C3F-4FEB-BD6B-D1EFF159150A}" destId="{5B81B4ED-4160-4345-BF4E-CE02807D410B}" srcOrd="2" destOrd="0" presId="urn:microsoft.com/office/officeart/2009/3/layout/HorizontalOrganizationChart"/>
    <dgm:cxn modelId="{9B08425D-AB1F-4D78-AD83-8DB184109E90}" type="presParOf" srcId="{51EC9125-2AC6-4123-BB5A-10CB8D641351}" destId="{3B27BE72-BD17-4F8F-8D49-85411EB2F937}" srcOrd="2" destOrd="0" presId="urn:microsoft.com/office/officeart/2009/3/layout/HorizontalOrganizationChart"/>
    <dgm:cxn modelId="{0383AE3E-DAEA-4DF2-8314-0308F71F6679}" type="presParOf" srcId="{51EC9125-2AC6-4123-BB5A-10CB8D641351}" destId="{E527813C-6781-4E5B-89AE-52E0A6397460}" srcOrd="3" destOrd="0" presId="urn:microsoft.com/office/officeart/2009/3/layout/HorizontalOrganizationChart"/>
    <dgm:cxn modelId="{8A067D99-AB02-4DE0-A18B-5F459FE81B33}" type="presParOf" srcId="{E527813C-6781-4E5B-89AE-52E0A6397460}" destId="{20D0016F-BC00-4A49-9420-A5C5FDEDE6D8}" srcOrd="0" destOrd="0" presId="urn:microsoft.com/office/officeart/2009/3/layout/HorizontalOrganizationChart"/>
    <dgm:cxn modelId="{1606A80D-15F0-432C-BBC0-2AF8AA1F15B6}" type="presParOf" srcId="{20D0016F-BC00-4A49-9420-A5C5FDEDE6D8}" destId="{A878C539-85D5-4669-9BE6-49DC5EC1D1A7}" srcOrd="0" destOrd="0" presId="urn:microsoft.com/office/officeart/2009/3/layout/HorizontalOrganizationChart"/>
    <dgm:cxn modelId="{6A37D801-29CF-4449-8797-01A988A57DA1}" type="presParOf" srcId="{20D0016F-BC00-4A49-9420-A5C5FDEDE6D8}" destId="{B348BB9D-E95C-4681-BB10-197F7E3946FE}" srcOrd="1" destOrd="0" presId="urn:microsoft.com/office/officeart/2009/3/layout/HorizontalOrganizationChart"/>
    <dgm:cxn modelId="{FBF26AB0-FD68-4417-AA44-77C25E533804}" type="presParOf" srcId="{E527813C-6781-4E5B-89AE-52E0A6397460}" destId="{B74F601F-6BD5-4973-AE32-C7325D8F4AE6}" srcOrd="1" destOrd="0" presId="urn:microsoft.com/office/officeart/2009/3/layout/HorizontalOrganizationChart"/>
    <dgm:cxn modelId="{D44B793B-9762-4413-A0DA-4E52EB6ABD77}" type="presParOf" srcId="{E527813C-6781-4E5B-89AE-52E0A6397460}" destId="{BA3A4B9E-6C9A-442C-AC43-BBEE00F6B8B9}" srcOrd="2" destOrd="0" presId="urn:microsoft.com/office/officeart/2009/3/layout/HorizontalOrganizationChart"/>
    <dgm:cxn modelId="{73081336-5F03-4AA8-A2A3-E948A66A6EC5}" type="presParOf" srcId="{51EC9125-2AC6-4123-BB5A-10CB8D641351}" destId="{54BCAC11-A9B7-4C68-BF1C-5E880832A6AD}" srcOrd="4" destOrd="0" presId="urn:microsoft.com/office/officeart/2009/3/layout/HorizontalOrganizationChart"/>
    <dgm:cxn modelId="{B08F94AA-1E72-43DB-AF45-1E245AC3BF4E}" type="presParOf" srcId="{51EC9125-2AC6-4123-BB5A-10CB8D641351}" destId="{B0A6EA03-ED99-431B-B8BD-7DEEC3FE5DDF}" srcOrd="5" destOrd="0" presId="urn:microsoft.com/office/officeart/2009/3/layout/HorizontalOrganizationChart"/>
    <dgm:cxn modelId="{AB618584-4996-4A80-90B7-2168095A4DEB}" type="presParOf" srcId="{B0A6EA03-ED99-431B-B8BD-7DEEC3FE5DDF}" destId="{6EB639E4-B72D-40D0-A3AF-5317D6DACB2A}" srcOrd="0" destOrd="0" presId="urn:microsoft.com/office/officeart/2009/3/layout/HorizontalOrganizationChart"/>
    <dgm:cxn modelId="{C6043092-50EE-4889-8DA8-72270EAA25BA}" type="presParOf" srcId="{6EB639E4-B72D-40D0-A3AF-5317D6DACB2A}" destId="{7711F990-C75A-4E41-81FD-4BFA80F6C026}" srcOrd="0" destOrd="0" presId="urn:microsoft.com/office/officeart/2009/3/layout/HorizontalOrganizationChart"/>
    <dgm:cxn modelId="{73648FE3-1970-427E-B53D-C790DAAC40CD}" type="presParOf" srcId="{6EB639E4-B72D-40D0-A3AF-5317D6DACB2A}" destId="{056A6F7F-0883-4D80-B232-A9D1DD938EFC}" srcOrd="1" destOrd="0" presId="urn:microsoft.com/office/officeart/2009/3/layout/HorizontalOrganizationChart"/>
    <dgm:cxn modelId="{EB7B6236-E3DE-4CB0-9148-E3D78BF245ED}" type="presParOf" srcId="{B0A6EA03-ED99-431B-B8BD-7DEEC3FE5DDF}" destId="{2402C227-96B8-4BD1-B3DC-BB564E34CCFC}" srcOrd="1" destOrd="0" presId="urn:microsoft.com/office/officeart/2009/3/layout/HorizontalOrganizationChart"/>
    <dgm:cxn modelId="{3CA992F8-F5C0-4AE4-B3B9-56D26568D8D9}" type="presParOf" srcId="{B0A6EA03-ED99-431B-B8BD-7DEEC3FE5DDF}" destId="{A8D47CE5-FF0F-4A6C-83BB-2E7E7E1ABFF4}" srcOrd="2" destOrd="0" presId="urn:microsoft.com/office/officeart/2009/3/layout/HorizontalOrganizationChart"/>
    <dgm:cxn modelId="{7EBAF8B9-7ACC-48BF-B40F-2DDD5C2C6DA1}" type="presParOf" srcId="{1366C7E0-1F91-48D1-BB90-7434D3F946E3}" destId="{4E27A56B-1E48-4CAA-8B5C-D704E552899C}" srcOrd="2" destOrd="0" presId="urn:microsoft.com/office/officeart/2009/3/layout/HorizontalOrganizationChart"/>
    <dgm:cxn modelId="{F887C1C1-575A-456D-A043-E4702D7809FB}" type="presParOf" srcId="{08F18C95-5C7C-4C54-BFEA-1DEEE736F85A}" destId="{5939D8A3-F800-4CBD-9666-1420E5D31096}" srcOrd="2" destOrd="0" presId="urn:microsoft.com/office/officeart/2009/3/layout/HorizontalOrganizationChart"/>
    <dgm:cxn modelId="{837E86C4-E584-4A75-9B31-9489336370A9}" type="presParOf" srcId="{08F18C95-5C7C-4C54-BFEA-1DEEE736F85A}" destId="{74795C65-B4E8-4317-A9AA-23CDA89CFBF1}" srcOrd="3" destOrd="0" presId="urn:microsoft.com/office/officeart/2009/3/layout/HorizontalOrganizationChart"/>
    <dgm:cxn modelId="{9F730C62-B068-493F-A740-02C456D6911F}" type="presParOf" srcId="{74795C65-B4E8-4317-A9AA-23CDA89CFBF1}" destId="{E9E5368D-A0E8-4655-9D6C-F909197B04BD}" srcOrd="0" destOrd="0" presId="urn:microsoft.com/office/officeart/2009/3/layout/HorizontalOrganizationChart"/>
    <dgm:cxn modelId="{06B2744C-C961-4F3C-9A3F-98EAC7465CBD}" type="presParOf" srcId="{E9E5368D-A0E8-4655-9D6C-F909197B04BD}" destId="{9C0770C6-90C0-4E66-B854-59778C6073A3}" srcOrd="0" destOrd="0" presId="urn:microsoft.com/office/officeart/2009/3/layout/HorizontalOrganizationChart"/>
    <dgm:cxn modelId="{4C42914F-F659-46B0-BBF2-20CC805AFAFF}" type="presParOf" srcId="{E9E5368D-A0E8-4655-9D6C-F909197B04BD}" destId="{E6D69971-DDFA-4B5A-8338-02A80FC63D12}" srcOrd="1" destOrd="0" presId="urn:microsoft.com/office/officeart/2009/3/layout/HorizontalOrganizationChart"/>
    <dgm:cxn modelId="{B9AB9A0E-FE4E-4AD9-AAD2-AE93ABECC4B1}" type="presParOf" srcId="{74795C65-B4E8-4317-A9AA-23CDA89CFBF1}" destId="{09088717-006E-41E4-80FF-50B10F7E19B8}" srcOrd="1" destOrd="0" presId="urn:microsoft.com/office/officeart/2009/3/layout/HorizontalOrganizationChart"/>
    <dgm:cxn modelId="{16F602EE-C905-44C1-899E-5C1A3164EE2C}" type="presParOf" srcId="{09088717-006E-41E4-80FF-50B10F7E19B8}" destId="{808194B3-E016-497B-A3A2-1E1C5569F21A}" srcOrd="0" destOrd="0" presId="urn:microsoft.com/office/officeart/2009/3/layout/HorizontalOrganizationChart"/>
    <dgm:cxn modelId="{6FE64D04-A5CC-40EE-8610-63C840EDF706}" type="presParOf" srcId="{09088717-006E-41E4-80FF-50B10F7E19B8}" destId="{F54BA713-7BDE-48C5-839C-74607C90F892}" srcOrd="1" destOrd="0" presId="urn:microsoft.com/office/officeart/2009/3/layout/HorizontalOrganizationChart"/>
    <dgm:cxn modelId="{33209D08-96FF-45A9-BB6D-9CCAED5AD3B8}" type="presParOf" srcId="{F54BA713-7BDE-48C5-839C-74607C90F892}" destId="{16CD85AE-51FF-482B-8A3D-0829B6279D19}" srcOrd="0" destOrd="0" presId="urn:microsoft.com/office/officeart/2009/3/layout/HorizontalOrganizationChart"/>
    <dgm:cxn modelId="{0F526EE3-C8AF-4AF2-BCA9-3345877E3543}" type="presParOf" srcId="{16CD85AE-51FF-482B-8A3D-0829B6279D19}" destId="{9D611C2B-338C-486A-AEDE-1F98117D44E5}" srcOrd="0" destOrd="0" presId="urn:microsoft.com/office/officeart/2009/3/layout/HorizontalOrganizationChart"/>
    <dgm:cxn modelId="{FDD9491D-8D34-4D09-887C-1BA3F88C7CBC}" type="presParOf" srcId="{16CD85AE-51FF-482B-8A3D-0829B6279D19}" destId="{080420E9-0975-439B-8466-2AF712666CB6}" srcOrd="1" destOrd="0" presId="urn:microsoft.com/office/officeart/2009/3/layout/HorizontalOrganizationChart"/>
    <dgm:cxn modelId="{A9FAAEE9-7D41-4C6C-BB28-746A6F3A09A5}" type="presParOf" srcId="{F54BA713-7BDE-48C5-839C-74607C90F892}" destId="{37A4C00E-D51B-4475-B248-4B6CD3EFEFDD}" srcOrd="1" destOrd="0" presId="urn:microsoft.com/office/officeart/2009/3/layout/HorizontalOrganizationChart"/>
    <dgm:cxn modelId="{A60C66EA-212B-41D9-9336-B44CFD6DE0DC}" type="presParOf" srcId="{F54BA713-7BDE-48C5-839C-74607C90F892}" destId="{638D8686-1681-474A-B595-72FDA173439D}" srcOrd="2" destOrd="0" presId="urn:microsoft.com/office/officeart/2009/3/layout/HorizontalOrganizationChart"/>
    <dgm:cxn modelId="{BAA4D574-C3E2-434A-B58B-8410BD4C662B}" type="presParOf" srcId="{09088717-006E-41E4-80FF-50B10F7E19B8}" destId="{D8EC79C5-59A0-4BBC-AC10-70DE99BC9552}" srcOrd="2" destOrd="0" presId="urn:microsoft.com/office/officeart/2009/3/layout/HorizontalOrganizationChart"/>
    <dgm:cxn modelId="{AD2AE5F9-FFE3-4D03-8AF4-F0A03CDE7991}" type="presParOf" srcId="{09088717-006E-41E4-80FF-50B10F7E19B8}" destId="{2AFB5E4D-AFB4-498E-BBB8-5909F048BED1}" srcOrd="3" destOrd="0" presId="urn:microsoft.com/office/officeart/2009/3/layout/HorizontalOrganizationChart"/>
    <dgm:cxn modelId="{EDE7B164-0EBD-4DEA-B376-95AA3FF7C559}" type="presParOf" srcId="{2AFB5E4D-AFB4-498E-BBB8-5909F048BED1}" destId="{E718705D-098C-4522-85ED-1959C37ADF98}" srcOrd="0" destOrd="0" presId="urn:microsoft.com/office/officeart/2009/3/layout/HorizontalOrganizationChart"/>
    <dgm:cxn modelId="{F2C32E4A-F338-49F1-A07B-0C149B74EE42}" type="presParOf" srcId="{E718705D-098C-4522-85ED-1959C37ADF98}" destId="{E8FB78AA-4E95-4B6F-9F71-9C1F4A8E8452}" srcOrd="0" destOrd="0" presId="urn:microsoft.com/office/officeart/2009/3/layout/HorizontalOrganizationChart"/>
    <dgm:cxn modelId="{03CC89E3-A6F5-4F09-B57A-2CEDE7CD4407}" type="presParOf" srcId="{E718705D-098C-4522-85ED-1959C37ADF98}" destId="{3A9AA5BA-2D64-4E32-BD54-CF4FFDCCE0D2}" srcOrd="1" destOrd="0" presId="urn:microsoft.com/office/officeart/2009/3/layout/HorizontalOrganizationChart"/>
    <dgm:cxn modelId="{545E496C-0C3C-4910-95F2-1FE042CC7AD7}" type="presParOf" srcId="{2AFB5E4D-AFB4-498E-BBB8-5909F048BED1}" destId="{602ABA2E-795D-408E-B17E-4C55E00AA6F4}" srcOrd="1" destOrd="0" presId="urn:microsoft.com/office/officeart/2009/3/layout/HorizontalOrganizationChart"/>
    <dgm:cxn modelId="{A116452B-23D5-403F-A576-D3ACEBA24988}" type="presParOf" srcId="{2AFB5E4D-AFB4-498E-BBB8-5909F048BED1}" destId="{9ED6013C-4117-4EE4-9747-9A3CCBA7F891}" srcOrd="2" destOrd="0" presId="urn:microsoft.com/office/officeart/2009/3/layout/HorizontalOrganizationChart"/>
    <dgm:cxn modelId="{46A74793-00F1-4C11-9D90-9D553A898AC0}" type="presParOf" srcId="{09088717-006E-41E4-80FF-50B10F7E19B8}" destId="{515C2939-7643-4BFD-9FEF-D5EFDC67B217}" srcOrd="4" destOrd="0" presId="urn:microsoft.com/office/officeart/2009/3/layout/HorizontalOrganizationChart"/>
    <dgm:cxn modelId="{9517EC33-4F3A-4973-93AE-B50460DDC7A2}" type="presParOf" srcId="{09088717-006E-41E4-80FF-50B10F7E19B8}" destId="{417E0D7C-FFB7-4D5E-87D8-57965580573F}" srcOrd="5" destOrd="0" presId="urn:microsoft.com/office/officeart/2009/3/layout/HorizontalOrganizationChart"/>
    <dgm:cxn modelId="{C18CFD69-BA1D-433D-AD7D-78C645373FBB}" type="presParOf" srcId="{417E0D7C-FFB7-4D5E-87D8-57965580573F}" destId="{735BA71B-E6F8-4E8F-A12E-06F4C9796543}" srcOrd="0" destOrd="0" presId="urn:microsoft.com/office/officeart/2009/3/layout/HorizontalOrganizationChart"/>
    <dgm:cxn modelId="{80297ACF-44D6-4D81-86F9-FB804F9EB3C7}" type="presParOf" srcId="{735BA71B-E6F8-4E8F-A12E-06F4C9796543}" destId="{7EC2DDAF-38D1-442F-B327-F021B1DED1DF}" srcOrd="0" destOrd="0" presId="urn:microsoft.com/office/officeart/2009/3/layout/HorizontalOrganizationChart"/>
    <dgm:cxn modelId="{E38BE7FE-6ABF-42C0-BDA1-A9FE4E2D6A39}" type="presParOf" srcId="{735BA71B-E6F8-4E8F-A12E-06F4C9796543}" destId="{7EB74A3D-44A7-428D-9487-B51B813AC8CC}" srcOrd="1" destOrd="0" presId="urn:microsoft.com/office/officeart/2009/3/layout/HorizontalOrganizationChart"/>
    <dgm:cxn modelId="{78EFD8DE-FE21-4DE8-A0D6-9ADCD6BBEB84}" type="presParOf" srcId="{417E0D7C-FFB7-4D5E-87D8-57965580573F}" destId="{3F81E8DB-8E6A-4FA2-959E-86FEF0BA03A4}" srcOrd="1" destOrd="0" presId="urn:microsoft.com/office/officeart/2009/3/layout/HorizontalOrganizationChart"/>
    <dgm:cxn modelId="{9A39245E-8DC1-4A79-9A9F-4A5721ADDE4E}" type="presParOf" srcId="{417E0D7C-FFB7-4D5E-87D8-57965580573F}" destId="{59DD58ED-E88F-4D08-9E6D-47B28E33BDE8}" srcOrd="2" destOrd="0" presId="urn:microsoft.com/office/officeart/2009/3/layout/HorizontalOrganizationChart"/>
    <dgm:cxn modelId="{DBB7A311-71AF-4212-9A04-97565DC23DF3}" type="presParOf" srcId="{74795C65-B4E8-4317-A9AA-23CDA89CFBF1}" destId="{D54DDCCA-35F9-4363-B685-26904042351A}" srcOrd="2" destOrd="0" presId="urn:microsoft.com/office/officeart/2009/3/layout/HorizontalOrganizationChart"/>
    <dgm:cxn modelId="{ED92FF49-8554-44FD-BF53-40B49E098247}" type="presParOf" srcId="{08F18C95-5C7C-4C54-BFEA-1DEEE736F85A}" destId="{500FA16F-10AB-4E76-9CEF-AE2FC195FF62}" srcOrd="4" destOrd="0" presId="urn:microsoft.com/office/officeart/2009/3/layout/HorizontalOrganizationChart"/>
    <dgm:cxn modelId="{E0E167E9-C798-4D2D-8ADB-23EA20B23DFC}" type="presParOf" srcId="{08F18C95-5C7C-4C54-BFEA-1DEEE736F85A}" destId="{FF24E033-061C-46EC-9380-39C401581DFB}" srcOrd="5" destOrd="0" presId="urn:microsoft.com/office/officeart/2009/3/layout/HorizontalOrganizationChart"/>
    <dgm:cxn modelId="{D2354683-3876-46CF-9963-81B3701ADFB5}" type="presParOf" srcId="{FF24E033-061C-46EC-9380-39C401581DFB}" destId="{914E971B-1F97-4E32-A500-A7F662B7E29E}" srcOrd="0" destOrd="0" presId="urn:microsoft.com/office/officeart/2009/3/layout/HorizontalOrganizationChart"/>
    <dgm:cxn modelId="{F803D9FE-AEA7-40E1-964D-EEFF35D201AC}" type="presParOf" srcId="{914E971B-1F97-4E32-A500-A7F662B7E29E}" destId="{94B797E6-05AD-4BDD-AD93-24F5F6ACC807}" srcOrd="0" destOrd="0" presId="urn:microsoft.com/office/officeart/2009/3/layout/HorizontalOrganizationChart"/>
    <dgm:cxn modelId="{25C70074-4EAE-44BC-827E-0F4FEF0D6CB9}" type="presParOf" srcId="{914E971B-1F97-4E32-A500-A7F662B7E29E}" destId="{0D14624A-1A0B-4B7A-A5F5-351DB8222F9E}" srcOrd="1" destOrd="0" presId="urn:microsoft.com/office/officeart/2009/3/layout/HorizontalOrganizationChart"/>
    <dgm:cxn modelId="{1715D8E0-CD57-4B07-8DC0-AFAAAD226CDB}" type="presParOf" srcId="{FF24E033-061C-46EC-9380-39C401581DFB}" destId="{A39FF90D-0DC5-4A80-B0F5-BDAE4EBE7315}" srcOrd="1" destOrd="0" presId="urn:microsoft.com/office/officeart/2009/3/layout/HorizontalOrganizationChart"/>
    <dgm:cxn modelId="{63603399-7FAA-4040-84F1-13A16E2ACB4E}" type="presParOf" srcId="{A39FF90D-0DC5-4A80-B0F5-BDAE4EBE7315}" destId="{9CD60F7A-590D-4565-B2DE-9D5D8926FEDA}" srcOrd="0" destOrd="0" presId="urn:microsoft.com/office/officeart/2009/3/layout/HorizontalOrganizationChart"/>
    <dgm:cxn modelId="{D040F3CD-0A2D-461B-AF1E-D1AEFF8B73B3}" type="presParOf" srcId="{A39FF90D-0DC5-4A80-B0F5-BDAE4EBE7315}" destId="{06E581E2-69AB-48C0-B200-0F62EBED0686}" srcOrd="1" destOrd="0" presId="urn:microsoft.com/office/officeart/2009/3/layout/HorizontalOrganizationChart"/>
    <dgm:cxn modelId="{91957043-F9AC-4A17-BB4A-8E4AEACDB102}" type="presParOf" srcId="{06E581E2-69AB-48C0-B200-0F62EBED0686}" destId="{7522FF97-9E20-479B-AA37-245B3009B29A}" srcOrd="0" destOrd="0" presId="urn:microsoft.com/office/officeart/2009/3/layout/HorizontalOrganizationChart"/>
    <dgm:cxn modelId="{E1E3DF18-249B-4733-BC82-228787A3FAB3}" type="presParOf" srcId="{7522FF97-9E20-479B-AA37-245B3009B29A}" destId="{DB55DC80-9E36-407A-B010-757EC9A68288}" srcOrd="0" destOrd="0" presId="urn:microsoft.com/office/officeart/2009/3/layout/HorizontalOrganizationChart"/>
    <dgm:cxn modelId="{411DD141-0677-471D-88A6-3D95CA4CCCE1}" type="presParOf" srcId="{7522FF97-9E20-479B-AA37-245B3009B29A}" destId="{4EB619DF-4E7F-48A2-8DC7-789BE69BF2FD}" srcOrd="1" destOrd="0" presId="urn:microsoft.com/office/officeart/2009/3/layout/HorizontalOrganizationChart"/>
    <dgm:cxn modelId="{27BB723F-5A0B-4FAA-8A54-9C62F5A9FBED}" type="presParOf" srcId="{06E581E2-69AB-48C0-B200-0F62EBED0686}" destId="{E5CB8BD6-7760-4001-A9C0-7254E9553870}" srcOrd="1" destOrd="0" presId="urn:microsoft.com/office/officeart/2009/3/layout/HorizontalOrganizationChart"/>
    <dgm:cxn modelId="{A216D0CF-2874-4328-85CF-2B9FB8062BB6}" type="presParOf" srcId="{06E581E2-69AB-48C0-B200-0F62EBED0686}" destId="{F4C90ADB-F2FF-494C-86BB-E3723BEBD497}" srcOrd="2" destOrd="0" presId="urn:microsoft.com/office/officeart/2009/3/layout/HorizontalOrganizationChart"/>
    <dgm:cxn modelId="{3BBB4DF5-A807-4555-ACD3-CFF8E9244453}" type="presParOf" srcId="{FF24E033-061C-46EC-9380-39C401581DFB}" destId="{1A356B3E-CA76-4CC7-8272-8BACB7CA300B}" srcOrd="2" destOrd="0" presId="urn:microsoft.com/office/officeart/2009/3/layout/HorizontalOrganizationChart"/>
    <dgm:cxn modelId="{CCA8BC2D-CBE3-4EBC-ADEC-DA95DE10388C}" type="presParOf" srcId="{1E3FDFB1-9CAE-447F-ACD8-C6E2E2AB7258}" destId="{4D732210-9AE4-49AF-8E75-D9EEA7262D5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EB82AF-CED9-42CB-9AFE-14045A6A522C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C19ADA-336C-435B-B7AE-5F2551B10851}">
      <dgm:prSet/>
      <dgm:spPr/>
      <dgm:t>
        <a:bodyPr/>
        <a:lstStyle/>
        <a:p>
          <a:r>
            <a:rPr lang="en-US"/>
            <a:t>Javax.servlet package provides interfaces and classes to service client requests in protocol independent manner.</a:t>
          </a:r>
        </a:p>
      </dgm:t>
    </dgm:pt>
    <dgm:pt modelId="{DD2015C8-6C2A-49EB-BFE9-56FC0A0DD0D0}" type="parTrans" cxnId="{480C043E-D75D-4A32-BEF4-D4C723954A64}">
      <dgm:prSet/>
      <dgm:spPr/>
      <dgm:t>
        <a:bodyPr/>
        <a:lstStyle/>
        <a:p>
          <a:endParaRPr lang="en-US"/>
        </a:p>
      </dgm:t>
    </dgm:pt>
    <dgm:pt modelId="{6E64FCC9-BF00-40B3-95F3-99BC18697C34}" type="sibTrans" cxnId="{480C043E-D75D-4A32-BEF4-D4C723954A64}">
      <dgm:prSet/>
      <dgm:spPr/>
      <dgm:t>
        <a:bodyPr/>
        <a:lstStyle/>
        <a:p>
          <a:endParaRPr lang="en-US"/>
        </a:p>
      </dgm:t>
    </dgm:pt>
    <dgm:pt modelId="{C8EB251B-1715-4232-AFA3-1949D9EA237D}">
      <dgm:prSet/>
      <dgm:spPr/>
      <dgm:t>
        <a:bodyPr/>
        <a:lstStyle/>
        <a:p>
          <a:r>
            <a:rPr lang="en-US"/>
            <a:t>Javax.servlet.http package supports http-specific functions.</a:t>
          </a:r>
        </a:p>
      </dgm:t>
    </dgm:pt>
    <dgm:pt modelId="{495FC8D1-5772-4BE4-8CCC-DBB04E01D457}" type="parTrans" cxnId="{4A7610EC-CCE0-4AFA-AC78-6C5C6E4A4E89}">
      <dgm:prSet/>
      <dgm:spPr/>
      <dgm:t>
        <a:bodyPr/>
        <a:lstStyle/>
        <a:p>
          <a:endParaRPr lang="en-US"/>
        </a:p>
      </dgm:t>
    </dgm:pt>
    <dgm:pt modelId="{C6E61CC7-A80F-4758-9F4F-CD3A0CB16EE4}" type="sibTrans" cxnId="{4A7610EC-CCE0-4AFA-AC78-6C5C6E4A4E89}">
      <dgm:prSet/>
      <dgm:spPr/>
      <dgm:t>
        <a:bodyPr/>
        <a:lstStyle/>
        <a:p>
          <a:endParaRPr lang="en-US"/>
        </a:p>
      </dgm:t>
    </dgm:pt>
    <dgm:pt modelId="{E8070E17-D3CD-4F23-954B-1BCB885A4D5E}">
      <dgm:prSet/>
      <dgm:spPr/>
      <dgm:t>
        <a:bodyPr/>
        <a:lstStyle/>
        <a:p>
          <a:r>
            <a:rPr lang="en-US"/>
            <a:t>Several of the classes are derived from the javax.servlet packaage</a:t>
          </a:r>
        </a:p>
      </dgm:t>
    </dgm:pt>
    <dgm:pt modelId="{5456A7C4-76FC-4562-916B-2FA8E1C26C7C}" type="parTrans" cxnId="{8AE80D6D-E32B-4D9F-AC97-8424DE44991E}">
      <dgm:prSet/>
      <dgm:spPr/>
      <dgm:t>
        <a:bodyPr/>
        <a:lstStyle/>
        <a:p>
          <a:endParaRPr lang="en-US"/>
        </a:p>
      </dgm:t>
    </dgm:pt>
    <dgm:pt modelId="{34254334-7F1D-4AB2-9808-F6E603F82405}" type="sibTrans" cxnId="{8AE80D6D-E32B-4D9F-AC97-8424DE44991E}">
      <dgm:prSet/>
      <dgm:spPr/>
      <dgm:t>
        <a:bodyPr/>
        <a:lstStyle/>
        <a:p>
          <a:endParaRPr lang="en-US"/>
        </a:p>
      </dgm:t>
    </dgm:pt>
    <dgm:pt modelId="{89450525-31D7-42A4-B8EB-7E8D97C6D40C}">
      <dgm:prSet/>
      <dgm:spPr/>
      <dgm:t>
        <a:bodyPr/>
        <a:lstStyle/>
        <a:p>
          <a:r>
            <a:rPr lang="en-US"/>
            <a:t>Some methods from the javax.servlet package are also used</a:t>
          </a:r>
        </a:p>
      </dgm:t>
    </dgm:pt>
    <dgm:pt modelId="{610ED68C-B3EC-434B-879B-075E5601659D}" type="parTrans" cxnId="{FF578638-1B11-45B0-B89A-2EE4E25BB385}">
      <dgm:prSet/>
      <dgm:spPr/>
      <dgm:t>
        <a:bodyPr/>
        <a:lstStyle/>
        <a:p>
          <a:endParaRPr lang="en-US"/>
        </a:p>
      </dgm:t>
    </dgm:pt>
    <dgm:pt modelId="{860106E4-7C65-4C5E-844F-515C69DB8A77}" type="sibTrans" cxnId="{FF578638-1B11-45B0-B89A-2EE4E25BB385}">
      <dgm:prSet/>
      <dgm:spPr/>
      <dgm:t>
        <a:bodyPr/>
        <a:lstStyle/>
        <a:p>
          <a:endParaRPr lang="en-US"/>
        </a:p>
      </dgm:t>
    </dgm:pt>
    <dgm:pt modelId="{653FE421-912E-4660-BEA3-31FF30D33AE6}">
      <dgm:prSet/>
      <dgm:spPr/>
      <dgm:t>
        <a:bodyPr/>
        <a:lstStyle/>
        <a:p>
          <a:r>
            <a:rPr lang="en-US"/>
            <a:t>Contains </a:t>
          </a:r>
        </a:p>
      </dgm:t>
    </dgm:pt>
    <dgm:pt modelId="{D471E6DD-04CC-459B-9CEC-C2F47B60532F}" type="parTrans" cxnId="{1C3244ED-20B5-4E7A-8E03-767E1E829192}">
      <dgm:prSet/>
      <dgm:spPr/>
      <dgm:t>
        <a:bodyPr/>
        <a:lstStyle/>
        <a:p>
          <a:endParaRPr lang="en-US"/>
        </a:p>
      </dgm:t>
    </dgm:pt>
    <dgm:pt modelId="{4F87CC38-F275-473D-ADF9-78572714B3E7}" type="sibTrans" cxnId="{1C3244ED-20B5-4E7A-8E03-767E1E829192}">
      <dgm:prSet/>
      <dgm:spPr/>
      <dgm:t>
        <a:bodyPr/>
        <a:lstStyle/>
        <a:p>
          <a:endParaRPr lang="en-US"/>
        </a:p>
      </dgm:t>
    </dgm:pt>
    <dgm:pt modelId="{41CC1CA8-0365-4574-A2C9-E4D7AD7D59D0}">
      <dgm:prSet/>
      <dgm:spPr/>
      <dgm:t>
        <a:bodyPr/>
        <a:lstStyle/>
        <a:p>
          <a:r>
            <a:rPr lang="en-US"/>
            <a:t>8 interfaces </a:t>
          </a:r>
        </a:p>
      </dgm:t>
    </dgm:pt>
    <dgm:pt modelId="{2946832B-1246-4A2F-B344-C5E77FAB5E52}" type="parTrans" cxnId="{E779C396-7012-4866-81CB-8CA8B1E041F4}">
      <dgm:prSet/>
      <dgm:spPr/>
      <dgm:t>
        <a:bodyPr/>
        <a:lstStyle/>
        <a:p>
          <a:endParaRPr lang="en-US"/>
        </a:p>
      </dgm:t>
    </dgm:pt>
    <dgm:pt modelId="{9E751B8F-7640-48CF-B5B1-5153EB0479E7}" type="sibTrans" cxnId="{E779C396-7012-4866-81CB-8CA8B1E041F4}">
      <dgm:prSet/>
      <dgm:spPr/>
      <dgm:t>
        <a:bodyPr/>
        <a:lstStyle/>
        <a:p>
          <a:endParaRPr lang="en-US"/>
        </a:p>
      </dgm:t>
    </dgm:pt>
    <dgm:pt modelId="{58512398-A975-4576-B0DB-52E589DA375C}">
      <dgm:prSet/>
      <dgm:spPr/>
      <dgm:t>
        <a:bodyPr/>
        <a:lstStyle/>
        <a:p>
          <a:r>
            <a:rPr lang="en-US"/>
            <a:t>7 classes</a:t>
          </a:r>
        </a:p>
      </dgm:t>
    </dgm:pt>
    <dgm:pt modelId="{F2B8C9A3-5ADC-4D71-BDB7-6F9AEF61CA72}" type="parTrans" cxnId="{8088F9A1-8E17-4224-A788-B1558497F030}">
      <dgm:prSet/>
      <dgm:spPr/>
      <dgm:t>
        <a:bodyPr/>
        <a:lstStyle/>
        <a:p>
          <a:endParaRPr lang="en-US"/>
        </a:p>
      </dgm:t>
    </dgm:pt>
    <dgm:pt modelId="{4DF5D392-07F6-467A-AB8F-44D6B48A6AB3}" type="sibTrans" cxnId="{8088F9A1-8E17-4224-A788-B1558497F030}">
      <dgm:prSet/>
      <dgm:spPr/>
      <dgm:t>
        <a:bodyPr/>
        <a:lstStyle/>
        <a:p>
          <a:endParaRPr lang="en-US"/>
        </a:p>
      </dgm:t>
    </dgm:pt>
    <dgm:pt modelId="{76295722-3548-49B6-8D67-D2D42A43B29D}" type="pres">
      <dgm:prSet presAssocID="{D9EB82AF-CED9-42CB-9AFE-14045A6A522C}" presName="Name0" presStyleCnt="0">
        <dgm:presLayoutVars>
          <dgm:dir/>
          <dgm:animLvl val="lvl"/>
          <dgm:resizeHandles val="exact"/>
        </dgm:presLayoutVars>
      </dgm:prSet>
      <dgm:spPr/>
    </dgm:pt>
    <dgm:pt modelId="{6BBEE155-A0CD-4132-B1B0-0625DB179233}" type="pres">
      <dgm:prSet presAssocID="{D0C19ADA-336C-435B-B7AE-5F2551B10851}" presName="composite" presStyleCnt="0"/>
      <dgm:spPr/>
    </dgm:pt>
    <dgm:pt modelId="{5419E31E-C4DD-4D74-83C0-EC6026CA4C07}" type="pres">
      <dgm:prSet presAssocID="{D0C19ADA-336C-435B-B7AE-5F2551B1085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0AD773C-3F07-4EA6-B051-D4D43CAD2F50}" type="pres">
      <dgm:prSet presAssocID="{D0C19ADA-336C-435B-B7AE-5F2551B10851}" presName="desTx" presStyleLbl="alignAccFollowNode1" presStyleIdx="0" presStyleCnt="4">
        <dgm:presLayoutVars>
          <dgm:bulletEnabled val="1"/>
        </dgm:presLayoutVars>
      </dgm:prSet>
      <dgm:spPr/>
    </dgm:pt>
    <dgm:pt modelId="{7DE2D934-77AF-4A19-A586-36CD562C98FA}" type="pres">
      <dgm:prSet presAssocID="{6E64FCC9-BF00-40B3-95F3-99BC18697C34}" presName="space" presStyleCnt="0"/>
      <dgm:spPr/>
    </dgm:pt>
    <dgm:pt modelId="{15463E65-47D6-4D74-903B-00CE75CFE2B9}" type="pres">
      <dgm:prSet presAssocID="{E8070E17-D3CD-4F23-954B-1BCB885A4D5E}" presName="composite" presStyleCnt="0"/>
      <dgm:spPr/>
    </dgm:pt>
    <dgm:pt modelId="{00B29408-527A-4B00-A1B7-02F09FA2FCC8}" type="pres">
      <dgm:prSet presAssocID="{E8070E17-D3CD-4F23-954B-1BCB885A4D5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B95CB2D-38DE-446B-BCDF-179AF6A201F5}" type="pres">
      <dgm:prSet presAssocID="{E8070E17-D3CD-4F23-954B-1BCB885A4D5E}" presName="desTx" presStyleLbl="alignAccFollowNode1" presStyleIdx="1" presStyleCnt="4">
        <dgm:presLayoutVars>
          <dgm:bulletEnabled val="1"/>
        </dgm:presLayoutVars>
      </dgm:prSet>
      <dgm:spPr/>
    </dgm:pt>
    <dgm:pt modelId="{669DE5A9-FC54-4171-9AD5-6E0FEF8A778D}" type="pres">
      <dgm:prSet presAssocID="{34254334-7F1D-4AB2-9808-F6E603F82405}" presName="space" presStyleCnt="0"/>
      <dgm:spPr/>
    </dgm:pt>
    <dgm:pt modelId="{78475FF6-A6FB-47BA-B8DC-118304B8EFED}" type="pres">
      <dgm:prSet presAssocID="{89450525-31D7-42A4-B8EB-7E8D97C6D40C}" presName="composite" presStyleCnt="0"/>
      <dgm:spPr/>
    </dgm:pt>
    <dgm:pt modelId="{791104D8-56F7-492D-ABD1-A0E106C153FC}" type="pres">
      <dgm:prSet presAssocID="{89450525-31D7-42A4-B8EB-7E8D97C6D40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B02BD01-54C3-4030-B3A0-A615E1173A30}" type="pres">
      <dgm:prSet presAssocID="{89450525-31D7-42A4-B8EB-7E8D97C6D40C}" presName="desTx" presStyleLbl="alignAccFollowNode1" presStyleIdx="2" presStyleCnt="4">
        <dgm:presLayoutVars>
          <dgm:bulletEnabled val="1"/>
        </dgm:presLayoutVars>
      </dgm:prSet>
      <dgm:spPr/>
    </dgm:pt>
    <dgm:pt modelId="{38A1537B-78DC-4504-BB18-77A18F5F55D1}" type="pres">
      <dgm:prSet presAssocID="{860106E4-7C65-4C5E-844F-515C69DB8A77}" presName="space" presStyleCnt="0"/>
      <dgm:spPr/>
    </dgm:pt>
    <dgm:pt modelId="{92FA9655-1D95-4C28-BA6A-54DD38EEB11D}" type="pres">
      <dgm:prSet presAssocID="{653FE421-912E-4660-BEA3-31FF30D33AE6}" presName="composite" presStyleCnt="0"/>
      <dgm:spPr/>
    </dgm:pt>
    <dgm:pt modelId="{7B970E50-3C92-4988-9C11-2A3B3725BC67}" type="pres">
      <dgm:prSet presAssocID="{653FE421-912E-4660-BEA3-31FF30D33AE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BAA2776-0DC3-4E4D-8FEC-9635D4D13482}" type="pres">
      <dgm:prSet presAssocID="{653FE421-912E-4660-BEA3-31FF30D33AE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0B9352A-3177-4B01-AA11-BABE9928780F}" type="presOf" srcId="{D0C19ADA-336C-435B-B7AE-5F2551B10851}" destId="{5419E31E-C4DD-4D74-83C0-EC6026CA4C07}" srcOrd="0" destOrd="0" presId="urn:microsoft.com/office/officeart/2005/8/layout/hList1"/>
    <dgm:cxn modelId="{FF578638-1B11-45B0-B89A-2EE4E25BB385}" srcId="{D9EB82AF-CED9-42CB-9AFE-14045A6A522C}" destId="{89450525-31D7-42A4-B8EB-7E8D97C6D40C}" srcOrd="2" destOrd="0" parTransId="{610ED68C-B3EC-434B-879B-075E5601659D}" sibTransId="{860106E4-7C65-4C5E-844F-515C69DB8A77}"/>
    <dgm:cxn modelId="{68CA9D38-0771-4F88-98A4-AF6D078B8D6E}" type="presOf" srcId="{E8070E17-D3CD-4F23-954B-1BCB885A4D5E}" destId="{00B29408-527A-4B00-A1B7-02F09FA2FCC8}" srcOrd="0" destOrd="0" presId="urn:microsoft.com/office/officeart/2005/8/layout/hList1"/>
    <dgm:cxn modelId="{480C043E-D75D-4A32-BEF4-D4C723954A64}" srcId="{D9EB82AF-CED9-42CB-9AFE-14045A6A522C}" destId="{D0C19ADA-336C-435B-B7AE-5F2551B10851}" srcOrd="0" destOrd="0" parTransId="{DD2015C8-6C2A-49EB-BFE9-56FC0A0DD0D0}" sibTransId="{6E64FCC9-BF00-40B3-95F3-99BC18697C34}"/>
    <dgm:cxn modelId="{1800C442-C25C-4D59-91EF-C3D066C3BEE1}" type="presOf" srcId="{C8EB251B-1715-4232-AFA3-1949D9EA237D}" destId="{30AD773C-3F07-4EA6-B051-D4D43CAD2F50}" srcOrd="0" destOrd="0" presId="urn:microsoft.com/office/officeart/2005/8/layout/hList1"/>
    <dgm:cxn modelId="{59899163-8E78-4904-B618-5C255F041D39}" type="presOf" srcId="{653FE421-912E-4660-BEA3-31FF30D33AE6}" destId="{7B970E50-3C92-4988-9C11-2A3B3725BC67}" srcOrd="0" destOrd="0" presId="urn:microsoft.com/office/officeart/2005/8/layout/hList1"/>
    <dgm:cxn modelId="{547E1E4B-F739-46F6-B481-4DD1AD53727B}" type="presOf" srcId="{58512398-A975-4576-B0DB-52E589DA375C}" destId="{0BAA2776-0DC3-4E4D-8FEC-9635D4D13482}" srcOrd="0" destOrd="1" presId="urn:microsoft.com/office/officeart/2005/8/layout/hList1"/>
    <dgm:cxn modelId="{8AE80D6D-E32B-4D9F-AC97-8424DE44991E}" srcId="{D9EB82AF-CED9-42CB-9AFE-14045A6A522C}" destId="{E8070E17-D3CD-4F23-954B-1BCB885A4D5E}" srcOrd="1" destOrd="0" parTransId="{5456A7C4-76FC-4562-916B-2FA8E1C26C7C}" sibTransId="{34254334-7F1D-4AB2-9808-F6E603F82405}"/>
    <dgm:cxn modelId="{AC65D059-DBCB-47C8-9C0B-D58DBAA26393}" type="presOf" srcId="{D9EB82AF-CED9-42CB-9AFE-14045A6A522C}" destId="{76295722-3548-49B6-8D67-D2D42A43B29D}" srcOrd="0" destOrd="0" presId="urn:microsoft.com/office/officeart/2005/8/layout/hList1"/>
    <dgm:cxn modelId="{E779C396-7012-4866-81CB-8CA8B1E041F4}" srcId="{653FE421-912E-4660-BEA3-31FF30D33AE6}" destId="{41CC1CA8-0365-4574-A2C9-E4D7AD7D59D0}" srcOrd="0" destOrd="0" parTransId="{2946832B-1246-4A2F-B344-C5E77FAB5E52}" sibTransId="{9E751B8F-7640-48CF-B5B1-5153EB0479E7}"/>
    <dgm:cxn modelId="{8088F9A1-8E17-4224-A788-B1558497F030}" srcId="{653FE421-912E-4660-BEA3-31FF30D33AE6}" destId="{58512398-A975-4576-B0DB-52E589DA375C}" srcOrd="1" destOrd="0" parTransId="{F2B8C9A3-5ADC-4D71-BDB7-6F9AEF61CA72}" sibTransId="{4DF5D392-07F6-467A-AB8F-44D6B48A6AB3}"/>
    <dgm:cxn modelId="{DE03D6A3-CB5E-42A7-8071-F036362929D1}" type="presOf" srcId="{89450525-31D7-42A4-B8EB-7E8D97C6D40C}" destId="{791104D8-56F7-492D-ABD1-A0E106C153FC}" srcOrd="0" destOrd="0" presId="urn:microsoft.com/office/officeart/2005/8/layout/hList1"/>
    <dgm:cxn modelId="{75D69DB9-68EA-4BA9-ADE5-5ADC8CA49F78}" type="presOf" srcId="{41CC1CA8-0365-4574-A2C9-E4D7AD7D59D0}" destId="{0BAA2776-0DC3-4E4D-8FEC-9635D4D13482}" srcOrd="0" destOrd="0" presId="urn:microsoft.com/office/officeart/2005/8/layout/hList1"/>
    <dgm:cxn modelId="{4A7610EC-CCE0-4AFA-AC78-6C5C6E4A4E89}" srcId="{D0C19ADA-336C-435B-B7AE-5F2551B10851}" destId="{C8EB251B-1715-4232-AFA3-1949D9EA237D}" srcOrd="0" destOrd="0" parTransId="{495FC8D1-5772-4BE4-8CCC-DBB04E01D457}" sibTransId="{C6E61CC7-A80F-4758-9F4F-CD3A0CB16EE4}"/>
    <dgm:cxn modelId="{1C3244ED-20B5-4E7A-8E03-767E1E829192}" srcId="{D9EB82AF-CED9-42CB-9AFE-14045A6A522C}" destId="{653FE421-912E-4660-BEA3-31FF30D33AE6}" srcOrd="3" destOrd="0" parTransId="{D471E6DD-04CC-459B-9CEC-C2F47B60532F}" sibTransId="{4F87CC38-F275-473D-ADF9-78572714B3E7}"/>
    <dgm:cxn modelId="{62A4ACC6-5BA9-44E8-A540-C29EF34E627C}" type="presParOf" srcId="{76295722-3548-49B6-8D67-D2D42A43B29D}" destId="{6BBEE155-A0CD-4132-B1B0-0625DB179233}" srcOrd="0" destOrd="0" presId="urn:microsoft.com/office/officeart/2005/8/layout/hList1"/>
    <dgm:cxn modelId="{AD6D9AF9-E8F0-414F-A962-D6E693D69AAE}" type="presParOf" srcId="{6BBEE155-A0CD-4132-B1B0-0625DB179233}" destId="{5419E31E-C4DD-4D74-83C0-EC6026CA4C07}" srcOrd="0" destOrd="0" presId="urn:microsoft.com/office/officeart/2005/8/layout/hList1"/>
    <dgm:cxn modelId="{6C3EE444-4F7F-49CA-85CE-8D6C899C6482}" type="presParOf" srcId="{6BBEE155-A0CD-4132-B1B0-0625DB179233}" destId="{30AD773C-3F07-4EA6-B051-D4D43CAD2F50}" srcOrd="1" destOrd="0" presId="urn:microsoft.com/office/officeart/2005/8/layout/hList1"/>
    <dgm:cxn modelId="{5A45C5E3-4870-4DA1-A24F-1579723DB4F6}" type="presParOf" srcId="{76295722-3548-49B6-8D67-D2D42A43B29D}" destId="{7DE2D934-77AF-4A19-A586-36CD562C98FA}" srcOrd="1" destOrd="0" presId="urn:microsoft.com/office/officeart/2005/8/layout/hList1"/>
    <dgm:cxn modelId="{B687F14D-5C05-4070-B48F-E1664012D08B}" type="presParOf" srcId="{76295722-3548-49B6-8D67-D2D42A43B29D}" destId="{15463E65-47D6-4D74-903B-00CE75CFE2B9}" srcOrd="2" destOrd="0" presId="urn:microsoft.com/office/officeart/2005/8/layout/hList1"/>
    <dgm:cxn modelId="{319759E0-99A7-4DD4-997B-6337717B4AF3}" type="presParOf" srcId="{15463E65-47D6-4D74-903B-00CE75CFE2B9}" destId="{00B29408-527A-4B00-A1B7-02F09FA2FCC8}" srcOrd="0" destOrd="0" presId="urn:microsoft.com/office/officeart/2005/8/layout/hList1"/>
    <dgm:cxn modelId="{139DA91A-3B46-438E-A3F7-65C98F39B6A7}" type="presParOf" srcId="{15463E65-47D6-4D74-903B-00CE75CFE2B9}" destId="{0B95CB2D-38DE-446B-BCDF-179AF6A201F5}" srcOrd="1" destOrd="0" presId="urn:microsoft.com/office/officeart/2005/8/layout/hList1"/>
    <dgm:cxn modelId="{3A623FF0-39C7-4FCA-BB03-56B82E80DA64}" type="presParOf" srcId="{76295722-3548-49B6-8D67-D2D42A43B29D}" destId="{669DE5A9-FC54-4171-9AD5-6E0FEF8A778D}" srcOrd="3" destOrd="0" presId="urn:microsoft.com/office/officeart/2005/8/layout/hList1"/>
    <dgm:cxn modelId="{5FB13A16-26C2-4C54-BFE0-908E2E30E1E6}" type="presParOf" srcId="{76295722-3548-49B6-8D67-D2D42A43B29D}" destId="{78475FF6-A6FB-47BA-B8DC-118304B8EFED}" srcOrd="4" destOrd="0" presId="urn:microsoft.com/office/officeart/2005/8/layout/hList1"/>
    <dgm:cxn modelId="{5B7597C8-F504-4D17-84FD-0BA2E47F64F9}" type="presParOf" srcId="{78475FF6-A6FB-47BA-B8DC-118304B8EFED}" destId="{791104D8-56F7-492D-ABD1-A0E106C153FC}" srcOrd="0" destOrd="0" presId="urn:microsoft.com/office/officeart/2005/8/layout/hList1"/>
    <dgm:cxn modelId="{93C02FEF-7CCB-4184-AFAA-DAF167FF6B44}" type="presParOf" srcId="{78475FF6-A6FB-47BA-B8DC-118304B8EFED}" destId="{EB02BD01-54C3-4030-B3A0-A615E1173A30}" srcOrd="1" destOrd="0" presId="urn:microsoft.com/office/officeart/2005/8/layout/hList1"/>
    <dgm:cxn modelId="{82EA9432-D789-4019-A861-E51F84BF40D2}" type="presParOf" srcId="{76295722-3548-49B6-8D67-D2D42A43B29D}" destId="{38A1537B-78DC-4504-BB18-77A18F5F55D1}" srcOrd="5" destOrd="0" presId="urn:microsoft.com/office/officeart/2005/8/layout/hList1"/>
    <dgm:cxn modelId="{6BBDB507-3680-4AD4-9BAC-3C426BAA3280}" type="presParOf" srcId="{76295722-3548-49B6-8D67-D2D42A43B29D}" destId="{92FA9655-1D95-4C28-BA6A-54DD38EEB11D}" srcOrd="6" destOrd="0" presId="urn:microsoft.com/office/officeart/2005/8/layout/hList1"/>
    <dgm:cxn modelId="{1E2033F6-5240-42BC-9D6B-12FEB0F0C59E}" type="presParOf" srcId="{92FA9655-1D95-4C28-BA6A-54DD38EEB11D}" destId="{7B970E50-3C92-4988-9C11-2A3B3725BC67}" srcOrd="0" destOrd="0" presId="urn:microsoft.com/office/officeart/2005/8/layout/hList1"/>
    <dgm:cxn modelId="{2395719E-3CFE-4B7E-8DD3-C07354839101}" type="presParOf" srcId="{92FA9655-1D95-4C28-BA6A-54DD38EEB11D}" destId="{0BAA2776-0DC3-4E4D-8FEC-9635D4D1348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16F93E-6D41-4CA0-9436-86C70CC1E31D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619CC18-DC62-497A-B2E8-1A6E82C6EA65}">
      <dgm:prSet/>
      <dgm:spPr/>
      <dgm:t>
        <a:bodyPr/>
        <a:lstStyle/>
        <a:p>
          <a:r>
            <a:rPr lang="en-US"/>
            <a:t>Extends the Generic Servlet</a:t>
          </a:r>
        </a:p>
      </dgm:t>
    </dgm:pt>
    <dgm:pt modelId="{9AEF4A0F-6426-4FF0-9B8B-7A890143EF36}" type="parTrans" cxnId="{2DD2C18E-8BEF-44AF-B0F6-654EF370CBE1}">
      <dgm:prSet/>
      <dgm:spPr/>
      <dgm:t>
        <a:bodyPr/>
        <a:lstStyle/>
        <a:p>
          <a:endParaRPr lang="en-US"/>
        </a:p>
      </dgm:t>
    </dgm:pt>
    <dgm:pt modelId="{277F00BA-55D6-44C4-ABCB-8BC49A8527A8}" type="sibTrans" cxnId="{2DD2C18E-8BEF-44AF-B0F6-654EF370CBE1}">
      <dgm:prSet/>
      <dgm:spPr/>
      <dgm:t>
        <a:bodyPr/>
        <a:lstStyle/>
        <a:p>
          <a:endParaRPr lang="en-US"/>
        </a:p>
      </dgm:t>
    </dgm:pt>
    <dgm:pt modelId="{9393DF57-6BDE-4B9A-924A-B303F290D568}">
      <dgm:prSet/>
      <dgm:spPr/>
      <dgm:t>
        <a:bodyPr/>
        <a:lstStyle/>
        <a:p>
          <a:r>
            <a:rPr lang="en-US"/>
            <a:t>Inherits the init() and destroy methods()</a:t>
          </a:r>
        </a:p>
      </dgm:t>
    </dgm:pt>
    <dgm:pt modelId="{2444EF68-DC57-424D-8D50-982B639FDB9C}" type="parTrans" cxnId="{750617C4-9681-48F0-9DA0-BB06CFC3406A}">
      <dgm:prSet/>
      <dgm:spPr/>
      <dgm:t>
        <a:bodyPr/>
        <a:lstStyle/>
        <a:p>
          <a:endParaRPr lang="en-US"/>
        </a:p>
      </dgm:t>
    </dgm:pt>
    <dgm:pt modelId="{28A1DBAD-4F71-4F53-A12B-7036907812C6}" type="sibTrans" cxnId="{750617C4-9681-48F0-9DA0-BB06CFC3406A}">
      <dgm:prSet/>
      <dgm:spPr/>
      <dgm:t>
        <a:bodyPr/>
        <a:lstStyle/>
        <a:p>
          <a:endParaRPr lang="en-US"/>
        </a:p>
      </dgm:t>
    </dgm:pt>
    <dgm:pt modelId="{EDE11A92-B0F1-4D65-9A99-D32117190485}">
      <dgm:prSet/>
      <dgm:spPr/>
      <dgm:t>
        <a:bodyPr/>
        <a:lstStyle/>
        <a:p>
          <a:r>
            <a:rPr lang="en-US"/>
            <a:t>Overrides the service() method</a:t>
          </a:r>
        </a:p>
      </dgm:t>
    </dgm:pt>
    <dgm:pt modelId="{BABDFF5D-76C6-4096-8B20-383E36C276B4}" type="parTrans" cxnId="{96B1CA95-BCCD-41C6-B36A-762B880C4605}">
      <dgm:prSet/>
      <dgm:spPr/>
      <dgm:t>
        <a:bodyPr/>
        <a:lstStyle/>
        <a:p>
          <a:endParaRPr lang="en-US"/>
        </a:p>
      </dgm:t>
    </dgm:pt>
    <dgm:pt modelId="{E791B9F7-ED7C-435A-B0F9-F804C9124969}" type="sibTrans" cxnId="{96B1CA95-BCCD-41C6-B36A-762B880C4605}">
      <dgm:prSet/>
      <dgm:spPr/>
      <dgm:t>
        <a:bodyPr/>
        <a:lstStyle/>
        <a:p>
          <a:endParaRPr lang="en-US"/>
        </a:p>
      </dgm:t>
    </dgm:pt>
    <dgm:pt modelId="{D20AB93C-C63F-433D-A1AE-68CA86A263D4}">
      <dgm:prSet/>
      <dgm:spPr/>
      <dgm:t>
        <a:bodyPr/>
        <a:lstStyle/>
        <a:p>
          <a:r>
            <a:rPr lang="en-US"/>
            <a:t>Service() method</a:t>
          </a:r>
        </a:p>
      </dgm:t>
    </dgm:pt>
    <dgm:pt modelId="{4BBC900F-6C51-40F3-A7FC-833C1AAD7164}" type="parTrans" cxnId="{E13014CF-E533-42E8-B34D-798243CC877C}">
      <dgm:prSet/>
      <dgm:spPr/>
      <dgm:t>
        <a:bodyPr/>
        <a:lstStyle/>
        <a:p>
          <a:endParaRPr lang="en-US"/>
        </a:p>
      </dgm:t>
    </dgm:pt>
    <dgm:pt modelId="{63582C2F-01EE-4BB7-8831-931F249D800A}" type="sibTrans" cxnId="{E13014CF-E533-42E8-B34D-798243CC877C}">
      <dgm:prSet/>
      <dgm:spPr/>
      <dgm:t>
        <a:bodyPr/>
        <a:lstStyle/>
        <a:p>
          <a:endParaRPr lang="en-US"/>
        </a:p>
      </dgm:t>
    </dgm:pt>
    <dgm:pt modelId="{149E2879-AF8F-48B7-87C6-11864B4A21F9}">
      <dgm:prSet/>
      <dgm:spPr/>
      <dgm:t>
        <a:bodyPr/>
        <a:lstStyle/>
        <a:p>
          <a:r>
            <a:rPr lang="en-US"/>
            <a:t>Signature: Protected void service(HttpServletRequest req, HttpServletResponse res)</a:t>
          </a:r>
        </a:p>
      </dgm:t>
    </dgm:pt>
    <dgm:pt modelId="{08EF8B2B-7E24-465D-A4E3-5D8442A5CA5A}" type="parTrans" cxnId="{3CE41812-40E9-4ECF-9379-D72C06519604}">
      <dgm:prSet/>
      <dgm:spPr/>
      <dgm:t>
        <a:bodyPr/>
        <a:lstStyle/>
        <a:p>
          <a:endParaRPr lang="en-US"/>
        </a:p>
      </dgm:t>
    </dgm:pt>
    <dgm:pt modelId="{284FCA89-6234-49CD-A8BE-1DE876DF0197}" type="sibTrans" cxnId="{3CE41812-40E9-4ECF-9379-D72C06519604}">
      <dgm:prSet/>
      <dgm:spPr/>
      <dgm:t>
        <a:bodyPr/>
        <a:lstStyle/>
        <a:p>
          <a:endParaRPr lang="en-US"/>
        </a:p>
      </dgm:t>
    </dgm:pt>
    <dgm:pt modelId="{281FE1B4-0540-4494-BB8F-E74AB7F8B68E}">
      <dgm:prSet/>
      <dgm:spPr/>
      <dgm:t>
        <a:bodyPr/>
        <a:lstStyle/>
        <a:p>
          <a:r>
            <a:rPr lang="en-US"/>
            <a:t>Forwards the request to the appropriate method</a:t>
          </a:r>
        </a:p>
      </dgm:t>
    </dgm:pt>
    <dgm:pt modelId="{747DDC3B-FD77-4006-BCF4-495AD6C76F24}" type="parTrans" cxnId="{AEBB13F8-156A-4107-8F93-1007FB193B4E}">
      <dgm:prSet/>
      <dgm:spPr/>
      <dgm:t>
        <a:bodyPr/>
        <a:lstStyle/>
        <a:p>
          <a:endParaRPr lang="en-US"/>
        </a:p>
      </dgm:t>
    </dgm:pt>
    <dgm:pt modelId="{019E9A1C-EB2F-42E3-8638-769614147E2D}" type="sibTrans" cxnId="{AEBB13F8-156A-4107-8F93-1007FB193B4E}">
      <dgm:prSet/>
      <dgm:spPr/>
      <dgm:t>
        <a:bodyPr/>
        <a:lstStyle/>
        <a:p>
          <a:endParaRPr lang="en-US"/>
        </a:p>
      </dgm:t>
    </dgm:pt>
    <dgm:pt modelId="{68F29397-D13D-402D-B313-1F19A52FBC84}">
      <dgm:prSet/>
      <dgm:spPr/>
      <dgm:t>
        <a:bodyPr/>
        <a:lstStyle/>
        <a:p>
          <a:r>
            <a:rPr lang="en-US"/>
            <a:t>Developer should not normally override this method</a:t>
          </a:r>
        </a:p>
      </dgm:t>
    </dgm:pt>
    <dgm:pt modelId="{1324E169-F291-400E-88AC-F9DBAC2E61B5}" type="parTrans" cxnId="{CB1BD345-D1D4-47CD-AA50-5AF2FC4DB526}">
      <dgm:prSet/>
      <dgm:spPr/>
      <dgm:t>
        <a:bodyPr/>
        <a:lstStyle/>
        <a:p>
          <a:endParaRPr lang="en-US"/>
        </a:p>
      </dgm:t>
    </dgm:pt>
    <dgm:pt modelId="{1FCD5E69-FC8E-405A-8D79-EFB2B7C95652}" type="sibTrans" cxnId="{CB1BD345-D1D4-47CD-AA50-5AF2FC4DB526}">
      <dgm:prSet/>
      <dgm:spPr/>
      <dgm:t>
        <a:bodyPr/>
        <a:lstStyle/>
        <a:p>
          <a:endParaRPr lang="en-US"/>
        </a:p>
      </dgm:t>
    </dgm:pt>
    <dgm:pt modelId="{19F46D55-E379-4A60-9E94-72B34F02613B}">
      <dgm:prSet/>
      <dgm:spPr/>
      <dgm:t>
        <a:bodyPr/>
        <a:lstStyle/>
        <a:p>
          <a:r>
            <a:rPr lang="en-US"/>
            <a:t>The developer needs to implement the methods corresponding to the request</a:t>
          </a:r>
        </a:p>
      </dgm:t>
    </dgm:pt>
    <dgm:pt modelId="{4B78C520-2EDB-4513-841B-D65C129C68B8}" type="parTrans" cxnId="{159E8DBC-324F-49A0-B951-8BA381336E38}">
      <dgm:prSet/>
      <dgm:spPr/>
      <dgm:t>
        <a:bodyPr/>
        <a:lstStyle/>
        <a:p>
          <a:endParaRPr lang="en-US"/>
        </a:p>
      </dgm:t>
    </dgm:pt>
    <dgm:pt modelId="{8DD27168-D809-460C-91CE-2997A55C0DC7}" type="sibTrans" cxnId="{159E8DBC-324F-49A0-B951-8BA381336E38}">
      <dgm:prSet/>
      <dgm:spPr/>
      <dgm:t>
        <a:bodyPr/>
        <a:lstStyle/>
        <a:p>
          <a:endParaRPr lang="en-US"/>
        </a:p>
      </dgm:t>
    </dgm:pt>
    <dgm:pt modelId="{0AF63B08-03BA-425B-A084-8741617DC3AA}">
      <dgm:prSet/>
      <dgm:spPr/>
      <dgm:t>
        <a:bodyPr/>
        <a:lstStyle/>
        <a:p>
          <a:r>
            <a:rPr lang="en-US"/>
            <a:t>doGet(), doPost(), doHead(), doPut()</a:t>
          </a:r>
        </a:p>
      </dgm:t>
    </dgm:pt>
    <dgm:pt modelId="{5A6403FC-F91B-4B39-B164-1CA17C2D5B7E}" type="parTrans" cxnId="{B3091C69-31CD-4F9D-9DE2-13E565227ECA}">
      <dgm:prSet/>
      <dgm:spPr/>
      <dgm:t>
        <a:bodyPr/>
        <a:lstStyle/>
        <a:p>
          <a:endParaRPr lang="en-US"/>
        </a:p>
      </dgm:t>
    </dgm:pt>
    <dgm:pt modelId="{E6BE6D5D-A962-4B5B-9BD2-80CAA92219C3}" type="sibTrans" cxnId="{B3091C69-31CD-4F9D-9DE2-13E565227ECA}">
      <dgm:prSet/>
      <dgm:spPr/>
      <dgm:t>
        <a:bodyPr/>
        <a:lstStyle/>
        <a:p>
          <a:endParaRPr lang="en-US"/>
        </a:p>
      </dgm:t>
    </dgm:pt>
    <dgm:pt modelId="{F08F9DFB-90C7-4E7E-9E48-88F003664E76}" type="pres">
      <dgm:prSet presAssocID="{FD16F93E-6D41-4CA0-9436-86C70CC1E31D}" presName="Name0" presStyleCnt="0">
        <dgm:presLayoutVars>
          <dgm:dir/>
          <dgm:animLvl val="lvl"/>
          <dgm:resizeHandles val="exact"/>
        </dgm:presLayoutVars>
      </dgm:prSet>
      <dgm:spPr/>
    </dgm:pt>
    <dgm:pt modelId="{08B63AF8-B40B-43C9-A2E6-9A45EEEB903E}" type="pres">
      <dgm:prSet presAssocID="{19F46D55-E379-4A60-9E94-72B34F02613B}" presName="boxAndChildren" presStyleCnt="0"/>
      <dgm:spPr/>
    </dgm:pt>
    <dgm:pt modelId="{42DE2910-FC83-4F28-B518-A1E5139FB579}" type="pres">
      <dgm:prSet presAssocID="{19F46D55-E379-4A60-9E94-72B34F02613B}" presName="parentTextBox" presStyleLbl="alignNode1" presStyleIdx="0" presStyleCnt="3"/>
      <dgm:spPr/>
    </dgm:pt>
    <dgm:pt modelId="{8F2C5B73-323A-41A1-981F-9190E77C5DD7}" type="pres">
      <dgm:prSet presAssocID="{19F46D55-E379-4A60-9E94-72B34F02613B}" presName="descendantBox" presStyleLbl="bgAccFollowNode1" presStyleIdx="0" presStyleCnt="3"/>
      <dgm:spPr/>
    </dgm:pt>
    <dgm:pt modelId="{F3D8A3B5-528D-4339-9913-29E1BD935ED7}" type="pres">
      <dgm:prSet presAssocID="{63582C2F-01EE-4BB7-8831-931F249D800A}" presName="sp" presStyleCnt="0"/>
      <dgm:spPr/>
    </dgm:pt>
    <dgm:pt modelId="{B4F917A7-1EF5-4022-8437-58B5D0D34FD2}" type="pres">
      <dgm:prSet presAssocID="{D20AB93C-C63F-433D-A1AE-68CA86A263D4}" presName="arrowAndChildren" presStyleCnt="0"/>
      <dgm:spPr/>
    </dgm:pt>
    <dgm:pt modelId="{3B05C614-8FBF-47F5-A863-5B535FA52C2F}" type="pres">
      <dgm:prSet presAssocID="{D20AB93C-C63F-433D-A1AE-68CA86A263D4}" presName="parentTextArrow" presStyleLbl="node1" presStyleIdx="0" presStyleCnt="0"/>
      <dgm:spPr/>
    </dgm:pt>
    <dgm:pt modelId="{3B03F8A1-205C-4757-A1BE-B5600CC63002}" type="pres">
      <dgm:prSet presAssocID="{D20AB93C-C63F-433D-A1AE-68CA86A263D4}" presName="arrow" presStyleLbl="alignNode1" presStyleIdx="1" presStyleCnt="3"/>
      <dgm:spPr/>
    </dgm:pt>
    <dgm:pt modelId="{678C9D36-51E6-4AD2-884C-C696CB494727}" type="pres">
      <dgm:prSet presAssocID="{D20AB93C-C63F-433D-A1AE-68CA86A263D4}" presName="descendantArrow" presStyleLbl="bgAccFollowNode1" presStyleIdx="1" presStyleCnt="3"/>
      <dgm:spPr/>
    </dgm:pt>
    <dgm:pt modelId="{03D9ACC8-2C17-4915-8546-CC003730ADF6}" type="pres">
      <dgm:prSet presAssocID="{277F00BA-55D6-44C4-ABCB-8BC49A8527A8}" presName="sp" presStyleCnt="0"/>
      <dgm:spPr/>
    </dgm:pt>
    <dgm:pt modelId="{A5BB764B-0600-4366-856C-2B17C85410AB}" type="pres">
      <dgm:prSet presAssocID="{3619CC18-DC62-497A-B2E8-1A6E82C6EA65}" presName="arrowAndChildren" presStyleCnt="0"/>
      <dgm:spPr/>
    </dgm:pt>
    <dgm:pt modelId="{F840E870-7D41-46AB-B12B-0CA568FFD664}" type="pres">
      <dgm:prSet presAssocID="{3619CC18-DC62-497A-B2E8-1A6E82C6EA65}" presName="parentTextArrow" presStyleLbl="node1" presStyleIdx="0" presStyleCnt="0"/>
      <dgm:spPr/>
    </dgm:pt>
    <dgm:pt modelId="{E2A71234-D096-48BA-8380-045EF952D7C6}" type="pres">
      <dgm:prSet presAssocID="{3619CC18-DC62-497A-B2E8-1A6E82C6EA65}" presName="arrow" presStyleLbl="alignNode1" presStyleIdx="2" presStyleCnt="3"/>
      <dgm:spPr/>
    </dgm:pt>
    <dgm:pt modelId="{686B1F1F-A6D3-4A7F-86AE-3EB4A02FE25E}" type="pres">
      <dgm:prSet presAssocID="{3619CC18-DC62-497A-B2E8-1A6E82C6EA65}" presName="descendantArrow" presStyleLbl="bgAccFollowNode1" presStyleIdx="2" presStyleCnt="3"/>
      <dgm:spPr/>
    </dgm:pt>
  </dgm:ptLst>
  <dgm:cxnLst>
    <dgm:cxn modelId="{75BBB506-41CF-4FE2-8BC4-1B288F9F800D}" type="presOf" srcId="{D20AB93C-C63F-433D-A1AE-68CA86A263D4}" destId="{3B05C614-8FBF-47F5-A863-5B535FA52C2F}" srcOrd="0" destOrd="0" presId="urn:microsoft.com/office/officeart/2016/7/layout/VerticalDownArrowProcess"/>
    <dgm:cxn modelId="{3CE41812-40E9-4ECF-9379-D72C06519604}" srcId="{D20AB93C-C63F-433D-A1AE-68CA86A263D4}" destId="{149E2879-AF8F-48B7-87C6-11864B4A21F9}" srcOrd="0" destOrd="0" parTransId="{08EF8B2B-7E24-465D-A4E3-5D8442A5CA5A}" sibTransId="{284FCA89-6234-49CD-A8BE-1DE876DF0197}"/>
    <dgm:cxn modelId="{DA60123B-560F-48B2-BE59-BD0866428F3E}" type="presOf" srcId="{FD16F93E-6D41-4CA0-9436-86C70CC1E31D}" destId="{F08F9DFB-90C7-4E7E-9E48-88F003664E76}" srcOrd="0" destOrd="0" presId="urn:microsoft.com/office/officeart/2016/7/layout/VerticalDownArrowProcess"/>
    <dgm:cxn modelId="{CB1BD345-D1D4-47CD-AA50-5AF2FC4DB526}" srcId="{D20AB93C-C63F-433D-A1AE-68CA86A263D4}" destId="{68F29397-D13D-402D-B313-1F19A52FBC84}" srcOrd="2" destOrd="0" parTransId="{1324E169-F291-400E-88AC-F9DBAC2E61B5}" sibTransId="{1FCD5E69-FC8E-405A-8D79-EFB2B7C95652}"/>
    <dgm:cxn modelId="{1543FB46-0BCC-4815-83D4-3A74F52B8432}" type="presOf" srcId="{D20AB93C-C63F-433D-A1AE-68CA86A263D4}" destId="{3B03F8A1-205C-4757-A1BE-B5600CC63002}" srcOrd="1" destOrd="0" presId="urn:microsoft.com/office/officeart/2016/7/layout/VerticalDownArrowProcess"/>
    <dgm:cxn modelId="{B3091C69-31CD-4F9D-9DE2-13E565227ECA}" srcId="{19F46D55-E379-4A60-9E94-72B34F02613B}" destId="{0AF63B08-03BA-425B-A084-8741617DC3AA}" srcOrd="0" destOrd="0" parTransId="{5A6403FC-F91B-4B39-B164-1CA17C2D5B7E}" sibTransId="{E6BE6D5D-A962-4B5B-9BD2-80CAA92219C3}"/>
    <dgm:cxn modelId="{95FED153-A39B-4A7A-BCA1-46D7BCD72600}" type="presOf" srcId="{68F29397-D13D-402D-B313-1F19A52FBC84}" destId="{678C9D36-51E6-4AD2-884C-C696CB494727}" srcOrd="0" destOrd="2" presId="urn:microsoft.com/office/officeart/2016/7/layout/VerticalDownArrowProcess"/>
    <dgm:cxn modelId="{2DD2C18E-8BEF-44AF-B0F6-654EF370CBE1}" srcId="{FD16F93E-6D41-4CA0-9436-86C70CC1E31D}" destId="{3619CC18-DC62-497A-B2E8-1A6E82C6EA65}" srcOrd="0" destOrd="0" parTransId="{9AEF4A0F-6426-4FF0-9B8B-7A890143EF36}" sibTransId="{277F00BA-55D6-44C4-ABCB-8BC49A8527A8}"/>
    <dgm:cxn modelId="{96B1CA95-BCCD-41C6-B36A-762B880C4605}" srcId="{3619CC18-DC62-497A-B2E8-1A6E82C6EA65}" destId="{EDE11A92-B0F1-4D65-9A99-D32117190485}" srcOrd="1" destOrd="0" parTransId="{BABDFF5D-76C6-4096-8B20-383E36C276B4}" sibTransId="{E791B9F7-ED7C-435A-B0F9-F804C9124969}"/>
    <dgm:cxn modelId="{98C46EA5-29E8-49CB-9C57-4EE53603B12B}" type="presOf" srcId="{3619CC18-DC62-497A-B2E8-1A6E82C6EA65}" destId="{F840E870-7D41-46AB-B12B-0CA568FFD664}" srcOrd="0" destOrd="0" presId="urn:microsoft.com/office/officeart/2016/7/layout/VerticalDownArrowProcess"/>
    <dgm:cxn modelId="{71000CB3-0FEA-41CA-A063-87869CD1F636}" type="presOf" srcId="{0AF63B08-03BA-425B-A084-8741617DC3AA}" destId="{8F2C5B73-323A-41A1-981F-9190E77C5DD7}" srcOrd="0" destOrd="0" presId="urn:microsoft.com/office/officeart/2016/7/layout/VerticalDownArrowProcess"/>
    <dgm:cxn modelId="{61171DB6-5B85-4DEF-9DE3-8FA878E08BB9}" type="presOf" srcId="{19F46D55-E379-4A60-9E94-72B34F02613B}" destId="{42DE2910-FC83-4F28-B518-A1E5139FB579}" srcOrd="0" destOrd="0" presId="urn:microsoft.com/office/officeart/2016/7/layout/VerticalDownArrowProcess"/>
    <dgm:cxn modelId="{159E8DBC-324F-49A0-B951-8BA381336E38}" srcId="{FD16F93E-6D41-4CA0-9436-86C70CC1E31D}" destId="{19F46D55-E379-4A60-9E94-72B34F02613B}" srcOrd="2" destOrd="0" parTransId="{4B78C520-2EDB-4513-841B-D65C129C68B8}" sibTransId="{8DD27168-D809-460C-91CE-2997A55C0DC7}"/>
    <dgm:cxn modelId="{750617C4-9681-48F0-9DA0-BB06CFC3406A}" srcId="{3619CC18-DC62-497A-B2E8-1A6E82C6EA65}" destId="{9393DF57-6BDE-4B9A-924A-B303F290D568}" srcOrd="0" destOrd="0" parTransId="{2444EF68-DC57-424D-8D50-982B639FDB9C}" sibTransId="{28A1DBAD-4F71-4F53-A12B-7036907812C6}"/>
    <dgm:cxn modelId="{82E8BECA-3C83-495F-A74C-32D7259CA29A}" type="presOf" srcId="{9393DF57-6BDE-4B9A-924A-B303F290D568}" destId="{686B1F1F-A6D3-4A7F-86AE-3EB4A02FE25E}" srcOrd="0" destOrd="0" presId="urn:microsoft.com/office/officeart/2016/7/layout/VerticalDownArrowProcess"/>
    <dgm:cxn modelId="{E13014CF-E533-42E8-B34D-798243CC877C}" srcId="{FD16F93E-6D41-4CA0-9436-86C70CC1E31D}" destId="{D20AB93C-C63F-433D-A1AE-68CA86A263D4}" srcOrd="1" destOrd="0" parTransId="{4BBC900F-6C51-40F3-A7FC-833C1AAD7164}" sibTransId="{63582C2F-01EE-4BB7-8831-931F249D800A}"/>
    <dgm:cxn modelId="{AF14A1F4-A9F5-42D0-AF1E-700C76E5ED90}" type="presOf" srcId="{EDE11A92-B0F1-4D65-9A99-D32117190485}" destId="{686B1F1F-A6D3-4A7F-86AE-3EB4A02FE25E}" srcOrd="0" destOrd="1" presId="urn:microsoft.com/office/officeart/2016/7/layout/VerticalDownArrowProcess"/>
    <dgm:cxn modelId="{79926DF5-2ABB-4330-9006-57D7B5EF1E65}" type="presOf" srcId="{149E2879-AF8F-48B7-87C6-11864B4A21F9}" destId="{678C9D36-51E6-4AD2-884C-C696CB494727}" srcOrd="0" destOrd="0" presId="urn:microsoft.com/office/officeart/2016/7/layout/VerticalDownArrowProcess"/>
    <dgm:cxn modelId="{AEBB13F8-156A-4107-8F93-1007FB193B4E}" srcId="{D20AB93C-C63F-433D-A1AE-68CA86A263D4}" destId="{281FE1B4-0540-4494-BB8F-E74AB7F8B68E}" srcOrd="1" destOrd="0" parTransId="{747DDC3B-FD77-4006-BCF4-495AD6C76F24}" sibTransId="{019E9A1C-EB2F-42E3-8638-769614147E2D}"/>
    <dgm:cxn modelId="{3440DBFC-F71E-48D6-BFA4-B0A24CBFC672}" type="presOf" srcId="{281FE1B4-0540-4494-BB8F-E74AB7F8B68E}" destId="{678C9D36-51E6-4AD2-884C-C696CB494727}" srcOrd="0" destOrd="1" presId="urn:microsoft.com/office/officeart/2016/7/layout/VerticalDownArrowProcess"/>
    <dgm:cxn modelId="{F41DF8FD-1AC8-4F52-AF4D-0182654A1F6D}" type="presOf" srcId="{3619CC18-DC62-497A-B2E8-1A6E82C6EA65}" destId="{E2A71234-D096-48BA-8380-045EF952D7C6}" srcOrd="1" destOrd="0" presId="urn:microsoft.com/office/officeart/2016/7/layout/VerticalDownArrowProcess"/>
    <dgm:cxn modelId="{D2089932-8198-46C5-A37A-45DECC6756CE}" type="presParOf" srcId="{F08F9DFB-90C7-4E7E-9E48-88F003664E76}" destId="{08B63AF8-B40B-43C9-A2E6-9A45EEEB903E}" srcOrd="0" destOrd="0" presId="urn:microsoft.com/office/officeart/2016/7/layout/VerticalDownArrowProcess"/>
    <dgm:cxn modelId="{112CFC93-2739-4CF2-881A-618D50F5F3E7}" type="presParOf" srcId="{08B63AF8-B40B-43C9-A2E6-9A45EEEB903E}" destId="{42DE2910-FC83-4F28-B518-A1E5139FB579}" srcOrd="0" destOrd="0" presId="urn:microsoft.com/office/officeart/2016/7/layout/VerticalDownArrowProcess"/>
    <dgm:cxn modelId="{18008ADE-0FDF-4304-B1C9-E95E98CCFF7D}" type="presParOf" srcId="{08B63AF8-B40B-43C9-A2E6-9A45EEEB903E}" destId="{8F2C5B73-323A-41A1-981F-9190E77C5DD7}" srcOrd="1" destOrd="0" presId="urn:microsoft.com/office/officeart/2016/7/layout/VerticalDownArrowProcess"/>
    <dgm:cxn modelId="{2556C78C-4986-404F-AB42-D6CB31B2198E}" type="presParOf" srcId="{F08F9DFB-90C7-4E7E-9E48-88F003664E76}" destId="{F3D8A3B5-528D-4339-9913-29E1BD935ED7}" srcOrd="1" destOrd="0" presId="urn:microsoft.com/office/officeart/2016/7/layout/VerticalDownArrowProcess"/>
    <dgm:cxn modelId="{A5B77686-A254-431C-88DB-B39DDCC78DDA}" type="presParOf" srcId="{F08F9DFB-90C7-4E7E-9E48-88F003664E76}" destId="{B4F917A7-1EF5-4022-8437-58B5D0D34FD2}" srcOrd="2" destOrd="0" presId="urn:microsoft.com/office/officeart/2016/7/layout/VerticalDownArrowProcess"/>
    <dgm:cxn modelId="{43CF41E3-3AA9-40D5-A27C-7F1CBCFFD418}" type="presParOf" srcId="{B4F917A7-1EF5-4022-8437-58B5D0D34FD2}" destId="{3B05C614-8FBF-47F5-A863-5B535FA52C2F}" srcOrd="0" destOrd="0" presId="urn:microsoft.com/office/officeart/2016/7/layout/VerticalDownArrowProcess"/>
    <dgm:cxn modelId="{ED14DAF8-AFCF-4A6C-BF97-AAD3B1F3614C}" type="presParOf" srcId="{B4F917A7-1EF5-4022-8437-58B5D0D34FD2}" destId="{3B03F8A1-205C-4757-A1BE-B5600CC63002}" srcOrd="1" destOrd="0" presId="urn:microsoft.com/office/officeart/2016/7/layout/VerticalDownArrowProcess"/>
    <dgm:cxn modelId="{0375993F-D3DA-41BF-8233-636CC372EC77}" type="presParOf" srcId="{B4F917A7-1EF5-4022-8437-58B5D0D34FD2}" destId="{678C9D36-51E6-4AD2-884C-C696CB494727}" srcOrd="2" destOrd="0" presId="urn:microsoft.com/office/officeart/2016/7/layout/VerticalDownArrowProcess"/>
    <dgm:cxn modelId="{598CEC9D-FB4E-4D29-8808-A20D0EB0EF46}" type="presParOf" srcId="{F08F9DFB-90C7-4E7E-9E48-88F003664E76}" destId="{03D9ACC8-2C17-4915-8546-CC003730ADF6}" srcOrd="3" destOrd="0" presId="urn:microsoft.com/office/officeart/2016/7/layout/VerticalDownArrowProcess"/>
    <dgm:cxn modelId="{12F60002-7C57-40EF-B8A0-7D238F6B0349}" type="presParOf" srcId="{F08F9DFB-90C7-4E7E-9E48-88F003664E76}" destId="{A5BB764B-0600-4366-856C-2B17C85410AB}" srcOrd="4" destOrd="0" presId="urn:microsoft.com/office/officeart/2016/7/layout/VerticalDownArrowProcess"/>
    <dgm:cxn modelId="{FE9ABE25-A790-4617-9EB6-D509A50075FE}" type="presParOf" srcId="{A5BB764B-0600-4366-856C-2B17C85410AB}" destId="{F840E870-7D41-46AB-B12B-0CA568FFD664}" srcOrd="0" destOrd="0" presId="urn:microsoft.com/office/officeart/2016/7/layout/VerticalDownArrowProcess"/>
    <dgm:cxn modelId="{5A3C13B6-DAFE-4D10-856D-26CA902000A7}" type="presParOf" srcId="{A5BB764B-0600-4366-856C-2B17C85410AB}" destId="{E2A71234-D096-48BA-8380-045EF952D7C6}" srcOrd="1" destOrd="0" presId="urn:microsoft.com/office/officeart/2016/7/layout/VerticalDownArrowProcess"/>
    <dgm:cxn modelId="{93FA1E83-4EF3-4B68-87D2-0655F581033B}" type="presParOf" srcId="{A5BB764B-0600-4366-856C-2B17C85410AB}" destId="{686B1F1F-A6D3-4A7F-86AE-3EB4A02FE25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38810AA-3B02-4DD9-B2F8-98DC30DE18DE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0A29EB9-E092-45CF-9CF2-B4ED963DD200}">
      <dgm:prSet/>
      <dgm:spPr/>
      <dgm:t>
        <a:bodyPr/>
        <a:lstStyle/>
        <a:p>
          <a:r>
            <a:rPr lang="en-US"/>
            <a:t>Extends ServletRequest</a:t>
          </a:r>
        </a:p>
      </dgm:t>
    </dgm:pt>
    <dgm:pt modelId="{88D0F9CE-F838-4303-98E8-C8283FE2DB1F}" type="parTrans" cxnId="{B39AA274-7437-43DF-9B80-F2CB292F1D92}">
      <dgm:prSet/>
      <dgm:spPr/>
      <dgm:t>
        <a:bodyPr/>
        <a:lstStyle/>
        <a:p>
          <a:endParaRPr lang="en-US"/>
        </a:p>
      </dgm:t>
    </dgm:pt>
    <dgm:pt modelId="{85CBBE93-C070-4A85-A1AE-2F37AA171366}" type="sibTrans" cxnId="{B39AA274-7437-43DF-9B80-F2CB292F1D92}">
      <dgm:prSet/>
      <dgm:spPr/>
      <dgm:t>
        <a:bodyPr/>
        <a:lstStyle/>
        <a:p>
          <a:endParaRPr lang="en-US"/>
        </a:p>
      </dgm:t>
    </dgm:pt>
    <dgm:pt modelId="{56A00E89-43C1-4225-9DEC-C1E95035270D}">
      <dgm:prSet/>
      <dgm:spPr/>
      <dgm:t>
        <a:bodyPr/>
        <a:lstStyle/>
        <a:p>
          <a:r>
            <a:rPr lang="en-US"/>
            <a:t>Inherited methods from ServletRequest</a:t>
          </a:r>
        </a:p>
      </dgm:t>
    </dgm:pt>
    <dgm:pt modelId="{D551EE6F-5D7A-466F-AA48-B9C3FC8E7A78}" type="parTrans" cxnId="{67CA2546-CEFD-4B90-A2A7-A4D235A76C73}">
      <dgm:prSet/>
      <dgm:spPr/>
      <dgm:t>
        <a:bodyPr/>
        <a:lstStyle/>
        <a:p>
          <a:endParaRPr lang="en-US"/>
        </a:p>
      </dgm:t>
    </dgm:pt>
    <dgm:pt modelId="{948176EE-AEBC-4A4F-A736-6760E7BBEE8F}" type="sibTrans" cxnId="{67CA2546-CEFD-4B90-A2A7-A4D235A76C73}">
      <dgm:prSet/>
      <dgm:spPr/>
      <dgm:t>
        <a:bodyPr/>
        <a:lstStyle/>
        <a:p>
          <a:endParaRPr lang="en-US"/>
        </a:p>
      </dgm:t>
    </dgm:pt>
    <dgm:pt modelId="{99AD1D71-890D-48EE-AA2D-BDCA207AC96B}">
      <dgm:prSet/>
      <dgm:spPr/>
      <dgm:t>
        <a:bodyPr/>
        <a:lstStyle/>
        <a:p>
          <a:r>
            <a:rPr lang="en-US"/>
            <a:t>getParameterNames()</a:t>
          </a:r>
        </a:p>
      </dgm:t>
    </dgm:pt>
    <dgm:pt modelId="{2736B7EA-691E-490C-8A77-C467B18092F7}" type="parTrans" cxnId="{41389F3E-16F7-4822-8E77-14F6AEA77D30}">
      <dgm:prSet/>
      <dgm:spPr/>
      <dgm:t>
        <a:bodyPr/>
        <a:lstStyle/>
        <a:p>
          <a:endParaRPr lang="en-US"/>
        </a:p>
      </dgm:t>
    </dgm:pt>
    <dgm:pt modelId="{06AA7E9F-BC92-4167-91AC-0792F43B2870}" type="sibTrans" cxnId="{41389F3E-16F7-4822-8E77-14F6AEA77D30}">
      <dgm:prSet/>
      <dgm:spPr/>
      <dgm:t>
        <a:bodyPr/>
        <a:lstStyle/>
        <a:p>
          <a:endParaRPr lang="en-US"/>
        </a:p>
      </dgm:t>
    </dgm:pt>
    <dgm:pt modelId="{481F6052-0EC6-41C0-8CDD-59DE937BF14F}">
      <dgm:prSet/>
      <dgm:spPr/>
      <dgm:t>
        <a:bodyPr/>
        <a:lstStyle/>
        <a:p>
          <a:r>
            <a:rPr lang="en-US"/>
            <a:t>getParameter(String name)</a:t>
          </a:r>
        </a:p>
      </dgm:t>
    </dgm:pt>
    <dgm:pt modelId="{B26D75FD-766A-4B17-9904-5014050B4AA6}" type="parTrans" cxnId="{1F6FD624-3C5A-40CA-8452-71CBD696BD96}">
      <dgm:prSet/>
      <dgm:spPr/>
      <dgm:t>
        <a:bodyPr/>
        <a:lstStyle/>
        <a:p>
          <a:endParaRPr lang="en-US"/>
        </a:p>
      </dgm:t>
    </dgm:pt>
    <dgm:pt modelId="{99EC2185-C22C-491A-94AA-8027CA90B99A}" type="sibTrans" cxnId="{1F6FD624-3C5A-40CA-8452-71CBD696BD96}">
      <dgm:prSet/>
      <dgm:spPr/>
      <dgm:t>
        <a:bodyPr/>
        <a:lstStyle/>
        <a:p>
          <a:endParaRPr lang="en-US"/>
        </a:p>
      </dgm:t>
    </dgm:pt>
    <dgm:pt modelId="{76FB1695-3AD0-47D5-892C-D9B933B381CE}">
      <dgm:prSet/>
      <dgm:spPr/>
      <dgm:t>
        <a:bodyPr/>
        <a:lstStyle/>
        <a:p>
          <a:r>
            <a:rPr lang="en-US"/>
            <a:t>getParameterValues(String name)</a:t>
          </a:r>
        </a:p>
      </dgm:t>
    </dgm:pt>
    <dgm:pt modelId="{CCF6ED01-B9A6-4713-8572-B539ED39537D}" type="parTrans" cxnId="{F5F0EB0B-9ED5-49EF-AA74-5003D1030140}">
      <dgm:prSet/>
      <dgm:spPr/>
      <dgm:t>
        <a:bodyPr/>
        <a:lstStyle/>
        <a:p>
          <a:endParaRPr lang="en-US"/>
        </a:p>
      </dgm:t>
    </dgm:pt>
    <dgm:pt modelId="{81BBEF6F-6363-4829-B682-575D3BD0AF71}" type="sibTrans" cxnId="{F5F0EB0B-9ED5-49EF-AA74-5003D1030140}">
      <dgm:prSet/>
      <dgm:spPr/>
      <dgm:t>
        <a:bodyPr/>
        <a:lstStyle/>
        <a:p>
          <a:endParaRPr lang="en-US"/>
        </a:p>
      </dgm:t>
    </dgm:pt>
    <dgm:pt modelId="{62B6BB05-5603-4E95-B0D9-A8F0591C175A}">
      <dgm:prSet/>
      <dgm:spPr/>
      <dgm:t>
        <a:bodyPr/>
        <a:lstStyle/>
        <a:p>
          <a:r>
            <a:rPr lang="en-US"/>
            <a:t>getServerName()</a:t>
          </a:r>
        </a:p>
      </dgm:t>
    </dgm:pt>
    <dgm:pt modelId="{75B7D39C-BE6B-4B2A-AD14-DE6159FE0072}" type="parTrans" cxnId="{564EFF32-F7A3-43FE-9385-517A64A953B7}">
      <dgm:prSet/>
      <dgm:spPr/>
      <dgm:t>
        <a:bodyPr/>
        <a:lstStyle/>
        <a:p>
          <a:endParaRPr lang="en-US"/>
        </a:p>
      </dgm:t>
    </dgm:pt>
    <dgm:pt modelId="{DC0F7F5B-3E0D-413E-9383-35227F6345DC}" type="sibTrans" cxnId="{564EFF32-F7A3-43FE-9385-517A64A953B7}">
      <dgm:prSet/>
      <dgm:spPr/>
      <dgm:t>
        <a:bodyPr/>
        <a:lstStyle/>
        <a:p>
          <a:endParaRPr lang="en-US"/>
        </a:p>
      </dgm:t>
    </dgm:pt>
    <dgm:pt modelId="{DD35FF99-0CD4-47D0-B769-3E4D3AE00533}">
      <dgm:prSet/>
      <dgm:spPr/>
      <dgm:t>
        <a:bodyPr/>
        <a:lstStyle/>
        <a:p>
          <a:r>
            <a:rPr lang="en-US"/>
            <a:t>getServerPort()</a:t>
          </a:r>
        </a:p>
      </dgm:t>
    </dgm:pt>
    <dgm:pt modelId="{FAC9453A-7369-41C2-9F59-B2EAF3402DAE}" type="parTrans" cxnId="{ADFF6A9A-F154-4C9C-94D0-D4794AE85380}">
      <dgm:prSet/>
      <dgm:spPr/>
      <dgm:t>
        <a:bodyPr/>
        <a:lstStyle/>
        <a:p>
          <a:endParaRPr lang="en-US"/>
        </a:p>
      </dgm:t>
    </dgm:pt>
    <dgm:pt modelId="{49F474D1-1002-4D0A-9718-57574D8CD16C}" type="sibTrans" cxnId="{ADFF6A9A-F154-4C9C-94D0-D4794AE85380}">
      <dgm:prSet/>
      <dgm:spPr/>
      <dgm:t>
        <a:bodyPr/>
        <a:lstStyle/>
        <a:p>
          <a:endParaRPr lang="en-US"/>
        </a:p>
      </dgm:t>
    </dgm:pt>
    <dgm:pt modelId="{F7C76676-7AAD-4B38-B65B-1BF93E82DC68}">
      <dgm:prSet/>
      <dgm:spPr/>
      <dgm:t>
        <a:bodyPr/>
        <a:lstStyle/>
        <a:p>
          <a:r>
            <a:rPr lang="en-US"/>
            <a:t>getRequestDispatcher</a:t>
          </a:r>
        </a:p>
      </dgm:t>
    </dgm:pt>
    <dgm:pt modelId="{89174040-B3CA-49A2-9C7F-EE93B406FF27}" type="parTrans" cxnId="{C1B50B6A-4406-4DFC-8C04-C37004A017E8}">
      <dgm:prSet/>
      <dgm:spPr/>
      <dgm:t>
        <a:bodyPr/>
        <a:lstStyle/>
        <a:p>
          <a:endParaRPr lang="en-US"/>
        </a:p>
      </dgm:t>
    </dgm:pt>
    <dgm:pt modelId="{4D3F39BC-CAA4-470B-AC5F-858B1F0E716C}" type="sibTrans" cxnId="{C1B50B6A-4406-4DFC-8C04-C37004A017E8}">
      <dgm:prSet/>
      <dgm:spPr/>
      <dgm:t>
        <a:bodyPr/>
        <a:lstStyle/>
        <a:p>
          <a:endParaRPr lang="en-US"/>
        </a:p>
      </dgm:t>
    </dgm:pt>
    <dgm:pt modelId="{F5853ADF-0218-4BB7-8A60-EEB4B614AF40}">
      <dgm:prSet/>
      <dgm:spPr/>
      <dgm:t>
        <a:bodyPr/>
        <a:lstStyle/>
        <a:p>
          <a:r>
            <a:rPr lang="en-US"/>
            <a:t>New methods defined</a:t>
          </a:r>
        </a:p>
      </dgm:t>
    </dgm:pt>
    <dgm:pt modelId="{75608C41-1FE1-477B-B9A3-F36BB3C53537}" type="parTrans" cxnId="{FDB163EE-252D-4E2B-81D6-F5DF7A5677AF}">
      <dgm:prSet/>
      <dgm:spPr/>
      <dgm:t>
        <a:bodyPr/>
        <a:lstStyle/>
        <a:p>
          <a:endParaRPr lang="en-US"/>
        </a:p>
      </dgm:t>
    </dgm:pt>
    <dgm:pt modelId="{6E626209-2483-43B4-98C9-43D2CA1C0864}" type="sibTrans" cxnId="{FDB163EE-252D-4E2B-81D6-F5DF7A5677AF}">
      <dgm:prSet/>
      <dgm:spPr/>
      <dgm:t>
        <a:bodyPr/>
        <a:lstStyle/>
        <a:p>
          <a:endParaRPr lang="en-US"/>
        </a:p>
      </dgm:t>
    </dgm:pt>
    <dgm:pt modelId="{79F51650-6A5B-46B5-AF19-1C300E237899}">
      <dgm:prSet/>
      <dgm:spPr/>
      <dgm:t>
        <a:bodyPr/>
        <a:lstStyle/>
        <a:p>
          <a:r>
            <a:rPr lang="en-US"/>
            <a:t>getCookies()</a:t>
          </a:r>
        </a:p>
      </dgm:t>
    </dgm:pt>
    <dgm:pt modelId="{16B799F0-37DB-4C48-BF5D-E5D89FA85894}" type="parTrans" cxnId="{2B0EB33D-F0BB-49D9-BC74-F129F34DFFC1}">
      <dgm:prSet/>
      <dgm:spPr/>
      <dgm:t>
        <a:bodyPr/>
        <a:lstStyle/>
        <a:p>
          <a:endParaRPr lang="en-US"/>
        </a:p>
      </dgm:t>
    </dgm:pt>
    <dgm:pt modelId="{BE2A3E8D-F8D1-4B47-83AF-8649B4A25FE7}" type="sibTrans" cxnId="{2B0EB33D-F0BB-49D9-BC74-F129F34DFFC1}">
      <dgm:prSet/>
      <dgm:spPr/>
      <dgm:t>
        <a:bodyPr/>
        <a:lstStyle/>
        <a:p>
          <a:endParaRPr lang="en-US"/>
        </a:p>
      </dgm:t>
    </dgm:pt>
    <dgm:pt modelId="{7C4A96E4-36B0-4586-ADAD-4F5B1E009C09}">
      <dgm:prSet/>
      <dgm:spPr/>
      <dgm:t>
        <a:bodyPr/>
        <a:lstStyle/>
        <a:p>
          <a:r>
            <a:rPr lang="en-US"/>
            <a:t>getHeader()</a:t>
          </a:r>
        </a:p>
      </dgm:t>
    </dgm:pt>
    <dgm:pt modelId="{D937D33B-E340-4E3F-8A7F-25EA5B7A3D07}" type="parTrans" cxnId="{561EAC56-CE3F-4EA1-9B69-F10D2213F321}">
      <dgm:prSet/>
      <dgm:spPr/>
      <dgm:t>
        <a:bodyPr/>
        <a:lstStyle/>
        <a:p>
          <a:endParaRPr lang="en-US"/>
        </a:p>
      </dgm:t>
    </dgm:pt>
    <dgm:pt modelId="{333405D5-88E9-4BD6-9074-7F869594E377}" type="sibTrans" cxnId="{561EAC56-CE3F-4EA1-9B69-F10D2213F321}">
      <dgm:prSet/>
      <dgm:spPr/>
      <dgm:t>
        <a:bodyPr/>
        <a:lstStyle/>
        <a:p>
          <a:endParaRPr lang="en-US"/>
        </a:p>
      </dgm:t>
    </dgm:pt>
    <dgm:pt modelId="{FC8861B0-11B2-49D3-B440-87D7E9E9A1F0}">
      <dgm:prSet/>
      <dgm:spPr/>
      <dgm:t>
        <a:bodyPr/>
        <a:lstStyle/>
        <a:p>
          <a:r>
            <a:rPr lang="en-US"/>
            <a:t>getPathInfo()</a:t>
          </a:r>
        </a:p>
      </dgm:t>
    </dgm:pt>
    <dgm:pt modelId="{8840A2FA-31F5-481C-887D-F0C06E0B290B}" type="parTrans" cxnId="{44E53319-6B71-45FD-9620-943EF5B156A2}">
      <dgm:prSet/>
      <dgm:spPr/>
      <dgm:t>
        <a:bodyPr/>
        <a:lstStyle/>
        <a:p>
          <a:endParaRPr lang="en-US"/>
        </a:p>
      </dgm:t>
    </dgm:pt>
    <dgm:pt modelId="{32FCD295-167D-45A1-BE7A-C87D16AC6BE7}" type="sibTrans" cxnId="{44E53319-6B71-45FD-9620-943EF5B156A2}">
      <dgm:prSet/>
      <dgm:spPr/>
      <dgm:t>
        <a:bodyPr/>
        <a:lstStyle/>
        <a:p>
          <a:endParaRPr lang="en-US"/>
        </a:p>
      </dgm:t>
    </dgm:pt>
    <dgm:pt modelId="{E9DE37A8-E76F-478D-A931-851DEB0978B4}">
      <dgm:prSet/>
      <dgm:spPr/>
      <dgm:t>
        <a:bodyPr/>
        <a:lstStyle/>
        <a:p>
          <a:r>
            <a:rPr lang="en-US"/>
            <a:t>getContextPath()</a:t>
          </a:r>
        </a:p>
      </dgm:t>
    </dgm:pt>
    <dgm:pt modelId="{192299B7-D51A-47F1-86B5-D5C376E1394F}" type="parTrans" cxnId="{49261826-2DA3-4726-9226-81430AD10FEB}">
      <dgm:prSet/>
      <dgm:spPr/>
      <dgm:t>
        <a:bodyPr/>
        <a:lstStyle/>
        <a:p>
          <a:endParaRPr lang="en-US"/>
        </a:p>
      </dgm:t>
    </dgm:pt>
    <dgm:pt modelId="{0F17E47B-16A5-48E2-A8B9-A40FCC1A9F3E}" type="sibTrans" cxnId="{49261826-2DA3-4726-9226-81430AD10FEB}">
      <dgm:prSet/>
      <dgm:spPr/>
      <dgm:t>
        <a:bodyPr/>
        <a:lstStyle/>
        <a:p>
          <a:endParaRPr lang="en-US"/>
        </a:p>
      </dgm:t>
    </dgm:pt>
    <dgm:pt modelId="{F2240F58-4A97-44A7-8BCA-DE9B12831FA6}">
      <dgm:prSet/>
      <dgm:spPr/>
      <dgm:t>
        <a:bodyPr/>
        <a:lstStyle/>
        <a:p>
          <a:r>
            <a:rPr lang="en-US"/>
            <a:t>getQueryString()</a:t>
          </a:r>
        </a:p>
      </dgm:t>
    </dgm:pt>
    <dgm:pt modelId="{799F415D-FF66-420A-BF55-124D1C6B5D1F}" type="parTrans" cxnId="{5ED87C86-CE17-44CD-BEE5-A81357A40C32}">
      <dgm:prSet/>
      <dgm:spPr/>
      <dgm:t>
        <a:bodyPr/>
        <a:lstStyle/>
        <a:p>
          <a:endParaRPr lang="en-US"/>
        </a:p>
      </dgm:t>
    </dgm:pt>
    <dgm:pt modelId="{81C18035-D673-4335-BC09-AF552FD28FB7}" type="sibTrans" cxnId="{5ED87C86-CE17-44CD-BEE5-A81357A40C32}">
      <dgm:prSet/>
      <dgm:spPr/>
      <dgm:t>
        <a:bodyPr/>
        <a:lstStyle/>
        <a:p>
          <a:endParaRPr lang="en-US"/>
        </a:p>
      </dgm:t>
    </dgm:pt>
    <dgm:pt modelId="{6286905D-C2A1-4FD6-8F05-033AD619306E}" type="pres">
      <dgm:prSet presAssocID="{338810AA-3B02-4DD9-B2F8-98DC30DE18DE}" presName="Name0" presStyleCnt="0">
        <dgm:presLayoutVars>
          <dgm:dir/>
          <dgm:animLvl val="lvl"/>
          <dgm:resizeHandles val="exact"/>
        </dgm:presLayoutVars>
      </dgm:prSet>
      <dgm:spPr/>
    </dgm:pt>
    <dgm:pt modelId="{02442757-7730-47CD-94E1-17DE6CDCE125}" type="pres">
      <dgm:prSet presAssocID="{20A29EB9-E092-45CF-9CF2-B4ED963DD200}" presName="composite" presStyleCnt="0"/>
      <dgm:spPr/>
    </dgm:pt>
    <dgm:pt modelId="{8952B1B7-893E-4729-A029-D4C00E00545A}" type="pres">
      <dgm:prSet presAssocID="{20A29EB9-E092-45CF-9CF2-B4ED963DD20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DB2072B-8563-4B47-B727-DAAE6A90003D}" type="pres">
      <dgm:prSet presAssocID="{20A29EB9-E092-45CF-9CF2-B4ED963DD200}" presName="desTx" presStyleLbl="revTx" presStyleIdx="0" presStyleCnt="2">
        <dgm:presLayoutVars>
          <dgm:bulletEnabled val="1"/>
        </dgm:presLayoutVars>
      </dgm:prSet>
      <dgm:spPr/>
    </dgm:pt>
    <dgm:pt modelId="{FDB783C7-52F7-423B-B5CE-74951BC33AEE}" type="pres">
      <dgm:prSet presAssocID="{85CBBE93-C070-4A85-A1AE-2F37AA171366}" presName="space" presStyleCnt="0"/>
      <dgm:spPr/>
    </dgm:pt>
    <dgm:pt modelId="{B795B0EA-25DD-4C42-8B17-8B745B7BD041}" type="pres">
      <dgm:prSet presAssocID="{56A00E89-43C1-4225-9DEC-C1E95035270D}" presName="composite" presStyleCnt="0"/>
      <dgm:spPr/>
    </dgm:pt>
    <dgm:pt modelId="{8F8E9BB8-8179-4E72-BB2D-D81E978543A6}" type="pres">
      <dgm:prSet presAssocID="{56A00E89-43C1-4225-9DEC-C1E95035270D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5F2B66C-0612-4AE1-9216-A5C33CAB49A2}" type="pres">
      <dgm:prSet presAssocID="{56A00E89-43C1-4225-9DEC-C1E95035270D}" presName="desTx" presStyleLbl="revTx" presStyleIdx="0" presStyleCnt="2">
        <dgm:presLayoutVars>
          <dgm:bulletEnabled val="1"/>
        </dgm:presLayoutVars>
      </dgm:prSet>
      <dgm:spPr/>
    </dgm:pt>
    <dgm:pt modelId="{B1E24EA1-04BF-4816-9C15-3807AB59D520}" type="pres">
      <dgm:prSet presAssocID="{948176EE-AEBC-4A4F-A736-6760E7BBEE8F}" presName="space" presStyleCnt="0"/>
      <dgm:spPr/>
    </dgm:pt>
    <dgm:pt modelId="{F9B806C8-6F9C-47B5-9D4D-27C741C6E250}" type="pres">
      <dgm:prSet presAssocID="{F5853ADF-0218-4BB7-8A60-EEB4B614AF40}" presName="composite" presStyleCnt="0"/>
      <dgm:spPr/>
    </dgm:pt>
    <dgm:pt modelId="{B52F71A5-B1D5-4172-8197-1EB0D454224F}" type="pres">
      <dgm:prSet presAssocID="{F5853ADF-0218-4BB7-8A60-EEB4B614AF40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21D0D6D0-9DE9-485B-98F4-DF1727621EF2}" type="pres">
      <dgm:prSet presAssocID="{F5853ADF-0218-4BB7-8A60-EEB4B614AF40}" presName="desTx" presStyleLbl="revTx" presStyleIdx="1" presStyleCnt="2">
        <dgm:presLayoutVars>
          <dgm:bulletEnabled val="1"/>
        </dgm:presLayoutVars>
      </dgm:prSet>
      <dgm:spPr/>
    </dgm:pt>
  </dgm:ptLst>
  <dgm:cxnLst>
    <dgm:cxn modelId="{F5F0EB0B-9ED5-49EF-AA74-5003D1030140}" srcId="{56A00E89-43C1-4225-9DEC-C1E95035270D}" destId="{76FB1695-3AD0-47D5-892C-D9B933B381CE}" srcOrd="2" destOrd="0" parTransId="{CCF6ED01-B9A6-4713-8572-B539ED39537D}" sibTransId="{81BBEF6F-6363-4829-B682-575D3BD0AF71}"/>
    <dgm:cxn modelId="{44E53319-6B71-45FD-9620-943EF5B156A2}" srcId="{F5853ADF-0218-4BB7-8A60-EEB4B614AF40}" destId="{FC8861B0-11B2-49D3-B440-87D7E9E9A1F0}" srcOrd="2" destOrd="0" parTransId="{8840A2FA-31F5-481C-887D-F0C06E0B290B}" sibTransId="{32FCD295-167D-45A1-BE7A-C87D16AC6BE7}"/>
    <dgm:cxn modelId="{00A69A20-3889-4757-B442-0FB60234B022}" type="presOf" srcId="{F2240F58-4A97-44A7-8BCA-DE9B12831FA6}" destId="{21D0D6D0-9DE9-485B-98F4-DF1727621EF2}" srcOrd="0" destOrd="4" presId="urn:microsoft.com/office/officeart/2005/8/layout/chevron1"/>
    <dgm:cxn modelId="{1F6FD624-3C5A-40CA-8452-71CBD696BD96}" srcId="{56A00E89-43C1-4225-9DEC-C1E95035270D}" destId="{481F6052-0EC6-41C0-8CDD-59DE937BF14F}" srcOrd="1" destOrd="0" parTransId="{B26D75FD-766A-4B17-9904-5014050B4AA6}" sibTransId="{99EC2185-C22C-491A-94AA-8027CA90B99A}"/>
    <dgm:cxn modelId="{49261826-2DA3-4726-9226-81430AD10FEB}" srcId="{F5853ADF-0218-4BB7-8A60-EEB4B614AF40}" destId="{E9DE37A8-E76F-478D-A931-851DEB0978B4}" srcOrd="3" destOrd="0" parTransId="{192299B7-D51A-47F1-86B5-D5C376E1394F}" sibTransId="{0F17E47B-16A5-48E2-A8B9-A40FCC1A9F3E}"/>
    <dgm:cxn modelId="{564EFF32-F7A3-43FE-9385-517A64A953B7}" srcId="{56A00E89-43C1-4225-9DEC-C1E95035270D}" destId="{62B6BB05-5603-4E95-B0D9-A8F0591C175A}" srcOrd="3" destOrd="0" parTransId="{75B7D39C-BE6B-4B2A-AD14-DE6159FE0072}" sibTransId="{DC0F7F5B-3E0D-413E-9383-35227F6345DC}"/>
    <dgm:cxn modelId="{2B0EB33D-F0BB-49D9-BC74-F129F34DFFC1}" srcId="{F5853ADF-0218-4BB7-8A60-EEB4B614AF40}" destId="{79F51650-6A5B-46B5-AF19-1C300E237899}" srcOrd="0" destOrd="0" parTransId="{16B799F0-37DB-4C48-BF5D-E5D89FA85894}" sibTransId="{BE2A3E8D-F8D1-4B47-83AF-8649B4A25FE7}"/>
    <dgm:cxn modelId="{41389F3E-16F7-4822-8E77-14F6AEA77D30}" srcId="{56A00E89-43C1-4225-9DEC-C1E95035270D}" destId="{99AD1D71-890D-48EE-AA2D-BDCA207AC96B}" srcOrd="0" destOrd="0" parTransId="{2736B7EA-691E-490C-8A77-C467B18092F7}" sibTransId="{06AA7E9F-BC92-4167-91AC-0792F43B2870}"/>
    <dgm:cxn modelId="{5A25295C-41FB-4FBD-9B5E-5D4C8BFFD2A3}" type="presOf" srcId="{56A00E89-43C1-4225-9DEC-C1E95035270D}" destId="{8F8E9BB8-8179-4E72-BB2D-D81E978543A6}" srcOrd="0" destOrd="0" presId="urn:microsoft.com/office/officeart/2005/8/layout/chevron1"/>
    <dgm:cxn modelId="{4D2AD05E-922F-4778-983C-EFD9758DF9E4}" type="presOf" srcId="{20A29EB9-E092-45CF-9CF2-B4ED963DD200}" destId="{8952B1B7-893E-4729-A029-D4C00E00545A}" srcOrd="0" destOrd="0" presId="urn:microsoft.com/office/officeart/2005/8/layout/chevron1"/>
    <dgm:cxn modelId="{4123EF62-8B66-46CF-AD9E-F570F7AD860C}" type="presOf" srcId="{338810AA-3B02-4DD9-B2F8-98DC30DE18DE}" destId="{6286905D-C2A1-4FD6-8F05-033AD619306E}" srcOrd="0" destOrd="0" presId="urn:microsoft.com/office/officeart/2005/8/layout/chevron1"/>
    <dgm:cxn modelId="{C08E0C65-BF8F-4AA9-BEF9-57A18CE026D4}" type="presOf" srcId="{E9DE37A8-E76F-478D-A931-851DEB0978B4}" destId="{21D0D6D0-9DE9-485B-98F4-DF1727621EF2}" srcOrd="0" destOrd="3" presId="urn:microsoft.com/office/officeart/2005/8/layout/chevron1"/>
    <dgm:cxn modelId="{67CA2546-CEFD-4B90-A2A7-A4D235A76C73}" srcId="{338810AA-3B02-4DD9-B2F8-98DC30DE18DE}" destId="{56A00E89-43C1-4225-9DEC-C1E95035270D}" srcOrd="1" destOrd="0" parTransId="{D551EE6F-5D7A-466F-AA48-B9C3FC8E7A78}" sibTransId="{948176EE-AEBC-4A4F-A736-6760E7BBEE8F}"/>
    <dgm:cxn modelId="{C1B50B6A-4406-4DFC-8C04-C37004A017E8}" srcId="{56A00E89-43C1-4225-9DEC-C1E95035270D}" destId="{F7C76676-7AAD-4B38-B65B-1BF93E82DC68}" srcOrd="5" destOrd="0" parTransId="{89174040-B3CA-49A2-9C7F-EE93B406FF27}" sibTransId="{4D3F39BC-CAA4-470B-AC5F-858B1F0E716C}"/>
    <dgm:cxn modelId="{42FE106D-F0F0-4922-8427-0896DE6C9234}" type="presOf" srcId="{DD35FF99-0CD4-47D0-B769-3E4D3AE00533}" destId="{85F2B66C-0612-4AE1-9216-A5C33CAB49A2}" srcOrd="0" destOrd="4" presId="urn:microsoft.com/office/officeart/2005/8/layout/chevron1"/>
    <dgm:cxn modelId="{E417626E-217B-4761-89C0-9F8C0B4F0179}" type="presOf" srcId="{76FB1695-3AD0-47D5-892C-D9B933B381CE}" destId="{85F2B66C-0612-4AE1-9216-A5C33CAB49A2}" srcOrd="0" destOrd="2" presId="urn:microsoft.com/office/officeart/2005/8/layout/chevron1"/>
    <dgm:cxn modelId="{62C39971-7521-4275-8686-34A46E7556DF}" type="presOf" srcId="{99AD1D71-890D-48EE-AA2D-BDCA207AC96B}" destId="{85F2B66C-0612-4AE1-9216-A5C33CAB49A2}" srcOrd="0" destOrd="0" presId="urn:microsoft.com/office/officeart/2005/8/layout/chevron1"/>
    <dgm:cxn modelId="{B39AA274-7437-43DF-9B80-F2CB292F1D92}" srcId="{338810AA-3B02-4DD9-B2F8-98DC30DE18DE}" destId="{20A29EB9-E092-45CF-9CF2-B4ED963DD200}" srcOrd="0" destOrd="0" parTransId="{88D0F9CE-F838-4303-98E8-C8283FE2DB1F}" sibTransId="{85CBBE93-C070-4A85-A1AE-2F37AA171366}"/>
    <dgm:cxn modelId="{561EAC56-CE3F-4EA1-9B69-F10D2213F321}" srcId="{F5853ADF-0218-4BB7-8A60-EEB4B614AF40}" destId="{7C4A96E4-36B0-4586-ADAD-4F5B1E009C09}" srcOrd="1" destOrd="0" parTransId="{D937D33B-E340-4E3F-8A7F-25EA5B7A3D07}" sibTransId="{333405D5-88E9-4BD6-9074-7F869594E377}"/>
    <dgm:cxn modelId="{49555858-6701-427B-965E-DC860D6758FE}" type="presOf" srcId="{FC8861B0-11B2-49D3-B440-87D7E9E9A1F0}" destId="{21D0D6D0-9DE9-485B-98F4-DF1727621EF2}" srcOrd="0" destOrd="2" presId="urn:microsoft.com/office/officeart/2005/8/layout/chevron1"/>
    <dgm:cxn modelId="{5ED87C86-CE17-44CD-BEE5-A81357A40C32}" srcId="{F5853ADF-0218-4BB7-8A60-EEB4B614AF40}" destId="{F2240F58-4A97-44A7-8BCA-DE9B12831FA6}" srcOrd="4" destOrd="0" parTransId="{799F415D-FF66-420A-BF55-124D1C6B5D1F}" sibTransId="{81C18035-D673-4335-BC09-AF552FD28FB7}"/>
    <dgm:cxn modelId="{84B4A087-06C3-4883-9561-99C947879D31}" type="presOf" srcId="{7C4A96E4-36B0-4586-ADAD-4F5B1E009C09}" destId="{21D0D6D0-9DE9-485B-98F4-DF1727621EF2}" srcOrd="0" destOrd="1" presId="urn:microsoft.com/office/officeart/2005/8/layout/chevron1"/>
    <dgm:cxn modelId="{4EE2EC8D-288D-4FDF-BE21-6565A66DDC73}" type="presOf" srcId="{79F51650-6A5B-46B5-AF19-1C300E237899}" destId="{21D0D6D0-9DE9-485B-98F4-DF1727621EF2}" srcOrd="0" destOrd="0" presId="urn:microsoft.com/office/officeart/2005/8/layout/chevron1"/>
    <dgm:cxn modelId="{41E10795-D728-468B-9170-705A17ACD029}" type="presOf" srcId="{F7C76676-7AAD-4B38-B65B-1BF93E82DC68}" destId="{85F2B66C-0612-4AE1-9216-A5C33CAB49A2}" srcOrd="0" destOrd="5" presId="urn:microsoft.com/office/officeart/2005/8/layout/chevron1"/>
    <dgm:cxn modelId="{ADFF6A9A-F154-4C9C-94D0-D4794AE85380}" srcId="{56A00E89-43C1-4225-9DEC-C1E95035270D}" destId="{DD35FF99-0CD4-47D0-B769-3E4D3AE00533}" srcOrd="4" destOrd="0" parTransId="{FAC9453A-7369-41C2-9F59-B2EAF3402DAE}" sibTransId="{49F474D1-1002-4D0A-9718-57574D8CD16C}"/>
    <dgm:cxn modelId="{336D00B9-F243-4E96-90B0-B1A73862EBBE}" type="presOf" srcId="{F5853ADF-0218-4BB7-8A60-EEB4B614AF40}" destId="{B52F71A5-B1D5-4172-8197-1EB0D454224F}" srcOrd="0" destOrd="0" presId="urn:microsoft.com/office/officeart/2005/8/layout/chevron1"/>
    <dgm:cxn modelId="{35788CC1-D80E-45D7-87B2-352CD66AA600}" type="presOf" srcId="{481F6052-0EC6-41C0-8CDD-59DE937BF14F}" destId="{85F2B66C-0612-4AE1-9216-A5C33CAB49A2}" srcOrd="0" destOrd="1" presId="urn:microsoft.com/office/officeart/2005/8/layout/chevron1"/>
    <dgm:cxn modelId="{AD73DCD0-EAD8-4550-A399-721FA421F0E5}" type="presOf" srcId="{62B6BB05-5603-4E95-B0D9-A8F0591C175A}" destId="{85F2B66C-0612-4AE1-9216-A5C33CAB49A2}" srcOrd="0" destOrd="3" presId="urn:microsoft.com/office/officeart/2005/8/layout/chevron1"/>
    <dgm:cxn modelId="{FDB163EE-252D-4E2B-81D6-F5DF7A5677AF}" srcId="{338810AA-3B02-4DD9-B2F8-98DC30DE18DE}" destId="{F5853ADF-0218-4BB7-8A60-EEB4B614AF40}" srcOrd="2" destOrd="0" parTransId="{75608C41-1FE1-477B-B9A3-F36BB3C53537}" sibTransId="{6E626209-2483-43B4-98C9-43D2CA1C0864}"/>
    <dgm:cxn modelId="{8DD0E943-67F0-4DC2-AC3E-20DEA973D08B}" type="presParOf" srcId="{6286905D-C2A1-4FD6-8F05-033AD619306E}" destId="{02442757-7730-47CD-94E1-17DE6CDCE125}" srcOrd="0" destOrd="0" presId="urn:microsoft.com/office/officeart/2005/8/layout/chevron1"/>
    <dgm:cxn modelId="{856EDE4A-1C56-44A8-A72E-08BF57B134C2}" type="presParOf" srcId="{02442757-7730-47CD-94E1-17DE6CDCE125}" destId="{8952B1B7-893E-4729-A029-D4C00E00545A}" srcOrd="0" destOrd="0" presId="urn:microsoft.com/office/officeart/2005/8/layout/chevron1"/>
    <dgm:cxn modelId="{4BDD3102-B78A-4A42-982D-960398DF8849}" type="presParOf" srcId="{02442757-7730-47CD-94E1-17DE6CDCE125}" destId="{DDB2072B-8563-4B47-B727-DAAE6A90003D}" srcOrd="1" destOrd="0" presId="urn:microsoft.com/office/officeart/2005/8/layout/chevron1"/>
    <dgm:cxn modelId="{BF72EDEE-AB17-4FC0-AD98-A74249E305DE}" type="presParOf" srcId="{6286905D-C2A1-4FD6-8F05-033AD619306E}" destId="{FDB783C7-52F7-423B-B5CE-74951BC33AEE}" srcOrd="1" destOrd="0" presId="urn:microsoft.com/office/officeart/2005/8/layout/chevron1"/>
    <dgm:cxn modelId="{CA1840C2-5ED8-4387-9D28-33E903383D7D}" type="presParOf" srcId="{6286905D-C2A1-4FD6-8F05-033AD619306E}" destId="{B795B0EA-25DD-4C42-8B17-8B745B7BD041}" srcOrd="2" destOrd="0" presId="urn:microsoft.com/office/officeart/2005/8/layout/chevron1"/>
    <dgm:cxn modelId="{8A3222C4-113D-4008-9CF5-8D1A9682DB6D}" type="presParOf" srcId="{B795B0EA-25DD-4C42-8B17-8B745B7BD041}" destId="{8F8E9BB8-8179-4E72-BB2D-D81E978543A6}" srcOrd="0" destOrd="0" presId="urn:microsoft.com/office/officeart/2005/8/layout/chevron1"/>
    <dgm:cxn modelId="{BEAFADA3-3C14-4C6A-B6F7-24200ADC8D47}" type="presParOf" srcId="{B795B0EA-25DD-4C42-8B17-8B745B7BD041}" destId="{85F2B66C-0612-4AE1-9216-A5C33CAB49A2}" srcOrd="1" destOrd="0" presId="urn:microsoft.com/office/officeart/2005/8/layout/chevron1"/>
    <dgm:cxn modelId="{BC0C3ADB-10BD-4F15-A961-A4D6C8ACC433}" type="presParOf" srcId="{6286905D-C2A1-4FD6-8F05-033AD619306E}" destId="{B1E24EA1-04BF-4816-9C15-3807AB59D520}" srcOrd="3" destOrd="0" presId="urn:microsoft.com/office/officeart/2005/8/layout/chevron1"/>
    <dgm:cxn modelId="{60266075-87E9-4E3E-9CF0-6CF4A4EB29C4}" type="presParOf" srcId="{6286905D-C2A1-4FD6-8F05-033AD619306E}" destId="{F9B806C8-6F9C-47B5-9D4D-27C741C6E250}" srcOrd="4" destOrd="0" presId="urn:microsoft.com/office/officeart/2005/8/layout/chevron1"/>
    <dgm:cxn modelId="{3C40825E-80B5-4673-AFD2-74BD917F595D}" type="presParOf" srcId="{F9B806C8-6F9C-47B5-9D4D-27C741C6E250}" destId="{B52F71A5-B1D5-4172-8197-1EB0D454224F}" srcOrd="0" destOrd="0" presId="urn:microsoft.com/office/officeart/2005/8/layout/chevron1"/>
    <dgm:cxn modelId="{34435EEB-08AC-45AF-8B58-062CDCFD6CD8}" type="presParOf" srcId="{F9B806C8-6F9C-47B5-9D4D-27C741C6E250}" destId="{21D0D6D0-9DE9-485B-98F4-DF1727621EF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7579F6-403C-4E49-A98E-92504C9662C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8E1EAA1-0D9C-4562-A160-770BA0DC586C}">
      <dgm:prSet/>
      <dgm:spPr/>
      <dgm:t>
        <a:bodyPr/>
        <a:lstStyle/>
        <a:p>
          <a:r>
            <a:rPr lang="en-US"/>
            <a:t>Extends ServletResponse</a:t>
          </a:r>
        </a:p>
      </dgm:t>
    </dgm:pt>
    <dgm:pt modelId="{F8235008-61DE-446B-8B6E-FD8860D94ED4}" type="parTrans" cxnId="{710FCF4A-3365-41FF-BDE4-28B3C364ED66}">
      <dgm:prSet/>
      <dgm:spPr/>
      <dgm:t>
        <a:bodyPr/>
        <a:lstStyle/>
        <a:p>
          <a:endParaRPr lang="en-US"/>
        </a:p>
      </dgm:t>
    </dgm:pt>
    <dgm:pt modelId="{7F1CFA93-49F5-4D32-B2C4-B14662D5B274}" type="sibTrans" cxnId="{710FCF4A-3365-41FF-BDE4-28B3C364ED66}">
      <dgm:prSet/>
      <dgm:spPr/>
      <dgm:t>
        <a:bodyPr/>
        <a:lstStyle/>
        <a:p>
          <a:endParaRPr lang="en-US"/>
        </a:p>
      </dgm:t>
    </dgm:pt>
    <dgm:pt modelId="{2F1835EB-6E39-4B40-B71C-D51DC659099D}">
      <dgm:prSet/>
      <dgm:spPr/>
      <dgm:t>
        <a:bodyPr/>
        <a:lstStyle/>
        <a:p>
          <a:r>
            <a:rPr lang="en-US"/>
            <a:t>Inherited methods from ServletResponse</a:t>
          </a:r>
        </a:p>
      </dgm:t>
    </dgm:pt>
    <dgm:pt modelId="{17C22FBF-40A0-42FC-93CE-B2BC0F12B1DE}" type="parTrans" cxnId="{0BEACCC9-2F5E-4B71-A49A-E0BBA078C8FB}">
      <dgm:prSet/>
      <dgm:spPr/>
      <dgm:t>
        <a:bodyPr/>
        <a:lstStyle/>
        <a:p>
          <a:endParaRPr lang="en-US"/>
        </a:p>
      </dgm:t>
    </dgm:pt>
    <dgm:pt modelId="{2B3A6EF4-F745-45D1-9984-C29AEDD5A0D5}" type="sibTrans" cxnId="{0BEACCC9-2F5E-4B71-A49A-E0BBA078C8FB}">
      <dgm:prSet/>
      <dgm:spPr/>
      <dgm:t>
        <a:bodyPr/>
        <a:lstStyle/>
        <a:p>
          <a:endParaRPr lang="en-US"/>
        </a:p>
      </dgm:t>
    </dgm:pt>
    <dgm:pt modelId="{5CC1CAF1-1DB2-4FFC-B8D0-B786A649D1E4}">
      <dgm:prSet/>
      <dgm:spPr/>
      <dgm:t>
        <a:bodyPr/>
        <a:lstStyle/>
        <a:p>
          <a:r>
            <a:rPr lang="en-US"/>
            <a:t>getoutputStream()</a:t>
          </a:r>
        </a:p>
      </dgm:t>
    </dgm:pt>
    <dgm:pt modelId="{692A4D52-8FB3-4A59-AF50-EE1343391468}" type="parTrans" cxnId="{58926F8F-9373-47C4-94C9-997F4EAF82C1}">
      <dgm:prSet/>
      <dgm:spPr/>
      <dgm:t>
        <a:bodyPr/>
        <a:lstStyle/>
        <a:p>
          <a:endParaRPr lang="en-US"/>
        </a:p>
      </dgm:t>
    </dgm:pt>
    <dgm:pt modelId="{4DB35D81-8336-4BE7-A7BD-BB39B042E934}" type="sibTrans" cxnId="{58926F8F-9373-47C4-94C9-997F4EAF82C1}">
      <dgm:prSet/>
      <dgm:spPr/>
      <dgm:t>
        <a:bodyPr/>
        <a:lstStyle/>
        <a:p>
          <a:endParaRPr lang="en-US"/>
        </a:p>
      </dgm:t>
    </dgm:pt>
    <dgm:pt modelId="{D6A0B976-250E-426A-B173-0C38ABB16B5B}">
      <dgm:prSet/>
      <dgm:spPr/>
      <dgm:t>
        <a:bodyPr/>
        <a:lstStyle/>
        <a:p>
          <a:r>
            <a:rPr lang="en-US"/>
            <a:t>getWriter(String name)</a:t>
          </a:r>
        </a:p>
      </dgm:t>
    </dgm:pt>
    <dgm:pt modelId="{41FD1264-BD7E-4DAA-9DE8-BD17B1C14F71}" type="parTrans" cxnId="{F67D1D6B-1F67-4AF1-A531-CE61BBE3F884}">
      <dgm:prSet/>
      <dgm:spPr/>
      <dgm:t>
        <a:bodyPr/>
        <a:lstStyle/>
        <a:p>
          <a:endParaRPr lang="en-US"/>
        </a:p>
      </dgm:t>
    </dgm:pt>
    <dgm:pt modelId="{1D21F437-461D-48C4-B62A-D4AA7426A169}" type="sibTrans" cxnId="{F67D1D6B-1F67-4AF1-A531-CE61BBE3F884}">
      <dgm:prSet/>
      <dgm:spPr/>
      <dgm:t>
        <a:bodyPr/>
        <a:lstStyle/>
        <a:p>
          <a:endParaRPr lang="en-US"/>
        </a:p>
      </dgm:t>
    </dgm:pt>
    <dgm:pt modelId="{98AE5439-982F-44AE-B09C-CDE027C61383}">
      <dgm:prSet/>
      <dgm:spPr/>
      <dgm:t>
        <a:bodyPr/>
        <a:lstStyle/>
        <a:p>
          <a:r>
            <a:rPr lang="en-US"/>
            <a:t>flushBuffer()</a:t>
          </a:r>
        </a:p>
      </dgm:t>
    </dgm:pt>
    <dgm:pt modelId="{F6DB3580-D37E-4239-869F-23EEBF227499}" type="parTrans" cxnId="{CA6B6A37-65B1-4233-B614-295A771E95DF}">
      <dgm:prSet/>
      <dgm:spPr/>
      <dgm:t>
        <a:bodyPr/>
        <a:lstStyle/>
        <a:p>
          <a:endParaRPr lang="en-US"/>
        </a:p>
      </dgm:t>
    </dgm:pt>
    <dgm:pt modelId="{0708A4F1-930C-4CEC-9319-188D550AB01F}" type="sibTrans" cxnId="{CA6B6A37-65B1-4233-B614-295A771E95DF}">
      <dgm:prSet/>
      <dgm:spPr/>
      <dgm:t>
        <a:bodyPr/>
        <a:lstStyle/>
        <a:p>
          <a:endParaRPr lang="en-US"/>
        </a:p>
      </dgm:t>
    </dgm:pt>
    <dgm:pt modelId="{159C8249-4903-4758-BA14-C30799D3FDC5}">
      <dgm:prSet/>
      <dgm:spPr/>
      <dgm:t>
        <a:bodyPr/>
        <a:lstStyle/>
        <a:p>
          <a:r>
            <a:rPr lang="en-US"/>
            <a:t>setContentType()</a:t>
          </a:r>
        </a:p>
      </dgm:t>
    </dgm:pt>
    <dgm:pt modelId="{F39A0A2C-CA0D-4F0D-8EE7-0F0B35523D66}" type="parTrans" cxnId="{1CF65515-77E9-4995-86A1-95D9D1CD7FFA}">
      <dgm:prSet/>
      <dgm:spPr/>
      <dgm:t>
        <a:bodyPr/>
        <a:lstStyle/>
        <a:p>
          <a:endParaRPr lang="en-US"/>
        </a:p>
      </dgm:t>
    </dgm:pt>
    <dgm:pt modelId="{67874301-3449-4F30-87D7-B47E948B311A}" type="sibTrans" cxnId="{1CF65515-77E9-4995-86A1-95D9D1CD7FFA}">
      <dgm:prSet/>
      <dgm:spPr/>
      <dgm:t>
        <a:bodyPr/>
        <a:lstStyle/>
        <a:p>
          <a:endParaRPr lang="en-US"/>
        </a:p>
      </dgm:t>
    </dgm:pt>
    <dgm:pt modelId="{E7ED2A58-71BD-4142-98BB-FCC777BCECDA}">
      <dgm:prSet/>
      <dgm:spPr/>
      <dgm:t>
        <a:bodyPr/>
        <a:lstStyle/>
        <a:p>
          <a:r>
            <a:rPr lang="en-US"/>
            <a:t>New methods</a:t>
          </a:r>
        </a:p>
      </dgm:t>
    </dgm:pt>
    <dgm:pt modelId="{283C8C60-1260-4D1C-89F3-6C76A04B8015}" type="parTrans" cxnId="{F1761CE5-D7A3-4673-A7E3-DFCC4EDF32EB}">
      <dgm:prSet/>
      <dgm:spPr/>
      <dgm:t>
        <a:bodyPr/>
        <a:lstStyle/>
        <a:p>
          <a:endParaRPr lang="en-US"/>
        </a:p>
      </dgm:t>
    </dgm:pt>
    <dgm:pt modelId="{4E7EE28C-BEA6-4F04-91C3-63A00BABF0F1}" type="sibTrans" cxnId="{F1761CE5-D7A3-4673-A7E3-DFCC4EDF32EB}">
      <dgm:prSet/>
      <dgm:spPr/>
      <dgm:t>
        <a:bodyPr/>
        <a:lstStyle/>
        <a:p>
          <a:endParaRPr lang="en-US"/>
        </a:p>
      </dgm:t>
    </dgm:pt>
    <dgm:pt modelId="{540729C1-8329-4E8D-AB24-A5E6307EDB44}">
      <dgm:prSet/>
      <dgm:spPr/>
      <dgm:t>
        <a:bodyPr/>
        <a:lstStyle/>
        <a:p>
          <a:r>
            <a:rPr lang="en-US"/>
            <a:t>encodeURL(String url)</a:t>
          </a:r>
        </a:p>
      </dgm:t>
    </dgm:pt>
    <dgm:pt modelId="{68E26751-2F53-446A-B00A-F46C7165ED7D}" type="parTrans" cxnId="{5490459A-2D28-4820-A097-0D970885B2E6}">
      <dgm:prSet/>
      <dgm:spPr/>
      <dgm:t>
        <a:bodyPr/>
        <a:lstStyle/>
        <a:p>
          <a:endParaRPr lang="en-US"/>
        </a:p>
      </dgm:t>
    </dgm:pt>
    <dgm:pt modelId="{BF6CAE43-61E6-420D-94B4-4684EC7286F9}" type="sibTrans" cxnId="{5490459A-2D28-4820-A097-0D970885B2E6}">
      <dgm:prSet/>
      <dgm:spPr/>
      <dgm:t>
        <a:bodyPr/>
        <a:lstStyle/>
        <a:p>
          <a:endParaRPr lang="en-US"/>
        </a:p>
      </dgm:t>
    </dgm:pt>
    <dgm:pt modelId="{086B7F53-898D-4716-B88B-DCE54304AB4E}">
      <dgm:prSet/>
      <dgm:spPr/>
      <dgm:t>
        <a:bodyPr/>
        <a:lstStyle/>
        <a:p>
          <a:r>
            <a:rPr lang="en-US"/>
            <a:t>encodeRedirectURL(String url)</a:t>
          </a:r>
        </a:p>
      </dgm:t>
    </dgm:pt>
    <dgm:pt modelId="{F7BFF61F-EB8D-4622-B2DB-461C8AFEE541}" type="parTrans" cxnId="{6C2AB45E-4B41-453C-827C-530BB3682BC5}">
      <dgm:prSet/>
      <dgm:spPr/>
      <dgm:t>
        <a:bodyPr/>
        <a:lstStyle/>
        <a:p>
          <a:endParaRPr lang="en-US"/>
        </a:p>
      </dgm:t>
    </dgm:pt>
    <dgm:pt modelId="{B4F2CD0D-B30A-4969-BA63-CD885717D630}" type="sibTrans" cxnId="{6C2AB45E-4B41-453C-827C-530BB3682BC5}">
      <dgm:prSet/>
      <dgm:spPr/>
      <dgm:t>
        <a:bodyPr/>
        <a:lstStyle/>
        <a:p>
          <a:endParaRPr lang="en-US"/>
        </a:p>
      </dgm:t>
    </dgm:pt>
    <dgm:pt modelId="{DEFCE614-EA82-46F5-8BA7-52AE22F8801F}">
      <dgm:prSet/>
      <dgm:spPr/>
      <dgm:t>
        <a:bodyPr/>
        <a:lstStyle/>
        <a:p>
          <a:r>
            <a:rPr lang="en-US"/>
            <a:t>setDateHeader()</a:t>
          </a:r>
        </a:p>
      </dgm:t>
    </dgm:pt>
    <dgm:pt modelId="{7E693C3E-5DFB-4723-9E77-29E70AE46CA5}" type="parTrans" cxnId="{DACE8576-D3F4-495C-9F20-A9A40CA83620}">
      <dgm:prSet/>
      <dgm:spPr/>
      <dgm:t>
        <a:bodyPr/>
        <a:lstStyle/>
        <a:p>
          <a:endParaRPr lang="en-US"/>
        </a:p>
      </dgm:t>
    </dgm:pt>
    <dgm:pt modelId="{5672DB70-8642-411A-90DF-AC13EFB7486C}" type="sibTrans" cxnId="{DACE8576-D3F4-495C-9F20-A9A40CA83620}">
      <dgm:prSet/>
      <dgm:spPr/>
      <dgm:t>
        <a:bodyPr/>
        <a:lstStyle/>
        <a:p>
          <a:endParaRPr lang="en-US"/>
        </a:p>
      </dgm:t>
    </dgm:pt>
    <dgm:pt modelId="{3618E7FF-E720-498E-AE63-B2EB01A6E2E7}">
      <dgm:prSet/>
      <dgm:spPr/>
      <dgm:t>
        <a:bodyPr/>
        <a:lstStyle/>
        <a:p>
          <a:r>
            <a:rPr lang="en-US"/>
            <a:t>setStatus()</a:t>
          </a:r>
        </a:p>
      </dgm:t>
    </dgm:pt>
    <dgm:pt modelId="{28C92080-A965-4581-8B44-ED048673996D}" type="parTrans" cxnId="{8AD29274-7543-43B1-B079-9D5AD45362B7}">
      <dgm:prSet/>
      <dgm:spPr/>
      <dgm:t>
        <a:bodyPr/>
        <a:lstStyle/>
        <a:p>
          <a:endParaRPr lang="en-US"/>
        </a:p>
      </dgm:t>
    </dgm:pt>
    <dgm:pt modelId="{CE969D4A-EEF2-4CF1-8968-B633E6304438}" type="sibTrans" cxnId="{8AD29274-7543-43B1-B079-9D5AD45362B7}">
      <dgm:prSet/>
      <dgm:spPr/>
      <dgm:t>
        <a:bodyPr/>
        <a:lstStyle/>
        <a:p>
          <a:endParaRPr lang="en-US"/>
        </a:p>
      </dgm:t>
    </dgm:pt>
    <dgm:pt modelId="{78BCF8C0-6260-435F-90A2-226563FE95B8}">
      <dgm:prSet/>
      <dgm:spPr/>
      <dgm:t>
        <a:bodyPr/>
        <a:lstStyle/>
        <a:p>
          <a:r>
            <a:rPr lang="en-US"/>
            <a:t>………</a:t>
          </a:r>
        </a:p>
      </dgm:t>
    </dgm:pt>
    <dgm:pt modelId="{3DEB5545-9665-4F7F-96FC-D7E98370443B}" type="parTrans" cxnId="{0AA19D84-DBCD-4F7B-BF60-EA44F2917D30}">
      <dgm:prSet/>
      <dgm:spPr/>
      <dgm:t>
        <a:bodyPr/>
        <a:lstStyle/>
        <a:p>
          <a:endParaRPr lang="en-US"/>
        </a:p>
      </dgm:t>
    </dgm:pt>
    <dgm:pt modelId="{1A6D7C60-6F80-4473-A5FD-9FB18C2D2B78}" type="sibTrans" cxnId="{0AA19D84-DBCD-4F7B-BF60-EA44F2917D30}">
      <dgm:prSet/>
      <dgm:spPr/>
      <dgm:t>
        <a:bodyPr/>
        <a:lstStyle/>
        <a:p>
          <a:endParaRPr lang="en-US"/>
        </a:p>
      </dgm:t>
    </dgm:pt>
    <dgm:pt modelId="{0D5F3F82-41F7-4590-9F61-A6EDB0657769}" type="pres">
      <dgm:prSet presAssocID="{0E7579F6-403C-4E49-A98E-92504C9662CB}" presName="linear" presStyleCnt="0">
        <dgm:presLayoutVars>
          <dgm:animLvl val="lvl"/>
          <dgm:resizeHandles val="exact"/>
        </dgm:presLayoutVars>
      </dgm:prSet>
      <dgm:spPr/>
    </dgm:pt>
    <dgm:pt modelId="{2312D735-D388-4965-BD31-3873C64A73E8}" type="pres">
      <dgm:prSet presAssocID="{88E1EAA1-0D9C-4562-A160-770BA0DC58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3F88221-51F4-4F57-88D4-052036EC7561}" type="pres">
      <dgm:prSet presAssocID="{7F1CFA93-49F5-4D32-B2C4-B14662D5B274}" presName="spacer" presStyleCnt="0"/>
      <dgm:spPr/>
    </dgm:pt>
    <dgm:pt modelId="{000195ED-DA95-44E9-9B9D-8A350742EDF3}" type="pres">
      <dgm:prSet presAssocID="{2F1835EB-6E39-4B40-B71C-D51DC659099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07A7962-A70F-48DD-A937-7502A83E002E}" type="pres">
      <dgm:prSet presAssocID="{2F1835EB-6E39-4B40-B71C-D51DC659099D}" presName="childText" presStyleLbl="revTx" presStyleIdx="0" presStyleCnt="3">
        <dgm:presLayoutVars>
          <dgm:bulletEnabled val="1"/>
        </dgm:presLayoutVars>
      </dgm:prSet>
      <dgm:spPr/>
    </dgm:pt>
    <dgm:pt modelId="{9B9C2543-F5F0-4FDF-AC36-912F9969F076}" type="pres">
      <dgm:prSet presAssocID="{E7ED2A58-71BD-4142-98BB-FCC777BCECD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3DB6090-0C9F-4CC5-A749-F0999A71A7B5}" type="pres">
      <dgm:prSet presAssocID="{E7ED2A58-71BD-4142-98BB-FCC777BCECDA}" presName="childText" presStyleLbl="revTx" presStyleIdx="1" presStyleCnt="3">
        <dgm:presLayoutVars>
          <dgm:bulletEnabled val="1"/>
        </dgm:presLayoutVars>
      </dgm:prSet>
      <dgm:spPr/>
    </dgm:pt>
    <dgm:pt modelId="{C2FD2EE4-AC24-4585-97BE-764FC2F5E239}" type="pres">
      <dgm:prSet presAssocID="{DEFCE614-EA82-46F5-8BA7-52AE22F8801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E828ADF-A819-4735-A0CD-04A11C55C654}" type="pres">
      <dgm:prSet presAssocID="{DEFCE614-EA82-46F5-8BA7-52AE22F8801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F949611-EAC9-4760-9F82-E628336FCB8A}" type="presOf" srcId="{D6A0B976-250E-426A-B173-0C38ABB16B5B}" destId="{E07A7962-A70F-48DD-A937-7502A83E002E}" srcOrd="0" destOrd="1" presId="urn:microsoft.com/office/officeart/2005/8/layout/vList2"/>
    <dgm:cxn modelId="{D1FD5512-9A4B-4A35-A9D0-1A9E58BEB232}" type="presOf" srcId="{3618E7FF-E720-498E-AE63-B2EB01A6E2E7}" destId="{4E828ADF-A819-4735-A0CD-04A11C55C654}" srcOrd="0" destOrd="0" presId="urn:microsoft.com/office/officeart/2005/8/layout/vList2"/>
    <dgm:cxn modelId="{4AB9A012-9965-4069-86A3-F22B57171DCC}" type="presOf" srcId="{E7ED2A58-71BD-4142-98BB-FCC777BCECDA}" destId="{9B9C2543-F5F0-4FDF-AC36-912F9969F076}" srcOrd="0" destOrd="0" presId="urn:microsoft.com/office/officeart/2005/8/layout/vList2"/>
    <dgm:cxn modelId="{1CF65515-77E9-4995-86A1-95D9D1CD7FFA}" srcId="{2F1835EB-6E39-4B40-B71C-D51DC659099D}" destId="{159C8249-4903-4758-BA14-C30799D3FDC5}" srcOrd="3" destOrd="0" parTransId="{F39A0A2C-CA0D-4F0D-8EE7-0F0B35523D66}" sibTransId="{67874301-3449-4F30-87D7-B47E948B311A}"/>
    <dgm:cxn modelId="{5AB10E2F-51F5-49DB-A8DB-6D5344D1D05E}" type="presOf" srcId="{540729C1-8329-4E8D-AB24-A5E6307EDB44}" destId="{A3DB6090-0C9F-4CC5-A749-F0999A71A7B5}" srcOrd="0" destOrd="0" presId="urn:microsoft.com/office/officeart/2005/8/layout/vList2"/>
    <dgm:cxn modelId="{25B50C30-919D-4297-ABF9-FF8F352AB9C2}" type="presOf" srcId="{78BCF8C0-6260-435F-90A2-226563FE95B8}" destId="{4E828ADF-A819-4735-A0CD-04A11C55C654}" srcOrd="0" destOrd="1" presId="urn:microsoft.com/office/officeart/2005/8/layout/vList2"/>
    <dgm:cxn modelId="{CA6B6A37-65B1-4233-B614-295A771E95DF}" srcId="{2F1835EB-6E39-4B40-B71C-D51DC659099D}" destId="{98AE5439-982F-44AE-B09C-CDE027C61383}" srcOrd="2" destOrd="0" parTransId="{F6DB3580-D37E-4239-869F-23EEBF227499}" sibTransId="{0708A4F1-930C-4CEC-9319-188D550AB01F}"/>
    <dgm:cxn modelId="{BB94F93B-AD46-44C7-A19C-763C888196E5}" type="presOf" srcId="{086B7F53-898D-4716-B88B-DCE54304AB4E}" destId="{A3DB6090-0C9F-4CC5-A749-F0999A71A7B5}" srcOrd="0" destOrd="1" presId="urn:microsoft.com/office/officeart/2005/8/layout/vList2"/>
    <dgm:cxn modelId="{6C2AB45E-4B41-453C-827C-530BB3682BC5}" srcId="{E7ED2A58-71BD-4142-98BB-FCC777BCECDA}" destId="{086B7F53-898D-4716-B88B-DCE54304AB4E}" srcOrd="1" destOrd="0" parTransId="{F7BFF61F-EB8D-4622-B2DB-461C8AFEE541}" sibTransId="{B4F2CD0D-B30A-4969-BA63-CD885717D630}"/>
    <dgm:cxn modelId="{710FCF4A-3365-41FF-BDE4-28B3C364ED66}" srcId="{0E7579F6-403C-4E49-A98E-92504C9662CB}" destId="{88E1EAA1-0D9C-4562-A160-770BA0DC586C}" srcOrd="0" destOrd="0" parTransId="{F8235008-61DE-446B-8B6E-FD8860D94ED4}" sibTransId="{7F1CFA93-49F5-4D32-B2C4-B14662D5B274}"/>
    <dgm:cxn modelId="{F67D1D6B-1F67-4AF1-A531-CE61BBE3F884}" srcId="{2F1835EB-6E39-4B40-B71C-D51DC659099D}" destId="{D6A0B976-250E-426A-B173-0C38ABB16B5B}" srcOrd="1" destOrd="0" parTransId="{41FD1264-BD7E-4DAA-9DE8-BD17B1C14F71}" sibTransId="{1D21F437-461D-48C4-B62A-D4AA7426A169}"/>
    <dgm:cxn modelId="{F17C1070-D0F1-4463-9D7D-2D45AB1ABDE0}" type="presOf" srcId="{159C8249-4903-4758-BA14-C30799D3FDC5}" destId="{E07A7962-A70F-48DD-A937-7502A83E002E}" srcOrd="0" destOrd="3" presId="urn:microsoft.com/office/officeart/2005/8/layout/vList2"/>
    <dgm:cxn modelId="{8AD29274-7543-43B1-B079-9D5AD45362B7}" srcId="{DEFCE614-EA82-46F5-8BA7-52AE22F8801F}" destId="{3618E7FF-E720-498E-AE63-B2EB01A6E2E7}" srcOrd="0" destOrd="0" parTransId="{28C92080-A965-4581-8B44-ED048673996D}" sibTransId="{CE969D4A-EEF2-4CF1-8968-B633E6304438}"/>
    <dgm:cxn modelId="{97BD4276-E712-48B0-BB3E-5865E6BBF096}" type="presOf" srcId="{98AE5439-982F-44AE-B09C-CDE027C61383}" destId="{E07A7962-A70F-48DD-A937-7502A83E002E}" srcOrd="0" destOrd="2" presId="urn:microsoft.com/office/officeart/2005/8/layout/vList2"/>
    <dgm:cxn modelId="{DACE8576-D3F4-495C-9F20-A9A40CA83620}" srcId="{0E7579F6-403C-4E49-A98E-92504C9662CB}" destId="{DEFCE614-EA82-46F5-8BA7-52AE22F8801F}" srcOrd="3" destOrd="0" parTransId="{7E693C3E-5DFB-4723-9E77-29E70AE46CA5}" sibTransId="{5672DB70-8642-411A-90DF-AC13EFB7486C}"/>
    <dgm:cxn modelId="{0AA19D84-DBCD-4F7B-BF60-EA44F2917D30}" srcId="{DEFCE614-EA82-46F5-8BA7-52AE22F8801F}" destId="{78BCF8C0-6260-435F-90A2-226563FE95B8}" srcOrd="1" destOrd="0" parTransId="{3DEB5545-9665-4F7F-96FC-D7E98370443B}" sibTransId="{1A6D7C60-6F80-4473-A5FD-9FB18C2D2B78}"/>
    <dgm:cxn modelId="{A9F18C86-1E30-484C-9415-4AD61AFA3BD8}" type="presOf" srcId="{0E7579F6-403C-4E49-A98E-92504C9662CB}" destId="{0D5F3F82-41F7-4590-9F61-A6EDB0657769}" srcOrd="0" destOrd="0" presId="urn:microsoft.com/office/officeart/2005/8/layout/vList2"/>
    <dgm:cxn modelId="{332F5487-83D7-4E6D-A5B8-32D784113760}" type="presOf" srcId="{88E1EAA1-0D9C-4562-A160-770BA0DC586C}" destId="{2312D735-D388-4965-BD31-3873C64A73E8}" srcOrd="0" destOrd="0" presId="urn:microsoft.com/office/officeart/2005/8/layout/vList2"/>
    <dgm:cxn modelId="{58926F8F-9373-47C4-94C9-997F4EAF82C1}" srcId="{2F1835EB-6E39-4B40-B71C-D51DC659099D}" destId="{5CC1CAF1-1DB2-4FFC-B8D0-B786A649D1E4}" srcOrd="0" destOrd="0" parTransId="{692A4D52-8FB3-4A59-AF50-EE1343391468}" sibTransId="{4DB35D81-8336-4BE7-A7BD-BB39B042E934}"/>
    <dgm:cxn modelId="{D2779396-3EDA-4A5D-86D1-9A4FC4418F1E}" type="presOf" srcId="{DEFCE614-EA82-46F5-8BA7-52AE22F8801F}" destId="{C2FD2EE4-AC24-4585-97BE-764FC2F5E239}" srcOrd="0" destOrd="0" presId="urn:microsoft.com/office/officeart/2005/8/layout/vList2"/>
    <dgm:cxn modelId="{5490459A-2D28-4820-A097-0D970885B2E6}" srcId="{E7ED2A58-71BD-4142-98BB-FCC777BCECDA}" destId="{540729C1-8329-4E8D-AB24-A5E6307EDB44}" srcOrd="0" destOrd="0" parTransId="{68E26751-2F53-446A-B00A-F46C7165ED7D}" sibTransId="{BF6CAE43-61E6-420D-94B4-4684EC7286F9}"/>
    <dgm:cxn modelId="{1981B1C5-47F3-4ED2-8B74-1348970F1503}" type="presOf" srcId="{2F1835EB-6E39-4B40-B71C-D51DC659099D}" destId="{000195ED-DA95-44E9-9B9D-8A350742EDF3}" srcOrd="0" destOrd="0" presId="urn:microsoft.com/office/officeart/2005/8/layout/vList2"/>
    <dgm:cxn modelId="{0BEACCC9-2F5E-4B71-A49A-E0BBA078C8FB}" srcId="{0E7579F6-403C-4E49-A98E-92504C9662CB}" destId="{2F1835EB-6E39-4B40-B71C-D51DC659099D}" srcOrd="1" destOrd="0" parTransId="{17C22FBF-40A0-42FC-93CE-B2BC0F12B1DE}" sibTransId="{2B3A6EF4-F745-45D1-9984-C29AEDD5A0D5}"/>
    <dgm:cxn modelId="{96AFAED2-22B6-4218-851F-8DD1341D4E05}" type="presOf" srcId="{5CC1CAF1-1DB2-4FFC-B8D0-B786A649D1E4}" destId="{E07A7962-A70F-48DD-A937-7502A83E002E}" srcOrd="0" destOrd="0" presId="urn:microsoft.com/office/officeart/2005/8/layout/vList2"/>
    <dgm:cxn modelId="{F1761CE5-D7A3-4673-A7E3-DFCC4EDF32EB}" srcId="{0E7579F6-403C-4E49-A98E-92504C9662CB}" destId="{E7ED2A58-71BD-4142-98BB-FCC777BCECDA}" srcOrd="2" destOrd="0" parTransId="{283C8C60-1260-4D1C-89F3-6C76A04B8015}" sibTransId="{4E7EE28C-BEA6-4F04-91C3-63A00BABF0F1}"/>
    <dgm:cxn modelId="{D5D077E0-ECEB-4579-9EC5-FBCD006A114B}" type="presParOf" srcId="{0D5F3F82-41F7-4590-9F61-A6EDB0657769}" destId="{2312D735-D388-4965-BD31-3873C64A73E8}" srcOrd="0" destOrd="0" presId="urn:microsoft.com/office/officeart/2005/8/layout/vList2"/>
    <dgm:cxn modelId="{F4E01613-4C80-433B-ACD2-8B50D042A4F0}" type="presParOf" srcId="{0D5F3F82-41F7-4590-9F61-A6EDB0657769}" destId="{63F88221-51F4-4F57-88D4-052036EC7561}" srcOrd="1" destOrd="0" presId="urn:microsoft.com/office/officeart/2005/8/layout/vList2"/>
    <dgm:cxn modelId="{3659B2BF-4964-409B-930F-22AAD05F44D3}" type="presParOf" srcId="{0D5F3F82-41F7-4590-9F61-A6EDB0657769}" destId="{000195ED-DA95-44E9-9B9D-8A350742EDF3}" srcOrd="2" destOrd="0" presId="urn:microsoft.com/office/officeart/2005/8/layout/vList2"/>
    <dgm:cxn modelId="{8793EE19-B7F9-4C27-BF70-5736A1C07868}" type="presParOf" srcId="{0D5F3F82-41F7-4590-9F61-A6EDB0657769}" destId="{E07A7962-A70F-48DD-A937-7502A83E002E}" srcOrd="3" destOrd="0" presId="urn:microsoft.com/office/officeart/2005/8/layout/vList2"/>
    <dgm:cxn modelId="{3BCFBDD9-CC0F-47B5-AA9F-4593D591B9B2}" type="presParOf" srcId="{0D5F3F82-41F7-4590-9F61-A6EDB0657769}" destId="{9B9C2543-F5F0-4FDF-AC36-912F9969F076}" srcOrd="4" destOrd="0" presId="urn:microsoft.com/office/officeart/2005/8/layout/vList2"/>
    <dgm:cxn modelId="{1CFAD074-40B4-46CE-ADF0-15AAEC50C1FD}" type="presParOf" srcId="{0D5F3F82-41F7-4590-9F61-A6EDB0657769}" destId="{A3DB6090-0C9F-4CC5-A749-F0999A71A7B5}" srcOrd="5" destOrd="0" presId="urn:microsoft.com/office/officeart/2005/8/layout/vList2"/>
    <dgm:cxn modelId="{3F9CC058-0443-47CA-A02D-858F37DFE57B}" type="presParOf" srcId="{0D5F3F82-41F7-4590-9F61-A6EDB0657769}" destId="{C2FD2EE4-AC24-4585-97BE-764FC2F5E239}" srcOrd="6" destOrd="0" presId="urn:microsoft.com/office/officeart/2005/8/layout/vList2"/>
    <dgm:cxn modelId="{6D177890-58E2-44A5-8F4C-135285046059}" type="presParOf" srcId="{0D5F3F82-41F7-4590-9F61-A6EDB0657769}" destId="{4E828ADF-A819-4735-A0CD-04A11C55C65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91D76-CA9D-45CC-B322-5E152E45F66E}">
      <dsp:nvSpPr>
        <dsp:cNvPr id="0" name=""/>
        <dsp:cNvSpPr/>
      </dsp:nvSpPr>
      <dsp:spPr>
        <a:xfrm>
          <a:off x="0" y="3591"/>
          <a:ext cx="6513603" cy="167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594CC-1777-476F-BD83-A23C4415B02C}">
      <dsp:nvSpPr>
        <dsp:cNvPr id="0" name=""/>
        <dsp:cNvSpPr/>
      </dsp:nvSpPr>
      <dsp:spPr>
        <a:xfrm>
          <a:off x="508048" y="381478"/>
          <a:ext cx="923723" cy="9237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7E10A-84AE-4CF4-830C-3068ACDCCA81}">
      <dsp:nvSpPr>
        <dsp:cNvPr id="0" name=""/>
        <dsp:cNvSpPr/>
      </dsp:nvSpPr>
      <dsp:spPr>
        <a:xfrm>
          <a:off x="1939820" y="3591"/>
          <a:ext cx="2931121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Classes that dynamically process requests and construct responses</a:t>
          </a:r>
        </a:p>
      </dsp:txBody>
      <dsp:txXfrm>
        <a:off x="1939820" y="3591"/>
        <a:ext cx="2931121" cy="1679498"/>
      </dsp:txXfrm>
    </dsp:sp>
    <dsp:sp modelId="{884E5011-26E3-4DF6-984F-C2994D753DFB}">
      <dsp:nvSpPr>
        <dsp:cNvPr id="0" name=""/>
        <dsp:cNvSpPr/>
      </dsp:nvSpPr>
      <dsp:spPr>
        <a:xfrm>
          <a:off x="4870942" y="3591"/>
          <a:ext cx="1640765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Dynamically generate html pages in response to requests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May also send data in other forms like XML or serialized Java objects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Run in a servlet container and have access to services that the container provides</a:t>
          </a:r>
        </a:p>
      </dsp:txBody>
      <dsp:txXfrm>
        <a:off x="4870942" y="3591"/>
        <a:ext cx="1640765" cy="1679498"/>
      </dsp:txXfrm>
    </dsp:sp>
    <dsp:sp modelId="{3554108E-669A-4FF9-831D-AB3A56FF01F4}">
      <dsp:nvSpPr>
        <dsp:cNvPr id="0" name=""/>
        <dsp:cNvSpPr/>
      </dsp:nvSpPr>
      <dsp:spPr>
        <a:xfrm>
          <a:off x="0" y="2102963"/>
          <a:ext cx="6513603" cy="167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CC9D8-9719-4F99-94F1-6096929B5AD6}">
      <dsp:nvSpPr>
        <dsp:cNvPr id="0" name=""/>
        <dsp:cNvSpPr/>
      </dsp:nvSpPr>
      <dsp:spPr>
        <a:xfrm>
          <a:off x="508048" y="2480851"/>
          <a:ext cx="923723" cy="9237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6D42B-D19E-4F51-9D78-06D1F31681F2}">
      <dsp:nvSpPr>
        <dsp:cNvPr id="0" name=""/>
        <dsp:cNvSpPr/>
      </dsp:nvSpPr>
      <dsp:spPr>
        <a:xfrm>
          <a:off x="1939820" y="2102963"/>
          <a:ext cx="2931121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an application processing of each request will normally be done by a different servlet.</a:t>
          </a:r>
        </a:p>
      </dsp:txBody>
      <dsp:txXfrm>
        <a:off x="1939820" y="2102963"/>
        <a:ext cx="2931121" cy="1679498"/>
      </dsp:txXfrm>
    </dsp:sp>
    <dsp:sp modelId="{17893A19-C207-4C16-8BFA-859ACF43EB52}">
      <dsp:nvSpPr>
        <dsp:cNvPr id="0" name=""/>
        <dsp:cNvSpPr/>
      </dsp:nvSpPr>
      <dsp:spPr>
        <a:xfrm>
          <a:off x="4870942" y="2102963"/>
          <a:ext cx="1640765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e.g. search catalog, check out, confirm order etc.</a:t>
          </a:r>
        </a:p>
      </dsp:txBody>
      <dsp:txXfrm>
        <a:off x="4870942" y="2102963"/>
        <a:ext cx="1640765" cy="1679498"/>
      </dsp:txXfrm>
    </dsp:sp>
    <dsp:sp modelId="{16CAE3D6-5255-4C47-AD17-2833C09F0E57}">
      <dsp:nvSpPr>
        <dsp:cNvPr id="0" name=""/>
        <dsp:cNvSpPr/>
      </dsp:nvSpPr>
      <dsp:spPr>
        <a:xfrm>
          <a:off x="0" y="4202336"/>
          <a:ext cx="6513603" cy="167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CE020-8CA4-45A3-BE6E-72739FFDC261}">
      <dsp:nvSpPr>
        <dsp:cNvPr id="0" name=""/>
        <dsp:cNvSpPr/>
      </dsp:nvSpPr>
      <dsp:spPr>
        <a:xfrm>
          <a:off x="508048" y="4580223"/>
          <a:ext cx="923723" cy="9237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308CF-1D2A-4FD2-B79F-3975EE9D9AE8}">
      <dsp:nvSpPr>
        <dsp:cNvPr id="0" name=""/>
        <dsp:cNvSpPr/>
      </dsp:nvSpPr>
      <dsp:spPr>
        <a:xfrm>
          <a:off x="1939820" y="4202336"/>
          <a:ext cx="2931121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Client of the servlet can be any of the following</a:t>
          </a:r>
        </a:p>
      </dsp:txBody>
      <dsp:txXfrm>
        <a:off x="1939820" y="4202336"/>
        <a:ext cx="2931121" cy="1679498"/>
      </dsp:txXfrm>
    </dsp:sp>
    <dsp:sp modelId="{C8169EE9-A4D6-44BB-AADF-D637F1AA1208}">
      <dsp:nvSpPr>
        <dsp:cNvPr id="0" name=""/>
        <dsp:cNvSpPr/>
      </dsp:nvSpPr>
      <dsp:spPr>
        <a:xfrm>
          <a:off x="4870942" y="4202336"/>
          <a:ext cx="1640765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Browser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Applet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Java Application</a:t>
          </a:r>
        </a:p>
      </dsp:txBody>
      <dsp:txXfrm>
        <a:off x="4870942" y="4202336"/>
        <a:ext cx="1640765" cy="16794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33528-40E3-45E4-8205-ECEC3B4DFF75}">
      <dsp:nvSpPr>
        <dsp:cNvPr id="0" name=""/>
        <dsp:cNvSpPr/>
      </dsp:nvSpPr>
      <dsp:spPr>
        <a:xfrm>
          <a:off x="0" y="213601"/>
          <a:ext cx="6263640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Constructor</a:t>
          </a:r>
        </a:p>
      </dsp:txBody>
      <dsp:txXfrm>
        <a:off x="31613" y="245214"/>
        <a:ext cx="6200414" cy="584369"/>
      </dsp:txXfrm>
    </dsp:sp>
    <dsp:sp modelId="{1F4800B1-C02D-4155-BC76-204ACFD5ECF4}">
      <dsp:nvSpPr>
        <dsp:cNvPr id="0" name=""/>
        <dsp:cNvSpPr/>
      </dsp:nvSpPr>
      <dsp:spPr>
        <a:xfrm>
          <a:off x="0" y="861196"/>
          <a:ext cx="626364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Cookie (String name, String value)</a:t>
          </a:r>
        </a:p>
      </dsp:txBody>
      <dsp:txXfrm>
        <a:off x="0" y="861196"/>
        <a:ext cx="6263640" cy="447120"/>
      </dsp:txXfrm>
    </dsp:sp>
    <dsp:sp modelId="{2CD00F2C-7425-4DC9-B49C-16B55B05C68C}">
      <dsp:nvSpPr>
        <dsp:cNvPr id="0" name=""/>
        <dsp:cNvSpPr/>
      </dsp:nvSpPr>
      <dsp:spPr>
        <a:xfrm>
          <a:off x="0" y="1308316"/>
          <a:ext cx="6263640" cy="64759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Methods</a:t>
          </a:r>
        </a:p>
      </dsp:txBody>
      <dsp:txXfrm>
        <a:off x="31613" y="1339929"/>
        <a:ext cx="6200414" cy="584369"/>
      </dsp:txXfrm>
    </dsp:sp>
    <dsp:sp modelId="{ECC8E4FF-9ECF-4D16-8407-495B0582A877}">
      <dsp:nvSpPr>
        <dsp:cNvPr id="0" name=""/>
        <dsp:cNvSpPr/>
      </dsp:nvSpPr>
      <dsp:spPr>
        <a:xfrm>
          <a:off x="0" y="1955911"/>
          <a:ext cx="626364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public void setMaxAge(int expiry)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public void setValue(String newValue)</a:t>
          </a:r>
        </a:p>
      </dsp:txBody>
      <dsp:txXfrm>
        <a:off x="0" y="1955911"/>
        <a:ext cx="6263640" cy="726570"/>
      </dsp:txXfrm>
    </dsp:sp>
    <dsp:sp modelId="{92A677AA-1C97-452D-9B43-11F0292BA802}">
      <dsp:nvSpPr>
        <dsp:cNvPr id="0" name=""/>
        <dsp:cNvSpPr/>
      </dsp:nvSpPr>
      <dsp:spPr>
        <a:xfrm>
          <a:off x="0" y="2682481"/>
          <a:ext cx="6263640" cy="64759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Can be added to the response by using </a:t>
          </a:r>
        </a:p>
      </dsp:txBody>
      <dsp:txXfrm>
        <a:off x="31613" y="2714094"/>
        <a:ext cx="6200414" cy="584369"/>
      </dsp:txXfrm>
    </dsp:sp>
    <dsp:sp modelId="{96D7C140-8CDB-48CB-BF3D-28AB792C76B0}">
      <dsp:nvSpPr>
        <dsp:cNvPr id="0" name=""/>
        <dsp:cNvSpPr/>
      </dsp:nvSpPr>
      <dsp:spPr>
        <a:xfrm>
          <a:off x="0" y="3330076"/>
          <a:ext cx="6263640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void addCookie(Cookie cookie) of HttpServletResponse</a:t>
          </a:r>
        </a:p>
      </dsp:txBody>
      <dsp:txXfrm>
        <a:off x="0" y="3330076"/>
        <a:ext cx="6263640" cy="656707"/>
      </dsp:txXfrm>
    </dsp:sp>
    <dsp:sp modelId="{03BF4AE2-1589-4850-8390-52CA118F6F65}">
      <dsp:nvSpPr>
        <dsp:cNvPr id="0" name=""/>
        <dsp:cNvSpPr/>
      </dsp:nvSpPr>
      <dsp:spPr>
        <a:xfrm>
          <a:off x="0" y="3986783"/>
          <a:ext cx="6263640" cy="64759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Can be obtained from the request by using</a:t>
          </a:r>
        </a:p>
      </dsp:txBody>
      <dsp:txXfrm>
        <a:off x="31613" y="4018396"/>
        <a:ext cx="6200414" cy="584369"/>
      </dsp:txXfrm>
    </dsp:sp>
    <dsp:sp modelId="{9533E3A9-5AB3-4E74-A8EC-8CB97F8E218D}">
      <dsp:nvSpPr>
        <dsp:cNvPr id="0" name=""/>
        <dsp:cNvSpPr/>
      </dsp:nvSpPr>
      <dsp:spPr>
        <a:xfrm>
          <a:off x="0" y="4634378"/>
          <a:ext cx="6263640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Cookie[] getCookies() method of the HttpServletRequest</a:t>
          </a:r>
        </a:p>
      </dsp:txBody>
      <dsp:txXfrm>
        <a:off x="0" y="4634378"/>
        <a:ext cx="6263640" cy="6567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AF036-30DB-4B7E-BB0C-4E0DF3DC6C75}">
      <dsp:nvSpPr>
        <dsp:cNvPr id="0" name=""/>
        <dsp:cNvSpPr/>
      </dsp:nvSpPr>
      <dsp:spPr>
        <a:xfrm>
          <a:off x="0" y="20774"/>
          <a:ext cx="6253721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 a servletclass</a:t>
          </a:r>
        </a:p>
      </dsp:txBody>
      <dsp:txXfrm>
        <a:off x="30442" y="51216"/>
        <a:ext cx="6192837" cy="562726"/>
      </dsp:txXfrm>
    </dsp:sp>
    <dsp:sp modelId="{67AF776C-65DC-4334-AD30-68AE306B04C8}">
      <dsp:nvSpPr>
        <dsp:cNvPr id="0" name=""/>
        <dsp:cNvSpPr/>
      </dsp:nvSpPr>
      <dsp:spPr>
        <a:xfrm>
          <a:off x="0" y="644384"/>
          <a:ext cx="6253721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5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extend HttpServlet</a:t>
          </a:r>
        </a:p>
      </dsp:txBody>
      <dsp:txXfrm>
        <a:off x="0" y="644384"/>
        <a:ext cx="6253721" cy="430560"/>
      </dsp:txXfrm>
    </dsp:sp>
    <dsp:sp modelId="{CD54591C-7B40-46B3-9006-2A0D840EFF4D}">
      <dsp:nvSpPr>
        <dsp:cNvPr id="0" name=""/>
        <dsp:cNvSpPr/>
      </dsp:nvSpPr>
      <dsp:spPr>
        <a:xfrm>
          <a:off x="0" y="1074944"/>
          <a:ext cx="6253721" cy="6236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Implement the doGet() or doPost() method</a:t>
          </a:r>
        </a:p>
      </dsp:txBody>
      <dsp:txXfrm>
        <a:off x="30442" y="1105386"/>
        <a:ext cx="6192837" cy="562726"/>
      </dsp:txXfrm>
    </dsp:sp>
    <dsp:sp modelId="{B8AE633E-306C-4858-AA56-FF82BB78DFDD}">
      <dsp:nvSpPr>
        <dsp:cNvPr id="0" name=""/>
        <dsp:cNvSpPr/>
      </dsp:nvSpPr>
      <dsp:spPr>
        <a:xfrm>
          <a:off x="0" y="1698555"/>
          <a:ext cx="6253721" cy="333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5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Both methods accept two parameters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HttpServletRequest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HttpServletResponse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Obtain parameters from HttpServletRequest Interface using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getParameter(String name)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Obtain the writer from the response object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Process input data and generate output (in html form) and write to the writer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Close the writer</a:t>
          </a:r>
        </a:p>
      </dsp:txBody>
      <dsp:txXfrm>
        <a:off x="0" y="1698555"/>
        <a:ext cx="6253721" cy="33368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49452-A4B6-455B-A3D4-A173FD39FDC5}">
      <dsp:nvSpPr>
        <dsp:cNvPr id="0" name=""/>
        <dsp:cNvSpPr/>
      </dsp:nvSpPr>
      <dsp:spPr>
        <a:xfrm rot="5400000">
          <a:off x="6221358" y="-2533201"/>
          <a:ext cx="1007396" cy="6329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Makefile contains all the scripts for compiling and deployment of the servlet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Needs to be modified for any give application</a:t>
          </a:r>
        </a:p>
      </dsp:txBody>
      <dsp:txXfrm rot="-5400000">
        <a:off x="3560325" y="177009"/>
        <a:ext cx="6280287" cy="909042"/>
      </dsp:txXfrm>
    </dsp:sp>
    <dsp:sp modelId="{AF6FCD74-D014-4B27-86C7-6B3CAD1130E7}">
      <dsp:nvSpPr>
        <dsp:cNvPr id="0" name=""/>
        <dsp:cNvSpPr/>
      </dsp:nvSpPr>
      <dsp:spPr>
        <a:xfrm>
          <a:off x="0" y="1907"/>
          <a:ext cx="3560324" cy="1259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Compiling</a:t>
          </a:r>
        </a:p>
      </dsp:txBody>
      <dsp:txXfrm>
        <a:off x="61471" y="63378"/>
        <a:ext cx="3437382" cy="1136303"/>
      </dsp:txXfrm>
    </dsp:sp>
    <dsp:sp modelId="{C1A608A3-8DB6-4246-97D2-D6C9DF3E9559}">
      <dsp:nvSpPr>
        <dsp:cNvPr id="0" name=""/>
        <dsp:cNvSpPr/>
      </dsp:nvSpPr>
      <dsp:spPr>
        <a:xfrm rot="5400000">
          <a:off x="6221358" y="-1210993"/>
          <a:ext cx="1007396" cy="6329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make shutdown shuts down the tomcat server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make clean: cleans up the current setup for the application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make all: compiles code, creates war file and deploys war file on server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make start-up starts the server again</a:t>
          </a:r>
        </a:p>
      </dsp:txBody>
      <dsp:txXfrm rot="-5400000">
        <a:off x="3560325" y="1499217"/>
        <a:ext cx="6280287" cy="909042"/>
      </dsp:txXfrm>
    </dsp:sp>
    <dsp:sp modelId="{9BD3F80C-172D-4420-B2F9-1989EE2D46AC}">
      <dsp:nvSpPr>
        <dsp:cNvPr id="0" name=""/>
        <dsp:cNvSpPr/>
      </dsp:nvSpPr>
      <dsp:spPr>
        <a:xfrm>
          <a:off x="0" y="1324116"/>
          <a:ext cx="3560324" cy="1259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Commands	</a:t>
          </a:r>
        </a:p>
      </dsp:txBody>
      <dsp:txXfrm>
        <a:off x="61471" y="1385587"/>
        <a:ext cx="3437382" cy="1136303"/>
      </dsp:txXfrm>
    </dsp:sp>
    <dsp:sp modelId="{F36B9492-9D19-4874-B8AC-2EBCEECA1DB3}">
      <dsp:nvSpPr>
        <dsp:cNvPr id="0" name=""/>
        <dsp:cNvSpPr/>
      </dsp:nvSpPr>
      <dsp:spPr>
        <a:xfrm rot="5400000">
          <a:off x="6221358" y="111214"/>
          <a:ext cx="1007396" cy="6329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http://localhost:8080/login/login.html</a:t>
          </a:r>
        </a:p>
      </dsp:txBody>
      <dsp:txXfrm rot="-5400000">
        <a:off x="3560325" y="2821425"/>
        <a:ext cx="6280287" cy="909042"/>
      </dsp:txXfrm>
    </dsp:sp>
    <dsp:sp modelId="{C01B1EF3-9D9D-4621-87F9-E5B3EA606457}">
      <dsp:nvSpPr>
        <dsp:cNvPr id="0" name=""/>
        <dsp:cNvSpPr/>
      </dsp:nvSpPr>
      <dsp:spPr>
        <a:xfrm>
          <a:off x="0" y="2646324"/>
          <a:ext cx="3560324" cy="1259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Running the servlet</a:t>
          </a:r>
        </a:p>
      </dsp:txBody>
      <dsp:txXfrm>
        <a:off x="61471" y="2707795"/>
        <a:ext cx="3437382" cy="1136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405C4-1710-47B2-A5A9-22FC9FF5CDD6}">
      <dsp:nvSpPr>
        <dsp:cNvPr id="0" name=""/>
        <dsp:cNvSpPr/>
      </dsp:nvSpPr>
      <dsp:spPr>
        <a:xfrm>
          <a:off x="1066237" y="232584"/>
          <a:ext cx="4264414" cy="3727635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http is the most popularly used protocol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Javax.servlet.http package is extension of the javax.servlet package for http protocol</a:t>
          </a:r>
        </a:p>
      </dsp:txBody>
      <dsp:txXfrm>
        <a:off x="2132340" y="791729"/>
        <a:ext cx="2078902" cy="2609345"/>
      </dsp:txXfrm>
    </dsp:sp>
    <dsp:sp modelId="{414E9A1F-9184-4B4C-8E96-157C3FE2C4A8}">
      <dsp:nvSpPr>
        <dsp:cNvPr id="0" name=""/>
        <dsp:cNvSpPr/>
      </dsp:nvSpPr>
      <dsp:spPr>
        <a:xfrm>
          <a:off x="133" y="1030298"/>
          <a:ext cx="2132207" cy="21322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Javax.servlet package can be extended for use with any application layer protocol</a:t>
          </a:r>
        </a:p>
      </dsp:txBody>
      <dsp:txXfrm>
        <a:off x="312387" y="1342552"/>
        <a:ext cx="1507699" cy="1507699"/>
      </dsp:txXfrm>
    </dsp:sp>
    <dsp:sp modelId="{9C749B3B-D1C3-4A19-B8B9-A898CED0BA36}">
      <dsp:nvSpPr>
        <dsp:cNvPr id="0" name=""/>
        <dsp:cNvSpPr/>
      </dsp:nvSpPr>
      <dsp:spPr>
        <a:xfrm>
          <a:off x="6663281" y="232584"/>
          <a:ext cx="4264414" cy="3727635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Override the doGet() and/or doPost() method to provide normal servlet functionality.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Override doPut() or doDelete() if you want to implement these methods.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There's no need to override doOptions() or doTrace().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The superclass handles the HEAD method all on its own.</a:t>
          </a:r>
        </a:p>
      </dsp:txBody>
      <dsp:txXfrm>
        <a:off x="7729384" y="791729"/>
        <a:ext cx="2078902" cy="2609345"/>
      </dsp:txXfrm>
    </dsp:sp>
    <dsp:sp modelId="{F96C2E8C-B632-4FA5-BCCE-6A39CC2EE7FB}">
      <dsp:nvSpPr>
        <dsp:cNvPr id="0" name=""/>
        <dsp:cNvSpPr/>
      </dsp:nvSpPr>
      <dsp:spPr>
        <a:xfrm>
          <a:off x="5597177" y="1030298"/>
          <a:ext cx="2132207" cy="21322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Servlet spec allows you to implement separate Java methods implementing each HTTP method in your subclass of HttpServlet. </a:t>
          </a:r>
        </a:p>
      </dsp:txBody>
      <dsp:txXfrm>
        <a:off x="5909431" y="1342552"/>
        <a:ext cx="1507699" cy="1507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D416F-51F5-4B6C-9778-70EDAF64217F}">
      <dsp:nvSpPr>
        <dsp:cNvPr id="0" name=""/>
        <dsp:cNvSpPr/>
      </dsp:nvSpPr>
      <dsp:spPr>
        <a:xfrm>
          <a:off x="2000" y="84118"/>
          <a:ext cx="2299753" cy="11498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Provides the contract between the servlet/web application and the web container</a:t>
          </a:r>
        </a:p>
      </dsp:txBody>
      <dsp:txXfrm>
        <a:off x="35679" y="117797"/>
        <a:ext cx="2232395" cy="1082518"/>
      </dsp:txXfrm>
    </dsp:sp>
    <dsp:sp modelId="{65A98162-8F3B-4EBF-937F-70334B5E90B9}">
      <dsp:nvSpPr>
        <dsp:cNvPr id="0" name=""/>
        <dsp:cNvSpPr/>
      </dsp:nvSpPr>
      <dsp:spPr>
        <a:xfrm>
          <a:off x="2876692" y="84118"/>
          <a:ext cx="2299753" cy="1149876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Used for creating protocol independent server applications</a:t>
          </a:r>
        </a:p>
      </dsp:txBody>
      <dsp:txXfrm>
        <a:off x="2910371" y="117797"/>
        <a:ext cx="2232395" cy="1082518"/>
      </dsp:txXfrm>
    </dsp:sp>
    <dsp:sp modelId="{EB21BCA2-F5E3-47AC-AF50-311FE2358FF7}">
      <dsp:nvSpPr>
        <dsp:cNvPr id="0" name=""/>
        <dsp:cNvSpPr/>
      </dsp:nvSpPr>
      <dsp:spPr>
        <a:xfrm>
          <a:off x="5751383" y="84118"/>
          <a:ext cx="2299753" cy="1149876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Servlet interface defines the core of the entire package</a:t>
          </a:r>
        </a:p>
      </dsp:txBody>
      <dsp:txXfrm>
        <a:off x="5785062" y="117797"/>
        <a:ext cx="2232395" cy="1082518"/>
      </dsp:txXfrm>
    </dsp:sp>
    <dsp:sp modelId="{422D1C03-CC7E-4389-B515-91DDBD259A15}">
      <dsp:nvSpPr>
        <dsp:cNvPr id="0" name=""/>
        <dsp:cNvSpPr/>
      </dsp:nvSpPr>
      <dsp:spPr>
        <a:xfrm>
          <a:off x="5981358" y="1233995"/>
          <a:ext cx="229975" cy="8624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407"/>
              </a:lnTo>
              <a:lnTo>
                <a:pt x="229975" y="86240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1253B-C79E-470C-A076-5F52D7514F7A}">
      <dsp:nvSpPr>
        <dsp:cNvPr id="0" name=""/>
        <dsp:cNvSpPr/>
      </dsp:nvSpPr>
      <dsp:spPr>
        <a:xfrm>
          <a:off x="6211334" y="1521464"/>
          <a:ext cx="1839802" cy="1149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Other interfaces provide additional services to the developer</a:t>
          </a:r>
        </a:p>
      </dsp:txBody>
      <dsp:txXfrm>
        <a:off x="6245013" y="1555143"/>
        <a:ext cx="1772444" cy="1082518"/>
      </dsp:txXfrm>
    </dsp:sp>
    <dsp:sp modelId="{6A63B622-8443-4C56-9792-A636B7651153}">
      <dsp:nvSpPr>
        <dsp:cNvPr id="0" name=""/>
        <dsp:cNvSpPr/>
      </dsp:nvSpPr>
      <dsp:spPr>
        <a:xfrm>
          <a:off x="8626074" y="84118"/>
          <a:ext cx="2299753" cy="1149876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Contains 12 interfaces </a:t>
          </a:r>
        </a:p>
      </dsp:txBody>
      <dsp:txXfrm>
        <a:off x="8659753" y="117797"/>
        <a:ext cx="2232395" cy="1082518"/>
      </dsp:txXfrm>
    </dsp:sp>
    <dsp:sp modelId="{168D803B-DEA8-4BAB-B8AE-9D3BE04DC993}">
      <dsp:nvSpPr>
        <dsp:cNvPr id="0" name=""/>
        <dsp:cNvSpPr/>
      </dsp:nvSpPr>
      <dsp:spPr>
        <a:xfrm>
          <a:off x="8856050" y="1233995"/>
          <a:ext cx="229975" cy="8624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407"/>
              </a:lnTo>
              <a:lnTo>
                <a:pt x="229975" y="86240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F6CFF-FCA4-41FF-933D-8565CE7B3015}">
      <dsp:nvSpPr>
        <dsp:cNvPr id="0" name=""/>
        <dsp:cNvSpPr/>
      </dsp:nvSpPr>
      <dsp:spPr>
        <a:xfrm>
          <a:off x="9086025" y="1521464"/>
          <a:ext cx="1839802" cy="1149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7 interfaces implemented by the package</a:t>
          </a:r>
        </a:p>
      </dsp:txBody>
      <dsp:txXfrm>
        <a:off x="9119704" y="1555143"/>
        <a:ext cx="1772444" cy="1082518"/>
      </dsp:txXfrm>
    </dsp:sp>
    <dsp:sp modelId="{2FE3D4E9-30F8-428C-AA75-7C112DBC41CD}">
      <dsp:nvSpPr>
        <dsp:cNvPr id="0" name=""/>
        <dsp:cNvSpPr/>
      </dsp:nvSpPr>
      <dsp:spPr>
        <a:xfrm>
          <a:off x="8856050" y="1233995"/>
          <a:ext cx="229975" cy="2299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9753"/>
              </a:lnTo>
              <a:lnTo>
                <a:pt x="229975" y="2299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F2822-0032-4728-82F9-41A565BEF4DF}">
      <dsp:nvSpPr>
        <dsp:cNvPr id="0" name=""/>
        <dsp:cNvSpPr/>
      </dsp:nvSpPr>
      <dsp:spPr>
        <a:xfrm>
          <a:off x="9086025" y="2958809"/>
          <a:ext cx="1839802" cy="1149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5 interfaces implemented by the user</a:t>
          </a:r>
        </a:p>
      </dsp:txBody>
      <dsp:txXfrm>
        <a:off x="9119704" y="2992488"/>
        <a:ext cx="1772444" cy="10825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57374-EFEF-4EBD-9BD2-37EAF7CAA3B4}">
      <dsp:nvSpPr>
        <dsp:cNvPr id="0" name=""/>
        <dsp:cNvSpPr/>
      </dsp:nvSpPr>
      <dsp:spPr>
        <a:xfrm>
          <a:off x="5308" y="82912"/>
          <a:ext cx="5360491" cy="1026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Servlet Classes</a:t>
          </a:r>
        </a:p>
      </dsp:txBody>
      <dsp:txXfrm>
        <a:off x="518308" y="82912"/>
        <a:ext cx="4334491" cy="1026000"/>
      </dsp:txXfrm>
    </dsp:sp>
    <dsp:sp modelId="{B696C33E-EF3F-4A6F-B656-02FD9D428A2E}">
      <dsp:nvSpPr>
        <dsp:cNvPr id="0" name=""/>
        <dsp:cNvSpPr/>
      </dsp:nvSpPr>
      <dsp:spPr>
        <a:xfrm>
          <a:off x="5308" y="1237162"/>
          <a:ext cx="4288393" cy="21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GenericServlet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ServletContextEvent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ServletContextAttriubuteEvent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ServletInputStream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ServletOutputStream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ServletRequestWrapper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ServletResponseWrapper</a:t>
          </a:r>
        </a:p>
      </dsp:txBody>
      <dsp:txXfrm>
        <a:off x="5308" y="1237162"/>
        <a:ext cx="4288393" cy="2137500"/>
      </dsp:txXfrm>
    </dsp:sp>
    <dsp:sp modelId="{19206D3E-3E5B-4F0A-BC5C-1813E872F3FF}">
      <dsp:nvSpPr>
        <dsp:cNvPr id="0" name=""/>
        <dsp:cNvSpPr/>
      </dsp:nvSpPr>
      <dsp:spPr>
        <a:xfrm>
          <a:off x="5149800" y="82912"/>
          <a:ext cx="5360491" cy="1026000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Exception Classes </a:t>
          </a:r>
        </a:p>
      </dsp:txBody>
      <dsp:txXfrm>
        <a:off x="5662800" y="82912"/>
        <a:ext cx="4334491" cy="1026000"/>
      </dsp:txXfrm>
    </dsp:sp>
    <dsp:sp modelId="{F8AF4D53-CF12-46DE-88A3-0FB13560E9C0}">
      <dsp:nvSpPr>
        <dsp:cNvPr id="0" name=""/>
        <dsp:cNvSpPr/>
      </dsp:nvSpPr>
      <dsp:spPr>
        <a:xfrm>
          <a:off x="5149800" y="1237162"/>
          <a:ext cx="4288393" cy="21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ServletException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UnavailableException</a:t>
          </a:r>
        </a:p>
      </dsp:txBody>
      <dsp:txXfrm>
        <a:off x="5149800" y="1237162"/>
        <a:ext cx="4288393" cy="2137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60F7A-590D-4565-B2DE-9D5D8926FEDA}">
      <dsp:nvSpPr>
        <dsp:cNvPr id="0" name=""/>
        <dsp:cNvSpPr/>
      </dsp:nvSpPr>
      <dsp:spPr>
        <a:xfrm>
          <a:off x="4155377" y="5155341"/>
          <a:ext cx="328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878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FA16F-10AB-4E76-9CEF-AE2FC195FF62}">
      <dsp:nvSpPr>
        <dsp:cNvPr id="0" name=""/>
        <dsp:cNvSpPr/>
      </dsp:nvSpPr>
      <dsp:spPr>
        <a:xfrm>
          <a:off x="2182671" y="3433846"/>
          <a:ext cx="328784" cy="176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4392" y="0"/>
              </a:lnTo>
              <a:lnTo>
                <a:pt x="164392" y="1767215"/>
              </a:lnTo>
              <a:lnTo>
                <a:pt x="328784" y="176721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C2939-7643-4BFD-9FEF-D5EFDC67B217}">
      <dsp:nvSpPr>
        <dsp:cNvPr id="0" name=""/>
        <dsp:cNvSpPr/>
      </dsp:nvSpPr>
      <dsp:spPr>
        <a:xfrm>
          <a:off x="4155377" y="3787289"/>
          <a:ext cx="328784" cy="706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4392" y="0"/>
              </a:lnTo>
              <a:lnTo>
                <a:pt x="164392" y="706886"/>
              </a:lnTo>
              <a:lnTo>
                <a:pt x="328784" y="70688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C79C5-59A0-4BBC-AC10-70DE99BC9552}">
      <dsp:nvSpPr>
        <dsp:cNvPr id="0" name=""/>
        <dsp:cNvSpPr/>
      </dsp:nvSpPr>
      <dsp:spPr>
        <a:xfrm>
          <a:off x="4155377" y="3741569"/>
          <a:ext cx="328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878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194B3-E016-497B-A3A2-1E1C5569F21A}">
      <dsp:nvSpPr>
        <dsp:cNvPr id="0" name=""/>
        <dsp:cNvSpPr/>
      </dsp:nvSpPr>
      <dsp:spPr>
        <a:xfrm>
          <a:off x="4155377" y="3080403"/>
          <a:ext cx="328784" cy="706886"/>
        </a:xfrm>
        <a:custGeom>
          <a:avLst/>
          <a:gdLst/>
          <a:ahLst/>
          <a:cxnLst/>
          <a:rect l="0" t="0" r="0" b="0"/>
          <a:pathLst>
            <a:path>
              <a:moveTo>
                <a:pt x="0" y="706886"/>
              </a:moveTo>
              <a:lnTo>
                <a:pt x="164392" y="706886"/>
              </a:lnTo>
              <a:lnTo>
                <a:pt x="164392" y="0"/>
              </a:lnTo>
              <a:lnTo>
                <a:pt x="328784" y="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9D8A3-F800-4CBD-9666-1420E5D31096}">
      <dsp:nvSpPr>
        <dsp:cNvPr id="0" name=""/>
        <dsp:cNvSpPr/>
      </dsp:nvSpPr>
      <dsp:spPr>
        <a:xfrm>
          <a:off x="2182671" y="3433846"/>
          <a:ext cx="328784" cy="353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4392" y="0"/>
              </a:lnTo>
              <a:lnTo>
                <a:pt x="164392" y="353443"/>
              </a:lnTo>
              <a:lnTo>
                <a:pt x="328784" y="35344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BCAC11-A9B7-4C68-BF1C-5E880832A6AD}">
      <dsp:nvSpPr>
        <dsp:cNvPr id="0" name=""/>
        <dsp:cNvSpPr/>
      </dsp:nvSpPr>
      <dsp:spPr>
        <a:xfrm>
          <a:off x="4155377" y="1666630"/>
          <a:ext cx="328784" cy="706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4392" y="0"/>
              </a:lnTo>
              <a:lnTo>
                <a:pt x="164392" y="706886"/>
              </a:lnTo>
              <a:lnTo>
                <a:pt x="328784" y="70688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7BE72-BD17-4F8F-8D49-85411EB2F937}">
      <dsp:nvSpPr>
        <dsp:cNvPr id="0" name=""/>
        <dsp:cNvSpPr/>
      </dsp:nvSpPr>
      <dsp:spPr>
        <a:xfrm>
          <a:off x="4155377" y="1620910"/>
          <a:ext cx="328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878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4A0F3-8F4D-4877-B556-25907E4FE08E}">
      <dsp:nvSpPr>
        <dsp:cNvPr id="0" name=""/>
        <dsp:cNvSpPr/>
      </dsp:nvSpPr>
      <dsp:spPr>
        <a:xfrm>
          <a:off x="4155377" y="959744"/>
          <a:ext cx="328784" cy="706886"/>
        </a:xfrm>
        <a:custGeom>
          <a:avLst/>
          <a:gdLst/>
          <a:ahLst/>
          <a:cxnLst/>
          <a:rect l="0" t="0" r="0" b="0"/>
          <a:pathLst>
            <a:path>
              <a:moveTo>
                <a:pt x="0" y="706886"/>
              </a:moveTo>
              <a:lnTo>
                <a:pt x="164392" y="706886"/>
              </a:lnTo>
              <a:lnTo>
                <a:pt x="164392" y="0"/>
              </a:lnTo>
              <a:lnTo>
                <a:pt x="328784" y="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29D2A-45FB-40F5-998E-546E0A30514C}">
      <dsp:nvSpPr>
        <dsp:cNvPr id="0" name=""/>
        <dsp:cNvSpPr/>
      </dsp:nvSpPr>
      <dsp:spPr>
        <a:xfrm>
          <a:off x="2182671" y="1666630"/>
          <a:ext cx="328784" cy="1767215"/>
        </a:xfrm>
        <a:custGeom>
          <a:avLst/>
          <a:gdLst/>
          <a:ahLst/>
          <a:cxnLst/>
          <a:rect l="0" t="0" r="0" b="0"/>
          <a:pathLst>
            <a:path>
              <a:moveTo>
                <a:pt x="0" y="1767215"/>
              </a:moveTo>
              <a:lnTo>
                <a:pt x="164392" y="1767215"/>
              </a:lnTo>
              <a:lnTo>
                <a:pt x="164392" y="0"/>
              </a:lnTo>
              <a:lnTo>
                <a:pt x="328784" y="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C58BD-A9D3-4211-BBA6-3A7F28404A0F}">
      <dsp:nvSpPr>
        <dsp:cNvPr id="0" name=""/>
        <dsp:cNvSpPr/>
      </dsp:nvSpPr>
      <dsp:spPr>
        <a:xfrm>
          <a:off x="2182671" y="606301"/>
          <a:ext cx="328784" cy="353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4392" y="0"/>
              </a:lnTo>
              <a:lnTo>
                <a:pt x="164392" y="353443"/>
              </a:lnTo>
              <a:lnTo>
                <a:pt x="328784" y="35344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5B169-2E49-4D38-B5A7-E9F144B10C85}">
      <dsp:nvSpPr>
        <dsp:cNvPr id="0" name=""/>
        <dsp:cNvSpPr/>
      </dsp:nvSpPr>
      <dsp:spPr>
        <a:xfrm>
          <a:off x="2182671" y="252858"/>
          <a:ext cx="328784" cy="353443"/>
        </a:xfrm>
        <a:custGeom>
          <a:avLst/>
          <a:gdLst/>
          <a:ahLst/>
          <a:cxnLst/>
          <a:rect l="0" t="0" r="0" b="0"/>
          <a:pathLst>
            <a:path>
              <a:moveTo>
                <a:pt x="0" y="353443"/>
              </a:moveTo>
              <a:lnTo>
                <a:pt x="164392" y="353443"/>
              </a:lnTo>
              <a:lnTo>
                <a:pt x="164392" y="0"/>
              </a:lnTo>
              <a:lnTo>
                <a:pt x="328784" y="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421EC-73F0-4ED3-82C0-640361F7C7F2}">
      <dsp:nvSpPr>
        <dsp:cNvPr id="0" name=""/>
        <dsp:cNvSpPr/>
      </dsp:nvSpPr>
      <dsp:spPr>
        <a:xfrm>
          <a:off x="538750" y="355603"/>
          <a:ext cx="1643921" cy="50139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GenericServlet is abstract class that implements servlet interface </a:t>
          </a:r>
        </a:p>
      </dsp:txBody>
      <dsp:txXfrm>
        <a:off x="538750" y="355603"/>
        <a:ext cx="1643921" cy="501395"/>
      </dsp:txXfrm>
    </dsp:sp>
    <dsp:sp modelId="{1EB96A77-60C1-4BDB-8653-AD856CE2394E}">
      <dsp:nvSpPr>
        <dsp:cNvPr id="0" name=""/>
        <dsp:cNvSpPr/>
      </dsp:nvSpPr>
      <dsp:spPr>
        <a:xfrm>
          <a:off x="2511455" y="2160"/>
          <a:ext cx="1643921" cy="5013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Requires implementing the service() method</a:t>
          </a:r>
        </a:p>
      </dsp:txBody>
      <dsp:txXfrm>
        <a:off x="2511455" y="2160"/>
        <a:ext cx="1643921" cy="501395"/>
      </dsp:txXfrm>
    </dsp:sp>
    <dsp:sp modelId="{41CD3488-3729-434C-A793-9F13BEECBFC4}">
      <dsp:nvSpPr>
        <dsp:cNvPr id="0" name=""/>
        <dsp:cNvSpPr/>
      </dsp:nvSpPr>
      <dsp:spPr>
        <a:xfrm>
          <a:off x="2511455" y="709046"/>
          <a:ext cx="1643921" cy="5013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Servlets normally extend from this class</a:t>
          </a:r>
        </a:p>
      </dsp:txBody>
      <dsp:txXfrm>
        <a:off x="2511455" y="709046"/>
        <a:ext cx="1643921" cy="501395"/>
      </dsp:txXfrm>
    </dsp:sp>
    <dsp:sp modelId="{24BBFE1A-B1F1-4429-8FA3-F3A936F463CB}">
      <dsp:nvSpPr>
        <dsp:cNvPr id="0" name=""/>
        <dsp:cNvSpPr/>
      </dsp:nvSpPr>
      <dsp:spPr>
        <a:xfrm>
          <a:off x="538750" y="3183148"/>
          <a:ext cx="1643921" cy="50139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Methods </a:t>
          </a:r>
        </a:p>
      </dsp:txBody>
      <dsp:txXfrm>
        <a:off x="538750" y="3183148"/>
        <a:ext cx="1643921" cy="501395"/>
      </dsp:txXfrm>
    </dsp:sp>
    <dsp:sp modelId="{D3C3034B-E696-4260-8FE7-FD7CF603595E}">
      <dsp:nvSpPr>
        <dsp:cNvPr id="0" name=""/>
        <dsp:cNvSpPr/>
      </dsp:nvSpPr>
      <dsp:spPr>
        <a:xfrm>
          <a:off x="2511455" y="1415932"/>
          <a:ext cx="1643921" cy="5013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LifeCycle Methods</a:t>
          </a:r>
        </a:p>
      </dsp:txBody>
      <dsp:txXfrm>
        <a:off x="2511455" y="1415932"/>
        <a:ext cx="1643921" cy="501395"/>
      </dsp:txXfrm>
    </dsp:sp>
    <dsp:sp modelId="{1FB14652-AB51-43CA-B27F-D83E3F058217}">
      <dsp:nvSpPr>
        <dsp:cNvPr id="0" name=""/>
        <dsp:cNvSpPr/>
      </dsp:nvSpPr>
      <dsp:spPr>
        <a:xfrm>
          <a:off x="4484161" y="709046"/>
          <a:ext cx="1643921" cy="5013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init()</a:t>
          </a:r>
        </a:p>
      </dsp:txBody>
      <dsp:txXfrm>
        <a:off x="4484161" y="709046"/>
        <a:ext cx="1643921" cy="501395"/>
      </dsp:txXfrm>
    </dsp:sp>
    <dsp:sp modelId="{A878C539-85D5-4669-9BE6-49DC5EC1D1A7}">
      <dsp:nvSpPr>
        <dsp:cNvPr id="0" name=""/>
        <dsp:cNvSpPr/>
      </dsp:nvSpPr>
      <dsp:spPr>
        <a:xfrm>
          <a:off x="4484161" y="1415932"/>
          <a:ext cx="1643921" cy="5013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service()</a:t>
          </a:r>
        </a:p>
      </dsp:txBody>
      <dsp:txXfrm>
        <a:off x="4484161" y="1415932"/>
        <a:ext cx="1643921" cy="501395"/>
      </dsp:txXfrm>
    </dsp:sp>
    <dsp:sp modelId="{7711F990-C75A-4E41-81FD-4BFA80F6C026}">
      <dsp:nvSpPr>
        <dsp:cNvPr id="0" name=""/>
        <dsp:cNvSpPr/>
      </dsp:nvSpPr>
      <dsp:spPr>
        <a:xfrm>
          <a:off x="4484161" y="2122818"/>
          <a:ext cx="1643921" cy="5013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destroy()</a:t>
          </a:r>
        </a:p>
      </dsp:txBody>
      <dsp:txXfrm>
        <a:off x="4484161" y="2122818"/>
        <a:ext cx="1643921" cy="501395"/>
      </dsp:txXfrm>
    </dsp:sp>
    <dsp:sp modelId="{9C0770C6-90C0-4E66-B854-59778C6073A3}">
      <dsp:nvSpPr>
        <dsp:cNvPr id="0" name=""/>
        <dsp:cNvSpPr/>
      </dsp:nvSpPr>
      <dsp:spPr>
        <a:xfrm>
          <a:off x="2511455" y="3536591"/>
          <a:ext cx="1643921" cy="5013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Environment Methods</a:t>
          </a:r>
        </a:p>
      </dsp:txBody>
      <dsp:txXfrm>
        <a:off x="2511455" y="3536591"/>
        <a:ext cx="1643921" cy="501395"/>
      </dsp:txXfrm>
    </dsp:sp>
    <dsp:sp modelId="{9D611C2B-338C-486A-AEDE-1F98117D44E5}">
      <dsp:nvSpPr>
        <dsp:cNvPr id="0" name=""/>
        <dsp:cNvSpPr/>
      </dsp:nvSpPr>
      <dsp:spPr>
        <a:xfrm>
          <a:off x="4484161" y="2829705"/>
          <a:ext cx="1643921" cy="5013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getServletContext() </a:t>
          </a:r>
        </a:p>
      </dsp:txBody>
      <dsp:txXfrm>
        <a:off x="4484161" y="2829705"/>
        <a:ext cx="1643921" cy="501395"/>
      </dsp:txXfrm>
    </dsp:sp>
    <dsp:sp modelId="{E8FB78AA-4E95-4B6F-9F71-9C1F4A8E8452}">
      <dsp:nvSpPr>
        <dsp:cNvPr id="0" name=""/>
        <dsp:cNvSpPr/>
      </dsp:nvSpPr>
      <dsp:spPr>
        <a:xfrm>
          <a:off x="4484161" y="3536591"/>
          <a:ext cx="1643921" cy="5013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getInitParameter(…)</a:t>
          </a:r>
        </a:p>
      </dsp:txBody>
      <dsp:txXfrm>
        <a:off x="4484161" y="3536591"/>
        <a:ext cx="1643921" cy="501395"/>
      </dsp:txXfrm>
    </dsp:sp>
    <dsp:sp modelId="{7EC2DDAF-38D1-442F-B327-F021B1DED1DF}">
      <dsp:nvSpPr>
        <dsp:cNvPr id="0" name=""/>
        <dsp:cNvSpPr/>
      </dsp:nvSpPr>
      <dsp:spPr>
        <a:xfrm>
          <a:off x="4484161" y="4243477"/>
          <a:ext cx="1643921" cy="5013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getInitParameterNames()</a:t>
          </a:r>
        </a:p>
      </dsp:txBody>
      <dsp:txXfrm>
        <a:off x="4484161" y="4243477"/>
        <a:ext cx="1643921" cy="501395"/>
      </dsp:txXfrm>
    </dsp:sp>
    <dsp:sp modelId="{94B797E6-05AD-4BDD-AD93-24F5F6ACC807}">
      <dsp:nvSpPr>
        <dsp:cNvPr id="0" name=""/>
        <dsp:cNvSpPr/>
      </dsp:nvSpPr>
      <dsp:spPr>
        <a:xfrm>
          <a:off x="2511455" y="4950363"/>
          <a:ext cx="1643921" cy="5013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Utility Methods</a:t>
          </a:r>
        </a:p>
      </dsp:txBody>
      <dsp:txXfrm>
        <a:off x="2511455" y="4950363"/>
        <a:ext cx="1643921" cy="501395"/>
      </dsp:txXfrm>
    </dsp:sp>
    <dsp:sp modelId="{DB55DC80-9E36-407A-B010-757EC9A68288}">
      <dsp:nvSpPr>
        <dsp:cNvPr id="0" name=""/>
        <dsp:cNvSpPr/>
      </dsp:nvSpPr>
      <dsp:spPr>
        <a:xfrm>
          <a:off x="4484161" y="4950363"/>
          <a:ext cx="1643921" cy="5013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log(…)</a:t>
          </a:r>
        </a:p>
      </dsp:txBody>
      <dsp:txXfrm>
        <a:off x="4484161" y="4950363"/>
        <a:ext cx="1643921" cy="5013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9E31E-C4DD-4D74-83C0-EC6026CA4C07}">
      <dsp:nvSpPr>
        <dsp:cNvPr id="0" name=""/>
        <dsp:cNvSpPr/>
      </dsp:nvSpPr>
      <dsp:spPr>
        <a:xfrm>
          <a:off x="3953" y="941604"/>
          <a:ext cx="2377306" cy="8428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Javax.servlet package provides interfaces and classes to service client requests in protocol independent manner.</a:t>
          </a:r>
        </a:p>
      </dsp:txBody>
      <dsp:txXfrm>
        <a:off x="3953" y="941604"/>
        <a:ext cx="2377306" cy="842824"/>
      </dsp:txXfrm>
    </dsp:sp>
    <dsp:sp modelId="{30AD773C-3F07-4EA6-B051-D4D43CAD2F50}">
      <dsp:nvSpPr>
        <dsp:cNvPr id="0" name=""/>
        <dsp:cNvSpPr/>
      </dsp:nvSpPr>
      <dsp:spPr>
        <a:xfrm>
          <a:off x="3953" y="1784428"/>
          <a:ext cx="2377306" cy="73154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Javax.servlet.http package supports http-specific functions.</a:t>
          </a:r>
        </a:p>
      </dsp:txBody>
      <dsp:txXfrm>
        <a:off x="3953" y="1784428"/>
        <a:ext cx="2377306" cy="731542"/>
      </dsp:txXfrm>
    </dsp:sp>
    <dsp:sp modelId="{00B29408-527A-4B00-A1B7-02F09FA2FCC8}">
      <dsp:nvSpPr>
        <dsp:cNvPr id="0" name=""/>
        <dsp:cNvSpPr/>
      </dsp:nvSpPr>
      <dsp:spPr>
        <a:xfrm>
          <a:off x="2714082" y="941604"/>
          <a:ext cx="2377306" cy="842824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Several of the classes are derived from the javax.servlet packaage</a:t>
          </a:r>
        </a:p>
      </dsp:txBody>
      <dsp:txXfrm>
        <a:off x="2714082" y="941604"/>
        <a:ext cx="2377306" cy="842824"/>
      </dsp:txXfrm>
    </dsp:sp>
    <dsp:sp modelId="{0B95CB2D-38DE-446B-BCDF-179AF6A201F5}">
      <dsp:nvSpPr>
        <dsp:cNvPr id="0" name=""/>
        <dsp:cNvSpPr/>
      </dsp:nvSpPr>
      <dsp:spPr>
        <a:xfrm>
          <a:off x="2714082" y="1784428"/>
          <a:ext cx="2377306" cy="731542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104D8-56F7-492D-ABD1-A0E106C153FC}">
      <dsp:nvSpPr>
        <dsp:cNvPr id="0" name=""/>
        <dsp:cNvSpPr/>
      </dsp:nvSpPr>
      <dsp:spPr>
        <a:xfrm>
          <a:off x="5424211" y="941604"/>
          <a:ext cx="2377306" cy="842824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Some methods from the javax.servlet package are also used</a:t>
          </a:r>
        </a:p>
      </dsp:txBody>
      <dsp:txXfrm>
        <a:off x="5424211" y="941604"/>
        <a:ext cx="2377306" cy="842824"/>
      </dsp:txXfrm>
    </dsp:sp>
    <dsp:sp modelId="{EB02BD01-54C3-4030-B3A0-A615E1173A30}">
      <dsp:nvSpPr>
        <dsp:cNvPr id="0" name=""/>
        <dsp:cNvSpPr/>
      </dsp:nvSpPr>
      <dsp:spPr>
        <a:xfrm>
          <a:off x="5424211" y="1784428"/>
          <a:ext cx="2377306" cy="731542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70E50-3C92-4988-9C11-2A3B3725BC67}">
      <dsp:nvSpPr>
        <dsp:cNvPr id="0" name=""/>
        <dsp:cNvSpPr/>
      </dsp:nvSpPr>
      <dsp:spPr>
        <a:xfrm>
          <a:off x="8134340" y="941604"/>
          <a:ext cx="2377306" cy="84282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Contains </a:t>
          </a:r>
        </a:p>
      </dsp:txBody>
      <dsp:txXfrm>
        <a:off x="8134340" y="941604"/>
        <a:ext cx="2377306" cy="842824"/>
      </dsp:txXfrm>
    </dsp:sp>
    <dsp:sp modelId="{0BAA2776-0DC3-4E4D-8FEC-9635D4D13482}">
      <dsp:nvSpPr>
        <dsp:cNvPr id="0" name=""/>
        <dsp:cNvSpPr/>
      </dsp:nvSpPr>
      <dsp:spPr>
        <a:xfrm>
          <a:off x="8134340" y="1784428"/>
          <a:ext cx="2377306" cy="73154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8 interfaces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7 classes</a:t>
          </a:r>
        </a:p>
      </dsp:txBody>
      <dsp:txXfrm>
        <a:off x="8134340" y="1784428"/>
        <a:ext cx="2377306" cy="7315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E2910-FC83-4F28-B518-A1E5139FB579}">
      <dsp:nvSpPr>
        <dsp:cNvPr id="0" name=""/>
        <dsp:cNvSpPr/>
      </dsp:nvSpPr>
      <dsp:spPr>
        <a:xfrm>
          <a:off x="0" y="4105454"/>
          <a:ext cx="1666708" cy="13475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92456" rIns="11853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developer needs to implement the methods corresponding to the request</a:t>
          </a:r>
        </a:p>
      </dsp:txBody>
      <dsp:txXfrm>
        <a:off x="0" y="4105454"/>
        <a:ext cx="1666708" cy="1347501"/>
      </dsp:txXfrm>
    </dsp:sp>
    <dsp:sp modelId="{8F2C5B73-323A-41A1-981F-9190E77C5DD7}">
      <dsp:nvSpPr>
        <dsp:cNvPr id="0" name=""/>
        <dsp:cNvSpPr/>
      </dsp:nvSpPr>
      <dsp:spPr>
        <a:xfrm>
          <a:off x="1666708" y="4105454"/>
          <a:ext cx="5000124" cy="13475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165100" rIns="101426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doGet(), doPost(), doHead(), doPut()</a:t>
          </a:r>
        </a:p>
      </dsp:txBody>
      <dsp:txXfrm>
        <a:off x="1666708" y="4105454"/>
        <a:ext cx="5000124" cy="1347501"/>
      </dsp:txXfrm>
    </dsp:sp>
    <dsp:sp modelId="{3B03F8A1-205C-4757-A1BE-B5600CC63002}">
      <dsp:nvSpPr>
        <dsp:cNvPr id="0" name=""/>
        <dsp:cNvSpPr/>
      </dsp:nvSpPr>
      <dsp:spPr>
        <a:xfrm rot="10800000">
          <a:off x="0" y="2053209"/>
          <a:ext cx="1666708" cy="20724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92456" rIns="11853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Service() method</a:t>
          </a:r>
        </a:p>
      </dsp:txBody>
      <dsp:txXfrm rot="-10800000">
        <a:off x="0" y="2053209"/>
        <a:ext cx="1666708" cy="1347097"/>
      </dsp:txXfrm>
    </dsp:sp>
    <dsp:sp modelId="{678C9D36-51E6-4AD2-884C-C696CB494727}">
      <dsp:nvSpPr>
        <dsp:cNvPr id="0" name=""/>
        <dsp:cNvSpPr/>
      </dsp:nvSpPr>
      <dsp:spPr>
        <a:xfrm>
          <a:off x="1666708" y="2053209"/>
          <a:ext cx="5000124" cy="134709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165100" rIns="101426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Signature: Protected void service(HttpServletRequest req, HttpServletResponse res)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Forwards the request to the appropriate method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Developer should not normally override this method</a:t>
          </a:r>
        </a:p>
      </dsp:txBody>
      <dsp:txXfrm>
        <a:off x="1666708" y="2053209"/>
        <a:ext cx="5000124" cy="1347097"/>
      </dsp:txXfrm>
    </dsp:sp>
    <dsp:sp modelId="{E2A71234-D096-48BA-8380-045EF952D7C6}">
      <dsp:nvSpPr>
        <dsp:cNvPr id="0" name=""/>
        <dsp:cNvSpPr/>
      </dsp:nvSpPr>
      <dsp:spPr>
        <a:xfrm rot="10800000">
          <a:off x="0" y="964"/>
          <a:ext cx="1666708" cy="20724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92456" rIns="11853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Extends the Generic Servlet</a:t>
          </a:r>
        </a:p>
      </dsp:txBody>
      <dsp:txXfrm rot="-10800000">
        <a:off x="0" y="964"/>
        <a:ext cx="1666708" cy="1347097"/>
      </dsp:txXfrm>
    </dsp:sp>
    <dsp:sp modelId="{686B1F1F-A6D3-4A7F-86AE-3EB4A02FE25E}">
      <dsp:nvSpPr>
        <dsp:cNvPr id="0" name=""/>
        <dsp:cNvSpPr/>
      </dsp:nvSpPr>
      <dsp:spPr>
        <a:xfrm>
          <a:off x="1666708" y="964"/>
          <a:ext cx="5000124" cy="134709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165100" rIns="101426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Inherits the init() and destroy methods()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Overrides the service() method</a:t>
          </a:r>
        </a:p>
      </dsp:txBody>
      <dsp:txXfrm>
        <a:off x="1666708" y="964"/>
        <a:ext cx="5000124" cy="13470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2B1B7-893E-4729-A029-D4C00E00545A}">
      <dsp:nvSpPr>
        <dsp:cNvPr id="0" name=""/>
        <dsp:cNvSpPr/>
      </dsp:nvSpPr>
      <dsp:spPr>
        <a:xfrm>
          <a:off x="5482" y="104287"/>
          <a:ext cx="3645544" cy="1026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Extends ServletRequest</a:t>
          </a:r>
        </a:p>
      </dsp:txBody>
      <dsp:txXfrm>
        <a:off x="518482" y="104287"/>
        <a:ext cx="2619544" cy="1026000"/>
      </dsp:txXfrm>
    </dsp:sp>
    <dsp:sp modelId="{8F8E9BB8-8179-4E72-BB2D-D81E978543A6}">
      <dsp:nvSpPr>
        <dsp:cNvPr id="0" name=""/>
        <dsp:cNvSpPr/>
      </dsp:nvSpPr>
      <dsp:spPr>
        <a:xfrm>
          <a:off x="3435027" y="104287"/>
          <a:ext cx="3645544" cy="1026000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Inherited methods from ServletRequest</a:t>
          </a:r>
        </a:p>
      </dsp:txBody>
      <dsp:txXfrm>
        <a:off x="3948027" y="104287"/>
        <a:ext cx="2619544" cy="1026000"/>
      </dsp:txXfrm>
    </dsp:sp>
    <dsp:sp modelId="{85F2B66C-0612-4AE1-9216-A5C33CAB49A2}">
      <dsp:nvSpPr>
        <dsp:cNvPr id="0" name=""/>
        <dsp:cNvSpPr/>
      </dsp:nvSpPr>
      <dsp:spPr>
        <a:xfrm>
          <a:off x="3435027" y="1258537"/>
          <a:ext cx="2916435" cy="209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getParameterNames()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getParameter(String name)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getParameterValues(String name)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getServerName()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getServerPort()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getRequestDispatcher</a:t>
          </a:r>
        </a:p>
      </dsp:txBody>
      <dsp:txXfrm>
        <a:off x="3435027" y="1258537"/>
        <a:ext cx="2916435" cy="2094750"/>
      </dsp:txXfrm>
    </dsp:sp>
    <dsp:sp modelId="{B52F71A5-B1D5-4172-8197-1EB0D454224F}">
      <dsp:nvSpPr>
        <dsp:cNvPr id="0" name=""/>
        <dsp:cNvSpPr/>
      </dsp:nvSpPr>
      <dsp:spPr>
        <a:xfrm>
          <a:off x="6864572" y="104287"/>
          <a:ext cx="3645544" cy="1026000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New methods defined</a:t>
          </a:r>
        </a:p>
      </dsp:txBody>
      <dsp:txXfrm>
        <a:off x="7377572" y="104287"/>
        <a:ext cx="2619544" cy="1026000"/>
      </dsp:txXfrm>
    </dsp:sp>
    <dsp:sp modelId="{21D0D6D0-9DE9-485B-98F4-DF1727621EF2}">
      <dsp:nvSpPr>
        <dsp:cNvPr id="0" name=""/>
        <dsp:cNvSpPr/>
      </dsp:nvSpPr>
      <dsp:spPr>
        <a:xfrm>
          <a:off x="6864572" y="1258537"/>
          <a:ext cx="2916435" cy="209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getCookies()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getHeader()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getPathInfo()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getContextPath()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getQueryString()</a:t>
          </a:r>
        </a:p>
      </dsp:txBody>
      <dsp:txXfrm>
        <a:off x="6864572" y="1258537"/>
        <a:ext cx="2916435" cy="20947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2D735-D388-4965-BD31-3873C64A73E8}">
      <dsp:nvSpPr>
        <dsp:cNvPr id="0" name=""/>
        <dsp:cNvSpPr/>
      </dsp:nvSpPr>
      <dsp:spPr>
        <a:xfrm>
          <a:off x="0" y="81818"/>
          <a:ext cx="6263640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Extends ServletResponse</a:t>
          </a:r>
        </a:p>
      </dsp:txBody>
      <dsp:txXfrm>
        <a:off x="30442" y="112260"/>
        <a:ext cx="6202756" cy="562726"/>
      </dsp:txXfrm>
    </dsp:sp>
    <dsp:sp modelId="{000195ED-DA95-44E9-9B9D-8A350742EDF3}">
      <dsp:nvSpPr>
        <dsp:cNvPr id="0" name=""/>
        <dsp:cNvSpPr/>
      </dsp:nvSpPr>
      <dsp:spPr>
        <a:xfrm>
          <a:off x="0" y="780308"/>
          <a:ext cx="6263640" cy="62361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Inherited methods from ServletResponse</a:t>
          </a:r>
        </a:p>
      </dsp:txBody>
      <dsp:txXfrm>
        <a:off x="30442" y="810750"/>
        <a:ext cx="6202756" cy="562726"/>
      </dsp:txXfrm>
    </dsp:sp>
    <dsp:sp modelId="{E07A7962-A70F-48DD-A937-7502A83E002E}">
      <dsp:nvSpPr>
        <dsp:cNvPr id="0" name=""/>
        <dsp:cNvSpPr/>
      </dsp:nvSpPr>
      <dsp:spPr>
        <a:xfrm>
          <a:off x="0" y="1403918"/>
          <a:ext cx="6263640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getoutputStream()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getWriter(String name)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flushBuffer()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setContentType()</a:t>
          </a:r>
        </a:p>
      </dsp:txBody>
      <dsp:txXfrm>
        <a:off x="0" y="1403918"/>
        <a:ext cx="6263640" cy="1372410"/>
      </dsp:txXfrm>
    </dsp:sp>
    <dsp:sp modelId="{9B9C2543-F5F0-4FDF-AC36-912F9969F076}">
      <dsp:nvSpPr>
        <dsp:cNvPr id="0" name=""/>
        <dsp:cNvSpPr/>
      </dsp:nvSpPr>
      <dsp:spPr>
        <a:xfrm>
          <a:off x="0" y="2776329"/>
          <a:ext cx="6263640" cy="62361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New methods</a:t>
          </a:r>
        </a:p>
      </dsp:txBody>
      <dsp:txXfrm>
        <a:off x="30442" y="2806771"/>
        <a:ext cx="6202756" cy="562726"/>
      </dsp:txXfrm>
    </dsp:sp>
    <dsp:sp modelId="{A3DB6090-0C9F-4CC5-A749-F0999A71A7B5}">
      <dsp:nvSpPr>
        <dsp:cNvPr id="0" name=""/>
        <dsp:cNvSpPr/>
      </dsp:nvSpPr>
      <dsp:spPr>
        <a:xfrm>
          <a:off x="0" y="3399939"/>
          <a:ext cx="626364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encodeURL(String url)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encodeRedirectURL(String url)</a:t>
          </a:r>
        </a:p>
      </dsp:txBody>
      <dsp:txXfrm>
        <a:off x="0" y="3399939"/>
        <a:ext cx="6263640" cy="699660"/>
      </dsp:txXfrm>
    </dsp:sp>
    <dsp:sp modelId="{C2FD2EE4-AC24-4585-97BE-764FC2F5E239}">
      <dsp:nvSpPr>
        <dsp:cNvPr id="0" name=""/>
        <dsp:cNvSpPr/>
      </dsp:nvSpPr>
      <dsp:spPr>
        <a:xfrm>
          <a:off x="0" y="4099599"/>
          <a:ext cx="6263640" cy="6236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setDateHeader()</a:t>
          </a:r>
        </a:p>
      </dsp:txBody>
      <dsp:txXfrm>
        <a:off x="30442" y="4130041"/>
        <a:ext cx="6202756" cy="562726"/>
      </dsp:txXfrm>
    </dsp:sp>
    <dsp:sp modelId="{4E828ADF-A819-4735-A0CD-04A11C55C654}">
      <dsp:nvSpPr>
        <dsp:cNvPr id="0" name=""/>
        <dsp:cNvSpPr/>
      </dsp:nvSpPr>
      <dsp:spPr>
        <a:xfrm>
          <a:off x="0" y="4723208"/>
          <a:ext cx="626364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setStatus()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………</a:t>
          </a:r>
        </a:p>
      </dsp:txBody>
      <dsp:txXfrm>
        <a:off x="0" y="4723208"/>
        <a:ext cx="6263640" cy="699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FA30-66A4-46A4-B901-1FAF240C6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6714E-068B-4D3A-BE28-DB44991DB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4DD98-27A2-4F3F-A0FB-BA424904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7B2E-1D0A-4AD0-8919-13189D329908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40784-6D70-456E-8783-5E004462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D54C8-5701-4238-A5AE-5502070B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D059-FE02-4BCD-B402-43F23DA06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48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3A5E-54DA-400E-8562-96A7BFF6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76EFE-6325-4808-A392-D32EACD64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7E4B5-B70F-4642-A5FF-B34049D0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7B2E-1D0A-4AD0-8919-13189D329908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5F1B-F49A-4E29-B872-0BC1F9AA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58713-B9AE-4881-A78B-E6C164C9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D059-FE02-4BCD-B402-43F23DA06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51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E9B00-3A31-4C60-9D0D-F6422FF0C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66572-E8F1-4BEA-9319-44C052048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B464C-752C-4F05-88ED-C0976CFA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7B2E-1D0A-4AD0-8919-13189D329908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13E80-05E0-41D0-A290-C7F343A9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61DB4-CE6C-4132-AEA1-87C927F4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D059-FE02-4BCD-B402-43F23DA06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89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B2FE-8125-47FB-8237-90231189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78B48-9E59-4DF2-A969-32E4FC80C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2D474-C375-4A1F-B344-08223A12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7B2E-1D0A-4AD0-8919-13189D329908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BA2AD-524D-4127-AF80-0A2BAA8E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4D54-2880-4E66-8DFB-9F160A27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D059-FE02-4BCD-B402-43F23DA06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33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8373-12CF-46E6-BBBF-A8982CDFD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0D10C-1EAE-4BEF-AD96-A89787C58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E39DD-D061-42A5-ACAC-A360B32A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7B2E-1D0A-4AD0-8919-13189D329908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60D4D-5784-42DE-AD78-EEB854C1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A41E8-0C74-4718-A0C1-B398AEBD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D059-FE02-4BCD-B402-43F23DA06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43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C60D-E6AB-4701-B929-352D5B0B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1913-E488-4CC5-B851-65B428102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9DFC8-5E25-4BC0-8DED-6867155FB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21081-025B-4A89-A0DD-8EC962A0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7B2E-1D0A-4AD0-8919-13189D329908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06C36-94D0-4F49-A4F0-18D887CD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D238F-6993-4F19-BB70-FB7F69EB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D059-FE02-4BCD-B402-43F23DA06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45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ECE1-FF3D-458C-A040-D4B69C06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F1236-224F-42DB-B4F0-591FB0CB1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17ED6-DC20-4BD0-A31F-61BD38DA4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46E40-5C17-4350-B5B4-CBAECFE96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C372B-0B9F-44C8-98CC-AB55D8881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894EC-F4D7-4E68-B284-AC4D826D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7B2E-1D0A-4AD0-8919-13189D329908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E5AC9-D39F-4701-9371-1808CFA0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642AA-2952-4B02-92DF-5E4FC8A9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D059-FE02-4BCD-B402-43F23DA06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80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25DE-8A85-4DEF-8BDA-8797F143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A38F9-B2D3-47DA-A3A1-3EAF2EB1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7B2E-1D0A-4AD0-8919-13189D329908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2FEA5-54EC-4F51-9D11-189EA6BF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7A31D-0FA3-48AD-BDD3-6B5FC996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D059-FE02-4BCD-B402-43F23DA06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32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6A1F1-2043-4C22-BD16-69EF3D5D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7B2E-1D0A-4AD0-8919-13189D329908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92C48-6A74-464C-B4C0-E78DE5D6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8EEC7-09F2-452B-8E5D-69987C62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D059-FE02-4BCD-B402-43F23DA06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6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3282-2A08-4ADA-96E2-776B620E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E3D7F-A66A-4FC5-AAB1-4ACA4D713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9A2D4-8C04-4855-BE22-B139B00AC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DAC8F-9B28-4314-8992-8E272F64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7B2E-1D0A-4AD0-8919-13189D329908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0EC1D-FEB9-4C6F-A94B-443BAF0C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ABE71-D2E5-457A-B90D-89F74BC3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D059-FE02-4BCD-B402-43F23DA06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40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E82E-B8A3-4DAF-93E2-5E3121B9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78A4D-EF3E-453A-A1D5-1747D46DC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19141-8281-4F84-A12E-CC0829D26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58AEA-F97B-4D77-AD2A-BA5E254C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7B2E-1D0A-4AD0-8919-13189D329908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61AFC-F3D2-46B9-934F-F6B82778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3D99B-ED92-4E24-A8EC-0C427D33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D059-FE02-4BCD-B402-43F23DA06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60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CB48A-590F-41E9-AD21-3718EE10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CDEB4-15F4-40C6-9DAF-83C71CC3C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971C9-EB2C-4F6C-AEE7-1FB0EFCBC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7B2E-1D0A-4AD0-8919-13189D329908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1C3AD-B0BC-4CAC-AFEF-0BAF7275F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63334-5085-475D-928D-BF67E438B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CD059-FE02-4BCD-B402-43F23DA06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91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58B25-3446-48D7-965E-B1A5C1F80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274" y="1399259"/>
            <a:ext cx="9231410" cy="1751854"/>
          </a:xfrm>
        </p:spPr>
        <p:txBody>
          <a:bodyPr anchor="b">
            <a:normAutofit/>
          </a:bodyPr>
          <a:lstStyle/>
          <a:p>
            <a:r>
              <a:rPr lang="en-US" altLang="en-US" sz="9600" b="1" dirty="0"/>
              <a:t>Servlets</a:t>
            </a:r>
            <a:endParaRPr lang="en-IN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34117-B256-4377-9129-8DD41BAFB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IN" dirty="0"/>
              <a:t>By Vijay Kumbhar</a:t>
            </a:r>
          </a:p>
        </p:txBody>
      </p:sp>
    </p:spTree>
    <p:extLst>
      <p:ext uri="{BB962C8B-B14F-4D97-AF65-F5344CB8AC3E}">
        <p14:creationId xmlns:p14="http://schemas.microsoft.com/office/powerpoint/2010/main" val="1234763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11926938-DA49-497D-A71C-95D4FDFB8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78" y="1683756"/>
            <a:ext cx="3115265" cy="23963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alt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Servlets</a:t>
            </a:r>
            <a:br>
              <a:rPr lang="en-US" alt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Generic Servlet Class</a:t>
            </a:r>
          </a:p>
        </p:txBody>
      </p:sp>
      <p:graphicFrame>
        <p:nvGraphicFramePr>
          <p:cNvPr id="5" name="Rectangle 2">
            <a:extLst>
              <a:ext uri="{FF2B5EF4-FFF2-40B4-BE49-F238E27FC236}">
                <a16:creationId xmlns:a16="http://schemas.microsoft.com/office/drawing/2014/main" id="{FE72141A-FDF4-5DBA-25BF-2D6221EF58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406665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6347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3E99061-6FDF-4B14-BA4D-B8FA885C0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72747"/>
            <a:ext cx="10515600" cy="7155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en-US" sz="22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Servlets</a:t>
            </a:r>
            <a:br>
              <a:rPr lang="en-US" altLang="en-US" sz="22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en-US" sz="22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javax.servlet.http</a:t>
            </a:r>
          </a:p>
        </p:txBody>
      </p:sp>
      <p:graphicFrame>
        <p:nvGraphicFramePr>
          <p:cNvPr id="22" name="Rectangle 2">
            <a:extLst>
              <a:ext uri="{FF2B5EF4-FFF2-40B4-BE49-F238E27FC236}">
                <a16:creationId xmlns:a16="http://schemas.microsoft.com/office/drawing/2014/main" id="{CE32DEC2-8C4F-B920-F5AB-9A588C3228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7301480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952873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FE41579-3E02-45E7-93ED-200120907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dirty="0">
                <a:effectLst/>
              </a:rPr>
              <a:t>Servlets</a:t>
            </a:r>
            <a:br>
              <a:rPr lang="en-US" altLang="en-US" dirty="0">
                <a:effectLst/>
              </a:rPr>
            </a:br>
            <a:r>
              <a:rPr lang="en-US" altLang="en-US" sz="240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Classes and Interfaces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9F594FA-ECAE-4D75-A181-32580EF956DC}"/>
              </a:ext>
            </a:extLst>
          </p:cNvPr>
          <p:cNvSpPr txBox="1">
            <a:spLocks noChangeArrowheads="1"/>
          </p:cNvSpPr>
          <p:nvPr/>
        </p:nvSpPr>
        <p:spPr>
          <a:xfrm>
            <a:off x="307731" y="1219200"/>
            <a:ext cx="4419600" cy="382465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00138" lvl="1" indent="-533400"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ea typeface="Arial Unicode MS" pitchFamily="34" charset="-128"/>
              </a:rPr>
              <a:t>Interfaces</a:t>
            </a:r>
          </a:p>
          <a:p>
            <a:pPr marL="1100138" lvl="1" indent="-533400"/>
            <a:r>
              <a:rPr lang="en-US" altLang="en-US" sz="2000">
                <a:solidFill>
                  <a:srgbClr val="000000"/>
                </a:solidFill>
                <a:ea typeface="Arial Unicode MS" pitchFamily="34" charset="-128"/>
              </a:rPr>
              <a:t>HttpSession</a:t>
            </a:r>
          </a:p>
          <a:p>
            <a:pPr marL="1100138" lvl="1" indent="-533400"/>
            <a:r>
              <a:rPr lang="en-US" altLang="en-US" sz="2000">
                <a:solidFill>
                  <a:srgbClr val="000000"/>
                </a:solidFill>
                <a:ea typeface="Arial Unicode MS" pitchFamily="34" charset="-128"/>
              </a:rPr>
              <a:t>HttpServletRequest</a:t>
            </a:r>
          </a:p>
          <a:p>
            <a:pPr marL="1100138" lvl="1" indent="-533400"/>
            <a:r>
              <a:rPr lang="en-US" altLang="en-US" sz="2000">
                <a:solidFill>
                  <a:srgbClr val="000000"/>
                </a:solidFill>
                <a:ea typeface="Arial Unicode MS" pitchFamily="34" charset="-128"/>
              </a:rPr>
              <a:t>HttpServletResponse</a:t>
            </a:r>
          </a:p>
          <a:p>
            <a:pPr marL="1100138" lvl="1" indent="-533400"/>
            <a:r>
              <a:rPr lang="en-US" altLang="en-US" sz="2000">
                <a:solidFill>
                  <a:srgbClr val="000000"/>
                </a:solidFill>
                <a:ea typeface="Arial Unicode MS" pitchFamily="34" charset="-128"/>
              </a:rPr>
              <a:t>HttpSessionAttributeListener</a:t>
            </a:r>
          </a:p>
          <a:p>
            <a:pPr marL="1100138" lvl="1" indent="-533400"/>
            <a:r>
              <a:rPr lang="en-US" altLang="en-US" sz="2000">
                <a:solidFill>
                  <a:srgbClr val="000000"/>
                </a:solidFill>
                <a:ea typeface="Arial Unicode MS" pitchFamily="34" charset="-128"/>
              </a:rPr>
              <a:t>HttpSessionActivationListener</a:t>
            </a:r>
          </a:p>
          <a:p>
            <a:pPr marL="1100138" lvl="1" indent="-533400"/>
            <a:r>
              <a:rPr lang="en-US" altLang="en-US" sz="2000">
                <a:solidFill>
                  <a:srgbClr val="000000"/>
                </a:solidFill>
                <a:ea typeface="Arial Unicode MS" pitchFamily="34" charset="-128"/>
              </a:rPr>
              <a:t>HttpSessionBindingListener</a:t>
            </a:r>
          </a:p>
          <a:p>
            <a:pPr marL="1100138" lvl="1" indent="-533400"/>
            <a:r>
              <a:rPr lang="en-US" altLang="en-US" sz="2000">
                <a:solidFill>
                  <a:srgbClr val="000000"/>
                </a:solidFill>
                <a:ea typeface="Arial Unicode MS" pitchFamily="34" charset="-128"/>
              </a:rPr>
              <a:t>HttpSessionContext</a:t>
            </a:r>
          </a:p>
          <a:p>
            <a:pPr marL="1100138" lvl="1" indent="-533400"/>
            <a:r>
              <a:rPr lang="en-US" altLang="en-US" sz="2000">
                <a:solidFill>
                  <a:srgbClr val="000000"/>
                </a:solidFill>
                <a:ea typeface="Arial Unicode MS" pitchFamily="34" charset="-128"/>
              </a:rPr>
              <a:t>HttpSessionListener</a:t>
            </a:r>
          </a:p>
          <a:p>
            <a:pPr marL="609600" indent="-609600"/>
            <a:endParaRPr lang="en-US" altLang="en-US" sz="2400" dirty="0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16F4B-3685-496D-9A7A-A844B7CD6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024" y="1219200"/>
            <a:ext cx="4267200" cy="3824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1100138" indent="-533400"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366838" indent="-457200"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33538" indent="-381000"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1919288" indent="-381000"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376488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833688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290888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748088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effectLst/>
                <a:ea typeface="Arial Unicode MS" pitchFamily="34" charset="-128"/>
              </a:rPr>
              <a:t>Classes</a:t>
            </a:r>
            <a:r>
              <a:rPr lang="en-US" altLang="en-US" sz="1800" b="0" dirty="0">
                <a:solidFill>
                  <a:srgbClr val="000000"/>
                </a:solidFill>
                <a:effectLst/>
                <a:ea typeface="Arial Unicode MS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b="0" dirty="0">
                <a:solidFill>
                  <a:srgbClr val="000000"/>
                </a:solidFill>
                <a:effectLst/>
                <a:ea typeface="Arial Unicode MS" pitchFamily="34" charset="-128"/>
              </a:rPr>
              <a:t>Cookie</a:t>
            </a:r>
          </a:p>
          <a:p>
            <a:pPr lvl="1">
              <a:lnSpc>
                <a:spcPct val="90000"/>
              </a:lnSpc>
            </a:pPr>
            <a:r>
              <a:rPr lang="en-US" altLang="en-US" sz="2000" b="0" dirty="0" err="1">
                <a:solidFill>
                  <a:srgbClr val="000000"/>
                </a:solidFill>
                <a:effectLst/>
                <a:ea typeface="Arial Unicode MS" pitchFamily="34" charset="-128"/>
              </a:rPr>
              <a:t>HttpServlet</a:t>
            </a:r>
            <a:endParaRPr lang="en-US" altLang="en-US" sz="2000" b="0" dirty="0">
              <a:solidFill>
                <a:srgbClr val="000000"/>
              </a:solidFill>
              <a:effectLst/>
              <a:ea typeface="Arial Unicode MS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b="0" dirty="0" err="1">
                <a:solidFill>
                  <a:srgbClr val="000000"/>
                </a:solidFill>
                <a:effectLst/>
                <a:ea typeface="Arial Unicode MS" pitchFamily="34" charset="-128"/>
              </a:rPr>
              <a:t>HttpServletRequestWrapper</a:t>
            </a:r>
            <a:endParaRPr lang="en-US" altLang="en-US" sz="2000" b="0" dirty="0">
              <a:solidFill>
                <a:srgbClr val="000000"/>
              </a:solidFill>
              <a:effectLst/>
              <a:ea typeface="Arial Unicode MS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b="0" dirty="0" err="1">
                <a:solidFill>
                  <a:srgbClr val="000000"/>
                </a:solidFill>
                <a:effectLst/>
                <a:ea typeface="Arial Unicode MS" pitchFamily="34" charset="-128"/>
              </a:rPr>
              <a:t>HttpServletResponseWrapper</a:t>
            </a:r>
            <a:endParaRPr lang="en-US" altLang="en-US" sz="2000" b="0" dirty="0">
              <a:solidFill>
                <a:srgbClr val="000000"/>
              </a:solidFill>
              <a:effectLst/>
              <a:ea typeface="Arial Unicode MS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b="0" dirty="0" err="1">
                <a:solidFill>
                  <a:srgbClr val="000000"/>
                </a:solidFill>
                <a:effectLst/>
                <a:ea typeface="Arial Unicode MS" pitchFamily="34" charset="-128"/>
              </a:rPr>
              <a:t>HttpSessionBindingEvent</a:t>
            </a:r>
            <a:endParaRPr lang="en-US" altLang="en-US" sz="2000" b="0" dirty="0">
              <a:solidFill>
                <a:srgbClr val="000000"/>
              </a:solidFill>
              <a:effectLst/>
              <a:ea typeface="Arial Unicode MS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b="0" dirty="0" err="1">
                <a:solidFill>
                  <a:srgbClr val="000000"/>
                </a:solidFill>
                <a:effectLst/>
                <a:ea typeface="Arial Unicode MS" pitchFamily="34" charset="-128"/>
              </a:rPr>
              <a:t>HttpSessionEvent</a:t>
            </a:r>
            <a:endParaRPr lang="en-US" altLang="en-US" sz="2000" b="0" dirty="0">
              <a:solidFill>
                <a:srgbClr val="000000"/>
              </a:solidFill>
              <a:effectLst/>
              <a:ea typeface="Arial Unicode MS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b="0" dirty="0" err="1">
                <a:solidFill>
                  <a:srgbClr val="000000"/>
                </a:solidFill>
                <a:effectLst/>
                <a:ea typeface="Arial Unicode MS" pitchFamily="34" charset="-128"/>
              </a:rPr>
              <a:t>HttpUtils</a:t>
            </a:r>
            <a:endParaRPr lang="en-US" altLang="en-US" sz="2000" b="0" dirty="0">
              <a:solidFill>
                <a:srgbClr val="000000"/>
              </a:solidFill>
              <a:effectLst/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622462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5">
            <a:extLst>
              <a:ext uri="{FF2B5EF4-FFF2-40B4-BE49-F238E27FC236}">
                <a16:creationId xmlns:a16="http://schemas.microsoft.com/office/drawing/2014/main" id="{2E7F3ED5-400C-41D3-85D1-C4E8555D9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187" y="114300"/>
            <a:ext cx="252263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dirty="0">
                <a:effectLst/>
              </a:rPr>
              <a:t>Servlets</a:t>
            </a:r>
            <a:br>
              <a:rPr lang="en-US" altLang="en-US" dirty="0">
                <a:effectLst/>
              </a:rPr>
            </a:br>
            <a:r>
              <a:rPr lang="en-US" altLang="en-US" sz="240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490083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5">
            <a:extLst>
              <a:ext uri="{FF2B5EF4-FFF2-40B4-BE49-F238E27FC236}">
                <a16:creationId xmlns:a16="http://schemas.microsoft.com/office/drawing/2014/main" id="{2FD8E6D2-B95B-4B7D-85CD-B96B15830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187" y="138705"/>
            <a:ext cx="252263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dirty="0">
                <a:effectLst/>
              </a:rPr>
              <a:t>Servlets</a:t>
            </a:r>
            <a:br>
              <a:rPr lang="en-US" altLang="en-US" dirty="0">
                <a:effectLst/>
              </a:rPr>
            </a:br>
            <a:r>
              <a:rPr lang="en-US" altLang="en-US" sz="240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Class Diagram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40208839-DB98-445C-9546-2A6932ECB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423" y="1181100"/>
            <a:ext cx="1295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GenericServlet                     Serializable                </a:t>
            </a:r>
            <a:r>
              <a:rPr lang="en-US" altLang="en-US" sz="120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HttpServlet 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C4EC044-CEEC-48B2-8BC6-3D79F5E97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923" y="2035175"/>
            <a:ext cx="1676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ServletRequest interface </a:t>
            </a:r>
            <a:r>
              <a:rPr lang="en-US" altLang="en-US" sz="120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HttpServletRequest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A7E3C9F-ABE4-4788-B916-3562156B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123" y="2884488"/>
            <a:ext cx="2286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ServletRequestWrapper </a:t>
            </a:r>
            <a:r>
              <a:rPr lang="en-US" altLang="en-US" sz="120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HttpServletRequestWrapper 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31E17FD-D32B-4A59-AEBC-B14621899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4423" y="4519613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ServletRequestWrapper </a:t>
            </a:r>
            <a:r>
              <a:rPr lang="en-US" altLang="en-US" sz="120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HttpServletRequestWrapper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27318E0-421C-4328-A97B-B03B59DA7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23" y="3659188"/>
            <a:ext cx="1752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ServletResponse interface </a:t>
            </a:r>
            <a:r>
              <a:rPr lang="en-US" altLang="en-US" sz="120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HttpServletResponse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49B842F0-519E-4971-86FC-8826C5689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23" y="4510088"/>
            <a:ext cx="1524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Object </a:t>
            </a:r>
            <a:r>
              <a:rPr lang="en-US" altLang="en-US" sz="120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NoBodyResponse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BF6CEC98-0C99-4760-A269-11B4796EB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023" y="5219700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Object </a:t>
            </a:r>
            <a:r>
              <a:rPr lang="en-US" altLang="en-US" sz="120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HttpUtils 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4881F65C-58B5-4263-A9BC-4DF90B4BC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123" y="5222875"/>
            <a:ext cx="1676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ServletOutputStream </a:t>
            </a:r>
            <a:r>
              <a:rPr lang="en-US" altLang="en-US" sz="120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NoBodyOutStream 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9D86BA43-C2A4-42D4-BBFB-4C056AC85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823" y="2957513"/>
            <a:ext cx="228600" cy="65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037CCB6B-9A93-4826-8814-97A534D584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9123" y="2495550"/>
            <a:ext cx="0" cy="3889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Line 26">
            <a:extLst>
              <a:ext uri="{FF2B5EF4-FFF2-40B4-BE49-F238E27FC236}">
                <a16:creationId xmlns:a16="http://schemas.microsoft.com/office/drawing/2014/main" id="{BC26659C-2BBA-4F4A-B0BA-CD7C608375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1423" y="4121150"/>
            <a:ext cx="0" cy="3889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Line 27">
            <a:extLst>
              <a:ext uri="{FF2B5EF4-FFF2-40B4-BE49-F238E27FC236}">
                <a16:creationId xmlns:a16="http://schemas.microsoft.com/office/drawing/2014/main" id="{6645BFF3-746A-4799-8BE4-21DD8DF306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6823" y="4121150"/>
            <a:ext cx="0" cy="3889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5" name="Group 34">
            <a:extLst>
              <a:ext uri="{FF2B5EF4-FFF2-40B4-BE49-F238E27FC236}">
                <a16:creationId xmlns:a16="http://schemas.microsoft.com/office/drawing/2014/main" id="{29EB74F3-1B89-4E5D-89CA-DDC2027C4C65}"/>
              </a:ext>
            </a:extLst>
          </p:cNvPr>
          <p:cNvGrpSpPr>
            <a:grpSpLocks/>
          </p:cNvGrpSpPr>
          <p:nvPr/>
        </p:nvGrpSpPr>
        <p:grpSpPr bwMode="auto">
          <a:xfrm>
            <a:off x="6336323" y="1257300"/>
            <a:ext cx="2590800" cy="4775200"/>
            <a:chOff x="3792" y="648"/>
            <a:chExt cx="1632" cy="3522"/>
          </a:xfrm>
        </p:grpSpPr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A2B857CD-0202-4845-A2EE-029FA5331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648"/>
              <a:ext cx="1008" cy="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EventObject </a:t>
              </a:r>
              <a:r>
                <a:rPr lang="en-US" altLang="en-US" sz="120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HttpSessionEvent 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55C3C229-668C-4DA6-9601-0F3378B6F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2" y="1219"/>
              <a:ext cx="1392" cy="2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HttpSessionBindingEvent 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D4DE70E6-6C0D-4604-B9F9-886560B60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1533"/>
              <a:ext cx="1104" cy="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Interface </a:t>
              </a:r>
              <a:r>
                <a:rPr lang="en-US" altLang="en-US" sz="120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HttpSessionContext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182C84BC-82E7-4196-9C6A-2A703B727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8" y="1922"/>
              <a:ext cx="720" cy="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Interface </a:t>
              </a:r>
              <a:r>
                <a:rPr lang="en-US" altLang="en-US" sz="120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HttpSession 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A218AA29-2873-4CAF-9628-A74326966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312"/>
              <a:ext cx="1056" cy="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EventListener Interface </a:t>
              </a:r>
              <a:r>
                <a:rPr lang="en-US" altLang="en-US" sz="120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HttpSessionListener 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C8283C24-9289-4288-9609-F938E7384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" y="2815"/>
              <a:ext cx="1488" cy="3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EventListener Interface </a:t>
              </a:r>
              <a:r>
                <a:rPr lang="en-US" altLang="en-US" sz="120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HpptSessionAttributeListener </a:t>
              </a:r>
            </a:p>
          </p:txBody>
        </p:sp>
        <p:sp>
          <p:nvSpPr>
            <p:cNvPr id="22" name="Text Box 17">
              <a:extLst>
                <a:ext uri="{FF2B5EF4-FFF2-40B4-BE49-F238E27FC236}">
                  <a16:creationId xmlns:a16="http://schemas.microsoft.com/office/drawing/2014/main" id="{3FDBFA8C-7D38-430A-9213-5492D08C4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321"/>
              <a:ext cx="1632" cy="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EventListener   Interface </a:t>
              </a:r>
              <a:r>
                <a:rPr lang="en-US" altLang="en-US" sz="120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HpptSessionActivationListener </a:t>
              </a:r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334154B2-F582-4A19-B54D-79065F1A6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" y="3826"/>
              <a:ext cx="1488" cy="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EventListener Interface </a:t>
              </a:r>
              <a:r>
                <a:rPr lang="en-US" altLang="en-US" sz="120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HpptSessionBindingListener </a:t>
              </a:r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9F6E387B-9E15-40C5-BF56-388E3DE8D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689"/>
              <a:ext cx="144" cy="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390FCC48-E13A-4EF3-B857-70A64CF1B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263"/>
              <a:ext cx="144" cy="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Line 28">
              <a:extLst>
                <a:ext uri="{FF2B5EF4-FFF2-40B4-BE49-F238E27FC236}">
                  <a16:creationId xmlns:a16="http://schemas.microsoft.com/office/drawing/2014/main" id="{3670240C-64FB-4045-88B3-9E21E6FE2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931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3948688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4AB86E2-4BB5-44BF-9296-8F7DF9C8A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78" y="1683756"/>
            <a:ext cx="3115265" cy="23963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alt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Servlets</a:t>
            </a:r>
            <a:br>
              <a:rPr lang="en-US" alt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HttpServlet Class</a:t>
            </a:r>
          </a:p>
        </p:txBody>
      </p:sp>
      <p:graphicFrame>
        <p:nvGraphicFramePr>
          <p:cNvPr id="5" name="Rectangle 2">
            <a:extLst>
              <a:ext uri="{FF2B5EF4-FFF2-40B4-BE49-F238E27FC236}">
                <a16:creationId xmlns:a16="http://schemas.microsoft.com/office/drawing/2014/main" id="{D113AE09-C6B6-8D16-625D-C4CB5E8986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80254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933428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A0475AA-3831-4645-B6CA-85F79DA9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72747"/>
            <a:ext cx="10515600" cy="7155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en-US" sz="22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Servlets</a:t>
            </a:r>
            <a:br>
              <a:rPr lang="en-US" altLang="en-US" sz="22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en-US" sz="22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HttpServletRequest Interface</a:t>
            </a:r>
          </a:p>
        </p:txBody>
      </p:sp>
      <p:graphicFrame>
        <p:nvGraphicFramePr>
          <p:cNvPr id="5" name="Rectangle 2">
            <a:extLst>
              <a:ext uri="{FF2B5EF4-FFF2-40B4-BE49-F238E27FC236}">
                <a16:creationId xmlns:a16="http://schemas.microsoft.com/office/drawing/2014/main" id="{3C676F3A-0D02-7619-FBB9-BCDE463559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1167050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802653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027">
            <a:extLst>
              <a:ext uri="{FF2B5EF4-FFF2-40B4-BE49-F238E27FC236}">
                <a16:creationId xmlns:a16="http://schemas.microsoft.com/office/drawing/2014/main" id="{EC590192-E733-402C-ACA6-79268BC4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41" y="620392"/>
            <a:ext cx="3808268" cy="5504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Servlets</a:t>
            </a:r>
            <a:br>
              <a:rPr lang="en-US" altLang="en-US" sz="60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en-US" sz="60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HttpServletRequest Interface, cont’d.</a:t>
            </a:r>
          </a:p>
        </p:txBody>
      </p:sp>
      <p:graphicFrame>
        <p:nvGraphicFramePr>
          <p:cNvPr id="5" name="Rectangle 1026">
            <a:extLst>
              <a:ext uri="{FF2B5EF4-FFF2-40B4-BE49-F238E27FC236}">
                <a16:creationId xmlns:a16="http://schemas.microsoft.com/office/drawing/2014/main" id="{109B498C-1DC3-F77A-2D18-F0C1CFBDE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22950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519475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9AD86BC-3527-41C0-B72D-5DC6C852A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41" y="620392"/>
            <a:ext cx="3808268" cy="5504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Servlets</a:t>
            </a:r>
            <a:br>
              <a:rPr lang="en-US" altLang="en-US" sz="60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en-US" sz="60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Cookie Class</a:t>
            </a:r>
          </a:p>
        </p:txBody>
      </p:sp>
      <p:graphicFrame>
        <p:nvGraphicFramePr>
          <p:cNvPr id="5" name="Rectangle 2">
            <a:extLst>
              <a:ext uri="{FF2B5EF4-FFF2-40B4-BE49-F238E27FC236}">
                <a16:creationId xmlns:a16="http://schemas.microsoft.com/office/drawing/2014/main" id="{667361D7-59F8-FAA2-5DF2-2E2F72B7B4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813107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11046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AE28A3BE-0C8D-4D38-86A0-8FC852A2F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6" y="495992"/>
            <a:ext cx="4195140" cy="56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48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Servlets</a:t>
            </a:r>
            <a:br>
              <a:rPr lang="en-US" altLang="en-US" sz="48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en-US" sz="48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Writing a Servlet</a:t>
            </a:r>
          </a:p>
        </p:txBody>
      </p:sp>
      <p:graphicFrame>
        <p:nvGraphicFramePr>
          <p:cNvPr id="5" name="Rectangle 2">
            <a:extLst>
              <a:ext uri="{FF2B5EF4-FFF2-40B4-BE49-F238E27FC236}">
                <a16:creationId xmlns:a16="http://schemas.microsoft.com/office/drawing/2014/main" id="{87C7C0B1-53A4-08AF-377C-55169BE2AA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294902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2367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F2B7EC7-172C-4971-B779-8B3A9BD8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29" y="1012004"/>
            <a:ext cx="3416158" cy="47954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44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Servlets</a:t>
            </a:r>
            <a:br>
              <a:rPr lang="en-US" altLang="en-US" sz="44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en-US" sz="44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5" name="Rectangle 2">
            <a:extLst>
              <a:ext uri="{FF2B5EF4-FFF2-40B4-BE49-F238E27FC236}">
                <a16:creationId xmlns:a16="http://schemas.microsoft.com/office/drawing/2014/main" id="{EF93FEF3-520F-0323-E860-ADDDB856EC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878248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70107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Rectangle 1026">
            <a:extLst>
              <a:ext uri="{FF2B5EF4-FFF2-40B4-BE49-F238E27FC236}">
                <a16:creationId xmlns:a16="http://schemas.microsoft.com/office/drawing/2014/main" id="{38486868-251B-474A-B626-AEA21FAD7DFB}"/>
              </a:ext>
            </a:extLst>
          </p:cNvPr>
          <p:cNvSpPr txBox="1">
            <a:spLocks noChangeArrowheads="1"/>
          </p:cNvSpPr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35183993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5CDC950-D0E2-489D-BC00-A9C63C5C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851" y="637762"/>
            <a:ext cx="9888496" cy="9001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28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Example 1</a:t>
            </a:r>
            <a:br>
              <a:rPr lang="en-US" altLang="en-US" sz="28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en-US" sz="28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Login Servlet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29F850-D6F2-4AB8-B4E6-87E68093E48C}"/>
              </a:ext>
            </a:extLst>
          </p:cNvPr>
          <p:cNvSpPr/>
          <p:nvPr/>
        </p:nvSpPr>
        <p:spPr>
          <a:xfrm>
            <a:off x="1155548" y="2217343"/>
            <a:ext cx="9880893" cy="395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800" dirty="0"/>
              <a:t>package </a:t>
            </a:r>
            <a:r>
              <a:rPr lang="en-US" altLang="en-US" sz="800" dirty="0" err="1"/>
              <a:t>com.org.test.servlets</a:t>
            </a:r>
            <a:r>
              <a:rPr lang="en-US" altLang="en-US" sz="800" dirty="0"/>
              <a:t>;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800" dirty="0"/>
              <a:t>import </a:t>
            </a:r>
            <a:r>
              <a:rPr lang="en-US" altLang="en-US" sz="800" dirty="0" err="1"/>
              <a:t>javax.servlet.http</a:t>
            </a:r>
            <a:r>
              <a:rPr lang="en-US" altLang="en-US" sz="800" dirty="0"/>
              <a:t>.*;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800" dirty="0"/>
              <a:t>import java.io.*;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800" b="1" dirty="0"/>
              <a:t>public class Login extends </a:t>
            </a:r>
            <a:r>
              <a:rPr lang="en-US" altLang="en-US" sz="800" b="1" dirty="0" err="1"/>
              <a:t>HttpServlet</a:t>
            </a:r>
            <a:r>
              <a:rPr lang="en-US" altLang="en-US" sz="800" b="1" dirty="0"/>
              <a:t> {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800" b="1" dirty="0"/>
              <a:t>  public void </a:t>
            </a:r>
            <a:r>
              <a:rPr lang="en-US" altLang="en-US" sz="800" b="1" dirty="0" err="1"/>
              <a:t>doPost</a:t>
            </a:r>
            <a:r>
              <a:rPr lang="en-US" altLang="en-US" sz="800" b="1" dirty="0"/>
              <a:t>(</a:t>
            </a:r>
            <a:r>
              <a:rPr lang="en-US" altLang="en-US" sz="800" b="1" dirty="0" err="1"/>
              <a:t>HttpServletRequest</a:t>
            </a:r>
            <a:r>
              <a:rPr lang="en-US" altLang="en-US" sz="800" b="1" dirty="0"/>
              <a:t> request, </a:t>
            </a:r>
            <a:r>
              <a:rPr lang="en-US" altLang="en-US" sz="800" b="1" dirty="0" err="1"/>
              <a:t>HttpServletResponse</a:t>
            </a:r>
            <a:r>
              <a:rPr lang="en-US" altLang="en-US" sz="800" b="1" dirty="0"/>
              <a:t> response) {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800" dirty="0"/>
              <a:t>    // Get the parameter from the request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800" dirty="0"/>
              <a:t>    String username = </a:t>
            </a:r>
            <a:r>
              <a:rPr lang="en-US" altLang="en-US" sz="800" dirty="0" err="1"/>
              <a:t>request.getParameter</a:t>
            </a:r>
            <a:r>
              <a:rPr lang="en-US" altLang="en-US" sz="800" dirty="0"/>
              <a:t>("username");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800" dirty="0"/>
              <a:t>    // Send the response back to the user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800" dirty="0"/>
              <a:t>    try { 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800" dirty="0"/>
              <a:t>      </a:t>
            </a:r>
            <a:r>
              <a:rPr lang="en-US" altLang="en-US" sz="800" dirty="0" err="1"/>
              <a:t>response.setContentType</a:t>
            </a:r>
            <a:r>
              <a:rPr lang="en-US" altLang="en-US" sz="800" dirty="0"/>
              <a:t>("text/html");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800" dirty="0"/>
              <a:t>      </a:t>
            </a:r>
            <a:r>
              <a:rPr lang="en-US" altLang="en-US" sz="800" dirty="0" err="1"/>
              <a:t>PrintWriter</a:t>
            </a:r>
            <a:r>
              <a:rPr lang="en-US" altLang="en-US" sz="800" dirty="0"/>
              <a:t> writer = </a:t>
            </a:r>
            <a:r>
              <a:rPr lang="en-US" altLang="en-US" sz="800" dirty="0" err="1"/>
              <a:t>response.getWriter</a:t>
            </a:r>
            <a:r>
              <a:rPr lang="en-US" altLang="en-US" sz="800" dirty="0"/>
              <a:t>();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800" dirty="0"/>
              <a:t>      </a:t>
            </a:r>
            <a:r>
              <a:rPr lang="en-US" altLang="en-US" sz="800" dirty="0" err="1"/>
              <a:t>writer.println</a:t>
            </a:r>
            <a:r>
              <a:rPr lang="en-US" altLang="en-US" sz="800" dirty="0"/>
              <a:t>("&lt;html&gt;&lt;body&gt;");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800" dirty="0"/>
              <a:t>      </a:t>
            </a:r>
            <a:r>
              <a:rPr lang="en-US" altLang="en-US" sz="800" dirty="0" err="1"/>
              <a:t>writer.println</a:t>
            </a:r>
            <a:r>
              <a:rPr lang="en-US" altLang="en-US" sz="800" dirty="0"/>
              <a:t>("Thank you, " + username + ". You are now logged into the system.");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800" dirty="0"/>
              <a:t>      </a:t>
            </a:r>
            <a:r>
              <a:rPr lang="en-US" altLang="en-US" sz="800" dirty="0" err="1"/>
              <a:t>writer.println</a:t>
            </a:r>
            <a:r>
              <a:rPr lang="en-US" altLang="en-US" sz="800" dirty="0"/>
              <a:t>("&lt;/body&gt;&lt;/html&gt;");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800" dirty="0"/>
              <a:t>      </a:t>
            </a:r>
            <a:r>
              <a:rPr lang="en-US" altLang="en-US" sz="800" dirty="0" err="1"/>
              <a:t>writer.close</a:t>
            </a:r>
            <a:r>
              <a:rPr lang="en-US" altLang="en-US" sz="800" dirty="0"/>
              <a:t>();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800" dirty="0"/>
              <a:t>    } catch (Exception e) {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800" dirty="0"/>
              <a:t>      </a:t>
            </a:r>
            <a:r>
              <a:rPr lang="en-US" altLang="en-US" sz="800" dirty="0" err="1"/>
              <a:t>e.printStackTrace</a:t>
            </a:r>
            <a:r>
              <a:rPr lang="en-US" altLang="en-US" sz="800" dirty="0"/>
              <a:t>();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800" dirty="0"/>
              <a:t>    }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800" dirty="0"/>
              <a:t>  }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661335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305ABBB-0368-4749-A6B2-B3672BDAD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599" y="294538"/>
            <a:ext cx="9895951" cy="10336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34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Example 1</a:t>
            </a:r>
            <a:br>
              <a:rPr lang="en-US" altLang="en-US" sz="34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en-US" sz="34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Login.html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7C473-E7EF-4C6B-A995-22DBC396D482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1707502"/>
            <a:ext cx="5383764" cy="4991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700" dirty="0">
                <a:solidFill>
                  <a:schemeClr val="tx1"/>
                </a:solidFill>
              </a:rPr>
              <a:t>&lt;!DOCTYPE HTML PUBLIC "-//W3C//DTD HTML 4.01 Transitional//EN"&gt;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700" dirty="0">
                <a:solidFill>
                  <a:schemeClr val="tx1"/>
                </a:solidFill>
              </a:rPr>
              <a:t>&lt;html&gt;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700" dirty="0">
                <a:solidFill>
                  <a:schemeClr val="tx1"/>
                </a:solidFill>
              </a:rPr>
              <a:t>  &lt;head&gt;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700" dirty="0">
                <a:solidFill>
                  <a:schemeClr val="tx1"/>
                </a:solidFill>
              </a:rPr>
              <a:t>    &lt;title&gt;Login&lt;/title&gt;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700" dirty="0">
                <a:solidFill>
                  <a:schemeClr val="tx1"/>
                </a:solidFill>
              </a:rPr>
              <a:t>  &lt;/head&gt;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700" dirty="0">
                <a:solidFill>
                  <a:schemeClr val="tx1"/>
                </a:solidFill>
              </a:rPr>
              <a:t>  &lt;body&gt;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700" dirty="0">
                <a:solidFill>
                  <a:schemeClr val="tx1"/>
                </a:solidFill>
              </a:rPr>
              <a:t>    &lt;h1&gt;Login&lt;/h1&gt;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700" dirty="0">
                <a:solidFill>
                  <a:schemeClr val="tx1"/>
                </a:solidFill>
              </a:rPr>
              <a:t>    Please enter your username and password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700" dirty="0">
                <a:solidFill>
                  <a:schemeClr val="tx1"/>
                </a:solidFill>
              </a:rPr>
              <a:t>    &lt;form action="Login" method="POST"&gt;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700" dirty="0">
                <a:solidFill>
                  <a:schemeClr val="tx1"/>
                </a:solidFill>
              </a:rPr>
              <a:t>      &lt;p&gt;&lt;input type="text" name="username" length="40"&gt;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700" dirty="0">
                <a:solidFill>
                  <a:schemeClr val="tx1"/>
                </a:solidFill>
              </a:rPr>
              <a:t>      &lt;p&gt;&lt;input type="password" name="password" length="40"&gt;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700" dirty="0">
                <a:solidFill>
                  <a:schemeClr val="tx1"/>
                </a:solidFill>
              </a:rPr>
              <a:t>      &lt;p&gt;&lt;input type="submit" value="Submit"&gt;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700" dirty="0">
                <a:solidFill>
                  <a:schemeClr val="tx1"/>
                </a:solidFill>
              </a:rPr>
              <a:t>    &lt;/form&gt;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700" dirty="0">
                <a:solidFill>
                  <a:schemeClr val="tx1"/>
                </a:solidFill>
              </a:rPr>
              <a:t>  &lt;/body&gt;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700" dirty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7705147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A63F03C-EF09-49EF-8EAB-7F395F996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dirty="0">
                <a:effectLst/>
              </a:rPr>
              <a:t>Example 1</a:t>
            </a:r>
            <a:br>
              <a:rPr lang="en-US" altLang="en-US" dirty="0">
                <a:effectLst/>
              </a:rPr>
            </a:br>
            <a:r>
              <a:rPr lang="en-US" altLang="en-US" sz="240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web.xml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E2DA53-C78E-4580-BCED-1C08D1E20722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143000"/>
            <a:ext cx="9419492" cy="5334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&lt;?xml version="1.0" encoding="ISO-8859-1"?&gt;</a:t>
            </a:r>
          </a:p>
          <a:p>
            <a:pPr marL="609600" indent="-609600"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&lt;!DOCTYPE web-app</a:t>
            </a:r>
          </a:p>
          <a:p>
            <a:pPr marL="609600" indent="-609600"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PUBLIC "-//Sun Microsystems, Inc.//DTD Web Application 2.3//EN"</a:t>
            </a:r>
          </a:p>
          <a:p>
            <a:pPr marL="609600" indent="-609600"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"http://java.sun.com/</a:t>
            </a:r>
            <a:r>
              <a:rPr lang="en-US" altLang="en-US" sz="1800" dirty="0" err="1">
                <a:solidFill>
                  <a:srgbClr val="000000"/>
                </a:solidFill>
                <a:ea typeface="Arial Unicode MS" pitchFamily="34" charset="-128"/>
              </a:rPr>
              <a:t>dtd</a:t>
            </a: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/web-app_2_3.dtd"&gt;</a:t>
            </a:r>
          </a:p>
          <a:p>
            <a:pPr marL="609600" indent="-609600"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&lt;web-app&gt;</a:t>
            </a:r>
          </a:p>
          <a:p>
            <a:pPr marL="609600" indent="-609600"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&lt;display-name&gt;Login Servlet&lt;/display-name&gt;</a:t>
            </a:r>
          </a:p>
          <a:p>
            <a:pPr marL="609600" indent="-609600"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&lt;servlet&gt;</a:t>
            </a:r>
          </a:p>
          <a:p>
            <a:pPr marL="609600" indent="-609600"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&lt;servlet-name&gt;Login&lt;/servlet-name&gt;</a:t>
            </a:r>
          </a:p>
          <a:p>
            <a:pPr marL="609600" indent="-609600"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&lt;servlet-class&gt; </a:t>
            </a:r>
            <a:r>
              <a:rPr lang="en-US" altLang="en-US" sz="1800" dirty="0" err="1">
                <a:solidFill>
                  <a:srgbClr val="000000"/>
                </a:solidFill>
                <a:ea typeface="Arial Unicode MS" pitchFamily="34" charset="-128"/>
              </a:rPr>
              <a:t>com.org.test.servlets.Login</a:t>
            </a: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&lt;/servlet-class&gt;</a:t>
            </a:r>
          </a:p>
          <a:p>
            <a:pPr marL="609600" indent="-609600"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&lt;/servlet&gt;</a:t>
            </a:r>
          </a:p>
          <a:p>
            <a:pPr marL="609600" indent="-609600"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&lt;servlet-mapping&gt;</a:t>
            </a:r>
          </a:p>
          <a:p>
            <a:pPr marL="609600" indent="-609600"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&lt;servlet-name&gt;Login&lt;/servlet-name&gt;</a:t>
            </a:r>
          </a:p>
          <a:p>
            <a:pPr marL="609600" indent="-609600"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&lt;</a:t>
            </a:r>
            <a:r>
              <a:rPr lang="en-US" altLang="en-US" sz="1800" dirty="0" err="1">
                <a:solidFill>
                  <a:srgbClr val="000000"/>
                </a:solidFill>
                <a:ea typeface="Arial Unicode MS" pitchFamily="34" charset="-128"/>
              </a:rPr>
              <a:t>url</a:t>
            </a: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-pattern&gt;/Login&lt;/</a:t>
            </a:r>
            <a:r>
              <a:rPr lang="en-US" altLang="en-US" sz="1800" dirty="0" err="1">
                <a:solidFill>
                  <a:srgbClr val="000000"/>
                </a:solidFill>
                <a:ea typeface="Arial Unicode MS" pitchFamily="34" charset="-128"/>
              </a:rPr>
              <a:t>url</a:t>
            </a: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-pattern&gt;</a:t>
            </a:r>
          </a:p>
          <a:p>
            <a:pPr marL="609600" indent="-609600"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&lt;/servlet-mapping&gt;</a:t>
            </a:r>
          </a:p>
          <a:p>
            <a:pPr marL="609600" indent="-609600"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&lt;/web-app&gt;</a:t>
            </a:r>
          </a:p>
          <a:p>
            <a:pPr marL="609600" indent="-609600">
              <a:buFontTx/>
              <a:buNone/>
            </a:pPr>
            <a:endParaRPr lang="en-US" altLang="en-US" sz="1800" dirty="0">
              <a:solidFill>
                <a:srgbClr val="000000"/>
              </a:solidFill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5836773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2969201-1837-4645-AEA8-508D803EE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851" y="637762"/>
            <a:ext cx="9888496" cy="9001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28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Example 1</a:t>
            </a:r>
            <a:br>
              <a:rPr lang="en-US" altLang="en-US" sz="28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en-US" sz="28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Login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Rectangle 2">
            <a:extLst>
              <a:ext uri="{FF2B5EF4-FFF2-40B4-BE49-F238E27FC236}">
                <a16:creationId xmlns:a16="http://schemas.microsoft.com/office/drawing/2014/main" id="{D30C5F7E-10E2-7B14-64DF-EC04FC8A8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7150800"/>
              </p:ext>
            </p:extLst>
          </p:nvPr>
        </p:nvGraphicFramePr>
        <p:xfrm>
          <a:off x="1155558" y="2261336"/>
          <a:ext cx="9889789" cy="3907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42276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Rectangle 2050">
            <a:extLst>
              <a:ext uri="{FF2B5EF4-FFF2-40B4-BE49-F238E27FC236}">
                <a16:creationId xmlns:a16="http://schemas.microsoft.com/office/drawing/2014/main" id="{56511228-38B0-43B0-9F14-4662FA47D56F}"/>
              </a:ext>
            </a:extLst>
          </p:cNvPr>
          <p:cNvSpPr txBox="1">
            <a:spLocks noChangeArrowheads="1"/>
          </p:cNvSpPr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4225213963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A6285CA9-8CF4-4116-ACF9-59194BC09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851" y="637762"/>
            <a:ext cx="9888496" cy="9001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28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Example 2</a:t>
            </a:r>
            <a:br>
              <a:rPr lang="en-US" altLang="en-US" sz="28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en-US" sz="28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HttpRequestResponsServlet</a:t>
            </a:r>
            <a:r>
              <a:rPr lang="en-US" altLang="en-US" sz="2800" b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63CBEC-F98E-4DAA-A984-8D2AF77760ED}"/>
              </a:ext>
            </a:extLst>
          </p:cNvPr>
          <p:cNvSpPr txBox="1">
            <a:spLocks noChangeArrowheads="1"/>
          </p:cNvSpPr>
          <p:nvPr/>
        </p:nvSpPr>
        <p:spPr>
          <a:xfrm>
            <a:off x="1155548" y="2217343"/>
            <a:ext cx="9880893" cy="39596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050" dirty="0">
                <a:solidFill>
                  <a:schemeClr val="tx1"/>
                </a:solidFill>
              </a:rPr>
              <a:t>package </a:t>
            </a:r>
            <a:r>
              <a:rPr lang="en-US" altLang="en-US" sz="1050" dirty="0" err="1">
                <a:solidFill>
                  <a:schemeClr val="tx1"/>
                </a:solidFill>
              </a:rPr>
              <a:t>com.org.test.servlets</a:t>
            </a:r>
            <a:r>
              <a:rPr lang="en-US" altLang="en-US" sz="1050" dirty="0">
                <a:solidFill>
                  <a:schemeClr val="tx1"/>
                </a:solidFill>
              </a:rPr>
              <a:t>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050" dirty="0">
                <a:solidFill>
                  <a:schemeClr val="tx1"/>
                </a:solidFill>
              </a:rPr>
              <a:t>import </a:t>
            </a:r>
            <a:r>
              <a:rPr lang="en-US" altLang="en-US" sz="1050" dirty="0" err="1">
                <a:solidFill>
                  <a:schemeClr val="tx1"/>
                </a:solidFill>
              </a:rPr>
              <a:t>javax.servlet</a:t>
            </a:r>
            <a:r>
              <a:rPr lang="en-US" altLang="en-US" sz="1050" dirty="0">
                <a:solidFill>
                  <a:schemeClr val="tx1"/>
                </a:solidFill>
              </a:rPr>
              <a:t>.*;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050" dirty="0">
                <a:solidFill>
                  <a:schemeClr val="tx1"/>
                </a:solidFill>
              </a:rPr>
              <a:t>import </a:t>
            </a:r>
            <a:r>
              <a:rPr lang="en-US" altLang="en-US" sz="1050" dirty="0" err="1">
                <a:solidFill>
                  <a:schemeClr val="tx1"/>
                </a:solidFill>
              </a:rPr>
              <a:t>javax.servlet.http</a:t>
            </a:r>
            <a:r>
              <a:rPr lang="en-US" altLang="en-US" sz="1050" dirty="0">
                <a:solidFill>
                  <a:schemeClr val="tx1"/>
                </a:solidFill>
              </a:rPr>
              <a:t>.*;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050" dirty="0">
                <a:solidFill>
                  <a:schemeClr val="tx1"/>
                </a:solidFill>
              </a:rPr>
              <a:t>import </a:t>
            </a:r>
            <a:r>
              <a:rPr lang="en-US" altLang="en-US" sz="1050" dirty="0" err="1">
                <a:solidFill>
                  <a:schemeClr val="tx1"/>
                </a:solidFill>
              </a:rPr>
              <a:t>java.io.IOException</a:t>
            </a:r>
            <a:r>
              <a:rPr lang="en-US" altLang="en-US" sz="1050" dirty="0">
                <a:solidFill>
                  <a:schemeClr val="tx1"/>
                </a:solidFill>
              </a:rPr>
              <a:t>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050" dirty="0">
                <a:solidFill>
                  <a:schemeClr val="tx1"/>
                </a:solidFill>
              </a:rPr>
              <a:t>import </a:t>
            </a:r>
            <a:r>
              <a:rPr lang="en-US" altLang="en-US" sz="1050" dirty="0" err="1">
                <a:solidFill>
                  <a:schemeClr val="tx1"/>
                </a:solidFill>
              </a:rPr>
              <a:t>java.io.PrintWriter</a:t>
            </a:r>
            <a:r>
              <a:rPr lang="en-US" altLang="en-US" sz="1050" dirty="0">
                <a:solidFill>
                  <a:schemeClr val="tx1"/>
                </a:solidFill>
              </a:rPr>
              <a:t>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050" dirty="0">
                <a:solidFill>
                  <a:schemeClr val="tx1"/>
                </a:solidFill>
              </a:rPr>
              <a:t>import </a:t>
            </a:r>
            <a:r>
              <a:rPr lang="en-US" altLang="en-US" sz="1050" dirty="0" err="1">
                <a:solidFill>
                  <a:schemeClr val="tx1"/>
                </a:solidFill>
              </a:rPr>
              <a:t>java.util.Enumeration</a:t>
            </a:r>
            <a:r>
              <a:rPr lang="en-US" altLang="en-US" sz="1050" dirty="0">
                <a:solidFill>
                  <a:schemeClr val="tx1"/>
                </a:solidFill>
              </a:rPr>
              <a:t>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050" dirty="0">
                <a:solidFill>
                  <a:schemeClr val="tx1"/>
                </a:solidFill>
              </a:rPr>
              <a:t>import </a:t>
            </a:r>
            <a:r>
              <a:rPr lang="en-US" altLang="en-US" sz="1050" dirty="0" err="1">
                <a:solidFill>
                  <a:schemeClr val="tx1"/>
                </a:solidFill>
              </a:rPr>
              <a:t>java.util.Date</a:t>
            </a:r>
            <a:r>
              <a:rPr lang="en-US" altLang="en-US" sz="1050" dirty="0">
                <a:solidFill>
                  <a:schemeClr val="tx1"/>
                </a:solidFill>
              </a:rPr>
              <a:t>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050" b="1" dirty="0">
                <a:solidFill>
                  <a:schemeClr val="tx1"/>
                </a:solidFill>
              </a:rPr>
              <a:t>public class </a:t>
            </a:r>
            <a:r>
              <a:rPr lang="en-US" altLang="en-US" sz="1050" b="1" dirty="0" err="1">
                <a:solidFill>
                  <a:schemeClr val="tx1"/>
                </a:solidFill>
              </a:rPr>
              <a:t>HttpRequestResponseServlet</a:t>
            </a:r>
            <a:r>
              <a:rPr lang="en-US" altLang="en-US" sz="1050" b="1" dirty="0">
                <a:solidFill>
                  <a:schemeClr val="tx1"/>
                </a:solidFill>
              </a:rPr>
              <a:t> extends </a:t>
            </a:r>
            <a:r>
              <a:rPr lang="en-US" altLang="en-US" sz="1050" b="1" dirty="0" err="1">
                <a:solidFill>
                  <a:schemeClr val="tx1"/>
                </a:solidFill>
              </a:rPr>
              <a:t>HttpServlet</a:t>
            </a:r>
            <a:r>
              <a:rPr lang="en-US" altLang="en-US" sz="1050" b="1" dirty="0">
                <a:solidFill>
                  <a:schemeClr val="tx1"/>
                </a:solidFill>
              </a:rPr>
              <a:t> {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050" dirty="0">
                <a:solidFill>
                  <a:schemeClr val="tx1"/>
                </a:solidFill>
              </a:rPr>
              <a:t>  private static int </a:t>
            </a:r>
            <a:r>
              <a:rPr lang="en-US" altLang="en-US" sz="1050" dirty="0" err="1">
                <a:solidFill>
                  <a:schemeClr val="tx1"/>
                </a:solidFill>
              </a:rPr>
              <a:t>cookiesCreated</a:t>
            </a:r>
            <a:r>
              <a:rPr lang="en-US" altLang="en-US" sz="1050" dirty="0">
                <a:solidFill>
                  <a:schemeClr val="tx1"/>
                </a:solidFill>
              </a:rPr>
              <a:t> = 0;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050" dirty="0">
                <a:solidFill>
                  <a:schemeClr val="tx1"/>
                </a:solidFill>
              </a:rPr>
              <a:t> /** Output a web page with HTTP request information and response data.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050" dirty="0">
                <a:solidFill>
                  <a:schemeClr val="tx1"/>
                </a:solidFill>
              </a:rPr>
              <a:t>   *   @param request The object containing the client request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050" dirty="0">
                <a:solidFill>
                  <a:schemeClr val="tx1"/>
                </a:solidFill>
              </a:rPr>
              <a:t>   *   @param response The object used to send the response back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050" dirty="0">
                <a:solidFill>
                  <a:schemeClr val="tx1"/>
                </a:solidFill>
              </a:rPr>
              <a:t>   */</a:t>
            </a:r>
            <a:r>
              <a:rPr lang="en-US" altLang="en-US" sz="1050" b="1" dirty="0">
                <a:solidFill>
                  <a:schemeClr val="tx1"/>
                </a:solidFill>
              </a:rPr>
              <a:t>   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endParaRPr lang="en-US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Rectangle 2050">
            <a:extLst>
              <a:ext uri="{FF2B5EF4-FFF2-40B4-BE49-F238E27FC236}">
                <a16:creationId xmlns:a16="http://schemas.microsoft.com/office/drawing/2014/main" id="{F54C5B3B-971F-4D5C-BDC5-9B53939607C1}"/>
              </a:ext>
            </a:extLst>
          </p:cNvPr>
          <p:cNvSpPr txBox="1">
            <a:spLocks noChangeArrowheads="1"/>
          </p:cNvSpPr>
          <p:nvPr/>
        </p:nvSpPr>
        <p:spPr>
          <a:xfrm>
            <a:off x="6095994" y="1688641"/>
            <a:ext cx="5914292" cy="545709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en-US" sz="1700" b="1" dirty="0">
                <a:solidFill>
                  <a:srgbClr val="000000"/>
                </a:solidFill>
                <a:ea typeface="Arial Unicode MS" pitchFamily="34" charset="-128"/>
              </a:rPr>
              <a:t>public void </a:t>
            </a:r>
            <a:r>
              <a:rPr lang="en-US" altLang="en-US" sz="1700" b="1" dirty="0" err="1">
                <a:solidFill>
                  <a:srgbClr val="000000"/>
                </a:solidFill>
                <a:ea typeface="Arial Unicode MS" pitchFamily="34" charset="-128"/>
              </a:rPr>
              <a:t>doGet</a:t>
            </a:r>
            <a:r>
              <a:rPr lang="en-US" altLang="en-US" sz="1700" b="1" dirty="0">
                <a:solidFill>
                  <a:srgbClr val="000000"/>
                </a:solidFill>
                <a:ea typeface="Arial Unicode MS" pitchFamily="34" charset="-128"/>
              </a:rPr>
              <a:t>(</a:t>
            </a:r>
            <a:r>
              <a:rPr lang="en-US" altLang="en-US" sz="1700" b="1" dirty="0" err="1">
                <a:solidFill>
                  <a:srgbClr val="000000"/>
                </a:solidFill>
                <a:ea typeface="Arial Unicode MS" pitchFamily="34" charset="-128"/>
              </a:rPr>
              <a:t>HttpServletRequest</a:t>
            </a:r>
            <a:r>
              <a:rPr lang="en-US" altLang="en-US" sz="1700" b="1" dirty="0">
                <a:solidFill>
                  <a:srgbClr val="000000"/>
                </a:solidFill>
                <a:ea typeface="Arial Unicode MS" pitchFamily="34" charset="-128"/>
              </a:rPr>
              <a:t> request, </a:t>
            </a:r>
            <a:r>
              <a:rPr lang="en-US" altLang="en-US" sz="1700" b="1" dirty="0" err="1">
                <a:solidFill>
                  <a:srgbClr val="000000"/>
                </a:solidFill>
                <a:ea typeface="Arial Unicode MS" pitchFamily="34" charset="-128"/>
              </a:rPr>
              <a:t>HttpServletResponse</a:t>
            </a:r>
            <a:r>
              <a:rPr lang="en-US" altLang="en-US" sz="1700" b="1" dirty="0">
                <a:solidFill>
                  <a:srgbClr val="000000"/>
                </a:solidFill>
                <a:ea typeface="Arial Unicode MS" pitchFamily="34" charset="-128"/>
              </a:rPr>
              <a:t> response) throws </a:t>
            </a:r>
            <a:r>
              <a:rPr lang="en-US" altLang="en-US" sz="1700" b="1" dirty="0" err="1">
                <a:solidFill>
                  <a:srgbClr val="000000"/>
                </a:solidFill>
                <a:ea typeface="Arial Unicode MS" pitchFamily="34" charset="-128"/>
              </a:rPr>
              <a:t>ServletException</a:t>
            </a:r>
            <a:r>
              <a:rPr lang="en-US" altLang="en-US" sz="1700" b="1" dirty="0">
                <a:solidFill>
                  <a:srgbClr val="000000"/>
                </a:solidFill>
                <a:ea typeface="Arial Unicode MS" pitchFamily="34" charset="-128"/>
              </a:rPr>
              <a:t>, </a:t>
            </a:r>
            <a:r>
              <a:rPr lang="en-US" altLang="en-US" sz="1700" b="1" dirty="0" err="1">
                <a:solidFill>
                  <a:srgbClr val="000000"/>
                </a:solidFill>
                <a:ea typeface="Arial Unicode MS" pitchFamily="34" charset="-128"/>
              </a:rPr>
              <a:t>IOException</a:t>
            </a:r>
            <a:r>
              <a:rPr lang="en-US" altLang="en-US" sz="1700" b="1" dirty="0">
                <a:solidFill>
                  <a:srgbClr val="000000"/>
                </a:solidFill>
                <a:ea typeface="Arial Unicode MS" pitchFamily="34" charset="-128"/>
              </a:rPr>
              <a:t>  {</a:t>
            </a:r>
          </a:p>
          <a:p>
            <a:pPr marL="609600" indent="-609600">
              <a:buFontTx/>
              <a:buNone/>
            </a:pP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    </a:t>
            </a:r>
            <a:r>
              <a:rPr lang="en-US" altLang="en-US" sz="1700" dirty="0" err="1">
                <a:solidFill>
                  <a:srgbClr val="000000"/>
                </a:solidFill>
                <a:ea typeface="Arial Unicode MS" pitchFamily="34" charset="-128"/>
              </a:rPr>
              <a:t>StringBuffer</a:t>
            </a: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 </a:t>
            </a:r>
            <a:r>
              <a:rPr lang="en-US" altLang="en-US" sz="1700" dirty="0" err="1">
                <a:solidFill>
                  <a:srgbClr val="000000"/>
                </a:solidFill>
                <a:ea typeface="Arial Unicode MS" pitchFamily="34" charset="-128"/>
              </a:rPr>
              <a:t>httpRequestTable</a:t>
            </a: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 = </a:t>
            </a:r>
            <a:r>
              <a:rPr lang="en-US" altLang="en-US" sz="1700" dirty="0" err="1">
                <a:solidFill>
                  <a:srgbClr val="000000"/>
                </a:solidFill>
                <a:ea typeface="Arial Unicode MS" pitchFamily="34" charset="-128"/>
              </a:rPr>
              <a:t>getHttpRequestTable</a:t>
            </a: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(request);</a:t>
            </a:r>
          </a:p>
          <a:p>
            <a:pPr marL="609600" indent="-609600">
              <a:buFontTx/>
              <a:buNone/>
            </a:pP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    </a:t>
            </a:r>
            <a:r>
              <a:rPr lang="en-US" altLang="en-US" sz="1700" dirty="0" err="1">
                <a:solidFill>
                  <a:srgbClr val="000000"/>
                </a:solidFill>
                <a:ea typeface="Arial Unicode MS" pitchFamily="34" charset="-128"/>
              </a:rPr>
              <a:t>StringBuffer</a:t>
            </a: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 </a:t>
            </a:r>
            <a:r>
              <a:rPr lang="en-US" altLang="en-US" sz="1700" dirty="0" err="1">
                <a:solidFill>
                  <a:srgbClr val="000000"/>
                </a:solidFill>
                <a:ea typeface="Arial Unicode MS" pitchFamily="34" charset="-128"/>
              </a:rPr>
              <a:t>httpResponseTable</a:t>
            </a: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 = </a:t>
            </a:r>
            <a:r>
              <a:rPr lang="en-US" altLang="en-US" sz="1700" dirty="0" err="1">
                <a:solidFill>
                  <a:srgbClr val="000000"/>
                </a:solidFill>
                <a:ea typeface="Arial Unicode MS" pitchFamily="34" charset="-128"/>
              </a:rPr>
              <a:t>getHttpResponseTable</a:t>
            </a: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(response);</a:t>
            </a:r>
          </a:p>
          <a:p>
            <a:pPr marL="609600" indent="-609600">
              <a:buFontTx/>
              <a:buNone/>
            </a:pP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    </a:t>
            </a:r>
            <a:r>
              <a:rPr lang="en-US" altLang="en-US" sz="1700" dirty="0" err="1">
                <a:solidFill>
                  <a:srgbClr val="000000"/>
                </a:solidFill>
                <a:ea typeface="Arial Unicode MS" pitchFamily="34" charset="-128"/>
              </a:rPr>
              <a:t>response.setContentType</a:t>
            </a: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("text/html");</a:t>
            </a:r>
          </a:p>
          <a:p>
            <a:pPr marL="609600" indent="-609600">
              <a:buFontTx/>
              <a:buNone/>
            </a:pP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    </a:t>
            </a:r>
            <a:r>
              <a:rPr lang="en-US" altLang="en-US" sz="1700" dirty="0" err="1">
                <a:solidFill>
                  <a:srgbClr val="000000"/>
                </a:solidFill>
                <a:ea typeface="Arial Unicode MS" pitchFamily="34" charset="-128"/>
              </a:rPr>
              <a:t>PrintWriter</a:t>
            </a: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 out = </a:t>
            </a:r>
            <a:r>
              <a:rPr lang="en-US" altLang="en-US" sz="1700" dirty="0" err="1">
                <a:solidFill>
                  <a:srgbClr val="000000"/>
                </a:solidFill>
                <a:ea typeface="Arial Unicode MS" pitchFamily="34" charset="-128"/>
              </a:rPr>
              <a:t>response.getWriter</a:t>
            </a: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();</a:t>
            </a:r>
          </a:p>
          <a:p>
            <a:pPr marL="609600" indent="-609600">
              <a:buFontTx/>
              <a:buNone/>
            </a:pP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    //HTML page</a:t>
            </a:r>
          </a:p>
          <a:p>
            <a:pPr marL="609600" indent="-609600">
              <a:buFontTx/>
              <a:buNone/>
            </a:pP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    </a:t>
            </a:r>
            <a:r>
              <a:rPr lang="en-US" altLang="en-US" sz="1700" dirty="0" err="1">
                <a:solidFill>
                  <a:srgbClr val="000000"/>
                </a:solidFill>
                <a:ea typeface="Arial Unicode MS" pitchFamily="34" charset="-128"/>
              </a:rPr>
              <a:t>out.println</a:t>
            </a: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("&lt;html&gt;&lt;head&gt;&lt;title&gt;</a:t>
            </a:r>
            <a:r>
              <a:rPr lang="en-US" altLang="en-US" sz="1700" dirty="0" err="1">
                <a:solidFill>
                  <a:srgbClr val="000000"/>
                </a:solidFill>
                <a:ea typeface="Arial Unicode MS" pitchFamily="34" charset="-128"/>
              </a:rPr>
              <a:t>RequestResponseServlet</a:t>
            </a: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&lt;/title&gt;&lt;/head&gt;&lt;body&gt;");</a:t>
            </a:r>
          </a:p>
          <a:p>
            <a:pPr marL="609600" indent="-609600">
              <a:buFontTx/>
              <a:buNone/>
            </a:pP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    </a:t>
            </a:r>
            <a:r>
              <a:rPr lang="en-US" altLang="en-US" sz="1700" dirty="0" err="1">
                <a:solidFill>
                  <a:srgbClr val="000000"/>
                </a:solidFill>
                <a:ea typeface="Arial Unicode MS" pitchFamily="34" charset="-128"/>
              </a:rPr>
              <a:t>out.println</a:t>
            </a: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("&lt;h1&gt;Request Information&lt;/h1&gt;" + </a:t>
            </a:r>
            <a:r>
              <a:rPr lang="en-US" altLang="en-US" sz="1700" dirty="0" err="1">
                <a:solidFill>
                  <a:srgbClr val="000000"/>
                </a:solidFill>
                <a:ea typeface="Arial Unicode MS" pitchFamily="34" charset="-128"/>
              </a:rPr>
              <a:t>httpRequestTable</a:t>
            </a: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 + "&lt;</a:t>
            </a:r>
            <a:r>
              <a:rPr lang="en-US" altLang="en-US" sz="1700" dirty="0" err="1">
                <a:solidFill>
                  <a:srgbClr val="000000"/>
                </a:solidFill>
                <a:ea typeface="Arial Unicode MS" pitchFamily="34" charset="-128"/>
              </a:rPr>
              <a:t>hr</a:t>
            </a: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&gt;");</a:t>
            </a:r>
          </a:p>
          <a:p>
            <a:pPr marL="609600" indent="-609600">
              <a:buFontTx/>
              <a:buNone/>
            </a:pP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    </a:t>
            </a:r>
            <a:r>
              <a:rPr lang="en-US" altLang="en-US" sz="1700" dirty="0" err="1">
                <a:solidFill>
                  <a:srgbClr val="000000"/>
                </a:solidFill>
                <a:ea typeface="Arial Unicode MS" pitchFamily="34" charset="-128"/>
              </a:rPr>
              <a:t>out.println</a:t>
            </a: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("&lt;h1&gt;Response Information&lt;/h1&gt;" + </a:t>
            </a:r>
            <a:r>
              <a:rPr lang="en-US" altLang="en-US" sz="1700" dirty="0" err="1">
                <a:solidFill>
                  <a:srgbClr val="000000"/>
                </a:solidFill>
                <a:ea typeface="Arial Unicode MS" pitchFamily="34" charset="-128"/>
              </a:rPr>
              <a:t>httpResponseTable</a:t>
            </a: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);</a:t>
            </a:r>
          </a:p>
          <a:p>
            <a:pPr marL="609600" indent="-609600">
              <a:buFontTx/>
              <a:buNone/>
            </a:pP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    </a:t>
            </a:r>
            <a:r>
              <a:rPr lang="en-US" altLang="en-US" sz="1700" dirty="0" err="1">
                <a:solidFill>
                  <a:srgbClr val="000000"/>
                </a:solidFill>
                <a:ea typeface="Arial Unicode MS" pitchFamily="34" charset="-128"/>
              </a:rPr>
              <a:t>out.println</a:t>
            </a: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("&lt;/body&gt;&lt;/html&gt;");</a:t>
            </a:r>
          </a:p>
          <a:p>
            <a:pPr marL="609600" indent="-609600">
              <a:buFontTx/>
              <a:buNone/>
            </a:pP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    </a:t>
            </a:r>
            <a:r>
              <a:rPr lang="en-US" altLang="en-US" sz="1700" dirty="0" err="1">
                <a:solidFill>
                  <a:srgbClr val="000000"/>
                </a:solidFill>
                <a:ea typeface="Arial Unicode MS" pitchFamily="34" charset="-128"/>
              </a:rPr>
              <a:t>out.close</a:t>
            </a: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();</a:t>
            </a:r>
          </a:p>
          <a:p>
            <a:pPr marL="609600" indent="-609600">
              <a:buFontTx/>
              <a:buNone/>
            </a:pPr>
            <a:r>
              <a:rPr lang="en-US" altLang="en-US" sz="1700" dirty="0">
                <a:solidFill>
                  <a:srgbClr val="000000"/>
                </a:solidFill>
                <a:ea typeface="Arial Unicode MS" pitchFamily="34" charset="-128"/>
              </a:rPr>
              <a:t>  }   </a:t>
            </a:r>
          </a:p>
        </p:txBody>
      </p:sp>
    </p:spTree>
    <p:extLst>
      <p:ext uri="{BB962C8B-B14F-4D97-AF65-F5344CB8AC3E}">
        <p14:creationId xmlns:p14="http://schemas.microsoft.com/office/powerpoint/2010/main" val="141164621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32AE199-632C-4856-BE5A-5F146838D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851" y="637762"/>
            <a:ext cx="2898276" cy="55767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4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Example 2</a:t>
            </a:r>
            <a:br>
              <a:rPr lang="en-US" altLang="en-US" sz="4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en-US" sz="4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HTMLTable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C37E83-348E-4679-80E7-07CAFFDEA85A}"/>
              </a:ext>
            </a:extLst>
          </p:cNvPr>
          <p:cNvSpPr/>
          <p:nvPr/>
        </p:nvSpPr>
        <p:spPr>
          <a:xfrm>
            <a:off x="5439976" y="850052"/>
            <a:ext cx="5605373" cy="5326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b="1" dirty="0"/>
              <a:t>public class </a:t>
            </a:r>
            <a:r>
              <a:rPr lang="en-US" altLang="en-US" sz="1500" b="1" dirty="0" err="1"/>
              <a:t>HTMLTable</a:t>
            </a:r>
            <a:r>
              <a:rPr lang="en-US" altLang="en-US" sz="1500" b="1" dirty="0"/>
              <a:t> </a:t>
            </a:r>
            <a:r>
              <a:rPr lang="en-US" altLang="en-US" sz="1500" dirty="0"/>
              <a:t>{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dirty="0"/>
              <a:t>  private </a:t>
            </a:r>
            <a:r>
              <a:rPr lang="en-US" altLang="en-US" sz="1500" dirty="0" err="1"/>
              <a:t>StringBuffer</a:t>
            </a:r>
            <a:r>
              <a:rPr lang="en-US" altLang="en-US" sz="1500" dirty="0"/>
              <a:t> head;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dirty="0"/>
              <a:t>  private </a:t>
            </a:r>
            <a:r>
              <a:rPr lang="en-US" altLang="en-US" sz="1500" dirty="0" err="1"/>
              <a:t>StringBuffer</a:t>
            </a:r>
            <a:r>
              <a:rPr lang="en-US" altLang="en-US" sz="1500" dirty="0"/>
              <a:t> rows;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dirty="0"/>
              <a:t>  private </a:t>
            </a:r>
            <a:r>
              <a:rPr lang="en-US" altLang="en-US" sz="1500" dirty="0" err="1"/>
              <a:t>StringBuffer</a:t>
            </a:r>
            <a:r>
              <a:rPr lang="en-US" altLang="en-US" sz="1500" dirty="0"/>
              <a:t> foot;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500" dirty="0"/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dirty="0"/>
              <a:t>  /** </a:t>
            </a:r>
            <a:r>
              <a:rPr lang="en-US" altLang="en-US" sz="1500" dirty="0" err="1"/>
              <a:t>Initalises</a:t>
            </a:r>
            <a:r>
              <a:rPr lang="en-US" altLang="en-US" sz="1500" dirty="0"/>
              <a:t> the </a:t>
            </a:r>
            <a:r>
              <a:rPr lang="en-US" altLang="en-US" sz="1500" dirty="0" err="1"/>
              <a:t>StringBuffer</a:t>
            </a:r>
            <a:r>
              <a:rPr lang="en-US" altLang="en-US" sz="1500" dirty="0"/>
              <a:t> Objects.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dirty="0"/>
              <a:t>   */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dirty="0"/>
              <a:t>  </a:t>
            </a:r>
            <a:r>
              <a:rPr lang="en-US" altLang="en-US" sz="1500" b="1" dirty="0"/>
              <a:t>public </a:t>
            </a:r>
            <a:r>
              <a:rPr lang="en-US" altLang="en-US" sz="1500" b="1" dirty="0" err="1"/>
              <a:t>HTMLTable</a:t>
            </a:r>
            <a:r>
              <a:rPr lang="en-US" altLang="en-US" sz="1500" b="1" dirty="0"/>
              <a:t>() {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dirty="0"/>
              <a:t>    head = new </a:t>
            </a:r>
            <a:r>
              <a:rPr lang="en-US" altLang="en-US" sz="1500" dirty="0" err="1"/>
              <a:t>StringBuffer</a:t>
            </a:r>
            <a:r>
              <a:rPr lang="en-US" altLang="en-US" sz="1500" dirty="0"/>
              <a:t>();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dirty="0"/>
              <a:t>    </a:t>
            </a:r>
            <a:r>
              <a:rPr lang="en-US" altLang="en-US" sz="1500" dirty="0" err="1"/>
              <a:t>head.append</a:t>
            </a:r>
            <a:r>
              <a:rPr lang="en-US" altLang="en-US" sz="1500" dirty="0"/>
              <a:t>("&lt;table width=\"90%\" align=\"center\"&gt;");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dirty="0"/>
              <a:t>    </a:t>
            </a:r>
            <a:r>
              <a:rPr lang="en-US" altLang="en-US" sz="1500" dirty="0" err="1"/>
              <a:t>head.append</a:t>
            </a:r>
            <a:r>
              <a:rPr lang="en-US" altLang="en-US" sz="1500" dirty="0"/>
              <a:t>("&lt;tr&gt;&lt;</a:t>
            </a:r>
            <a:r>
              <a:rPr lang="en-US" altLang="en-US" sz="1500" dirty="0" err="1"/>
              <a:t>th</a:t>
            </a:r>
            <a:r>
              <a:rPr lang="en-US" altLang="en-US" sz="1500" dirty="0"/>
              <a:t> width=\"50%\" </a:t>
            </a:r>
            <a:r>
              <a:rPr lang="en-US" altLang="en-US" sz="1500" dirty="0" err="1"/>
              <a:t>bgcolor</a:t>
            </a:r>
            <a:r>
              <a:rPr lang="en-US" altLang="en-US" sz="1500" dirty="0"/>
              <a:t>=\"</a:t>
            </a:r>
            <a:r>
              <a:rPr lang="en-US" altLang="en-US" sz="1500" dirty="0" err="1"/>
              <a:t>lightgrey</a:t>
            </a:r>
            <a:r>
              <a:rPr lang="en-US" altLang="en-US" sz="1500" dirty="0"/>
              <a:t>\"&gt;Attribute&lt;/td&gt;");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dirty="0"/>
              <a:t>    </a:t>
            </a:r>
            <a:r>
              <a:rPr lang="en-US" altLang="en-US" sz="1500" dirty="0" err="1"/>
              <a:t>head.append</a:t>
            </a:r>
            <a:r>
              <a:rPr lang="en-US" altLang="en-US" sz="1500" dirty="0"/>
              <a:t>("&lt;</a:t>
            </a:r>
            <a:r>
              <a:rPr lang="en-US" altLang="en-US" sz="1500" dirty="0" err="1"/>
              <a:t>th</a:t>
            </a:r>
            <a:r>
              <a:rPr lang="en-US" altLang="en-US" sz="1500" dirty="0"/>
              <a:t> width=\"50%\" </a:t>
            </a:r>
            <a:r>
              <a:rPr lang="en-US" altLang="en-US" sz="1500" dirty="0" err="1"/>
              <a:t>bgcolor</a:t>
            </a:r>
            <a:r>
              <a:rPr lang="en-US" altLang="en-US" sz="1500" dirty="0"/>
              <a:t>=\"</a:t>
            </a:r>
            <a:r>
              <a:rPr lang="en-US" altLang="en-US" sz="1500" dirty="0" err="1"/>
              <a:t>lightgrey</a:t>
            </a:r>
            <a:r>
              <a:rPr lang="en-US" altLang="en-US" sz="1500" dirty="0"/>
              <a:t>\"&gt;Value&lt;/td&gt;&lt;/tr&gt;");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dirty="0"/>
              <a:t>    rows = new </a:t>
            </a:r>
            <a:r>
              <a:rPr lang="en-US" altLang="en-US" sz="1500" dirty="0" err="1"/>
              <a:t>StringBuffer</a:t>
            </a:r>
            <a:r>
              <a:rPr lang="en-US" altLang="en-US" sz="1500" dirty="0"/>
              <a:t>();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dirty="0"/>
              <a:t>    foot = new </a:t>
            </a:r>
            <a:r>
              <a:rPr lang="en-US" altLang="en-US" sz="1500" dirty="0" err="1"/>
              <a:t>StringBuffer</a:t>
            </a:r>
            <a:r>
              <a:rPr lang="en-US" altLang="en-US" sz="1500" dirty="0"/>
              <a:t>();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dirty="0"/>
              <a:t>    </a:t>
            </a:r>
            <a:r>
              <a:rPr lang="en-US" altLang="en-US" sz="1500" dirty="0" err="1"/>
              <a:t>foot.append</a:t>
            </a:r>
            <a:r>
              <a:rPr lang="en-US" altLang="en-US" sz="1500" dirty="0"/>
              <a:t>("&lt;/table&gt;");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dirty="0"/>
              <a:t>  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31139369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B8FA3-1E82-443B-A9EE-B835FFB12461}"/>
              </a:ext>
            </a:extLst>
          </p:cNvPr>
          <p:cNvSpPr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/** Appends the attribute and value in a row to the HTML table </a:t>
            </a:r>
            <a:r>
              <a:rPr lang="en-US" altLang="en-US" sz="1000" dirty="0" err="1"/>
              <a:t>StringBuffer</a:t>
            </a:r>
            <a:r>
              <a:rPr lang="en-US" altLang="en-US" sz="1000" dirty="0"/>
              <a:t>.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   * @param attribute The first column value.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   * @param value The second column value.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   */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  </a:t>
            </a:r>
            <a:r>
              <a:rPr lang="en-US" altLang="en-US" sz="1000" b="1" dirty="0"/>
              <a:t>public void </a:t>
            </a:r>
            <a:r>
              <a:rPr lang="en-US" altLang="en-US" sz="1000" b="1" dirty="0" err="1"/>
              <a:t>appendTitleRow</a:t>
            </a:r>
            <a:r>
              <a:rPr lang="en-US" altLang="en-US" sz="1000" b="1" dirty="0"/>
              <a:t>(String attribute) {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    </a:t>
            </a:r>
            <a:r>
              <a:rPr lang="en-US" altLang="en-US" sz="1000" dirty="0" err="1"/>
              <a:t>rows.append</a:t>
            </a:r>
            <a:r>
              <a:rPr lang="en-US" altLang="en-US" sz="1000" dirty="0"/>
              <a:t>("&lt;tr&gt;&lt;td </a:t>
            </a:r>
            <a:r>
              <a:rPr lang="en-US" altLang="en-US" sz="1000" dirty="0" err="1"/>
              <a:t>colspan</a:t>
            </a:r>
            <a:r>
              <a:rPr lang="en-US" altLang="en-US" sz="1000" dirty="0"/>
              <a:t>=2&gt;&lt;b&gt;&lt;u&gt;").append(attribute);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    </a:t>
            </a:r>
            <a:r>
              <a:rPr lang="en-US" altLang="en-US" sz="1000" dirty="0" err="1"/>
              <a:t>rows.append</a:t>
            </a:r>
            <a:r>
              <a:rPr lang="en-US" altLang="en-US" sz="1000" dirty="0"/>
              <a:t>("&lt;/u&gt;&lt;/b&gt;&lt;/td&gt;&lt;/tr&gt;");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  }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  /** Appends the attribute and value in a row to the HTML table </a:t>
            </a:r>
            <a:r>
              <a:rPr lang="en-US" altLang="en-US" sz="1000" dirty="0" err="1"/>
              <a:t>StringBuffer</a:t>
            </a:r>
            <a:r>
              <a:rPr lang="en-US" altLang="en-US" sz="1000" dirty="0"/>
              <a:t>.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   *   @param attribute The first column value.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   *   @param value The second column value.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   */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 b="1" dirty="0"/>
              <a:t>  public void </a:t>
            </a:r>
            <a:r>
              <a:rPr lang="en-US" altLang="en-US" sz="1000" b="1" dirty="0" err="1"/>
              <a:t>appendRow</a:t>
            </a:r>
            <a:r>
              <a:rPr lang="en-US" altLang="en-US" sz="1000" b="1" dirty="0"/>
              <a:t>(String attribute, String value) {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    </a:t>
            </a:r>
            <a:r>
              <a:rPr lang="en-US" altLang="en-US" sz="1000" dirty="0" err="1"/>
              <a:t>rows.append</a:t>
            </a:r>
            <a:r>
              <a:rPr lang="en-US" altLang="en-US" sz="1000" dirty="0"/>
              <a:t>("&lt;tr&gt;&lt;td&gt;").append(attribute);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    </a:t>
            </a:r>
            <a:r>
              <a:rPr lang="en-US" altLang="en-US" sz="1000" dirty="0" err="1"/>
              <a:t>rows.append</a:t>
            </a:r>
            <a:r>
              <a:rPr lang="en-US" altLang="en-US" sz="1000" dirty="0"/>
              <a:t>("&lt;/td&gt;&lt;td&gt;&lt;code&gt;").append(value).append("&lt;/code&gt;&lt;/td&gt;&lt;/tr&gt;");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  }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  /** Appends the attribute and value in a row to the HTML table </a:t>
            </a:r>
            <a:r>
              <a:rPr lang="en-US" altLang="en-US" sz="1000" dirty="0" err="1"/>
              <a:t>StringBuffer</a:t>
            </a:r>
            <a:r>
              <a:rPr lang="en-US" altLang="en-US" sz="1000" dirty="0"/>
              <a:t>.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   *   @param attribute The first column value.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   *   @param value The second column value.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   */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 b="1" dirty="0"/>
              <a:t>  public void </a:t>
            </a:r>
            <a:r>
              <a:rPr lang="en-US" altLang="en-US" sz="1000" b="1" dirty="0" err="1"/>
              <a:t>appendRow</a:t>
            </a:r>
            <a:r>
              <a:rPr lang="en-US" altLang="en-US" sz="1000" b="1" dirty="0"/>
              <a:t>(String attribute, int value) {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    </a:t>
            </a:r>
            <a:r>
              <a:rPr lang="en-US" altLang="en-US" sz="1000" dirty="0" err="1"/>
              <a:t>appendRow</a:t>
            </a:r>
            <a:r>
              <a:rPr lang="en-US" altLang="en-US" sz="1000" dirty="0"/>
              <a:t>(attribute, new Integer(value).</a:t>
            </a:r>
            <a:r>
              <a:rPr lang="en-US" altLang="en-US" sz="1000" dirty="0" err="1"/>
              <a:t>toString</a:t>
            </a:r>
            <a:r>
              <a:rPr lang="en-US" altLang="en-US" sz="1000" dirty="0"/>
              <a:t>());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663060605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B30BD5-9283-4EB2-8FEC-0AE1AEE8EE5B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25315"/>
            <a:ext cx="9472246" cy="615168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ea typeface="Arial Unicode MS" pitchFamily="34" charset="-128"/>
              </a:rPr>
              <a:t>  /** Appends the attribute and value in a row to the HTML table StringBuffer</a:t>
            </a:r>
          </a:p>
          <a:p>
            <a:pPr marL="609600" indent="-609600"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ea typeface="Arial Unicode MS" pitchFamily="34" charset="-128"/>
              </a:rPr>
              <a:t>   *   @param attribute The first column value.</a:t>
            </a:r>
          </a:p>
          <a:p>
            <a:pPr marL="609600" indent="-609600"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ea typeface="Arial Unicode MS" pitchFamily="34" charset="-128"/>
              </a:rPr>
              <a:t>   *   @param value The second column value.</a:t>
            </a:r>
          </a:p>
          <a:p>
            <a:pPr marL="609600" indent="-609600"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ea typeface="Arial Unicode MS" pitchFamily="34" charset="-128"/>
              </a:rPr>
              <a:t>   */</a:t>
            </a:r>
          </a:p>
          <a:p>
            <a:pPr marL="609600" indent="-609600"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ea typeface="Arial Unicode MS" pitchFamily="34" charset="-128"/>
              </a:rPr>
              <a:t>  public void appendRow(String attribute, boolean value) {</a:t>
            </a:r>
          </a:p>
          <a:p>
            <a:pPr marL="609600" indent="-609600"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ea typeface="Arial Unicode MS" pitchFamily="34" charset="-128"/>
              </a:rPr>
              <a:t>    appendRow(attribute, new Boolean(value).toString());</a:t>
            </a:r>
          </a:p>
          <a:p>
            <a:pPr marL="609600" indent="-609600"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ea typeface="Arial Unicode MS" pitchFamily="34" charset="-128"/>
              </a:rPr>
              <a:t>  }</a:t>
            </a:r>
          </a:p>
          <a:p>
            <a:pPr marL="609600" indent="-609600"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ea typeface="Arial Unicode MS" pitchFamily="34" charset="-128"/>
              </a:rPr>
              <a:t>  /** Overrides Object.toString method to present a String representation of the HTML table built up.</a:t>
            </a:r>
          </a:p>
          <a:p>
            <a:pPr marL="609600" indent="-609600"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ea typeface="Arial Unicode MS" pitchFamily="34" charset="-128"/>
              </a:rPr>
              <a:t>   *   @return value The second column value.</a:t>
            </a:r>
          </a:p>
          <a:p>
            <a:pPr marL="609600" indent="-609600"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ea typeface="Arial Unicode MS" pitchFamily="34" charset="-128"/>
              </a:rPr>
              <a:t>   */</a:t>
            </a:r>
          </a:p>
          <a:p>
            <a:pPr marL="609600" indent="-609600"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ea typeface="Arial Unicode MS" pitchFamily="34" charset="-128"/>
              </a:rPr>
              <a:t>  public String toString() {</a:t>
            </a:r>
          </a:p>
          <a:p>
            <a:pPr marL="609600" indent="-609600"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ea typeface="Arial Unicode MS" pitchFamily="34" charset="-128"/>
              </a:rPr>
              <a:t>    return head.append(rows).append(foot).toString();</a:t>
            </a:r>
          </a:p>
          <a:p>
            <a:pPr marL="609600" indent="-609600"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ea typeface="Arial Unicode MS" pitchFamily="34" charset="-128"/>
              </a:rPr>
              <a:t>  }</a:t>
            </a:r>
          </a:p>
          <a:p>
            <a:pPr marL="609600" indent="-609600"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ea typeface="Arial Unicode MS" pitchFamily="34" charset="-128"/>
              </a:rPr>
              <a:t>  /** Presents a StringBuffer representation of the HTML table built up.</a:t>
            </a:r>
          </a:p>
          <a:p>
            <a:pPr marL="609600" indent="-609600"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ea typeface="Arial Unicode MS" pitchFamily="34" charset="-128"/>
              </a:rPr>
              <a:t>   *   @return value The second column value.</a:t>
            </a:r>
          </a:p>
          <a:p>
            <a:pPr marL="609600" indent="-609600"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ea typeface="Arial Unicode MS" pitchFamily="34" charset="-128"/>
              </a:rPr>
              <a:t>   */</a:t>
            </a:r>
          </a:p>
          <a:p>
            <a:pPr marL="609600" indent="-609600"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ea typeface="Arial Unicode MS" pitchFamily="34" charset="-128"/>
              </a:rPr>
              <a:t>  </a:t>
            </a:r>
            <a:r>
              <a:rPr lang="en-US" altLang="en-US" sz="1400" b="1">
                <a:solidFill>
                  <a:srgbClr val="000000"/>
                </a:solidFill>
                <a:ea typeface="Arial Unicode MS" pitchFamily="34" charset="-128"/>
              </a:rPr>
              <a:t>public StringBuffer toStringBuffer(){</a:t>
            </a:r>
          </a:p>
          <a:p>
            <a:pPr marL="609600" indent="-609600"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ea typeface="Arial Unicode MS" pitchFamily="34" charset="-128"/>
              </a:rPr>
              <a:t>    return head.append(rows).append(foot);</a:t>
            </a:r>
          </a:p>
          <a:p>
            <a:pPr marL="609600" indent="-609600"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ea typeface="Arial Unicode MS" pitchFamily="34" charset="-128"/>
              </a:rPr>
              <a:t>  }</a:t>
            </a:r>
          </a:p>
          <a:p>
            <a:pPr marL="609600" indent="-609600"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ea typeface="Arial Unicode MS" pitchFamily="34" charset="-128"/>
              </a:rPr>
              <a:t>}</a:t>
            </a:r>
          </a:p>
          <a:p>
            <a:pPr marL="609600" indent="-609600">
              <a:buFontTx/>
              <a:buNone/>
            </a:pPr>
            <a:endParaRPr lang="en-US" altLang="en-US" sz="1200" dirty="0">
              <a:solidFill>
                <a:srgbClr val="000000"/>
              </a:solidFill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614398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9357A957-C836-4CFA-BF11-6D87890D4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dirty="0">
                <a:effectLst/>
              </a:rPr>
              <a:t>Servlets</a:t>
            </a:r>
            <a:br>
              <a:rPr lang="en-US" altLang="en-US" dirty="0">
                <a:effectLst/>
              </a:rPr>
            </a:br>
            <a:r>
              <a:rPr lang="en-US" altLang="en-US" sz="240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Servlet Lifecycle</a:t>
            </a:r>
          </a:p>
        </p:txBody>
      </p:sp>
      <p:grpSp>
        <p:nvGrpSpPr>
          <p:cNvPr id="4" name="Group 68">
            <a:extLst>
              <a:ext uri="{FF2B5EF4-FFF2-40B4-BE49-F238E27FC236}">
                <a16:creationId xmlns:a16="http://schemas.microsoft.com/office/drawing/2014/main" id="{15345FC0-93C0-4BAD-B4FF-0E8F0D8F85C4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143000"/>
            <a:ext cx="9885485" cy="4892675"/>
            <a:chOff x="192" y="720"/>
            <a:chExt cx="5478" cy="3082"/>
          </a:xfrm>
        </p:grpSpPr>
        <p:sp>
          <p:nvSpPr>
            <p:cNvPr id="5" name="Line 2">
              <a:extLst>
                <a:ext uri="{FF2B5EF4-FFF2-40B4-BE49-F238E27FC236}">
                  <a16:creationId xmlns:a16="http://schemas.microsoft.com/office/drawing/2014/main" id="{995B871B-D57D-44F1-A3B9-6C38D9335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026"/>
              <a:ext cx="0" cy="27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604BFA9D-B4A0-40D5-B80C-118CB97FC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" y="720"/>
              <a:ext cx="6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Servlet Container</a:t>
              </a:r>
            </a:p>
          </p:txBody>
        </p:sp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48A171BD-7F57-4F66-804D-B17519750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561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118045DB-0517-4913-B3A6-9EF11C188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23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545F0864-F92B-485E-BCF8-B3B02A891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310"/>
              <a:ext cx="0" cy="1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27A8D108-5FCC-4545-A6CB-9F08C0517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276"/>
              <a:ext cx="0" cy="1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E24A04E6-02C9-494B-9537-38363F956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032"/>
              <a:ext cx="960" cy="3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CB822607-C69E-4629-8D4E-66544319D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1125"/>
              <a:ext cx="384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1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Thread </a:t>
              </a: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03B77111-E931-4061-825A-6C0FD5350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103"/>
              <a:ext cx="384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1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Thread </a:t>
              </a: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4CBEBCD8-3830-4608-ADE3-F3E3C0438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8" y="1480"/>
              <a:ext cx="432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Servlet</a:t>
              </a: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B966B0D2-3DFE-42B0-8855-A2892CF26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" y="1805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7AE938AE-4810-4D8B-8284-98FF378AD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009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A2CE9025-BE03-49F6-B6D8-E93AE7E1E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00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37ABDBCB-9167-4734-B0B9-7E0D468CE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3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3611E544-63EB-48F7-B00C-F63A71F5B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33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AutoShape 17">
              <a:extLst>
                <a:ext uri="{FF2B5EF4-FFF2-40B4-BE49-F238E27FC236}">
                  <a16:creationId xmlns:a16="http://schemas.microsoft.com/office/drawing/2014/main" id="{F303446B-4BA3-4D3C-9CFD-C07647EC5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" y="2009"/>
              <a:ext cx="48" cy="529"/>
            </a:xfrm>
            <a:prstGeom prst="rightBracket">
              <a:avLst>
                <a:gd name="adj" fmla="val 9184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1539E04E-0100-4DD2-9F58-030C694A0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00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843E1160-DE81-4F35-BC6B-408E1142A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53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2610ACFE-202F-442F-AEEA-75024CB2D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538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AutoShape 21">
              <a:extLst>
                <a:ext uri="{FF2B5EF4-FFF2-40B4-BE49-F238E27FC236}">
                  <a16:creationId xmlns:a16="http://schemas.microsoft.com/office/drawing/2014/main" id="{68CF195E-6248-4358-9C33-33863857B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2334"/>
              <a:ext cx="48" cy="529"/>
            </a:xfrm>
            <a:prstGeom prst="rightBracket">
              <a:avLst>
                <a:gd name="adj" fmla="val 9184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AE03896F-DE32-4E71-A04C-9B09CD9CA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" y="2334"/>
              <a:ext cx="3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A6546F0A-64E8-4A5A-B4B3-8C0994BE0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86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A9F1DFDE-F52A-4326-9845-1F4665784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99" y="2863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9DE261FE-51C1-4602-8F2C-E25B35A45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06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3247130E-0D8C-486A-9040-50631B1E1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06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B22BDEBC-D61F-4CE8-B52D-4ECE5B556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293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0213EABD-6C84-47B8-9F1F-10DD8FBE9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513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27BAF754-1250-4AC3-A07B-8EA1C5D0E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4" y="1636"/>
              <a:ext cx="0" cy="18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EF59B1BB-E2B9-4E2E-B624-41154D567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" y="1053"/>
              <a:ext cx="91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Create Thread Pool</a:t>
              </a:r>
            </a:p>
          </p:txBody>
        </p:sp>
        <p:sp>
          <p:nvSpPr>
            <p:cNvPr id="34" name="Text Box 31">
              <a:extLst>
                <a:ext uri="{FF2B5EF4-FFF2-40B4-BE49-F238E27FC236}">
                  <a16:creationId xmlns:a16="http://schemas.microsoft.com/office/drawing/2014/main" id="{92664D04-AD61-4366-AD0A-932E89EE3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" y="1404"/>
              <a:ext cx="9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Instantiate servlet</a:t>
              </a:r>
            </a:p>
          </p:txBody>
        </p:sp>
        <p:sp>
          <p:nvSpPr>
            <p:cNvPr id="35" name="Text Box 32">
              <a:extLst>
                <a:ext uri="{FF2B5EF4-FFF2-40B4-BE49-F238E27FC236}">
                  <a16:creationId xmlns:a16="http://schemas.microsoft.com/office/drawing/2014/main" id="{4425196F-ECB3-4DA8-BEBB-623F192E8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1655"/>
              <a:ext cx="9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Call init (  ) method</a:t>
              </a:r>
            </a:p>
          </p:txBody>
        </p:sp>
        <p:sp>
          <p:nvSpPr>
            <p:cNvPr id="36" name="Text Box 33">
              <a:extLst>
                <a:ext uri="{FF2B5EF4-FFF2-40B4-BE49-F238E27FC236}">
                  <a16:creationId xmlns:a16="http://schemas.microsoft.com/office/drawing/2014/main" id="{CDA587CB-2415-4C68-988B-BB5AF3A5C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859"/>
              <a:ext cx="12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Allocate request to thread </a:t>
              </a:r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45BCA78E-1E1D-4CE0-88EA-281D99B8E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183"/>
              <a:ext cx="12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Allocate request to thread </a:t>
              </a:r>
            </a:p>
          </p:txBody>
        </p:sp>
        <p:sp>
          <p:nvSpPr>
            <p:cNvPr id="38" name="Text Box 36">
              <a:extLst>
                <a:ext uri="{FF2B5EF4-FFF2-40B4-BE49-F238E27FC236}">
                  <a16:creationId xmlns:a16="http://schemas.microsoft.com/office/drawing/2014/main" id="{632C3142-505C-4796-8FF8-866608B2D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" y="2543"/>
              <a:ext cx="1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Block all further requests Wait for active threads to end </a:t>
              </a:r>
            </a:p>
          </p:txBody>
        </p:sp>
        <p:sp>
          <p:nvSpPr>
            <p:cNvPr id="39" name="Text Box 37">
              <a:extLst>
                <a:ext uri="{FF2B5EF4-FFF2-40B4-BE49-F238E27FC236}">
                  <a16:creationId xmlns:a16="http://schemas.microsoft.com/office/drawing/2014/main" id="{BA22F69F-FCB6-42FB-A548-4AB1D1190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49"/>
              <a:ext cx="12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0" name="Text Box 38">
              <a:extLst>
                <a:ext uri="{FF2B5EF4-FFF2-40B4-BE49-F238E27FC236}">
                  <a16:creationId xmlns:a16="http://schemas.microsoft.com/office/drawing/2014/main" id="{8DC9E88F-3E23-4640-AAAF-125768052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" y="2900"/>
              <a:ext cx="10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Terminate thread pool</a:t>
              </a:r>
            </a:p>
          </p:txBody>
        </p:sp>
        <p:sp>
          <p:nvSpPr>
            <p:cNvPr id="41" name="Text Box 39">
              <a:extLst>
                <a:ext uri="{FF2B5EF4-FFF2-40B4-BE49-F238E27FC236}">
                  <a16:creationId xmlns:a16="http://schemas.microsoft.com/office/drawing/2014/main" id="{6CA27018-CF50-4B25-A4A6-F549C68F3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132"/>
              <a:ext cx="105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call destroy (  ) method</a:t>
              </a:r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A0D45823-9BC9-4AD8-8435-BA86357F1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358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terminate servlet</a:t>
              </a:r>
            </a:p>
          </p:txBody>
        </p:sp>
        <p:sp>
          <p:nvSpPr>
            <p:cNvPr id="43" name="Text Box 41">
              <a:extLst>
                <a:ext uri="{FF2B5EF4-FFF2-40B4-BE49-F238E27FC236}">
                  <a16:creationId xmlns:a16="http://schemas.microsoft.com/office/drawing/2014/main" id="{0747F65E-1ED1-4E2B-B231-BF71D922C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629"/>
              <a:ext cx="9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Container shutdown</a:t>
              </a:r>
            </a:p>
          </p:txBody>
        </p:sp>
        <p:sp>
          <p:nvSpPr>
            <p:cNvPr id="44" name="Text Box 42">
              <a:extLst>
                <a:ext uri="{FF2B5EF4-FFF2-40B4-BE49-F238E27FC236}">
                  <a16:creationId xmlns:a16="http://schemas.microsoft.com/office/drawing/2014/main" id="{45CD33FD-572B-4039-B2C4-C09713442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129"/>
              <a:ext cx="12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5" name="Text Box 43">
              <a:extLst>
                <a:ext uri="{FF2B5EF4-FFF2-40B4-BE49-F238E27FC236}">
                  <a16:creationId xmlns:a16="http://schemas.microsoft.com/office/drawing/2014/main" id="{6EFAE4D7-3CE8-4E7E-A083-FFF572C73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880"/>
              <a:ext cx="12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A6EEC7D3-0324-4BF6-AA24-DE5DCCFA7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7" y="1836"/>
              <a:ext cx="105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Call service (  ) method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C7665320-68A0-46F9-A4B4-5BF1575A2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7" y="2157"/>
              <a:ext cx="105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Call service (  ) method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7C645B80-1F00-449D-9A1E-7FC68A7C6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18"/>
              <a:ext cx="105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B34BCD8E-E75B-489E-97B9-5E30117A9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677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Perform Initialization 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EE5676FC-156E-496F-8277-33ACDBF7A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4" y="2199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Perform Service</a:t>
              </a:r>
            </a:p>
          </p:txBody>
        </p:sp>
        <p:sp>
          <p:nvSpPr>
            <p:cNvPr id="51" name="Text Box 49">
              <a:extLst>
                <a:ext uri="{FF2B5EF4-FFF2-40B4-BE49-F238E27FC236}">
                  <a16:creationId xmlns:a16="http://schemas.microsoft.com/office/drawing/2014/main" id="{6408CC06-2DCE-4280-A6BF-E9E45888F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321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Perform cleanup </a:t>
              </a:r>
            </a:p>
          </p:txBody>
        </p:sp>
        <p:sp>
          <p:nvSpPr>
            <p:cNvPr id="52" name="Text Box 50">
              <a:extLst>
                <a:ext uri="{FF2B5EF4-FFF2-40B4-BE49-F238E27FC236}">
                  <a16:creationId xmlns:a16="http://schemas.microsoft.com/office/drawing/2014/main" id="{D22FBED5-CD26-4C5D-98AB-EA0B67E47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6" y="3426"/>
              <a:ext cx="9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Servlet destroyed &amp; garbage collected</a:t>
              </a:r>
            </a:p>
          </p:txBody>
        </p:sp>
        <p:sp>
          <p:nvSpPr>
            <p:cNvPr id="53" name="Text Box 51">
              <a:extLst>
                <a:ext uri="{FF2B5EF4-FFF2-40B4-BE49-F238E27FC236}">
                  <a16:creationId xmlns:a16="http://schemas.microsoft.com/office/drawing/2014/main" id="{6E9AB66F-1F68-4349-9998-7E73DDCC6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618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Perform Service</a:t>
              </a:r>
            </a:p>
          </p:txBody>
        </p:sp>
        <p:sp>
          <p:nvSpPr>
            <p:cNvPr id="54" name="Text Box 52">
              <a:extLst>
                <a:ext uri="{FF2B5EF4-FFF2-40B4-BE49-F238E27FC236}">
                  <a16:creationId xmlns:a16="http://schemas.microsoft.com/office/drawing/2014/main" id="{14C15316-106E-4AC0-ACF7-A62C0301B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124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5" name="Text Box 53">
              <a:extLst>
                <a:ext uri="{FF2B5EF4-FFF2-40B4-BE49-F238E27FC236}">
                  <a16:creationId xmlns:a16="http://schemas.microsoft.com/office/drawing/2014/main" id="{31A609BE-F0AA-432D-B111-36F8DA482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" y="2356"/>
              <a:ext cx="52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Shutdown Initiated</a:t>
              </a:r>
            </a:p>
          </p:txBody>
        </p:sp>
        <p:sp>
          <p:nvSpPr>
            <p:cNvPr id="56" name="Text Box 54">
              <a:extLst>
                <a:ext uri="{FF2B5EF4-FFF2-40B4-BE49-F238E27FC236}">
                  <a16:creationId xmlns:a16="http://schemas.microsoft.com/office/drawing/2014/main" id="{BECC210A-9684-453B-A627-F707EA8AA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" y="1770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HTTP Request 1</a:t>
              </a:r>
            </a:p>
          </p:txBody>
        </p:sp>
        <p:sp>
          <p:nvSpPr>
            <p:cNvPr id="57" name="Text Box 55">
              <a:extLst>
                <a:ext uri="{FF2B5EF4-FFF2-40B4-BE49-F238E27FC236}">
                  <a16:creationId xmlns:a16="http://schemas.microsoft.com/office/drawing/2014/main" id="{7CB5A150-D79B-41C8-8BD6-32F5287BC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" y="2094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HTTP Request 2</a:t>
              </a:r>
            </a:p>
          </p:txBody>
        </p:sp>
        <p:sp>
          <p:nvSpPr>
            <p:cNvPr id="58" name="Text Box 56">
              <a:extLst>
                <a:ext uri="{FF2B5EF4-FFF2-40B4-BE49-F238E27FC236}">
                  <a16:creationId xmlns:a16="http://schemas.microsoft.com/office/drawing/2014/main" id="{4D38C9A6-E538-43FB-9FD4-D425F1BDF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2636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HTTP Response 1</a:t>
              </a:r>
            </a:p>
          </p:txBody>
        </p:sp>
        <p:sp>
          <p:nvSpPr>
            <p:cNvPr id="59" name="Text Box 57">
              <a:extLst>
                <a:ext uri="{FF2B5EF4-FFF2-40B4-BE49-F238E27FC236}">
                  <a16:creationId xmlns:a16="http://schemas.microsoft.com/office/drawing/2014/main" id="{95A46151-DE7C-4E54-916F-03C59CF53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3176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HTTP Response 2</a:t>
              </a:r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CB9D9851-EF94-4163-81C1-F0A33EE5FE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2856"/>
              <a:ext cx="336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Line 59">
              <a:extLst>
                <a:ext uri="{FF2B5EF4-FFF2-40B4-BE49-F238E27FC236}">
                  <a16:creationId xmlns:a16="http://schemas.microsoft.com/office/drawing/2014/main" id="{32F46654-ACE9-4324-A309-2041C9C01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2531"/>
              <a:ext cx="33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72EAEC80-EFBA-4B9D-AA48-ECC608356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21"/>
              <a:ext cx="24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Line 61">
              <a:extLst>
                <a:ext uri="{FF2B5EF4-FFF2-40B4-BE49-F238E27FC236}">
                  <a16:creationId xmlns:a16="http://schemas.microsoft.com/office/drawing/2014/main" id="{3EF8EF6B-1312-401E-BE46-7714C69C1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246"/>
              <a:ext cx="24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Arc 62">
              <a:extLst>
                <a:ext uri="{FF2B5EF4-FFF2-40B4-BE49-F238E27FC236}">
                  <a16:creationId xmlns:a16="http://schemas.microsoft.com/office/drawing/2014/main" id="{1D95BAA7-165D-4838-AF80-6BEF46644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" y="1803"/>
              <a:ext cx="295" cy="162"/>
            </a:xfrm>
            <a:custGeom>
              <a:avLst/>
              <a:gdLst>
                <a:gd name="G0" fmla="+- 5001 0 0"/>
                <a:gd name="G1" fmla="+- 21600 0 0"/>
                <a:gd name="G2" fmla="+- 21600 0 0"/>
                <a:gd name="T0" fmla="*/ 0 w 26601"/>
                <a:gd name="T1" fmla="*/ 587 h 43200"/>
                <a:gd name="T2" fmla="*/ 810 w 26601"/>
                <a:gd name="T3" fmla="*/ 42789 h 43200"/>
                <a:gd name="T4" fmla="*/ 5001 w 2660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601" h="43200" fill="none" extrusionOk="0">
                  <a:moveTo>
                    <a:pt x="-1" y="586"/>
                  </a:moveTo>
                  <a:cubicBezTo>
                    <a:pt x="1638" y="196"/>
                    <a:pt x="3316" y="0"/>
                    <a:pt x="5001" y="0"/>
                  </a:cubicBezTo>
                  <a:cubicBezTo>
                    <a:pt x="16930" y="0"/>
                    <a:pt x="26601" y="9670"/>
                    <a:pt x="26601" y="21600"/>
                  </a:cubicBezTo>
                  <a:cubicBezTo>
                    <a:pt x="26601" y="33529"/>
                    <a:pt x="16930" y="43200"/>
                    <a:pt x="5001" y="43200"/>
                  </a:cubicBezTo>
                  <a:cubicBezTo>
                    <a:pt x="3593" y="43199"/>
                    <a:pt x="2190" y="43062"/>
                    <a:pt x="809" y="42789"/>
                  </a:cubicBezTo>
                </a:path>
                <a:path w="26601" h="43200" stroke="0" extrusionOk="0">
                  <a:moveTo>
                    <a:pt x="-1" y="586"/>
                  </a:moveTo>
                  <a:cubicBezTo>
                    <a:pt x="1638" y="196"/>
                    <a:pt x="3316" y="0"/>
                    <a:pt x="5001" y="0"/>
                  </a:cubicBezTo>
                  <a:cubicBezTo>
                    <a:pt x="16930" y="0"/>
                    <a:pt x="26601" y="9670"/>
                    <a:pt x="26601" y="21600"/>
                  </a:cubicBezTo>
                  <a:cubicBezTo>
                    <a:pt x="26601" y="33529"/>
                    <a:pt x="16930" y="43200"/>
                    <a:pt x="5001" y="43200"/>
                  </a:cubicBezTo>
                  <a:cubicBezTo>
                    <a:pt x="3593" y="43199"/>
                    <a:pt x="2190" y="43062"/>
                    <a:pt x="809" y="42789"/>
                  </a:cubicBezTo>
                  <a:lnTo>
                    <a:pt x="500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Arc 63">
              <a:extLst>
                <a:ext uri="{FF2B5EF4-FFF2-40B4-BE49-F238E27FC236}">
                  <a16:creationId xmlns:a16="http://schemas.microsoft.com/office/drawing/2014/main" id="{EC434F1D-96EE-4A79-9122-81FC5C83E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" y="3295"/>
              <a:ext cx="295" cy="122"/>
            </a:xfrm>
            <a:custGeom>
              <a:avLst/>
              <a:gdLst>
                <a:gd name="G0" fmla="+- 5001 0 0"/>
                <a:gd name="G1" fmla="+- 21600 0 0"/>
                <a:gd name="G2" fmla="+- 21600 0 0"/>
                <a:gd name="T0" fmla="*/ 0 w 26601"/>
                <a:gd name="T1" fmla="*/ 587 h 43200"/>
                <a:gd name="T2" fmla="*/ 810 w 26601"/>
                <a:gd name="T3" fmla="*/ 42789 h 43200"/>
                <a:gd name="T4" fmla="*/ 5001 w 2660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601" h="43200" fill="none" extrusionOk="0">
                  <a:moveTo>
                    <a:pt x="-1" y="586"/>
                  </a:moveTo>
                  <a:cubicBezTo>
                    <a:pt x="1638" y="196"/>
                    <a:pt x="3316" y="0"/>
                    <a:pt x="5001" y="0"/>
                  </a:cubicBezTo>
                  <a:cubicBezTo>
                    <a:pt x="16930" y="0"/>
                    <a:pt x="26601" y="9670"/>
                    <a:pt x="26601" y="21600"/>
                  </a:cubicBezTo>
                  <a:cubicBezTo>
                    <a:pt x="26601" y="33529"/>
                    <a:pt x="16930" y="43200"/>
                    <a:pt x="5001" y="43200"/>
                  </a:cubicBezTo>
                  <a:cubicBezTo>
                    <a:pt x="3593" y="43199"/>
                    <a:pt x="2190" y="43062"/>
                    <a:pt x="809" y="42789"/>
                  </a:cubicBezTo>
                </a:path>
                <a:path w="26601" h="43200" stroke="0" extrusionOk="0">
                  <a:moveTo>
                    <a:pt x="-1" y="586"/>
                  </a:moveTo>
                  <a:cubicBezTo>
                    <a:pt x="1638" y="196"/>
                    <a:pt x="3316" y="0"/>
                    <a:pt x="5001" y="0"/>
                  </a:cubicBezTo>
                  <a:cubicBezTo>
                    <a:pt x="16930" y="0"/>
                    <a:pt x="26601" y="9670"/>
                    <a:pt x="26601" y="21600"/>
                  </a:cubicBezTo>
                  <a:cubicBezTo>
                    <a:pt x="26601" y="33529"/>
                    <a:pt x="16930" y="43200"/>
                    <a:pt x="5001" y="43200"/>
                  </a:cubicBezTo>
                  <a:cubicBezTo>
                    <a:pt x="3593" y="43199"/>
                    <a:pt x="2190" y="43062"/>
                    <a:pt x="809" y="42789"/>
                  </a:cubicBezTo>
                  <a:lnTo>
                    <a:pt x="500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Arc 64">
              <a:extLst>
                <a:ext uri="{FF2B5EF4-FFF2-40B4-BE49-F238E27FC236}">
                  <a16:creationId xmlns:a16="http://schemas.microsoft.com/office/drawing/2014/main" id="{B78B58DC-FA0C-4753-96FC-8270D23CF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" y="3621"/>
              <a:ext cx="295" cy="162"/>
            </a:xfrm>
            <a:custGeom>
              <a:avLst/>
              <a:gdLst>
                <a:gd name="G0" fmla="+- 5001 0 0"/>
                <a:gd name="G1" fmla="+- 21600 0 0"/>
                <a:gd name="G2" fmla="+- 21600 0 0"/>
                <a:gd name="T0" fmla="*/ 0 w 26601"/>
                <a:gd name="T1" fmla="*/ 587 h 43200"/>
                <a:gd name="T2" fmla="*/ 810 w 26601"/>
                <a:gd name="T3" fmla="*/ 42789 h 43200"/>
                <a:gd name="T4" fmla="*/ 5001 w 2660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601" h="43200" fill="none" extrusionOk="0">
                  <a:moveTo>
                    <a:pt x="-1" y="586"/>
                  </a:moveTo>
                  <a:cubicBezTo>
                    <a:pt x="1638" y="196"/>
                    <a:pt x="3316" y="0"/>
                    <a:pt x="5001" y="0"/>
                  </a:cubicBezTo>
                  <a:cubicBezTo>
                    <a:pt x="16930" y="0"/>
                    <a:pt x="26601" y="9670"/>
                    <a:pt x="26601" y="21600"/>
                  </a:cubicBezTo>
                  <a:cubicBezTo>
                    <a:pt x="26601" y="33529"/>
                    <a:pt x="16930" y="43200"/>
                    <a:pt x="5001" y="43200"/>
                  </a:cubicBezTo>
                  <a:cubicBezTo>
                    <a:pt x="3593" y="43199"/>
                    <a:pt x="2190" y="43062"/>
                    <a:pt x="809" y="42789"/>
                  </a:cubicBezTo>
                </a:path>
                <a:path w="26601" h="43200" stroke="0" extrusionOk="0">
                  <a:moveTo>
                    <a:pt x="-1" y="586"/>
                  </a:moveTo>
                  <a:cubicBezTo>
                    <a:pt x="1638" y="196"/>
                    <a:pt x="3316" y="0"/>
                    <a:pt x="5001" y="0"/>
                  </a:cubicBezTo>
                  <a:cubicBezTo>
                    <a:pt x="16930" y="0"/>
                    <a:pt x="26601" y="9670"/>
                    <a:pt x="26601" y="21600"/>
                  </a:cubicBezTo>
                  <a:cubicBezTo>
                    <a:pt x="26601" y="33529"/>
                    <a:pt x="16930" y="43200"/>
                    <a:pt x="5001" y="43200"/>
                  </a:cubicBezTo>
                  <a:cubicBezTo>
                    <a:pt x="3593" y="43199"/>
                    <a:pt x="2190" y="43062"/>
                    <a:pt x="809" y="42789"/>
                  </a:cubicBezTo>
                  <a:lnTo>
                    <a:pt x="500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43634234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56136346-7510-49D4-8272-54520EA66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2" y="586855"/>
            <a:ext cx="3201366" cy="33874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altLang="en-US" sz="4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Example 2</a:t>
            </a:r>
            <a:br>
              <a:rPr lang="en-US" altLang="en-US" sz="4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en-US" sz="4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Servlet - </a:t>
            </a:r>
            <a:r>
              <a:rPr lang="en-US" altLang="en-US" sz="40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getHttpRequestTable</a:t>
            </a:r>
            <a:endParaRPr lang="en-US" altLang="en-US" sz="4000" b="0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E2F3C5E-2013-4F13-B2E1-19D20876D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00138" indent="-533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66838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3538" indent="-381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19288" indent="-381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64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336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08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480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600" b="0">
                <a:effectLst/>
                <a:latin typeface="+mn-lt"/>
              </a:rPr>
              <a:t>  /** Prepare a HTML table of information about the request made.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600" b="0">
                <a:effectLst/>
                <a:latin typeface="+mn-lt"/>
              </a:rPr>
              <a:t>   *   @param request The object containing the client request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600" b="0">
                <a:effectLst/>
                <a:latin typeface="+mn-lt"/>
              </a:rPr>
              <a:t>   *   @return String containing the table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600" b="0">
                <a:effectLst/>
                <a:latin typeface="+mn-lt"/>
              </a:rPr>
              <a:t>   */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600">
                <a:effectLst/>
                <a:latin typeface="+mn-lt"/>
              </a:rPr>
              <a:t>  private StringBuffer getHttpRequestTable(HttpServletRequest request)  {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600" b="0">
                <a:effectLst/>
                <a:latin typeface="+mn-lt"/>
              </a:rPr>
              <a:t>    HTMLTable table = new HTMLTable();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600" b="0">
                <a:effectLst/>
                <a:latin typeface="+mn-lt"/>
              </a:rPr>
              <a:t>    table.appendRow("HTTP Request Method", request.getMethod());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600" b="0">
                <a:effectLst/>
                <a:latin typeface="+mn-lt"/>
              </a:rPr>
              <a:t>    table.appendRow("Query String", request.getQueryString());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600" b="0">
                <a:effectLst/>
                <a:latin typeface="+mn-lt"/>
              </a:rPr>
              <a:t>    table.appendRow("Context Path", request.getContextPath());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600" b="0">
                <a:effectLst/>
                <a:latin typeface="+mn-lt"/>
              </a:rPr>
              <a:t>    table.appendRow("Servlet Path", request.getServletPath());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1600" b="0">
              <a:effectLst/>
              <a:latin typeface="+mn-lt"/>
            </a:endParaRP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600" b="0">
                <a:effectLst/>
                <a:latin typeface="+mn-lt"/>
              </a:rPr>
              <a:t>    //additional info if required	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600" b="0">
                <a:effectLst/>
                <a:latin typeface="+mn-lt"/>
              </a:rPr>
              <a:t>    /*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600" b="0">
                <a:effectLst/>
                <a:latin typeface="+mn-lt"/>
              </a:rPr>
              <a:t>    table.appendRow("Path Info", request.getPathInfo());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600" b="0">
                <a:effectLst/>
                <a:latin typeface="+mn-lt"/>
              </a:rPr>
              <a:t>    table.appendRow("Path Translated", request.getPathTranslated());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600" b="0">
                <a:effectLst/>
                <a:latin typeface="+mn-lt"/>
              </a:rPr>
              <a:t>    table.appendRow("Request URI", request.getRequestURI());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600" b="0">
                <a:effectLst/>
                <a:latin typeface="+mn-lt"/>
              </a:rPr>
              <a:t>    table.appendRow("Request URL", request.getRequestURL().toString());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600" b="0">
                <a:effectLst/>
                <a:latin typeface="+mn-lt"/>
              </a:rPr>
              <a:t>    */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1600" b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0249403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41BCAA0-CB71-461D-807E-21FBC2F79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2" y="586855"/>
            <a:ext cx="3201366" cy="33874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alt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Example 2</a:t>
            </a:r>
            <a:br>
              <a:rPr lang="en-US" alt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Servlet – getHttpRequestTable, cont’d.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1FD3B99-518A-4F95-B8B9-0BE406CC2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00138" indent="-533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66838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3538" indent="-381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19288" indent="-381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64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336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08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480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>
                <a:effectLst/>
                <a:latin typeface="+mn-lt"/>
              </a:rPr>
              <a:t>    // Get cookies from the user request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>
                <a:effectLst/>
                <a:latin typeface="+mn-lt"/>
              </a:rPr>
              <a:t>    Cookie[] </a:t>
            </a:r>
            <a:r>
              <a:rPr lang="en-US" altLang="en-US" sz="1400" b="0" dirty="0" err="1">
                <a:effectLst/>
                <a:latin typeface="+mn-lt"/>
              </a:rPr>
              <a:t>ourCookies</a:t>
            </a:r>
            <a:r>
              <a:rPr lang="en-US" altLang="en-US" sz="1400" b="0" dirty="0">
                <a:effectLst/>
                <a:latin typeface="+mn-lt"/>
              </a:rPr>
              <a:t> = </a:t>
            </a:r>
            <a:r>
              <a:rPr lang="en-US" altLang="en-US" sz="1400" b="0" dirty="0" err="1">
                <a:effectLst/>
                <a:latin typeface="+mn-lt"/>
              </a:rPr>
              <a:t>request.getCookies</a:t>
            </a:r>
            <a:r>
              <a:rPr lang="en-US" altLang="en-US" sz="1400" b="0" dirty="0">
                <a:effectLst/>
                <a:latin typeface="+mn-lt"/>
              </a:rPr>
              <a:t>();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1400" b="0" dirty="0">
              <a:effectLst/>
              <a:latin typeface="+mn-lt"/>
            </a:endParaRP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>
                <a:effectLst/>
                <a:latin typeface="+mn-lt"/>
              </a:rPr>
              <a:t>    if (</a:t>
            </a:r>
            <a:r>
              <a:rPr lang="en-US" altLang="en-US" sz="1400" b="0" dirty="0" err="1">
                <a:effectLst/>
                <a:latin typeface="+mn-lt"/>
              </a:rPr>
              <a:t>ourCookies</a:t>
            </a:r>
            <a:r>
              <a:rPr lang="en-US" altLang="en-US" sz="1400" b="0" dirty="0">
                <a:effectLst/>
                <a:latin typeface="+mn-lt"/>
              </a:rPr>
              <a:t> == null || </a:t>
            </a:r>
            <a:r>
              <a:rPr lang="en-US" altLang="en-US" sz="1400" b="0" dirty="0" err="1">
                <a:effectLst/>
                <a:latin typeface="+mn-lt"/>
              </a:rPr>
              <a:t>ourCookies.length</a:t>
            </a:r>
            <a:r>
              <a:rPr lang="en-US" altLang="en-US" sz="1400" b="0" dirty="0">
                <a:effectLst/>
                <a:latin typeface="+mn-lt"/>
              </a:rPr>
              <a:t> == 0) {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>
                <a:effectLst/>
                <a:latin typeface="+mn-lt"/>
              </a:rPr>
              <a:t>      </a:t>
            </a:r>
            <a:r>
              <a:rPr lang="en-US" altLang="en-US" sz="1400" b="0" dirty="0" err="1">
                <a:effectLst/>
                <a:latin typeface="+mn-lt"/>
              </a:rPr>
              <a:t>table.appendRow</a:t>
            </a:r>
            <a:r>
              <a:rPr lang="en-US" altLang="en-US" sz="1400" b="0" dirty="0">
                <a:effectLst/>
                <a:latin typeface="+mn-lt"/>
              </a:rPr>
              <a:t>("Cookies", "NONE");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>
                <a:effectLst/>
                <a:latin typeface="+mn-lt"/>
              </a:rPr>
              <a:t>    } else   {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>
                <a:effectLst/>
                <a:latin typeface="+mn-lt"/>
              </a:rPr>
              <a:t>      for (int </a:t>
            </a:r>
            <a:r>
              <a:rPr lang="en-US" altLang="en-US" sz="1400" b="0" dirty="0" err="1">
                <a:effectLst/>
                <a:latin typeface="+mn-lt"/>
              </a:rPr>
              <a:t>i</a:t>
            </a:r>
            <a:r>
              <a:rPr lang="en-US" altLang="en-US" sz="1400" b="0" dirty="0">
                <a:effectLst/>
                <a:latin typeface="+mn-lt"/>
              </a:rPr>
              <a:t> = 0; </a:t>
            </a:r>
            <a:r>
              <a:rPr lang="en-US" altLang="en-US" sz="1400" b="0" dirty="0" err="1">
                <a:effectLst/>
                <a:latin typeface="+mn-lt"/>
              </a:rPr>
              <a:t>i</a:t>
            </a:r>
            <a:r>
              <a:rPr lang="en-US" altLang="en-US" sz="1400" b="0" dirty="0">
                <a:effectLst/>
                <a:latin typeface="+mn-lt"/>
              </a:rPr>
              <a:t> &lt; </a:t>
            </a:r>
            <a:r>
              <a:rPr lang="en-US" altLang="en-US" sz="1400" b="0" dirty="0" err="1">
                <a:effectLst/>
                <a:latin typeface="+mn-lt"/>
              </a:rPr>
              <a:t>ourCookies.length</a:t>
            </a:r>
            <a:r>
              <a:rPr lang="en-US" altLang="en-US" sz="1400" b="0" dirty="0">
                <a:effectLst/>
                <a:latin typeface="+mn-lt"/>
              </a:rPr>
              <a:t>; </a:t>
            </a:r>
            <a:r>
              <a:rPr lang="en-US" altLang="en-US" sz="1400" b="0" dirty="0" err="1">
                <a:effectLst/>
                <a:latin typeface="+mn-lt"/>
              </a:rPr>
              <a:t>i</a:t>
            </a:r>
            <a:r>
              <a:rPr lang="en-US" altLang="en-US" sz="1400" b="0" dirty="0">
                <a:effectLst/>
                <a:latin typeface="+mn-lt"/>
              </a:rPr>
              <a:t>++) {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>
                <a:effectLst/>
                <a:latin typeface="+mn-lt"/>
              </a:rPr>
              <a:t>        String </a:t>
            </a:r>
            <a:r>
              <a:rPr lang="en-US" altLang="en-US" sz="1400" b="0" dirty="0" err="1">
                <a:effectLst/>
                <a:latin typeface="+mn-lt"/>
              </a:rPr>
              <a:t>cookieName</a:t>
            </a:r>
            <a:r>
              <a:rPr lang="en-US" altLang="en-US" sz="1400" b="0" dirty="0">
                <a:effectLst/>
                <a:latin typeface="+mn-lt"/>
              </a:rPr>
              <a:t> = </a:t>
            </a:r>
            <a:r>
              <a:rPr lang="en-US" altLang="en-US" sz="1400" b="0" dirty="0" err="1">
                <a:effectLst/>
                <a:latin typeface="+mn-lt"/>
              </a:rPr>
              <a:t>ourCookies</a:t>
            </a:r>
            <a:r>
              <a:rPr lang="en-US" altLang="en-US" sz="1400" b="0" dirty="0">
                <a:effectLst/>
                <a:latin typeface="+mn-lt"/>
              </a:rPr>
              <a:t>[</a:t>
            </a:r>
            <a:r>
              <a:rPr lang="en-US" altLang="en-US" sz="1400" b="0" dirty="0" err="1">
                <a:effectLst/>
                <a:latin typeface="+mn-lt"/>
              </a:rPr>
              <a:t>i</a:t>
            </a:r>
            <a:r>
              <a:rPr lang="en-US" altLang="en-US" sz="1400" b="0" dirty="0">
                <a:effectLst/>
                <a:latin typeface="+mn-lt"/>
              </a:rPr>
              <a:t>].</a:t>
            </a:r>
            <a:r>
              <a:rPr lang="en-US" altLang="en-US" sz="1400" b="0" dirty="0" err="1">
                <a:effectLst/>
                <a:latin typeface="+mn-lt"/>
              </a:rPr>
              <a:t>getName</a:t>
            </a:r>
            <a:r>
              <a:rPr lang="en-US" altLang="en-US" sz="1400" b="0" dirty="0">
                <a:effectLst/>
                <a:latin typeface="+mn-lt"/>
              </a:rPr>
              <a:t>();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>
                <a:effectLst/>
                <a:latin typeface="+mn-lt"/>
              </a:rPr>
              <a:t>        String </a:t>
            </a:r>
            <a:r>
              <a:rPr lang="en-US" altLang="en-US" sz="1400" b="0" dirty="0" err="1">
                <a:effectLst/>
                <a:latin typeface="+mn-lt"/>
              </a:rPr>
              <a:t>cookieValue</a:t>
            </a:r>
            <a:r>
              <a:rPr lang="en-US" altLang="en-US" sz="1400" b="0" dirty="0">
                <a:effectLst/>
                <a:latin typeface="+mn-lt"/>
              </a:rPr>
              <a:t> = </a:t>
            </a:r>
            <a:r>
              <a:rPr lang="en-US" altLang="en-US" sz="1400" b="0" dirty="0" err="1">
                <a:effectLst/>
                <a:latin typeface="+mn-lt"/>
              </a:rPr>
              <a:t>ourCookies</a:t>
            </a:r>
            <a:r>
              <a:rPr lang="en-US" altLang="en-US" sz="1400" b="0" dirty="0">
                <a:effectLst/>
                <a:latin typeface="+mn-lt"/>
              </a:rPr>
              <a:t>[</a:t>
            </a:r>
            <a:r>
              <a:rPr lang="en-US" altLang="en-US" sz="1400" b="0" dirty="0" err="1">
                <a:effectLst/>
                <a:latin typeface="+mn-lt"/>
              </a:rPr>
              <a:t>i</a:t>
            </a:r>
            <a:r>
              <a:rPr lang="en-US" altLang="en-US" sz="1400" b="0" dirty="0">
                <a:effectLst/>
                <a:latin typeface="+mn-lt"/>
              </a:rPr>
              <a:t>].</a:t>
            </a:r>
            <a:r>
              <a:rPr lang="en-US" altLang="en-US" sz="1400" b="0" dirty="0" err="1">
                <a:effectLst/>
                <a:latin typeface="+mn-lt"/>
              </a:rPr>
              <a:t>getValue</a:t>
            </a:r>
            <a:r>
              <a:rPr lang="en-US" altLang="en-US" sz="1400" b="0" dirty="0">
                <a:effectLst/>
                <a:latin typeface="+mn-lt"/>
              </a:rPr>
              <a:t>();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>
                <a:effectLst/>
                <a:latin typeface="+mn-lt"/>
              </a:rPr>
              <a:t>        </a:t>
            </a:r>
            <a:r>
              <a:rPr lang="en-US" altLang="en-US" sz="1400" b="0" dirty="0" err="1">
                <a:effectLst/>
                <a:latin typeface="+mn-lt"/>
              </a:rPr>
              <a:t>table.appendRow</a:t>
            </a:r>
            <a:r>
              <a:rPr lang="en-US" altLang="en-US" sz="1400" b="0" dirty="0">
                <a:effectLst/>
                <a:latin typeface="+mn-lt"/>
              </a:rPr>
              <a:t>("Cookie: &lt;code&gt;" + </a:t>
            </a:r>
            <a:r>
              <a:rPr lang="en-US" altLang="en-US" sz="1400" b="0" dirty="0" err="1">
                <a:effectLst/>
                <a:latin typeface="+mn-lt"/>
              </a:rPr>
              <a:t>cookieName</a:t>
            </a:r>
            <a:r>
              <a:rPr lang="en-US" altLang="en-US" sz="1400" b="0" dirty="0">
                <a:effectLst/>
                <a:latin typeface="+mn-lt"/>
              </a:rPr>
              <a:t> + "&lt;/code&gt;", </a:t>
            </a:r>
            <a:r>
              <a:rPr lang="en-US" altLang="en-US" sz="1400" b="0" dirty="0" err="1">
                <a:effectLst/>
                <a:latin typeface="+mn-lt"/>
              </a:rPr>
              <a:t>cookieValue</a:t>
            </a:r>
            <a:r>
              <a:rPr lang="en-US" altLang="en-US" sz="1400" b="0" dirty="0">
                <a:effectLst/>
                <a:latin typeface="+mn-lt"/>
              </a:rPr>
              <a:t>);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>
                <a:effectLst/>
                <a:latin typeface="+mn-lt"/>
              </a:rPr>
              <a:t>      }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>
                <a:effectLst/>
                <a:latin typeface="+mn-lt"/>
              </a:rPr>
              <a:t>    }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>
                <a:effectLst/>
                <a:latin typeface="+mn-lt"/>
              </a:rPr>
              <a:t>    Enumeration e = </a:t>
            </a:r>
            <a:r>
              <a:rPr lang="en-US" altLang="en-US" sz="1400" b="0" dirty="0" err="1">
                <a:effectLst/>
                <a:latin typeface="+mn-lt"/>
              </a:rPr>
              <a:t>request.getHeaderNames</a:t>
            </a:r>
            <a:r>
              <a:rPr lang="en-US" altLang="en-US" sz="1400" b="0" dirty="0">
                <a:effectLst/>
                <a:latin typeface="+mn-lt"/>
              </a:rPr>
              <a:t>();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>
                <a:effectLst/>
                <a:latin typeface="+mn-lt"/>
              </a:rPr>
              <a:t>    while (</a:t>
            </a:r>
            <a:r>
              <a:rPr lang="en-US" altLang="en-US" sz="1400" b="0" dirty="0" err="1">
                <a:effectLst/>
                <a:latin typeface="+mn-lt"/>
              </a:rPr>
              <a:t>e.hasMoreElements</a:t>
            </a:r>
            <a:r>
              <a:rPr lang="en-US" altLang="en-US" sz="1400" b="0" dirty="0">
                <a:effectLst/>
                <a:latin typeface="+mn-lt"/>
              </a:rPr>
              <a:t>())  {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>
                <a:effectLst/>
                <a:latin typeface="+mn-lt"/>
              </a:rPr>
              <a:t>      String </a:t>
            </a:r>
            <a:r>
              <a:rPr lang="en-US" altLang="en-US" sz="1400" b="0" dirty="0" err="1">
                <a:effectLst/>
                <a:latin typeface="+mn-lt"/>
              </a:rPr>
              <a:t>headerName</a:t>
            </a:r>
            <a:r>
              <a:rPr lang="en-US" altLang="en-US" sz="1400" b="0" dirty="0">
                <a:effectLst/>
                <a:latin typeface="+mn-lt"/>
              </a:rPr>
              <a:t> = (String)</a:t>
            </a:r>
            <a:r>
              <a:rPr lang="en-US" altLang="en-US" sz="1400" b="0" dirty="0" err="1">
                <a:effectLst/>
                <a:latin typeface="+mn-lt"/>
              </a:rPr>
              <a:t>e.nextElement</a:t>
            </a:r>
            <a:r>
              <a:rPr lang="en-US" altLang="en-US" sz="1400" b="0" dirty="0">
                <a:effectLst/>
                <a:latin typeface="+mn-lt"/>
              </a:rPr>
              <a:t>();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>
                <a:effectLst/>
                <a:latin typeface="+mn-lt"/>
              </a:rPr>
              <a:t>      String </a:t>
            </a:r>
            <a:r>
              <a:rPr lang="en-US" altLang="en-US" sz="1400" b="0" dirty="0" err="1">
                <a:effectLst/>
                <a:latin typeface="+mn-lt"/>
              </a:rPr>
              <a:t>headerValue</a:t>
            </a:r>
            <a:r>
              <a:rPr lang="en-US" altLang="en-US" sz="1400" b="0" dirty="0">
                <a:effectLst/>
                <a:latin typeface="+mn-lt"/>
              </a:rPr>
              <a:t> = </a:t>
            </a:r>
            <a:r>
              <a:rPr lang="en-US" altLang="en-US" sz="1400" b="0" dirty="0" err="1">
                <a:effectLst/>
                <a:latin typeface="+mn-lt"/>
              </a:rPr>
              <a:t>request.getHeader</a:t>
            </a:r>
            <a:r>
              <a:rPr lang="en-US" altLang="en-US" sz="1400" b="0" dirty="0">
                <a:effectLst/>
                <a:latin typeface="+mn-lt"/>
              </a:rPr>
              <a:t>(</a:t>
            </a:r>
            <a:r>
              <a:rPr lang="en-US" altLang="en-US" sz="1400" b="0" dirty="0" err="1">
                <a:effectLst/>
                <a:latin typeface="+mn-lt"/>
              </a:rPr>
              <a:t>headerName</a:t>
            </a:r>
            <a:r>
              <a:rPr lang="en-US" altLang="en-US" sz="1400" b="0" dirty="0">
                <a:effectLst/>
                <a:latin typeface="+mn-lt"/>
              </a:rPr>
              <a:t>);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>
                <a:effectLst/>
                <a:latin typeface="+mn-lt"/>
              </a:rPr>
              <a:t>      </a:t>
            </a:r>
            <a:r>
              <a:rPr lang="en-US" altLang="en-US" sz="1400" b="0" dirty="0" err="1">
                <a:effectLst/>
                <a:latin typeface="+mn-lt"/>
              </a:rPr>
              <a:t>table.appendRow</a:t>
            </a:r>
            <a:r>
              <a:rPr lang="en-US" altLang="en-US" sz="1400" b="0" dirty="0">
                <a:effectLst/>
                <a:latin typeface="+mn-lt"/>
              </a:rPr>
              <a:t>("Header: &lt;code&gt;" + </a:t>
            </a:r>
            <a:r>
              <a:rPr lang="en-US" altLang="en-US" sz="1400" b="0" dirty="0" err="1">
                <a:effectLst/>
                <a:latin typeface="+mn-lt"/>
              </a:rPr>
              <a:t>headerName</a:t>
            </a:r>
            <a:r>
              <a:rPr lang="en-US" altLang="en-US" sz="1400" b="0" dirty="0">
                <a:effectLst/>
                <a:latin typeface="+mn-lt"/>
              </a:rPr>
              <a:t> + "&lt;/code&gt;", </a:t>
            </a:r>
            <a:r>
              <a:rPr lang="en-US" altLang="en-US" sz="1400" b="0" dirty="0" err="1">
                <a:effectLst/>
                <a:latin typeface="+mn-lt"/>
              </a:rPr>
              <a:t>headerValue</a:t>
            </a:r>
            <a:r>
              <a:rPr lang="en-US" altLang="en-US" sz="1400" b="0" dirty="0">
                <a:effectLst/>
                <a:latin typeface="+mn-lt"/>
              </a:rPr>
              <a:t>);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>
                <a:effectLst/>
                <a:latin typeface="+mn-lt"/>
              </a:rPr>
              <a:t>    }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>
                <a:effectLst/>
                <a:latin typeface="+mn-lt"/>
              </a:rPr>
              <a:t>    return </a:t>
            </a:r>
            <a:r>
              <a:rPr lang="en-US" altLang="en-US" sz="1400" b="0" dirty="0" err="1">
                <a:effectLst/>
                <a:latin typeface="+mn-lt"/>
              </a:rPr>
              <a:t>table.toStringBuffer</a:t>
            </a:r>
            <a:r>
              <a:rPr lang="en-US" altLang="en-US" sz="1400" b="0" dirty="0">
                <a:effectLst/>
                <a:latin typeface="+mn-lt"/>
              </a:rPr>
              <a:t>();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>
                <a:effectLst/>
                <a:latin typeface="+mn-lt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70957679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6216EB9F-9434-4478-B342-BADB39E6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2" y="586855"/>
            <a:ext cx="3201366" cy="33874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alt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Example 2</a:t>
            </a:r>
            <a:br>
              <a:rPr lang="en-US" alt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Servlet – getHttpRequestTable, cont’d.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CF389B-7DCD-4EFC-BC0C-B9626EF073D8}"/>
              </a:ext>
            </a:extLst>
          </p:cNvPr>
          <p:cNvSpPr txBox="1">
            <a:spLocks noChangeArrowheads="1"/>
          </p:cNvSpPr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</a:rPr>
              <a:t>/** Prepare a HTML table of information about the response made.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</a:rPr>
              <a:t>   *  @param response Gives access to the response object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</a:rPr>
              <a:t>   *  @return String containing the table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</a:rPr>
              <a:t>   */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400" b="1" dirty="0">
                <a:solidFill>
                  <a:schemeClr val="tx1"/>
                </a:solidFill>
              </a:rPr>
              <a:t>  private </a:t>
            </a:r>
            <a:r>
              <a:rPr lang="en-US" altLang="en-US" sz="1400" b="1" dirty="0" err="1">
                <a:solidFill>
                  <a:schemeClr val="tx1"/>
                </a:solidFill>
              </a:rPr>
              <a:t>StringBuffer</a:t>
            </a:r>
            <a:r>
              <a:rPr lang="en-US" altLang="en-US" sz="1400" b="1" dirty="0">
                <a:solidFill>
                  <a:schemeClr val="tx1"/>
                </a:solidFill>
              </a:rPr>
              <a:t> </a:t>
            </a:r>
            <a:r>
              <a:rPr lang="en-US" altLang="en-US" sz="1400" b="1" dirty="0" err="1">
                <a:solidFill>
                  <a:schemeClr val="tx1"/>
                </a:solidFill>
              </a:rPr>
              <a:t>getHttpResponseTable</a:t>
            </a:r>
            <a:r>
              <a:rPr lang="en-US" altLang="en-US" sz="1400" b="1" dirty="0">
                <a:solidFill>
                  <a:schemeClr val="tx1"/>
                </a:solidFill>
              </a:rPr>
              <a:t>(</a:t>
            </a:r>
            <a:r>
              <a:rPr lang="en-US" altLang="en-US" sz="1400" b="1" dirty="0" err="1">
                <a:solidFill>
                  <a:schemeClr val="tx1"/>
                </a:solidFill>
              </a:rPr>
              <a:t>HttpServletResponse</a:t>
            </a:r>
            <a:r>
              <a:rPr lang="en-US" altLang="en-US" sz="1400" b="1" dirty="0">
                <a:solidFill>
                  <a:schemeClr val="tx1"/>
                </a:solidFill>
              </a:rPr>
              <a:t> response) {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</a:rPr>
              <a:t>    </a:t>
            </a:r>
            <a:r>
              <a:rPr lang="en-US" altLang="en-US" sz="1400" dirty="0" err="1">
                <a:solidFill>
                  <a:schemeClr val="tx1"/>
                </a:solidFill>
              </a:rPr>
              <a:t>HTMLTable</a:t>
            </a:r>
            <a:r>
              <a:rPr lang="en-US" altLang="en-US" sz="1400" dirty="0">
                <a:solidFill>
                  <a:schemeClr val="tx1"/>
                </a:solidFill>
              </a:rPr>
              <a:t> table = new </a:t>
            </a:r>
            <a:r>
              <a:rPr lang="en-US" altLang="en-US" sz="1400" dirty="0" err="1">
                <a:solidFill>
                  <a:schemeClr val="tx1"/>
                </a:solidFill>
              </a:rPr>
              <a:t>HTMLTable</a:t>
            </a:r>
            <a:r>
              <a:rPr lang="en-US" altLang="en-US" sz="1400" dirty="0">
                <a:solidFill>
                  <a:schemeClr val="tx1"/>
                </a:solidFill>
              </a:rPr>
              <a:t>();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</a:rPr>
              <a:t>    int </a:t>
            </a:r>
            <a:r>
              <a:rPr lang="en-US" altLang="en-US" sz="1400" dirty="0" err="1">
                <a:solidFill>
                  <a:schemeClr val="tx1"/>
                </a:solidFill>
              </a:rPr>
              <a:t>cookieCount</a:t>
            </a:r>
            <a:r>
              <a:rPr lang="en-US" altLang="en-US" sz="1400" dirty="0">
                <a:solidFill>
                  <a:schemeClr val="tx1"/>
                </a:solidFill>
              </a:rPr>
              <a:t> = </a:t>
            </a:r>
            <a:r>
              <a:rPr lang="en-US" altLang="en-US" sz="1400" dirty="0" err="1">
                <a:solidFill>
                  <a:schemeClr val="tx1"/>
                </a:solidFill>
              </a:rPr>
              <a:t>cookiesCreated</a:t>
            </a:r>
            <a:r>
              <a:rPr lang="en-US" altLang="en-US" sz="1400" dirty="0">
                <a:solidFill>
                  <a:schemeClr val="tx1"/>
                </a:solidFill>
              </a:rPr>
              <a:t>++;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</a:rPr>
              <a:t>    String name = </a:t>
            </a:r>
            <a:r>
              <a:rPr lang="en-US" altLang="en-US" sz="1400" dirty="0" err="1">
                <a:solidFill>
                  <a:schemeClr val="tx1"/>
                </a:solidFill>
              </a:rPr>
              <a:t>Integer.toString</a:t>
            </a:r>
            <a:r>
              <a:rPr lang="en-US" altLang="en-US" sz="1400" dirty="0">
                <a:solidFill>
                  <a:schemeClr val="tx1"/>
                </a:solidFill>
              </a:rPr>
              <a:t>(</a:t>
            </a:r>
            <a:r>
              <a:rPr lang="en-US" altLang="en-US" sz="1400" dirty="0" err="1">
                <a:solidFill>
                  <a:schemeClr val="tx1"/>
                </a:solidFill>
              </a:rPr>
              <a:t>cookieCount</a:t>
            </a:r>
            <a:r>
              <a:rPr lang="en-US" altLang="en-US" sz="1400" dirty="0">
                <a:solidFill>
                  <a:schemeClr val="tx1"/>
                </a:solidFill>
              </a:rPr>
              <a:t>);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</a:rPr>
              <a:t>    String value = new Date(</a:t>
            </a:r>
            <a:r>
              <a:rPr lang="en-US" altLang="en-US" sz="1400" dirty="0" err="1">
                <a:solidFill>
                  <a:schemeClr val="tx1"/>
                </a:solidFill>
              </a:rPr>
              <a:t>System.currentTimeMillis</a:t>
            </a:r>
            <a:r>
              <a:rPr lang="en-US" altLang="en-US" sz="1400" dirty="0">
                <a:solidFill>
                  <a:schemeClr val="tx1"/>
                </a:solidFill>
              </a:rPr>
              <a:t>()).</a:t>
            </a:r>
            <a:r>
              <a:rPr lang="en-US" altLang="en-US" sz="1400" dirty="0" err="1">
                <a:solidFill>
                  <a:schemeClr val="tx1"/>
                </a:solidFill>
              </a:rPr>
              <a:t>toString</a:t>
            </a:r>
            <a:r>
              <a:rPr lang="en-US" altLang="en-US" sz="1400" dirty="0">
                <a:solidFill>
                  <a:schemeClr val="tx1"/>
                </a:solidFill>
              </a:rPr>
              <a:t>();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</a:rPr>
              <a:t>    Cookie </a:t>
            </a:r>
            <a:r>
              <a:rPr lang="en-US" altLang="en-US" sz="1400" dirty="0" err="1">
                <a:solidFill>
                  <a:schemeClr val="tx1"/>
                </a:solidFill>
              </a:rPr>
              <a:t>cookie</a:t>
            </a:r>
            <a:r>
              <a:rPr lang="en-US" altLang="en-US" sz="1400" dirty="0">
                <a:solidFill>
                  <a:schemeClr val="tx1"/>
                </a:solidFill>
              </a:rPr>
              <a:t> = new Cookie(name, value);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</a:rPr>
              <a:t>    </a:t>
            </a:r>
            <a:r>
              <a:rPr lang="en-US" altLang="en-US" sz="1400" dirty="0" err="1">
                <a:solidFill>
                  <a:schemeClr val="tx1"/>
                </a:solidFill>
              </a:rPr>
              <a:t>response.addCookie</a:t>
            </a:r>
            <a:r>
              <a:rPr lang="en-US" altLang="en-US" sz="1400" dirty="0">
                <a:solidFill>
                  <a:schemeClr val="tx1"/>
                </a:solidFill>
              </a:rPr>
              <a:t>(cookie);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</a:rPr>
              <a:t>    </a:t>
            </a:r>
            <a:r>
              <a:rPr lang="en-US" altLang="en-US" sz="1400" dirty="0" err="1">
                <a:solidFill>
                  <a:schemeClr val="tx1"/>
                </a:solidFill>
              </a:rPr>
              <a:t>table.appendRow</a:t>
            </a:r>
            <a:r>
              <a:rPr lang="en-US" altLang="en-US" sz="1400" dirty="0">
                <a:solidFill>
                  <a:schemeClr val="tx1"/>
                </a:solidFill>
              </a:rPr>
              <a:t>("Cookie Added:&lt;code&gt;" + name + "&lt;/code&gt;", value);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</a:rPr>
              <a:t>    return </a:t>
            </a:r>
            <a:r>
              <a:rPr lang="en-US" altLang="en-US" sz="1400" dirty="0" err="1">
                <a:solidFill>
                  <a:schemeClr val="tx1"/>
                </a:solidFill>
              </a:rPr>
              <a:t>table.toStringBuffer</a:t>
            </a:r>
            <a:r>
              <a:rPr lang="en-US" altLang="en-US" sz="1400" dirty="0">
                <a:solidFill>
                  <a:schemeClr val="tx1"/>
                </a:solidFill>
              </a:rPr>
              <a:t>();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</a:rPr>
              <a:t>  }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</a:rPr>
              <a:t>}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0513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2E0E31C-CEF6-4E78-844E-D64AA67E7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240" y="1050595"/>
            <a:ext cx="8074815" cy="16184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5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Servlets</a:t>
            </a:r>
            <a:br>
              <a:rPr lang="en-US" altLang="en-US" sz="5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en-US" sz="5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Servlet Communication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39E594-A9B4-43A4-833E-2371AD836C62}"/>
              </a:ext>
            </a:extLst>
          </p:cNvPr>
          <p:cNvSpPr txBox="1">
            <a:spLocks noChangeArrowheads="1"/>
          </p:cNvSpPr>
          <p:nvPr/>
        </p:nvSpPr>
        <p:spPr>
          <a:xfrm>
            <a:off x="1285240" y="2556589"/>
            <a:ext cx="8074815" cy="32132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</a:rPr>
              <a:t>Servlet can communicate with four different entities</a:t>
            </a:r>
          </a:p>
          <a:p>
            <a:pPr marL="1100138" lvl="1" indent="-228600"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</a:rPr>
              <a:t>Client during request/response cycle</a:t>
            </a:r>
          </a:p>
          <a:p>
            <a:pPr marL="1100138" lvl="1" indent="-228600"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</a:rPr>
              <a:t>With servlet container to get context/config information</a:t>
            </a:r>
          </a:p>
          <a:p>
            <a:pPr marL="1100138" lvl="1" indent="-228600"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</a:rPr>
              <a:t>With other resources on server e.g. servlets, EJBs</a:t>
            </a:r>
          </a:p>
          <a:p>
            <a:pPr marL="1100138" lvl="1" indent="-228600"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</a:rPr>
              <a:t>With external resources like databases, legacy systems, and EIS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</a:rPr>
              <a:t>Client communication can be in many forms</a:t>
            </a:r>
          </a:p>
          <a:p>
            <a:pPr marL="609600" indent="-228600"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</a:rPr>
              <a:t>In Http communication</a:t>
            </a:r>
          </a:p>
          <a:p>
            <a:pPr marL="1100138" lvl="1" indent="-228600"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</a:rPr>
              <a:t>Request – Information parameters (as name value pairs)</a:t>
            </a:r>
          </a:p>
          <a:p>
            <a:pPr marL="1100138" lvl="1" indent="-228600"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</a:rPr>
              <a:t>Response </a:t>
            </a:r>
          </a:p>
          <a:p>
            <a:pPr marL="1366838" lvl="2" indent="-228600"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</a:rPr>
              <a:t>HTML (Browsers)</a:t>
            </a:r>
          </a:p>
          <a:p>
            <a:pPr marL="1366838" lvl="2" indent="-228600"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</a:rPr>
              <a:t>WML (Mobile Devices)</a:t>
            </a:r>
          </a:p>
          <a:p>
            <a:pPr marL="1366838" lvl="2" indent="-228600"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</a:rPr>
              <a:t>CSV (Spreadsheets)</a:t>
            </a:r>
          </a:p>
          <a:p>
            <a:pPr marL="1366838" lvl="2" indent="-228600"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</a:rPr>
              <a:t>XML (Communicating with non-java systems)</a:t>
            </a:r>
          </a:p>
          <a:p>
            <a:pPr marL="1366838" lvl="2" indent="-228600"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</a:rPr>
              <a:t>Serialized Objects</a:t>
            </a:r>
          </a:p>
        </p:txBody>
      </p:sp>
    </p:spTree>
    <p:extLst>
      <p:ext uri="{BB962C8B-B14F-4D97-AF65-F5344CB8AC3E}">
        <p14:creationId xmlns:p14="http://schemas.microsoft.com/office/powerpoint/2010/main" val="399934580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9BD92FB-C6CE-448B-84EC-2A90FD8F8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767" y="1188637"/>
            <a:ext cx="2988234" cy="44807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altLang="en-US" sz="66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Servlets</a:t>
            </a:r>
            <a:br>
              <a:rPr lang="en-US" altLang="en-US" sz="66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en-US" sz="66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Servlet API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EDD8575-6C6B-4608-A48D-1D7E15D125F9}"/>
              </a:ext>
            </a:extLst>
          </p:cNvPr>
          <p:cNvSpPr/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/>
              <a:t>Contained in two packages</a:t>
            </a:r>
          </a:p>
          <a:p>
            <a:pPr marL="1100138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/>
              <a:t>javax.servlet</a:t>
            </a:r>
          </a:p>
          <a:p>
            <a:pPr marL="1100138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/>
              <a:t>javax.servlet.Http</a:t>
            </a:r>
          </a:p>
          <a:p>
            <a:pPr marL="609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/>
              <a:t>Contains 20 interfaces and 16 classes</a:t>
            </a:r>
          </a:p>
          <a:p>
            <a:pPr marL="1100138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/>
              <a:t>Prevalence of interfaces allows servlet implementation to be customized to container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3996361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51E36F4-3D05-4DAC-88A1-D314729D9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597" y="348865"/>
            <a:ext cx="10044023" cy="8777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28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Servlets</a:t>
            </a:r>
            <a:br>
              <a:rPr lang="en-US" altLang="en-US" sz="28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en-US" sz="28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JAVA Servlets</a:t>
            </a:r>
          </a:p>
        </p:txBody>
      </p:sp>
      <p:graphicFrame>
        <p:nvGraphicFramePr>
          <p:cNvPr id="6" name="Rectangle 2">
            <a:extLst>
              <a:ext uri="{FF2B5EF4-FFF2-40B4-BE49-F238E27FC236}">
                <a16:creationId xmlns:a16="http://schemas.microsoft.com/office/drawing/2014/main" id="{05F1E2C5-7486-3978-7DEB-320392AEA8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446220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97530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0BA0CE3-E2C8-4305-A869-9EBE030BD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597" y="348865"/>
            <a:ext cx="10044023" cy="8777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28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Servlets</a:t>
            </a:r>
            <a:br>
              <a:rPr lang="en-US" altLang="en-US" sz="28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en-US" sz="28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Javax.servlet Package</a:t>
            </a:r>
          </a:p>
        </p:txBody>
      </p:sp>
      <p:graphicFrame>
        <p:nvGraphicFramePr>
          <p:cNvPr id="5" name="Rectangle 2">
            <a:extLst>
              <a:ext uri="{FF2B5EF4-FFF2-40B4-BE49-F238E27FC236}">
                <a16:creationId xmlns:a16="http://schemas.microsoft.com/office/drawing/2014/main" id="{92BD19CE-C9AC-4E39-96DA-2EB7D4861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756249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460837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65">
            <a:extLst>
              <a:ext uri="{FF2B5EF4-FFF2-40B4-BE49-F238E27FC236}">
                <a16:creationId xmlns:a16="http://schemas.microsoft.com/office/drawing/2014/main" id="{FBCA9714-910E-4877-B083-A1271088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dirty="0">
                <a:effectLst/>
              </a:rPr>
              <a:t>Servlets</a:t>
            </a:r>
            <a:br>
              <a:rPr lang="en-US" altLang="en-US" dirty="0">
                <a:effectLst/>
              </a:rPr>
            </a:br>
            <a:r>
              <a:rPr lang="en-US" altLang="en-US" sz="240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Class Diagram</a:t>
            </a:r>
          </a:p>
        </p:txBody>
      </p:sp>
      <p:sp>
        <p:nvSpPr>
          <p:cNvPr id="3" name="Text Box 1027">
            <a:extLst>
              <a:ext uri="{FF2B5EF4-FFF2-40B4-BE49-F238E27FC236}">
                <a16:creationId xmlns:a16="http://schemas.microsoft.com/office/drawing/2014/main" id="{7F4FAF42-2734-4DEC-AE58-FB874D671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2027482"/>
            <a:ext cx="162242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UnavailableException</a:t>
            </a:r>
          </a:p>
        </p:txBody>
      </p:sp>
      <p:sp>
        <p:nvSpPr>
          <p:cNvPr id="4" name="Text Box 1028">
            <a:extLst>
              <a:ext uri="{FF2B5EF4-FFF2-40B4-BE49-F238E27FC236}">
                <a16:creationId xmlns:a16="http://schemas.microsoft.com/office/drawing/2014/main" id="{19A5703C-A714-4056-A10E-3582EB463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213" y="2694232"/>
            <a:ext cx="776287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interface</a:t>
            </a:r>
          </a:p>
          <a:p>
            <a:pPr algn="ctr">
              <a:spcBef>
                <a:spcPct val="50000"/>
              </a:spcBef>
            </a:pPr>
            <a:r>
              <a:rPr lang="en-US" alt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Servlet</a:t>
            </a:r>
          </a:p>
        </p:txBody>
      </p:sp>
      <p:sp>
        <p:nvSpPr>
          <p:cNvPr id="5" name="Text Box 1029">
            <a:extLst>
              <a:ext uri="{FF2B5EF4-FFF2-40B4-BE49-F238E27FC236}">
                <a16:creationId xmlns:a16="http://schemas.microsoft.com/office/drawing/2014/main" id="{CCD16691-80EB-472A-A35E-2CFB8828B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475" y="2694232"/>
            <a:ext cx="1128713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interface</a:t>
            </a:r>
          </a:p>
          <a:p>
            <a:pPr algn="ctr">
              <a:spcBef>
                <a:spcPct val="50000"/>
              </a:spcBef>
            </a:pPr>
            <a:r>
              <a:rPr lang="en-US" alt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ServletConfig</a:t>
            </a:r>
          </a:p>
        </p:txBody>
      </p:sp>
      <p:sp>
        <p:nvSpPr>
          <p:cNvPr id="6" name="Text Box 1030">
            <a:extLst>
              <a:ext uri="{FF2B5EF4-FFF2-40B4-BE49-F238E27FC236}">
                <a16:creationId xmlns:a16="http://schemas.microsoft.com/office/drawing/2014/main" id="{33FE4675-E2E6-454A-ACC6-E91D48AB1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3832469"/>
            <a:ext cx="12700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Serializable</a:t>
            </a:r>
          </a:p>
          <a:p>
            <a:pPr algn="ctr">
              <a:spcBef>
                <a:spcPct val="50000"/>
              </a:spcBef>
            </a:pPr>
            <a:r>
              <a:rPr lang="en-US" alt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GenericServlet </a:t>
            </a:r>
          </a:p>
        </p:txBody>
      </p:sp>
      <p:sp>
        <p:nvSpPr>
          <p:cNvPr id="7" name="Text Box 1031">
            <a:extLst>
              <a:ext uri="{FF2B5EF4-FFF2-40B4-BE49-F238E27FC236}">
                <a16:creationId xmlns:a16="http://schemas.microsoft.com/office/drawing/2014/main" id="{3A6C21C5-067F-44F0-B450-EA42F4D78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75" y="4738932"/>
            <a:ext cx="987425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interface</a:t>
            </a:r>
          </a:p>
          <a:p>
            <a:pPr algn="ctr">
              <a:spcBef>
                <a:spcPct val="50000"/>
              </a:spcBef>
            </a:pPr>
            <a:r>
              <a:rPr lang="en-US" alt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FilterConfig</a:t>
            </a:r>
          </a:p>
        </p:txBody>
      </p:sp>
      <p:sp>
        <p:nvSpPr>
          <p:cNvPr id="8" name="Text Box 1032">
            <a:extLst>
              <a:ext uri="{FF2B5EF4-FFF2-40B4-BE49-F238E27FC236}">
                <a16:creationId xmlns:a16="http://schemas.microsoft.com/office/drawing/2014/main" id="{AC497293-7794-4D36-B1C6-8582226A7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4738932"/>
            <a:ext cx="1128713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interface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ServletContext </a:t>
            </a:r>
          </a:p>
        </p:txBody>
      </p:sp>
      <p:sp>
        <p:nvSpPr>
          <p:cNvPr id="9" name="Text Box 1033">
            <a:extLst>
              <a:ext uri="{FF2B5EF4-FFF2-40B4-BE49-F238E27FC236}">
                <a16:creationId xmlns:a16="http://schemas.microsoft.com/office/drawing/2014/main" id="{F614B36E-12F3-47E5-9D80-2CC3A5F06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75" y="5329482"/>
            <a:ext cx="987425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interface</a:t>
            </a:r>
          </a:p>
          <a:p>
            <a:pPr algn="ctr">
              <a:spcBef>
                <a:spcPct val="50000"/>
              </a:spcBef>
            </a:pPr>
            <a:r>
              <a:rPr lang="en-US" alt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FilterChain</a:t>
            </a:r>
          </a:p>
        </p:txBody>
      </p:sp>
      <p:sp>
        <p:nvSpPr>
          <p:cNvPr id="10" name="Text Box 1034">
            <a:extLst>
              <a:ext uri="{FF2B5EF4-FFF2-40B4-BE49-F238E27FC236}">
                <a16:creationId xmlns:a16="http://schemas.microsoft.com/office/drawing/2014/main" id="{8D908DE4-F37C-442B-8698-F74372659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25" y="1570282"/>
            <a:ext cx="147955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EventObject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ServletContextEvent </a:t>
            </a:r>
          </a:p>
        </p:txBody>
      </p:sp>
      <p:sp>
        <p:nvSpPr>
          <p:cNvPr id="11" name="Text Box 1035">
            <a:extLst>
              <a:ext uri="{FF2B5EF4-FFF2-40B4-BE49-F238E27FC236}">
                <a16:creationId xmlns:a16="http://schemas.microsoft.com/office/drawing/2014/main" id="{DCD7FEB6-BDB6-4778-9611-4D6540AFE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2581519"/>
            <a:ext cx="20447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ServletContextAttributeEvent</a:t>
            </a:r>
            <a:r>
              <a:rPr lang="en-US" altLang="en-US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" name="Text Box 1036">
            <a:extLst>
              <a:ext uri="{FF2B5EF4-FFF2-40B4-BE49-F238E27FC236}">
                <a16:creationId xmlns:a16="http://schemas.microsoft.com/office/drawing/2014/main" id="{C9C66265-C47F-4B2A-983E-C370D370A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2438" y="3219694"/>
            <a:ext cx="1127125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interface</a:t>
            </a:r>
          </a:p>
          <a:p>
            <a:pPr algn="ctr">
              <a:spcBef>
                <a:spcPct val="50000"/>
              </a:spcBef>
            </a:pPr>
            <a:r>
              <a:rPr lang="en-US" alt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ServletRequest</a:t>
            </a:r>
            <a:r>
              <a:rPr lang="en-US" altLang="en-US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" name="Text Box 1037">
            <a:extLst>
              <a:ext uri="{FF2B5EF4-FFF2-40B4-BE49-F238E27FC236}">
                <a16:creationId xmlns:a16="http://schemas.microsoft.com/office/drawing/2014/main" id="{2E026BF2-CF48-4BBD-B1C6-DB169D147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4272207"/>
            <a:ext cx="1690687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ServletRequestWrapper</a:t>
            </a:r>
            <a:r>
              <a:rPr lang="en-US" altLang="en-US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" name="Text Box 1038">
            <a:extLst>
              <a:ext uri="{FF2B5EF4-FFF2-40B4-BE49-F238E27FC236}">
                <a16:creationId xmlns:a16="http://schemas.microsoft.com/office/drawing/2014/main" id="{8814BEDB-38A2-4B85-8959-E3C8177E2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4738932"/>
            <a:ext cx="1408113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interface</a:t>
            </a:r>
          </a:p>
          <a:p>
            <a:pPr algn="ctr">
              <a:spcBef>
                <a:spcPct val="50000"/>
              </a:spcBef>
            </a:pPr>
            <a:r>
              <a:rPr lang="en-US" alt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RequestDispatcher</a:t>
            </a:r>
            <a:r>
              <a:rPr lang="en-US" altLang="en-US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" name="Text Box 1039">
            <a:extLst>
              <a:ext uri="{FF2B5EF4-FFF2-40B4-BE49-F238E27FC236}">
                <a16:creationId xmlns:a16="http://schemas.microsoft.com/office/drawing/2014/main" id="{60A44C42-8327-40DD-B73B-50D2E1A66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0" y="4738932"/>
            <a:ext cx="1550988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OutputStream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ServletOutputStream </a:t>
            </a:r>
          </a:p>
        </p:txBody>
      </p:sp>
      <p:sp>
        <p:nvSpPr>
          <p:cNvPr id="16" name="Text Box 1040">
            <a:extLst>
              <a:ext uri="{FF2B5EF4-FFF2-40B4-BE49-F238E27FC236}">
                <a16:creationId xmlns:a16="http://schemas.microsoft.com/office/drawing/2014/main" id="{24BB8AB4-E19A-4CF5-B07C-DAE816888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0" y="5329482"/>
            <a:ext cx="1550988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InputStream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ServletInputStream </a:t>
            </a:r>
          </a:p>
        </p:txBody>
      </p:sp>
      <p:sp>
        <p:nvSpPr>
          <p:cNvPr id="17" name="Text Box 1042">
            <a:extLst>
              <a:ext uri="{FF2B5EF4-FFF2-40B4-BE49-F238E27FC236}">
                <a16:creationId xmlns:a16="http://schemas.microsoft.com/office/drawing/2014/main" id="{E99F8C95-3294-4A81-95C4-83FAB2E55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1988" y="3057769"/>
            <a:ext cx="120015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interface</a:t>
            </a:r>
          </a:p>
          <a:p>
            <a:pPr algn="ctr">
              <a:spcBef>
                <a:spcPct val="50000"/>
              </a:spcBef>
            </a:pPr>
            <a:r>
              <a:rPr lang="en-US" alt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ServletResponse</a:t>
            </a:r>
            <a:r>
              <a:rPr lang="en-US" altLang="en-US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8" name="Text Box 1043">
            <a:extLst>
              <a:ext uri="{FF2B5EF4-FFF2-40B4-BE49-F238E27FC236}">
                <a16:creationId xmlns:a16="http://schemas.microsoft.com/office/drawing/2014/main" id="{F9360455-E002-483E-8199-E9EED27E2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103932"/>
            <a:ext cx="176212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ServletResponseWrapper</a:t>
            </a:r>
            <a:r>
              <a:rPr lang="en-US" altLang="en-US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9" name="Text Box 1044">
            <a:extLst>
              <a:ext uri="{FF2B5EF4-FFF2-40B4-BE49-F238E27FC236}">
                <a16:creationId xmlns:a16="http://schemas.microsoft.com/office/drawing/2014/main" id="{25E9D4C2-C711-41A2-84FA-18878CCBB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9488" y="4738932"/>
            <a:ext cx="1411287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interface</a:t>
            </a:r>
          </a:p>
          <a:p>
            <a:pPr algn="ctr">
              <a:spcBef>
                <a:spcPct val="50000"/>
              </a:spcBef>
            </a:pPr>
            <a:r>
              <a:rPr lang="en-US" alt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SingleThreadModel</a:t>
            </a:r>
            <a:r>
              <a:rPr lang="en-US" altLang="en-US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0" name="Text Box 1045">
            <a:extLst>
              <a:ext uri="{FF2B5EF4-FFF2-40B4-BE49-F238E27FC236}">
                <a16:creationId xmlns:a16="http://schemas.microsoft.com/office/drawing/2014/main" id="{08BF824F-5432-4C91-AF8E-70E0DDB8B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350" y="2056057"/>
            <a:ext cx="2257425" cy="833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EventListener</a:t>
            </a:r>
          </a:p>
          <a:p>
            <a:pPr algn="ctr">
              <a:spcBef>
                <a:spcPct val="50000"/>
              </a:spcBef>
            </a:pPr>
            <a:r>
              <a:rPr lang="en-US" altLang="en-US"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interface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ServletContextAttributeListener</a:t>
            </a:r>
          </a:p>
        </p:txBody>
      </p:sp>
      <p:sp>
        <p:nvSpPr>
          <p:cNvPr id="21" name="Line 1046">
            <a:extLst>
              <a:ext uri="{FF2B5EF4-FFF2-40B4-BE49-F238E27FC236}">
                <a16:creationId xmlns:a16="http://schemas.microsoft.com/office/drawing/2014/main" id="{988A942B-2D9E-49D4-8E91-1201B504DE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4638" y="1451219"/>
            <a:ext cx="0" cy="569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/>
          <a:lstStyle/>
          <a:p>
            <a:endParaRPr lang="en-IN"/>
          </a:p>
        </p:txBody>
      </p:sp>
      <p:sp>
        <p:nvSpPr>
          <p:cNvPr id="22" name="Line 1047">
            <a:extLst>
              <a:ext uri="{FF2B5EF4-FFF2-40B4-BE49-F238E27FC236}">
                <a16:creationId xmlns:a16="http://schemas.microsoft.com/office/drawing/2014/main" id="{D37EE0BC-43A3-4833-9A59-CF90B1CE7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2262432"/>
            <a:ext cx="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/>
          <a:lstStyle/>
          <a:p>
            <a:endParaRPr lang="en-IN"/>
          </a:p>
        </p:txBody>
      </p:sp>
      <p:sp>
        <p:nvSpPr>
          <p:cNvPr id="23" name="Line 1048">
            <a:extLst>
              <a:ext uri="{FF2B5EF4-FFF2-40B4-BE49-F238E27FC236}">
                <a16:creationId xmlns:a16="http://schemas.microsoft.com/office/drawing/2014/main" id="{0194B694-AAE1-46E0-8571-4E04524D9C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7213" y="3137144"/>
            <a:ext cx="0" cy="695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/>
          <a:lstStyle/>
          <a:p>
            <a:endParaRPr lang="en-IN"/>
          </a:p>
        </p:txBody>
      </p:sp>
      <p:sp>
        <p:nvSpPr>
          <p:cNvPr id="24" name="Line 1049">
            <a:extLst>
              <a:ext uri="{FF2B5EF4-FFF2-40B4-BE49-F238E27FC236}">
                <a16:creationId xmlns:a16="http://schemas.microsoft.com/office/drawing/2014/main" id="{6454B8A7-E091-481C-A1D6-CA2DBE5ADD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03650" y="3137144"/>
            <a:ext cx="0" cy="695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/>
          <a:lstStyle/>
          <a:p>
            <a:endParaRPr lang="en-IN"/>
          </a:p>
        </p:txBody>
      </p:sp>
      <p:sp>
        <p:nvSpPr>
          <p:cNvPr id="25" name="Line 1050">
            <a:extLst>
              <a:ext uri="{FF2B5EF4-FFF2-40B4-BE49-F238E27FC236}">
                <a16:creationId xmlns:a16="http://schemas.microsoft.com/office/drawing/2014/main" id="{F5EE7FDA-529B-4CDA-B7D9-C41A372834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43350" y="3200644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/>
          <a:lstStyle/>
          <a:p>
            <a:endParaRPr lang="en-IN"/>
          </a:p>
        </p:txBody>
      </p:sp>
      <p:sp>
        <p:nvSpPr>
          <p:cNvPr id="26" name="Line 1051">
            <a:extLst>
              <a:ext uri="{FF2B5EF4-FFF2-40B4-BE49-F238E27FC236}">
                <a16:creationId xmlns:a16="http://schemas.microsoft.com/office/drawing/2014/main" id="{5CDAD04C-07B2-4FE1-BBF6-5C749EE68E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61075" y="2075107"/>
            <a:ext cx="0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/>
          <a:lstStyle/>
          <a:p>
            <a:endParaRPr lang="en-IN"/>
          </a:p>
        </p:txBody>
      </p:sp>
      <p:sp>
        <p:nvSpPr>
          <p:cNvPr id="27" name="Line 1052">
            <a:extLst>
              <a:ext uri="{FF2B5EF4-FFF2-40B4-BE49-F238E27FC236}">
                <a16:creationId xmlns:a16="http://schemas.microsoft.com/office/drawing/2014/main" id="{BD3837D6-F3F0-40FA-B86F-0A2CBDBDE1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7088" y="3692769"/>
            <a:ext cx="0" cy="568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/>
          <a:lstStyle/>
          <a:p>
            <a:endParaRPr lang="en-IN"/>
          </a:p>
        </p:txBody>
      </p:sp>
      <p:sp>
        <p:nvSpPr>
          <p:cNvPr id="28" name="Line 1053">
            <a:extLst>
              <a:ext uri="{FF2B5EF4-FFF2-40B4-BE49-F238E27FC236}">
                <a16:creationId xmlns:a16="http://schemas.microsoft.com/office/drawing/2014/main" id="{31AD4317-2D86-4D88-9FC3-402CFF01F8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3692769"/>
            <a:ext cx="0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/>
          <a:lstStyle/>
          <a:p>
            <a:endParaRPr lang="en-IN"/>
          </a:p>
        </p:txBody>
      </p:sp>
      <p:sp>
        <p:nvSpPr>
          <p:cNvPr id="29" name="Line 1054">
            <a:extLst>
              <a:ext uri="{FF2B5EF4-FFF2-40B4-BE49-F238E27FC236}">
                <a16:creationId xmlns:a16="http://schemas.microsoft.com/office/drawing/2014/main" id="{D48AB47C-6D5C-4CAE-B629-796AC9F42C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70925" y="3516557"/>
            <a:ext cx="0" cy="5699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/>
          <a:lstStyle/>
          <a:p>
            <a:endParaRPr lang="en-IN"/>
          </a:p>
        </p:txBody>
      </p:sp>
      <p:sp>
        <p:nvSpPr>
          <p:cNvPr id="30" name="Line 1055">
            <a:extLst>
              <a:ext uri="{FF2B5EF4-FFF2-40B4-BE49-F238E27FC236}">
                <a16:creationId xmlns:a16="http://schemas.microsoft.com/office/drawing/2014/main" id="{6AC72504-1EF3-4C5C-B64C-36997FC794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93200" y="3580057"/>
            <a:ext cx="0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/>
          <a:lstStyle/>
          <a:p>
            <a:endParaRPr lang="en-IN"/>
          </a:p>
        </p:txBody>
      </p:sp>
      <p:sp>
        <p:nvSpPr>
          <p:cNvPr id="31" name="Rectangle 1056">
            <a:extLst>
              <a:ext uri="{FF2B5EF4-FFF2-40B4-BE49-F238E27FC236}">
                <a16:creationId xmlns:a16="http://schemas.microsoft.com/office/drawing/2014/main" id="{F0DAA41A-C8CB-4A18-A470-87CB660FF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2073519"/>
            <a:ext cx="141288" cy="635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" rIns="18288" anchor="ctr"/>
          <a:lstStyle/>
          <a:p>
            <a:endParaRPr lang="en-IN"/>
          </a:p>
        </p:txBody>
      </p:sp>
      <p:sp>
        <p:nvSpPr>
          <p:cNvPr id="32" name="Rectangle 1057">
            <a:extLst>
              <a:ext uri="{FF2B5EF4-FFF2-40B4-BE49-F238E27FC236}">
                <a16:creationId xmlns:a16="http://schemas.microsoft.com/office/drawing/2014/main" id="{114FD373-466B-4194-AF60-694957B27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1040057"/>
            <a:ext cx="141288" cy="635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" rIns="18288" anchor="ctr"/>
          <a:lstStyle/>
          <a:p>
            <a:endParaRPr lang="en-IN"/>
          </a:p>
        </p:txBody>
      </p:sp>
      <p:sp>
        <p:nvSpPr>
          <p:cNvPr id="33" name="Rectangle 1058">
            <a:extLst>
              <a:ext uri="{FF2B5EF4-FFF2-40B4-BE49-F238E27FC236}">
                <a16:creationId xmlns:a16="http://schemas.microsoft.com/office/drawing/2014/main" id="{B5D4DA7A-F1AF-4C40-B3D8-61E8D8B21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75" y="3895969"/>
            <a:ext cx="139700" cy="635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" rIns="18288" anchor="ctr"/>
          <a:lstStyle/>
          <a:p>
            <a:endParaRPr lang="en-IN"/>
          </a:p>
        </p:txBody>
      </p:sp>
      <p:sp>
        <p:nvSpPr>
          <p:cNvPr id="34" name="Rectangle 1059">
            <a:extLst>
              <a:ext uri="{FF2B5EF4-FFF2-40B4-BE49-F238E27FC236}">
                <a16:creationId xmlns:a16="http://schemas.microsoft.com/office/drawing/2014/main" id="{A05E290C-D2AB-424C-8586-7AED5D9C2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4324594"/>
            <a:ext cx="141287" cy="635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" rIns="18288" anchor="ctr"/>
          <a:lstStyle/>
          <a:p>
            <a:endParaRPr lang="en-IN"/>
          </a:p>
        </p:txBody>
      </p:sp>
      <p:sp>
        <p:nvSpPr>
          <p:cNvPr id="35" name="Rectangle 1060">
            <a:extLst>
              <a:ext uri="{FF2B5EF4-FFF2-40B4-BE49-F238E27FC236}">
                <a16:creationId xmlns:a16="http://schemas.microsoft.com/office/drawing/2014/main" id="{A164B70B-E67D-4591-8471-9AF3A2FD3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088" y="1622669"/>
            <a:ext cx="141287" cy="635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" rIns="18288" anchor="ctr"/>
          <a:lstStyle/>
          <a:p>
            <a:endParaRPr lang="en-IN"/>
          </a:p>
        </p:txBody>
      </p:sp>
      <p:sp>
        <p:nvSpPr>
          <p:cNvPr id="36" name="Rectangle 1061">
            <a:extLst>
              <a:ext uri="{FF2B5EF4-FFF2-40B4-BE49-F238E27FC236}">
                <a16:creationId xmlns:a16="http://schemas.microsoft.com/office/drawing/2014/main" id="{6F69D402-17D5-407F-9794-8B25D9078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0" y="2633907"/>
            <a:ext cx="141288" cy="635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" rIns="18288" anchor="ctr"/>
          <a:lstStyle/>
          <a:p>
            <a:endParaRPr lang="en-IN"/>
          </a:p>
        </p:txBody>
      </p:sp>
      <p:sp>
        <p:nvSpPr>
          <p:cNvPr id="37" name="Rectangle 1062">
            <a:extLst>
              <a:ext uri="{FF2B5EF4-FFF2-40B4-BE49-F238E27FC236}">
                <a16:creationId xmlns:a16="http://schemas.microsoft.com/office/drawing/2014/main" id="{62898BF5-F36F-4605-AD82-CC3FFA604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3" y="4149969"/>
            <a:ext cx="141287" cy="619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" rIns="18288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458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C7BA0A4-63A3-4B5B-A2C0-5B9816ACA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72747"/>
            <a:ext cx="10515600" cy="7155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en-US" sz="22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Servlets</a:t>
            </a:r>
            <a:br>
              <a:rPr lang="en-US" altLang="en-US" sz="22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en-US" sz="22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Classes</a:t>
            </a:r>
          </a:p>
        </p:txBody>
      </p:sp>
      <p:graphicFrame>
        <p:nvGraphicFramePr>
          <p:cNvPr id="6" name="Rectangle 2">
            <a:extLst>
              <a:ext uri="{FF2B5EF4-FFF2-40B4-BE49-F238E27FC236}">
                <a16:creationId xmlns:a16="http://schemas.microsoft.com/office/drawing/2014/main" id="{EB6DB5CD-E56E-A7DF-F9BE-2BB75015B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6993565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36866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2715</Words>
  <Application>Microsoft Office PowerPoint</Application>
  <PresentationFormat>Widescreen</PresentationFormat>
  <Paragraphs>456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Garamond</vt:lpstr>
      <vt:lpstr>Times New Roman</vt:lpstr>
      <vt:lpstr>Office Theme</vt:lpstr>
      <vt:lpstr>Servlets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Servlets</dc:title>
  <dc:creator>Vijay Kumbhar</dc:creator>
  <cp:lastModifiedBy>Vijay Kumbhar</cp:lastModifiedBy>
  <cp:revision>2</cp:revision>
  <dcterms:created xsi:type="dcterms:W3CDTF">2023-02-13T13:53:10Z</dcterms:created>
  <dcterms:modified xsi:type="dcterms:W3CDTF">2023-02-14T02:45:51Z</dcterms:modified>
</cp:coreProperties>
</file>