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9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4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9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1EF6A3-F530-4EEA-83B5-E16E0A93CC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E5A8DE-E2C9-4D82-A3C6-833594FE1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0FE0-E4A9-458E-8384-E5BDA1D51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Spring Boot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8F74-0631-4423-95D6-6C50ADB0E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3100" dirty="0"/>
              <a:t>Annotations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Enterprise Application Development</a:t>
            </a:r>
            <a:endParaRPr lang="en-US" altLang="en-US" b="1" dirty="0">
              <a:solidFill>
                <a:srgbClr val="CC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8328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0F98C-4D26-4ABE-BEA3-71EFA749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20" y="54011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IN" b="0" dirty="0"/>
              <a:t>Core Spring Framework Annotations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1B722-27CE-416A-AD10-D0DFA5BD3D8C}"/>
              </a:ext>
            </a:extLst>
          </p:cNvPr>
          <p:cNvSpPr/>
          <p:nvPr/>
        </p:nvSpPr>
        <p:spPr>
          <a:xfrm>
            <a:off x="527901" y="1574277"/>
            <a:ext cx="11378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b="1" dirty="0"/>
              <a:t>@Required:</a:t>
            </a:r>
            <a:r>
              <a:rPr lang="en-US" dirty="0"/>
              <a:t> It applies to the </a:t>
            </a:r>
            <a:r>
              <a:rPr lang="en-US" b="1" dirty="0"/>
              <a:t>bean</a:t>
            </a:r>
            <a:r>
              <a:rPr lang="en-US" dirty="0"/>
              <a:t> setter method. It indicates that the annotated bean must be populated at configuration time with the required property, else it throws an exception </a:t>
            </a:r>
            <a:r>
              <a:rPr lang="en-US" b="1" dirty="0" err="1"/>
              <a:t>BeanInitilizationException</a:t>
            </a:r>
            <a:r>
              <a:rPr lang="en-US" dirty="0"/>
              <a:t>.</a:t>
            </a:r>
            <a:endParaRPr lang="en-US" altLang="en-US" sz="2800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88D94-0D75-4D24-9EDA-87F3F2DCB826}"/>
              </a:ext>
            </a:extLst>
          </p:cNvPr>
          <p:cNvSpPr/>
          <p:nvPr/>
        </p:nvSpPr>
        <p:spPr>
          <a:xfrm>
            <a:off x="942680" y="2449607"/>
            <a:ext cx="8041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Machine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Integer cost;  </a:t>
            </a:r>
          </a:p>
          <a:p>
            <a:pPr algn="just"/>
            <a:r>
              <a:rPr lang="en-IN" dirty="0">
                <a:solidFill>
                  <a:srgbClr val="646464"/>
                </a:solidFill>
                <a:latin typeface="inter-regular"/>
              </a:rPr>
              <a:t>@Required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setCost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(Integer cost)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IN" b="1" dirty="0" err="1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.cost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= cost;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Integer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getCost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()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cost;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  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6436179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ECBCD9-B7B7-48BF-B17C-726C69439785}"/>
              </a:ext>
            </a:extLst>
          </p:cNvPr>
          <p:cNvSpPr/>
          <p:nvPr/>
        </p:nvSpPr>
        <p:spPr>
          <a:xfrm>
            <a:off x="471341" y="1443841"/>
            <a:ext cx="10916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@Autowired: Spring provides annotation-based auto-wiring by providing @Autowired annotation. It is used to </a:t>
            </a:r>
            <a:r>
              <a:rPr lang="en-IN" dirty="0" err="1"/>
              <a:t>autowire</a:t>
            </a:r>
            <a:r>
              <a:rPr lang="en-IN" dirty="0"/>
              <a:t> spring bean on setter methods, instance variable, and constructor. When we use @Autowired annotation, the spring container auto-wires the bean by matching data-type.</a:t>
            </a:r>
          </a:p>
          <a:p>
            <a:endParaRPr lang="en-IN" dirty="0"/>
          </a:p>
          <a:p>
            <a:r>
              <a:rPr lang="en-IN" dirty="0"/>
              <a:t>@ComponentScan: It is used when we want to scan a package for beans. It is used with the annotation @Configuration. We can also specify the base packages to scan for Spring Components.</a:t>
            </a:r>
          </a:p>
          <a:p>
            <a:endParaRPr lang="en-IN" dirty="0"/>
          </a:p>
          <a:p>
            <a:r>
              <a:rPr lang="en-IN" dirty="0"/>
              <a:t>@Bean: It is a method-level annotation. It is an alternative of XML &lt;bean&gt; tag. It tells the method to produce a bean to be managed by Spring Container.</a:t>
            </a:r>
          </a:p>
        </p:txBody>
      </p:sp>
    </p:spTree>
    <p:extLst>
      <p:ext uri="{BB962C8B-B14F-4D97-AF65-F5344CB8AC3E}">
        <p14:creationId xmlns:p14="http://schemas.microsoft.com/office/powerpoint/2010/main" val="739165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3095</TotalTime>
  <Words>200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Garamond</vt:lpstr>
      <vt:lpstr>inter-regular</vt:lpstr>
      <vt:lpstr>Retrospect</vt:lpstr>
      <vt:lpstr>Spring Boot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Development:</dc:title>
  <dc:creator>Vijay Kumbhar</dc:creator>
  <cp:lastModifiedBy>Vijay Kumbhar</cp:lastModifiedBy>
  <cp:revision>14</cp:revision>
  <dcterms:created xsi:type="dcterms:W3CDTF">2022-10-21T02:16:35Z</dcterms:created>
  <dcterms:modified xsi:type="dcterms:W3CDTF">2022-11-07T03:51:21Z</dcterms:modified>
</cp:coreProperties>
</file>