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420" r:id="rId2"/>
    <p:sldId id="383" r:id="rId3"/>
    <p:sldId id="630" r:id="rId4"/>
    <p:sldId id="631" r:id="rId5"/>
    <p:sldId id="629" r:id="rId6"/>
    <p:sldId id="647" r:id="rId7"/>
    <p:sldId id="531" r:id="rId8"/>
    <p:sldId id="617" r:id="rId9"/>
    <p:sldId id="651" r:id="rId10"/>
    <p:sldId id="618" r:id="rId11"/>
    <p:sldId id="620" r:id="rId12"/>
    <p:sldId id="635" r:id="rId13"/>
    <p:sldId id="636" r:id="rId14"/>
    <p:sldId id="621" r:id="rId15"/>
    <p:sldId id="622" r:id="rId16"/>
    <p:sldId id="623" r:id="rId17"/>
    <p:sldId id="624" r:id="rId18"/>
    <p:sldId id="632" r:id="rId19"/>
    <p:sldId id="633" r:id="rId20"/>
    <p:sldId id="634" r:id="rId21"/>
    <p:sldId id="643" r:id="rId22"/>
    <p:sldId id="640" r:id="rId23"/>
    <p:sldId id="641" r:id="rId24"/>
    <p:sldId id="642" r:id="rId25"/>
    <p:sldId id="619" r:id="rId26"/>
    <p:sldId id="605" r:id="rId27"/>
    <p:sldId id="592" r:id="rId28"/>
    <p:sldId id="593" r:id="rId29"/>
    <p:sldId id="594" r:id="rId30"/>
    <p:sldId id="595" r:id="rId31"/>
    <p:sldId id="606" r:id="rId32"/>
    <p:sldId id="607" r:id="rId33"/>
    <p:sldId id="608" r:id="rId34"/>
    <p:sldId id="609" r:id="rId35"/>
    <p:sldId id="611" r:id="rId36"/>
    <p:sldId id="616" r:id="rId37"/>
    <p:sldId id="638" r:id="rId38"/>
    <p:sldId id="615" r:id="rId39"/>
    <p:sldId id="614" r:id="rId40"/>
    <p:sldId id="612" r:id="rId41"/>
    <p:sldId id="639" r:id="rId42"/>
    <p:sldId id="626" r:id="rId43"/>
    <p:sldId id="583" r:id="rId44"/>
    <p:sldId id="637" r:id="rId45"/>
    <p:sldId id="649" r:id="rId46"/>
    <p:sldId id="597" r:id="rId47"/>
    <p:sldId id="598" r:id="rId48"/>
    <p:sldId id="650" r:id="rId49"/>
    <p:sldId id="601" r:id="rId50"/>
    <p:sldId id="602" r:id="rId51"/>
    <p:sldId id="627" r:id="rId52"/>
    <p:sldId id="644" r:id="rId53"/>
    <p:sldId id="645" r:id="rId54"/>
    <p:sldId id="532" r:id="rId55"/>
    <p:sldId id="27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E9CAC-1A92-45F9-AF45-194507C1A717}"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82DD2-D225-4E7E-B425-C9FC37383D34}" type="slidenum">
              <a:rPr lang="en-IN" smtClean="0"/>
              <a:t>‹#›</a:t>
            </a:fld>
            <a:endParaRPr lang="en-IN"/>
          </a:p>
        </p:txBody>
      </p:sp>
    </p:spTree>
    <p:extLst>
      <p:ext uri="{BB962C8B-B14F-4D97-AF65-F5344CB8AC3E}">
        <p14:creationId xmlns:p14="http://schemas.microsoft.com/office/powerpoint/2010/main" val="17359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D6A2DE-23BE-495D-AF32-683972D98F0A}"/>
              </a:ext>
            </a:extLst>
          </p:cNvPr>
          <p:cNvSpPr>
            <a:spLocks noGrp="1" noChangeArrowheads="1"/>
          </p:cNvSpPr>
          <p:nvPr>
            <p:ph type="sldNum" sz="quarter" idx="5"/>
          </p:nvPr>
        </p:nvSpPr>
        <p:spPr>
          <a:ln/>
        </p:spPr>
        <p:txBody>
          <a:bodyPr/>
          <a:lstStyle/>
          <a:p>
            <a:fld id="{E31D0764-C76F-40FE-8F3A-9172DAC75438}" type="slidenum">
              <a:rPr lang="en-US" altLang="en-US"/>
              <a:pPr/>
              <a:t>1</a:t>
            </a:fld>
            <a:endParaRPr lang="en-US" altLang="en-US"/>
          </a:p>
        </p:txBody>
      </p:sp>
      <p:sp>
        <p:nvSpPr>
          <p:cNvPr id="482306" name="Rectangle 2">
            <a:extLst>
              <a:ext uri="{FF2B5EF4-FFF2-40B4-BE49-F238E27FC236}">
                <a16:creationId xmlns:a16="http://schemas.microsoft.com/office/drawing/2014/main" id="{5DF56B51-C171-472E-AA72-808F52D240DA}"/>
              </a:ext>
            </a:extLst>
          </p:cNvPr>
          <p:cNvSpPr>
            <a:spLocks noChangeArrowheads="1" noTextEdit="1"/>
          </p:cNvSpPr>
          <p:nvPr>
            <p:ph type="sldImg"/>
          </p:nvPr>
        </p:nvSpPr>
        <p:spPr>
          <a:ln/>
        </p:spPr>
      </p:sp>
      <p:sp>
        <p:nvSpPr>
          <p:cNvPr id="482307" name="Rectangle 3">
            <a:extLst>
              <a:ext uri="{FF2B5EF4-FFF2-40B4-BE49-F238E27FC236}">
                <a16:creationId xmlns:a16="http://schemas.microsoft.com/office/drawing/2014/main" id="{E6B0FD48-E827-459A-90B7-5F5803E259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424F87-EA02-4BBD-8721-6B38BDB00AAD}"/>
              </a:ext>
            </a:extLst>
          </p:cNvPr>
          <p:cNvSpPr>
            <a:spLocks noGrp="1" noChangeArrowheads="1"/>
          </p:cNvSpPr>
          <p:nvPr>
            <p:ph type="sldNum" sz="quarter" idx="5"/>
          </p:nvPr>
        </p:nvSpPr>
        <p:spPr>
          <a:ln/>
        </p:spPr>
        <p:txBody>
          <a:bodyPr/>
          <a:lstStyle/>
          <a:p>
            <a:fld id="{33E6EE46-4F23-49D5-BCEE-85E55AB14942}" type="slidenum">
              <a:rPr lang="en-US" altLang="en-US"/>
              <a:pPr/>
              <a:t>10</a:t>
            </a:fld>
            <a:endParaRPr lang="en-US" altLang="en-US"/>
          </a:p>
        </p:txBody>
      </p:sp>
      <p:sp>
        <p:nvSpPr>
          <p:cNvPr id="491522" name="Rectangle 2">
            <a:extLst>
              <a:ext uri="{FF2B5EF4-FFF2-40B4-BE49-F238E27FC236}">
                <a16:creationId xmlns:a16="http://schemas.microsoft.com/office/drawing/2014/main" id="{0D7DFE61-5045-4F51-B6B5-438583958A31}"/>
              </a:ext>
            </a:extLst>
          </p:cNvPr>
          <p:cNvSpPr>
            <a:spLocks noChangeArrowheads="1" noTextEdit="1"/>
          </p:cNvSpPr>
          <p:nvPr>
            <p:ph type="sldImg"/>
          </p:nvPr>
        </p:nvSpPr>
        <p:spPr>
          <a:ln/>
        </p:spPr>
      </p:sp>
      <p:sp>
        <p:nvSpPr>
          <p:cNvPr id="491523" name="Rectangle 3">
            <a:extLst>
              <a:ext uri="{FF2B5EF4-FFF2-40B4-BE49-F238E27FC236}">
                <a16:creationId xmlns:a16="http://schemas.microsoft.com/office/drawing/2014/main" id="{300EE349-F0B6-4F98-A46B-EBF43765EF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5E5996-9980-4D0F-B362-205912115867}"/>
              </a:ext>
            </a:extLst>
          </p:cNvPr>
          <p:cNvSpPr>
            <a:spLocks noGrp="1" noChangeArrowheads="1"/>
          </p:cNvSpPr>
          <p:nvPr>
            <p:ph type="sldNum" sz="quarter" idx="5"/>
          </p:nvPr>
        </p:nvSpPr>
        <p:spPr>
          <a:ln/>
        </p:spPr>
        <p:txBody>
          <a:bodyPr/>
          <a:lstStyle/>
          <a:p>
            <a:fld id="{56973905-56F1-4BDA-BAFF-8B322529B4AB}" type="slidenum">
              <a:rPr lang="en-US" altLang="en-US"/>
              <a:pPr/>
              <a:t>11</a:t>
            </a:fld>
            <a:endParaRPr lang="en-US" altLang="en-US"/>
          </a:p>
        </p:txBody>
      </p:sp>
      <p:sp>
        <p:nvSpPr>
          <p:cNvPr id="492546" name="Rectangle 2">
            <a:extLst>
              <a:ext uri="{FF2B5EF4-FFF2-40B4-BE49-F238E27FC236}">
                <a16:creationId xmlns:a16="http://schemas.microsoft.com/office/drawing/2014/main" id="{BFCFD417-0345-4501-BF0C-7ACBDA23CCD0}"/>
              </a:ext>
            </a:extLst>
          </p:cNvPr>
          <p:cNvSpPr>
            <a:spLocks noChangeArrowheads="1" noTextEdit="1"/>
          </p:cNvSpPr>
          <p:nvPr>
            <p:ph type="sldImg"/>
          </p:nvPr>
        </p:nvSpPr>
        <p:spPr>
          <a:ln/>
        </p:spPr>
      </p:sp>
      <p:sp>
        <p:nvSpPr>
          <p:cNvPr id="492547" name="Rectangle 3">
            <a:extLst>
              <a:ext uri="{FF2B5EF4-FFF2-40B4-BE49-F238E27FC236}">
                <a16:creationId xmlns:a16="http://schemas.microsoft.com/office/drawing/2014/main" id="{CF51C02A-1313-4012-BA82-FE736A9685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8BBE89-6D79-4E49-AEC6-BD4ED496E75F}"/>
              </a:ext>
            </a:extLst>
          </p:cNvPr>
          <p:cNvSpPr>
            <a:spLocks noGrp="1" noChangeArrowheads="1"/>
          </p:cNvSpPr>
          <p:nvPr>
            <p:ph type="sldNum" sz="quarter" idx="5"/>
          </p:nvPr>
        </p:nvSpPr>
        <p:spPr>
          <a:ln/>
        </p:spPr>
        <p:txBody>
          <a:bodyPr/>
          <a:lstStyle/>
          <a:p>
            <a:fld id="{DCDF8CF6-F770-499C-9E17-1E6F8EBC1910}" type="slidenum">
              <a:rPr lang="en-US" altLang="en-US"/>
              <a:pPr/>
              <a:t>12</a:t>
            </a:fld>
            <a:endParaRPr lang="en-US" altLang="en-US"/>
          </a:p>
        </p:txBody>
      </p:sp>
      <p:sp>
        <p:nvSpPr>
          <p:cNvPr id="493570" name="Rectangle 2">
            <a:extLst>
              <a:ext uri="{FF2B5EF4-FFF2-40B4-BE49-F238E27FC236}">
                <a16:creationId xmlns:a16="http://schemas.microsoft.com/office/drawing/2014/main" id="{6BF4116F-853F-4AE5-A180-95870A0F9F76}"/>
              </a:ext>
            </a:extLst>
          </p:cNvPr>
          <p:cNvSpPr>
            <a:spLocks noChangeArrowheads="1" noTextEdit="1"/>
          </p:cNvSpPr>
          <p:nvPr>
            <p:ph type="sldImg"/>
          </p:nvPr>
        </p:nvSpPr>
        <p:spPr>
          <a:ln/>
        </p:spPr>
      </p:sp>
      <p:sp>
        <p:nvSpPr>
          <p:cNvPr id="493571" name="Rectangle 3">
            <a:extLst>
              <a:ext uri="{FF2B5EF4-FFF2-40B4-BE49-F238E27FC236}">
                <a16:creationId xmlns:a16="http://schemas.microsoft.com/office/drawing/2014/main" id="{4D0C6097-6AB6-42C7-BF4D-BCE23009B5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ED34BB-888B-489C-A226-4EE775097EA5}"/>
              </a:ext>
            </a:extLst>
          </p:cNvPr>
          <p:cNvSpPr>
            <a:spLocks noGrp="1" noChangeArrowheads="1"/>
          </p:cNvSpPr>
          <p:nvPr>
            <p:ph type="sldNum" sz="quarter" idx="5"/>
          </p:nvPr>
        </p:nvSpPr>
        <p:spPr>
          <a:ln/>
        </p:spPr>
        <p:txBody>
          <a:bodyPr/>
          <a:lstStyle/>
          <a:p>
            <a:fld id="{845EEA4C-EE3D-4077-B782-288114E5AB74}" type="slidenum">
              <a:rPr lang="en-US" altLang="en-US"/>
              <a:pPr/>
              <a:t>13</a:t>
            </a:fld>
            <a:endParaRPr lang="en-US" altLang="en-US"/>
          </a:p>
        </p:txBody>
      </p:sp>
      <p:sp>
        <p:nvSpPr>
          <p:cNvPr id="494594" name="Rectangle 2">
            <a:extLst>
              <a:ext uri="{FF2B5EF4-FFF2-40B4-BE49-F238E27FC236}">
                <a16:creationId xmlns:a16="http://schemas.microsoft.com/office/drawing/2014/main" id="{944D0525-53F6-477B-9A26-76365EF9A5DC}"/>
              </a:ext>
            </a:extLst>
          </p:cNvPr>
          <p:cNvSpPr>
            <a:spLocks noChangeArrowheads="1" noTextEdit="1"/>
          </p:cNvSpPr>
          <p:nvPr>
            <p:ph type="sldImg"/>
          </p:nvPr>
        </p:nvSpPr>
        <p:spPr>
          <a:ln/>
        </p:spPr>
      </p:sp>
      <p:sp>
        <p:nvSpPr>
          <p:cNvPr id="494595" name="Rectangle 3">
            <a:extLst>
              <a:ext uri="{FF2B5EF4-FFF2-40B4-BE49-F238E27FC236}">
                <a16:creationId xmlns:a16="http://schemas.microsoft.com/office/drawing/2014/main" id="{6912EB41-9F82-428A-B7A5-A71AD4DB62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385693-7E66-4D0E-BB06-C520423FADF3}"/>
              </a:ext>
            </a:extLst>
          </p:cNvPr>
          <p:cNvSpPr>
            <a:spLocks noGrp="1" noChangeArrowheads="1"/>
          </p:cNvSpPr>
          <p:nvPr>
            <p:ph type="sldNum" sz="quarter" idx="5"/>
          </p:nvPr>
        </p:nvSpPr>
        <p:spPr>
          <a:ln/>
        </p:spPr>
        <p:txBody>
          <a:bodyPr/>
          <a:lstStyle/>
          <a:p>
            <a:fld id="{7BA12DC5-7DBF-4449-B0EC-34D1EF01EE3A}" type="slidenum">
              <a:rPr lang="en-US" altLang="en-US"/>
              <a:pPr/>
              <a:t>14</a:t>
            </a:fld>
            <a:endParaRPr lang="en-US" altLang="en-US"/>
          </a:p>
        </p:txBody>
      </p:sp>
      <p:sp>
        <p:nvSpPr>
          <p:cNvPr id="495618" name="Rectangle 2">
            <a:extLst>
              <a:ext uri="{FF2B5EF4-FFF2-40B4-BE49-F238E27FC236}">
                <a16:creationId xmlns:a16="http://schemas.microsoft.com/office/drawing/2014/main" id="{20D584F2-534A-4B16-BA8C-DA14047AD7EC}"/>
              </a:ext>
            </a:extLst>
          </p:cNvPr>
          <p:cNvSpPr>
            <a:spLocks noChangeArrowheads="1" noTextEdit="1"/>
          </p:cNvSpPr>
          <p:nvPr>
            <p:ph type="sldImg"/>
          </p:nvPr>
        </p:nvSpPr>
        <p:spPr>
          <a:ln/>
        </p:spPr>
      </p:sp>
      <p:sp>
        <p:nvSpPr>
          <p:cNvPr id="495619" name="Rectangle 3">
            <a:extLst>
              <a:ext uri="{FF2B5EF4-FFF2-40B4-BE49-F238E27FC236}">
                <a16:creationId xmlns:a16="http://schemas.microsoft.com/office/drawing/2014/main" id="{F849158F-4148-4426-8BC1-3C6E248073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0F5B1E-31D6-4CE1-9DD9-B0E89C3E31F5}"/>
              </a:ext>
            </a:extLst>
          </p:cNvPr>
          <p:cNvSpPr>
            <a:spLocks noGrp="1" noChangeArrowheads="1"/>
          </p:cNvSpPr>
          <p:nvPr>
            <p:ph type="sldNum" sz="quarter" idx="5"/>
          </p:nvPr>
        </p:nvSpPr>
        <p:spPr>
          <a:ln/>
        </p:spPr>
        <p:txBody>
          <a:bodyPr/>
          <a:lstStyle/>
          <a:p>
            <a:fld id="{F8263C4D-1A8C-42BC-8B90-CC9542FA7CDA}" type="slidenum">
              <a:rPr lang="en-US" altLang="en-US"/>
              <a:pPr/>
              <a:t>15</a:t>
            </a:fld>
            <a:endParaRPr lang="en-US" altLang="en-US"/>
          </a:p>
        </p:txBody>
      </p:sp>
      <p:sp>
        <p:nvSpPr>
          <p:cNvPr id="496642" name="Rectangle 2">
            <a:extLst>
              <a:ext uri="{FF2B5EF4-FFF2-40B4-BE49-F238E27FC236}">
                <a16:creationId xmlns:a16="http://schemas.microsoft.com/office/drawing/2014/main" id="{A2213A91-16AC-4FC9-A1B0-9BC2C4FF3B9D}"/>
              </a:ext>
            </a:extLst>
          </p:cNvPr>
          <p:cNvSpPr>
            <a:spLocks noChangeArrowheads="1" noTextEdit="1"/>
          </p:cNvSpPr>
          <p:nvPr>
            <p:ph type="sldImg"/>
          </p:nvPr>
        </p:nvSpPr>
        <p:spPr>
          <a:ln/>
        </p:spPr>
      </p:sp>
      <p:sp>
        <p:nvSpPr>
          <p:cNvPr id="496643" name="Rectangle 3">
            <a:extLst>
              <a:ext uri="{FF2B5EF4-FFF2-40B4-BE49-F238E27FC236}">
                <a16:creationId xmlns:a16="http://schemas.microsoft.com/office/drawing/2014/main" id="{A036D655-99FC-4085-804A-92FD69FEE7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48432E-7A8B-4726-9264-287FB914F742}"/>
              </a:ext>
            </a:extLst>
          </p:cNvPr>
          <p:cNvSpPr>
            <a:spLocks noGrp="1" noChangeArrowheads="1"/>
          </p:cNvSpPr>
          <p:nvPr>
            <p:ph type="sldNum" sz="quarter" idx="5"/>
          </p:nvPr>
        </p:nvSpPr>
        <p:spPr>
          <a:ln/>
        </p:spPr>
        <p:txBody>
          <a:bodyPr/>
          <a:lstStyle/>
          <a:p>
            <a:fld id="{BC8BB0A1-61C9-46EA-8AF5-AE3B8028ECB6}" type="slidenum">
              <a:rPr lang="en-US" altLang="en-US"/>
              <a:pPr/>
              <a:t>16</a:t>
            </a:fld>
            <a:endParaRPr lang="en-US" altLang="en-US"/>
          </a:p>
        </p:txBody>
      </p:sp>
      <p:sp>
        <p:nvSpPr>
          <p:cNvPr id="497666" name="Rectangle 2">
            <a:extLst>
              <a:ext uri="{FF2B5EF4-FFF2-40B4-BE49-F238E27FC236}">
                <a16:creationId xmlns:a16="http://schemas.microsoft.com/office/drawing/2014/main" id="{591DD24A-6BAC-4962-8254-777649CA92BD}"/>
              </a:ext>
            </a:extLst>
          </p:cNvPr>
          <p:cNvSpPr>
            <a:spLocks noChangeArrowheads="1" noTextEdit="1"/>
          </p:cNvSpPr>
          <p:nvPr>
            <p:ph type="sldImg"/>
          </p:nvPr>
        </p:nvSpPr>
        <p:spPr>
          <a:ln/>
        </p:spPr>
      </p:sp>
      <p:sp>
        <p:nvSpPr>
          <p:cNvPr id="497667" name="Rectangle 3">
            <a:extLst>
              <a:ext uri="{FF2B5EF4-FFF2-40B4-BE49-F238E27FC236}">
                <a16:creationId xmlns:a16="http://schemas.microsoft.com/office/drawing/2014/main" id="{F1C246B4-B6B8-4328-A7A3-EB1DF053BB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9FE05C-A413-4902-822D-DE1FD59BD9A5}"/>
              </a:ext>
            </a:extLst>
          </p:cNvPr>
          <p:cNvSpPr>
            <a:spLocks noGrp="1" noChangeArrowheads="1"/>
          </p:cNvSpPr>
          <p:nvPr>
            <p:ph type="sldNum" sz="quarter" idx="5"/>
          </p:nvPr>
        </p:nvSpPr>
        <p:spPr>
          <a:ln/>
        </p:spPr>
        <p:txBody>
          <a:bodyPr/>
          <a:lstStyle/>
          <a:p>
            <a:fld id="{DF9A92D3-0129-4915-9072-7201811D329D}" type="slidenum">
              <a:rPr lang="en-US" altLang="en-US"/>
              <a:pPr/>
              <a:t>17</a:t>
            </a:fld>
            <a:endParaRPr lang="en-US" altLang="en-US"/>
          </a:p>
        </p:txBody>
      </p:sp>
      <p:sp>
        <p:nvSpPr>
          <p:cNvPr id="498690" name="Rectangle 2">
            <a:extLst>
              <a:ext uri="{FF2B5EF4-FFF2-40B4-BE49-F238E27FC236}">
                <a16:creationId xmlns:a16="http://schemas.microsoft.com/office/drawing/2014/main" id="{3897CCBA-4E88-4316-8FAF-A9F3732F9B36}"/>
              </a:ext>
            </a:extLst>
          </p:cNvPr>
          <p:cNvSpPr>
            <a:spLocks noChangeArrowheads="1" noTextEdit="1"/>
          </p:cNvSpPr>
          <p:nvPr>
            <p:ph type="sldImg"/>
          </p:nvPr>
        </p:nvSpPr>
        <p:spPr>
          <a:ln/>
        </p:spPr>
      </p:sp>
      <p:sp>
        <p:nvSpPr>
          <p:cNvPr id="498691" name="Rectangle 3">
            <a:extLst>
              <a:ext uri="{FF2B5EF4-FFF2-40B4-BE49-F238E27FC236}">
                <a16:creationId xmlns:a16="http://schemas.microsoft.com/office/drawing/2014/main" id="{E3A56DF9-7CD8-461B-B246-9FCC9C3CDD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AF6A34-614E-46C2-A97D-71EC32B4D15C}"/>
              </a:ext>
            </a:extLst>
          </p:cNvPr>
          <p:cNvSpPr>
            <a:spLocks noGrp="1" noChangeArrowheads="1"/>
          </p:cNvSpPr>
          <p:nvPr>
            <p:ph type="sldNum" sz="quarter" idx="5"/>
          </p:nvPr>
        </p:nvSpPr>
        <p:spPr>
          <a:ln/>
        </p:spPr>
        <p:txBody>
          <a:bodyPr/>
          <a:lstStyle/>
          <a:p>
            <a:fld id="{CCBA0678-A472-410A-9825-A4113B9AF9EE}" type="slidenum">
              <a:rPr lang="en-US" altLang="en-US"/>
              <a:pPr/>
              <a:t>18</a:t>
            </a:fld>
            <a:endParaRPr lang="en-US" altLang="en-US"/>
          </a:p>
        </p:txBody>
      </p:sp>
      <p:sp>
        <p:nvSpPr>
          <p:cNvPr id="499714" name="Rectangle 2">
            <a:extLst>
              <a:ext uri="{FF2B5EF4-FFF2-40B4-BE49-F238E27FC236}">
                <a16:creationId xmlns:a16="http://schemas.microsoft.com/office/drawing/2014/main" id="{D57533A3-B852-4D3A-AAA3-69FA9C82D987}"/>
              </a:ext>
            </a:extLst>
          </p:cNvPr>
          <p:cNvSpPr>
            <a:spLocks noChangeArrowheads="1" noTextEdit="1"/>
          </p:cNvSpPr>
          <p:nvPr>
            <p:ph type="sldImg"/>
          </p:nvPr>
        </p:nvSpPr>
        <p:spPr>
          <a:ln/>
        </p:spPr>
      </p:sp>
      <p:sp>
        <p:nvSpPr>
          <p:cNvPr id="499715" name="Rectangle 3">
            <a:extLst>
              <a:ext uri="{FF2B5EF4-FFF2-40B4-BE49-F238E27FC236}">
                <a16:creationId xmlns:a16="http://schemas.microsoft.com/office/drawing/2014/main" id="{7F4A6BA3-10D7-4C49-AD64-DE0F53EAA9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B1656F-8E19-45E1-8C5B-1A2D4DAC0DCB}"/>
              </a:ext>
            </a:extLst>
          </p:cNvPr>
          <p:cNvSpPr>
            <a:spLocks noGrp="1" noChangeArrowheads="1"/>
          </p:cNvSpPr>
          <p:nvPr>
            <p:ph type="sldNum" sz="quarter" idx="5"/>
          </p:nvPr>
        </p:nvSpPr>
        <p:spPr>
          <a:ln/>
        </p:spPr>
        <p:txBody>
          <a:bodyPr/>
          <a:lstStyle/>
          <a:p>
            <a:fld id="{E446C586-F35D-4EA7-A846-75F524B652D7}" type="slidenum">
              <a:rPr lang="en-US" altLang="en-US"/>
              <a:pPr/>
              <a:t>19</a:t>
            </a:fld>
            <a:endParaRPr lang="en-US" altLang="en-US"/>
          </a:p>
        </p:txBody>
      </p:sp>
      <p:sp>
        <p:nvSpPr>
          <p:cNvPr id="500738" name="Rectangle 2">
            <a:extLst>
              <a:ext uri="{FF2B5EF4-FFF2-40B4-BE49-F238E27FC236}">
                <a16:creationId xmlns:a16="http://schemas.microsoft.com/office/drawing/2014/main" id="{8FA89D54-5A09-46F3-97B9-D5F171E0DC8C}"/>
              </a:ext>
            </a:extLst>
          </p:cNvPr>
          <p:cNvSpPr>
            <a:spLocks noChangeArrowheads="1" noTextEdit="1"/>
          </p:cNvSpPr>
          <p:nvPr>
            <p:ph type="sldImg"/>
          </p:nvPr>
        </p:nvSpPr>
        <p:spPr>
          <a:ln/>
        </p:spPr>
      </p:sp>
      <p:sp>
        <p:nvSpPr>
          <p:cNvPr id="500739" name="Rectangle 3">
            <a:extLst>
              <a:ext uri="{FF2B5EF4-FFF2-40B4-BE49-F238E27FC236}">
                <a16:creationId xmlns:a16="http://schemas.microsoft.com/office/drawing/2014/main" id="{BC8985C7-3E65-4784-9E74-EE46F9C57E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AFD565-2A09-4707-9FB8-4E661B6A03C6}"/>
              </a:ext>
            </a:extLst>
          </p:cNvPr>
          <p:cNvSpPr>
            <a:spLocks noGrp="1" noChangeArrowheads="1"/>
          </p:cNvSpPr>
          <p:nvPr>
            <p:ph type="sldNum" sz="quarter" idx="5"/>
          </p:nvPr>
        </p:nvSpPr>
        <p:spPr>
          <a:ln/>
        </p:spPr>
        <p:txBody>
          <a:bodyPr/>
          <a:lstStyle/>
          <a:p>
            <a:fld id="{D1396746-4A5F-4DDF-888D-A90D4B9678FF}" type="slidenum">
              <a:rPr lang="en-US" altLang="en-US"/>
              <a:pPr/>
              <a:t>2</a:t>
            </a:fld>
            <a:endParaRPr lang="en-US" altLang="en-US"/>
          </a:p>
        </p:txBody>
      </p:sp>
      <p:sp>
        <p:nvSpPr>
          <p:cNvPr id="483330" name="Rectangle 2">
            <a:extLst>
              <a:ext uri="{FF2B5EF4-FFF2-40B4-BE49-F238E27FC236}">
                <a16:creationId xmlns:a16="http://schemas.microsoft.com/office/drawing/2014/main" id="{1D004E26-560E-4711-AFBC-61E22EABBAC4}"/>
              </a:ext>
            </a:extLst>
          </p:cNvPr>
          <p:cNvSpPr>
            <a:spLocks noChangeArrowheads="1" noTextEdit="1"/>
          </p:cNvSpPr>
          <p:nvPr>
            <p:ph type="sldImg"/>
          </p:nvPr>
        </p:nvSpPr>
        <p:spPr>
          <a:ln/>
        </p:spPr>
      </p:sp>
      <p:sp>
        <p:nvSpPr>
          <p:cNvPr id="483331" name="Rectangle 3">
            <a:extLst>
              <a:ext uri="{FF2B5EF4-FFF2-40B4-BE49-F238E27FC236}">
                <a16:creationId xmlns:a16="http://schemas.microsoft.com/office/drawing/2014/main" id="{C7D22388-0F5B-4A8C-9163-78AA5F41C8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BFB1D9-E3CE-43BC-ABF7-86B6435323CA}"/>
              </a:ext>
            </a:extLst>
          </p:cNvPr>
          <p:cNvSpPr>
            <a:spLocks noGrp="1" noChangeArrowheads="1"/>
          </p:cNvSpPr>
          <p:nvPr>
            <p:ph type="sldNum" sz="quarter" idx="5"/>
          </p:nvPr>
        </p:nvSpPr>
        <p:spPr>
          <a:ln/>
        </p:spPr>
        <p:txBody>
          <a:bodyPr/>
          <a:lstStyle/>
          <a:p>
            <a:fld id="{3E14A834-A911-46E3-94B0-7181AC16B3E6}" type="slidenum">
              <a:rPr lang="en-US" altLang="en-US"/>
              <a:pPr/>
              <a:t>20</a:t>
            </a:fld>
            <a:endParaRPr lang="en-US" altLang="en-US"/>
          </a:p>
        </p:txBody>
      </p:sp>
      <p:sp>
        <p:nvSpPr>
          <p:cNvPr id="501762" name="Rectangle 2">
            <a:extLst>
              <a:ext uri="{FF2B5EF4-FFF2-40B4-BE49-F238E27FC236}">
                <a16:creationId xmlns:a16="http://schemas.microsoft.com/office/drawing/2014/main" id="{4F9DD139-2AD6-473A-AB28-65A19F614987}"/>
              </a:ext>
            </a:extLst>
          </p:cNvPr>
          <p:cNvSpPr>
            <a:spLocks noChangeArrowheads="1" noTextEdit="1"/>
          </p:cNvSpPr>
          <p:nvPr>
            <p:ph type="sldImg"/>
          </p:nvPr>
        </p:nvSpPr>
        <p:spPr>
          <a:ln/>
        </p:spPr>
      </p:sp>
      <p:sp>
        <p:nvSpPr>
          <p:cNvPr id="501763" name="Rectangle 3">
            <a:extLst>
              <a:ext uri="{FF2B5EF4-FFF2-40B4-BE49-F238E27FC236}">
                <a16:creationId xmlns:a16="http://schemas.microsoft.com/office/drawing/2014/main" id="{97DDE350-99C7-41D3-8356-F02E7558E1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55D31-2F42-4C8A-A598-BB7CB08DE532}"/>
              </a:ext>
            </a:extLst>
          </p:cNvPr>
          <p:cNvSpPr>
            <a:spLocks noGrp="1" noChangeArrowheads="1"/>
          </p:cNvSpPr>
          <p:nvPr>
            <p:ph type="sldNum" sz="quarter" idx="5"/>
          </p:nvPr>
        </p:nvSpPr>
        <p:spPr>
          <a:ln/>
        </p:spPr>
        <p:txBody>
          <a:bodyPr/>
          <a:lstStyle/>
          <a:p>
            <a:fld id="{72579CD7-2344-40F5-81AF-879D1A85E25C}" type="slidenum">
              <a:rPr lang="en-US" altLang="en-US"/>
              <a:pPr/>
              <a:t>21</a:t>
            </a:fld>
            <a:endParaRPr lang="en-US" altLang="en-US"/>
          </a:p>
        </p:txBody>
      </p:sp>
      <p:sp>
        <p:nvSpPr>
          <p:cNvPr id="502786" name="Rectangle 2">
            <a:extLst>
              <a:ext uri="{FF2B5EF4-FFF2-40B4-BE49-F238E27FC236}">
                <a16:creationId xmlns:a16="http://schemas.microsoft.com/office/drawing/2014/main" id="{2A2E87AF-4077-4D70-A140-3CEDB79FD2E7}"/>
              </a:ext>
            </a:extLst>
          </p:cNvPr>
          <p:cNvSpPr>
            <a:spLocks noChangeArrowheads="1" noTextEdit="1"/>
          </p:cNvSpPr>
          <p:nvPr>
            <p:ph type="sldImg"/>
          </p:nvPr>
        </p:nvSpPr>
        <p:spPr>
          <a:ln/>
        </p:spPr>
      </p:sp>
      <p:sp>
        <p:nvSpPr>
          <p:cNvPr id="502787" name="Rectangle 3">
            <a:extLst>
              <a:ext uri="{FF2B5EF4-FFF2-40B4-BE49-F238E27FC236}">
                <a16:creationId xmlns:a16="http://schemas.microsoft.com/office/drawing/2014/main" id="{BDDDDCB1-C715-4F35-B180-321C199956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EDA4B8-E9AD-4C42-A71E-1E2D598AEFA1}"/>
              </a:ext>
            </a:extLst>
          </p:cNvPr>
          <p:cNvSpPr>
            <a:spLocks noGrp="1" noChangeArrowheads="1"/>
          </p:cNvSpPr>
          <p:nvPr>
            <p:ph type="sldNum" sz="quarter" idx="5"/>
          </p:nvPr>
        </p:nvSpPr>
        <p:spPr>
          <a:ln/>
        </p:spPr>
        <p:txBody>
          <a:bodyPr/>
          <a:lstStyle/>
          <a:p>
            <a:fld id="{F78FAF5D-9478-466B-842F-545B3F281517}" type="slidenum">
              <a:rPr lang="en-US" altLang="en-US"/>
              <a:pPr/>
              <a:t>22</a:t>
            </a:fld>
            <a:endParaRPr lang="en-US" altLang="en-US"/>
          </a:p>
        </p:txBody>
      </p:sp>
      <p:sp>
        <p:nvSpPr>
          <p:cNvPr id="503810" name="Rectangle 2">
            <a:extLst>
              <a:ext uri="{FF2B5EF4-FFF2-40B4-BE49-F238E27FC236}">
                <a16:creationId xmlns:a16="http://schemas.microsoft.com/office/drawing/2014/main" id="{2970E4FB-A916-417E-A46C-EBF384DB91C1}"/>
              </a:ext>
            </a:extLst>
          </p:cNvPr>
          <p:cNvSpPr>
            <a:spLocks noChangeArrowheads="1" noTextEdit="1"/>
          </p:cNvSpPr>
          <p:nvPr>
            <p:ph type="sldImg"/>
          </p:nvPr>
        </p:nvSpPr>
        <p:spPr>
          <a:ln/>
        </p:spPr>
      </p:sp>
      <p:sp>
        <p:nvSpPr>
          <p:cNvPr id="503811" name="Rectangle 3">
            <a:extLst>
              <a:ext uri="{FF2B5EF4-FFF2-40B4-BE49-F238E27FC236}">
                <a16:creationId xmlns:a16="http://schemas.microsoft.com/office/drawing/2014/main" id="{A4FB0FAF-0880-46E4-BBBE-ED5808C97D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92F9D2-DEA2-431A-872C-2D396524F024}"/>
              </a:ext>
            </a:extLst>
          </p:cNvPr>
          <p:cNvSpPr>
            <a:spLocks noGrp="1" noChangeArrowheads="1"/>
          </p:cNvSpPr>
          <p:nvPr>
            <p:ph type="sldNum" sz="quarter" idx="5"/>
          </p:nvPr>
        </p:nvSpPr>
        <p:spPr>
          <a:ln/>
        </p:spPr>
        <p:txBody>
          <a:bodyPr/>
          <a:lstStyle/>
          <a:p>
            <a:fld id="{3B92FAFB-7358-46D5-B3EF-B26B6B57757A}" type="slidenum">
              <a:rPr lang="en-US" altLang="en-US"/>
              <a:pPr/>
              <a:t>23</a:t>
            </a:fld>
            <a:endParaRPr lang="en-US" altLang="en-US"/>
          </a:p>
        </p:txBody>
      </p:sp>
      <p:sp>
        <p:nvSpPr>
          <p:cNvPr id="504834" name="Rectangle 2">
            <a:extLst>
              <a:ext uri="{FF2B5EF4-FFF2-40B4-BE49-F238E27FC236}">
                <a16:creationId xmlns:a16="http://schemas.microsoft.com/office/drawing/2014/main" id="{53F670B8-08E4-4835-A6E9-2ADD60F8C9BA}"/>
              </a:ext>
            </a:extLst>
          </p:cNvPr>
          <p:cNvSpPr>
            <a:spLocks noChangeArrowheads="1" noTextEdit="1"/>
          </p:cNvSpPr>
          <p:nvPr>
            <p:ph type="sldImg"/>
          </p:nvPr>
        </p:nvSpPr>
        <p:spPr>
          <a:ln/>
        </p:spPr>
      </p:sp>
      <p:sp>
        <p:nvSpPr>
          <p:cNvPr id="504835" name="Rectangle 3">
            <a:extLst>
              <a:ext uri="{FF2B5EF4-FFF2-40B4-BE49-F238E27FC236}">
                <a16:creationId xmlns:a16="http://schemas.microsoft.com/office/drawing/2014/main" id="{5D88E109-2780-4A2F-9D6E-9C572940E4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862382-E8B0-4B67-B11A-D662AC818277}"/>
              </a:ext>
            </a:extLst>
          </p:cNvPr>
          <p:cNvSpPr>
            <a:spLocks noGrp="1" noChangeArrowheads="1"/>
          </p:cNvSpPr>
          <p:nvPr>
            <p:ph type="sldNum" sz="quarter" idx="5"/>
          </p:nvPr>
        </p:nvSpPr>
        <p:spPr>
          <a:ln/>
        </p:spPr>
        <p:txBody>
          <a:bodyPr/>
          <a:lstStyle/>
          <a:p>
            <a:fld id="{62AFAF39-3053-4C1C-875C-DC1DB44FF5BC}" type="slidenum">
              <a:rPr lang="en-US" altLang="en-US"/>
              <a:pPr/>
              <a:t>24</a:t>
            </a:fld>
            <a:endParaRPr lang="en-US" altLang="en-US"/>
          </a:p>
        </p:txBody>
      </p:sp>
      <p:sp>
        <p:nvSpPr>
          <p:cNvPr id="505858" name="Rectangle 2">
            <a:extLst>
              <a:ext uri="{FF2B5EF4-FFF2-40B4-BE49-F238E27FC236}">
                <a16:creationId xmlns:a16="http://schemas.microsoft.com/office/drawing/2014/main" id="{8477B6E3-EB46-44AC-B7D6-2EE7C5E7ADCA}"/>
              </a:ext>
            </a:extLst>
          </p:cNvPr>
          <p:cNvSpPr>
            <a:spLocks noChangeArrowheads="1" noTextEdit="1"/>
          </p:cNvSpPr>
          <p:nvPr>
            <p:ph type="sldImg"/>
          </p:nvPr>
        </p:nvSpPr>
        <p:spPr>
          <a:ln/>
        </p:spPr>
      </p:sp>
      <p:sp>
        <p:nvSpPr>
          <p:cNvPr id="505859" name="Rectangle 3">
            <a:extLst>
              <a:ext uri="{FF2B5EF4-FFF2-40B4-BE49-F238E27FC236}">
                <a16:creationId xmlns:a16="http://schemas.microsoft.com/office/drawing/2014/main" id="{675EFF1F-82D3-471F-8D58-60D4E04E72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9188D8-8DA4-4CBC-A368-48C91A054F09}"/>
              </a:ext>
            </a:extLst>
          </p:cNvPr>
          <p:cNvSpPr>
            <a:spLocks noGrp="1" noChangeArrowheads="1"/>
          </p:cNvSpPr>
          <p:nvPr>
            <p:ph type="sldNum" sz="quarter" idx="5"/>
          </p:nvPr>
        </p:nvSpPr>
        <p:spPr>
          <a:ln/>
        </p:spPr>
        <p:txBody>
          <a:bodyPr/>
          <a:lstStyle/>
          <a:p>
            <a:fld id="{6DDF37B1-3979-4237-9009-AC95FC9AA8DC}" type="slidenum">
              <a:rPr lang="en-US" altLang="en-US"/>
              <a:pPr/>
              <a:t>25</a:t>
            </a:fld>
            <a:endParaRPr lang="en-US" altLang="en-US"/>
          </a:p>
        </p:txBody>
      </p:sp>
      <p:sp>
        <p:nvSpPr>
          <p:cNvPr id="506882" name="Rectangle 2">
            <a:extLst>
              <a:ext uri="{FF2B5EF4-FFF2-40B4-BE49-F238E27FC236}">
                <a16:creationId xmlns:a16="http://schemas.microsoft.com/office/drawing/2014/main" id="{09347BA0-D9FD-4B32-82F4-7C75A06CDBCC}"/>
              </a:ext>
            </a:extLst>
          </p:cNvPr>
          <p:cNvSpPr>
            <a:spLocks noChangeArrowheads="1" noTextEdit="1"/>
          </p:cNvSpPr>
          <p:nvPr>
            <p:ph type="sldImg"/>
          </p:nvPr>
        </p:nvSpPr>
        <p:spPr>
          <a:ln/>
        </p:spPr>
      </p:sp>
      <p:sp>
        <p:nvSpPr>
          <p:cNvPr id="506883" name="Rectangle 3">
            <a:extLst>
              <a:ext uri="{FF2B5EF4-FFF2-40B4-BE49-F238E27FC236}">
                <a16:creationId xmlns:a16="http://schemas.microsoft.com/office/drawing/2014/main" id="{621CAE13-51F7-461E-A73F-0BE185E137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8E2492-8AA0-4FF0-B2DC-08730B671FA9}"/>
              </a:ext>
            </a:extLst>
          </p:cNvPr>
          <p:cNvSpPr>
            <a:spLocks noGrp="1" noChangeArrowheads="1"/>
          </p:cNvSpPr>
          <p:nvPr>
            <p:ph type="sldNum" sz="quarter" idx="5"/>
          </p:nvPr>
        </p:nvSpPr>
        <p:spPr>
          <a:ln/>
        </p:spPr>
        <p:txBody>
          <a:bodyPr/>
          <a:lstStyle/>
          <a:p>
            <a:fld id="{92669961-8EEE-46CB-A215-D45B58BE671C}" type="slidenum">
              <a:rPr lang="en-US" altLang="en-US"/>
              <a:pPr/>
              <a:t>26</a:t>
            </a:fld>
            <a:endParaRPr lang="en-US" altLang="en-US"/>
          </a:p>
        </p:txBody>
      </p:sp>
      <p:sp>
        <p:nvSpPr>
          <p:cNvPr id="507906" name="Rectangle 2">
            <a:extLst>
              <a:ext uri="{FF2B5EF4-FFF2-40B4-BE49-F238E27FC236}">
                <a16:creationId xmlns:a16="http://schemas.microsoft.com/office/drawing/2014/main" id="{DB8FD9C3-FBF8-4F79-B257-3176C19368B5}"/>
              </a:ext>
            </a:extLst>
          </p:cNvPr>
          <p:cNvSpPr>
            <a:spLocks noChangeArrowheads="1" noTextEdit="1"/>
          </p:cNvSpPr>
          <p:nvPr>
            <p:ph type="sldImg"/>
          </p:nvPr>
        </p:nvSpPr>
        <p:spPr>
          <a:ln/>
        </p:spPr>
      </p:sp>
      <p:sp>
        <p:nvSpPr>
          <p:cNvPr id="507907" name="Rectangle 3">
            <a:extLst>
              <a:ext uri="{FF2B5EF4-FFF2-40B4-BE49-F238E27FC236}">
                <a16:creationId xmlns:a16="http://schemas.microsoft.com/office/drawing/2014/main" id="{878B2AC2-45A0-41D0-8375-8E2FFDE673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4418EF-C754-4108-BB25-A21EAC2D8A24}"/>
              </a:ext>
            </a:extLst>
          </p:cNvPr>
          <p:cNvSpPr>
            <a:spLocks noGrp="1" noChangeArrowheads="1"/>
          </p:cNvSpPr>
          <p:nvPr>
            <p:ph type="sldNum" sz="quarter" idx="5"/>
          </p:nvPr>
        </p:nvSpPr>
        <p:spPr>
          <a:ln/>
        </p:spPr>
        <p:txBody>
          <a:bodyPr/>
          <a:lstStyle/>
          <a:p>
            <a:fld id="{41B93742-4BB2-447B-8550-6C6A3699F707}" type="slidenum">
              <a:rPr lang="en-US" altLang="en-US"/>
              <a:pPr/>
              <a:t>27</a:t>
            </a:fld>
            <a:endParaRPr lang="en-US" altLang="en-US"/>
          </a:p>
        </p:txBody>
      </p:sp>
      <p:sp>
        <p:nvSpPr>
          <p:cNvPr id="508930" name="Rectangle 2">
            <a:extLst>
              <a:ext uri="{FF2B5EF4-FFF2-40B4-BE49-F238E27FC236}">
                <a16:creationId xmlns:a16="http://schemas.microsoft.com/office/drawing/2014/main" id="{391EA6AB-CF9C-414A-9636-48A6296F9A46}"/>
              </a:ext>
            </a:extLst>
          </p:cNvPr>
          <p:cNvSpPr>
            <a:spLocks noChangeArrowheads="1" noTextEdit="1"/>
          </p:cNvSpPr>
          <p:nvPr>
            <p:ph type="sldImg"/>
          </p:nvPr>
        </p:nvSpPr>
        <p:spPr>
          <a:ln/>
        </p:spPr>
      </p:sp>
      <p:sp>
        <p:nvSpPr>
          <p:cNvPr id="508931" name="Rectangle 3">
            <a:extLst>
              <a:ext uri="{FF2B5EF4-FFF2-40B4-BE49-F238E27FC236}">
                <a16:creationId xmlns:a16="http://schemas.microsoft.com/office/drawing/2014/main" id="{2C33966E-6568-44FB-99D2-D11311F27F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D4C7CA-281B-4C12-882E-907C386B7502}"/>
              </a:ext>
            </a:extLst>
          </p:cNvPr>
          <p:cNvSpPr>
            <a:spLocks noGrp="1" noChangeArrowheads="1"/>
          </p:cNvSpPr>
          <p:nvPr>
            <p:ph type="sldNum" sz="quarter" idx="5"/>
          </p:nvPr>
        </p:nvSpPr>
        <p:spPr>
          <a:ln/>
        </p:spPr>
        <p:txBody>
          <a:bodyPr/>
          <a:lstStyle/>
          <a:p>
            <a:fld id="{8B4676C9-F4FE-4BB9-8C59-944045B7CF82}" type="slidenum">
              <a:rPr lang="en-US" altLang="en-US"/>
              <a:pPr/>
              <a:t>28</a:t>
            </a:fld>
            <a:endParaRPr lang="en-US" altLang="en-US"/>
          </a:p>
        </p:txBody>
      </p:sp>
      <p:sp>
        <p:nvSpPr>
          <p:cNvPr id="509954" name="Rectangle 2">
            <a:extLst>
              <a:ext uri="{FF2B5EF4-FFF2-40B4-BE49-F238E27FC236}">
                <a16:creationId xmlns:a16="http://schemas.microsoft.com/office/drawing/2014/main" id="{33770974-DB84-4A9E-AE3B-BAEC527A993B}"/>
              </a:ext>
            </a:extLst>
          </p:cNvPr>
          <p:cNvSpPr>
            <a:spLocks noChangeArrowheads="1" noTextEdit="1"/>
          </p:cNvSpPr>
          <p:nvPr>
            <p:ph type="sldImg"/>
          </p:nvPr>
        </p:nvSpPr>
        <p:spPr>
          <a:ln/>
        </p:spPr>
      </p:sp>
      <p:sp>
        <p:nvSpPr>
          <p:cNvPr id="509955" name="Rectangle 3">
            <a:extLst>
              <a:ext uri="{FF2B5EF4-FFF2-40B4-BE49-F238E27FC236}">
                <a16:creationId xmlns:a16="http://schemas.microsoft.com/office/drawing/2014/main" id="{F9A55512-CDAA-4566-BC38-F1B083189B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707750-3D84-4C26-96D3-E7251C72A0A8}"/>
              </a:ext>
            </a:extLst>
          </p:cNvPr>
          <p:cNvSpPr>
            <a:spLocks noGrp="1" noChangeArrowheads="1"/>
          </p:cNvSpPr>
          <p:nvPr>
            <p:ph type="sldNum" sz="quarter" idx="5"/>
          </p:nvPr>
        </p:nvSpPr>
        <p:spPr>
          <a:ln/>
        </p:spPr>
        <p:txBody>
          <a:bodyPr/>
          <a:lstStyle/>
          <a:p>
            <a:fld id="{82DD1996-88EF-4BAD-92AC-F0FC4BC6628C}" type="slidenum">
              <a:rPr lang="en-US" altLang="en-US"/>
              <a:pPr/>
              <a:t>29</a:t>
            </a:fld>
            <a:endParaRPr lang="en-US" altLang="en-US"/>
          </a:p>
        </p:txBody>
      </p:sp>
      <p:sp>
        <p:nvSpPr>
          <p:cNvPr id="510978" name="Rectangle 2">
            <a:extLst>
              <a:ext uri="{FF2B5EF4-FFF2-40B4-BE49-F238E27FC236}">
                <a16:creationId xmlns:a16="http://schemas.microsoft.com/office/drawing/2014/main" id="{A7AA767B-AD39-433A-B186-E00838A3ABEB}"/>
              </a:ext>
            </a:extLst>
          </p:cNvPr>
          <p:cNvSpPr>
            <a:spLocks noChangeArrowheads="1" noTextEdit="1"/>
          </p:cNvSpPr>
          <p:nvPr>
            <p:ph type="sldImg"/>
          </p:nvPr>
        </p:nvSpPr>
        <p:spPr>
          <a:ln/>
        </p:spPr>
      </p:sp>
      <p:sp>
        <p:nvSpPr>
          <p:cNvPr id="510979" name="Rectangle 3">
            <a:extLst>
              <a:ext uri="{FF2B5EF4-FFF2-40B4-BE49-F238E27FC236}">
                <a16:creationId xmlns:a16="http://schemas.microsoft.com/office/drawing/2014/main" id="{0E97A486-BF57-42AB-837F-07EADB0171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DC3D89-8DC1-4D8D-A802-91E0EA2B78D0}"/>
              </a:ext>
            </a:extLst>
          </p:cNvPr>
          <p:cNvSpPr>
            <a:spLocks noGrp="1" noChangeArrowheads="1"/>
          </p:cNvSpPr>
          <p:nvPr>
            <p:ph type="sldNum" sz="quarter" idx="5"/>
          </p:nvPr>
        </p:nvSpPr>
        <p:spPr>
          <a:ln/>
        </p:spPr>
        <p:txBody>
          <a:bodyPr/>
          <a:lstStyle/>
          <a:p>
            <a:fld id="{98DB972E-5B98-45B9-A412-9A13433E778B}" type="slidenum">
              <a:rPr lang="en-US" altLang="en-US"/>
              <a:pPr/>
              <a:t>3</a:t>
            </a:fld>
            <a:endParaRPr lang="en-US" altLang="en-US"/>
          </a:p>
        </p:txBody>
      </p:sp>
      <p:sp>
        <p:nvSpPr>
          <p:cNvPr id="484354" name="Rectangle 2">
            <a:extLst>
              <a:ext uri="{FF2B5EF4-FFF2-40B4-BE49-F238E27FC236}">
                <a16:creationId xmlns:a16="http://schemas.microsoft.com/office/drawing/2014/main" id="{98587EBA-1692-4235-9B4D-AD22AE35150E}"/>
              </a:ext>
            </a:extLst>
          </p:cNvPr>
          <p:cNvSpPr>
            <a:spLocks noChangeArrowheads="1" noTextEdit="1"/>
          </p:cNvSpPr>
          <p:nvPr>
            <p:ph type="sldImg"/>
          </p:nvPr>
        </p:nvSpPr>
        <p:spPr>
          <a:ln/>
        </p:spPr>
      </p:sp>
      <p:sp>
        <p:nvSpPr>
          <p:cNvPr id="484355" name="Rectangle 3">
            <a:extLst>
              <a:ext uri="{FF2B5EF4-FFF2-40B4-BE49-F238E27FC236}">
                <a16:creationId xmlns:a16="http://schemas.microsoft.com/office/drawing/2014/main" id="{37A401BF-B962-482A-93D2-D249B2FDB9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4C3927-D92D-4E31-8AC0-1CEA3341E3B1}"/>
              </a:ext>
            </a:extLst>
          </p:cNvPr>
          <p:cNvSpPr>
            <a:spLocks noGrp="1" noChangeArrowheads="1"/>
          </p:cNvSpPr>
          <p:nvPr>
            <p:ph type="sldNum" sz="quarter" idx="5"/>
          </p:nvPr>
        </p:nvSpPr>
        <p:spPr>
          <a:ln/>
        </p:spPr>
        <p:txBody>
          <a:bodyPr/>
          <a:lstStyle/>
          <a:p>
            <a:fld id="{C5D2BDA9-2948-43C0-895D-A8869B15022F}" type="slidenum">
              <a:rPr lang="en-US" altLang="en-US"/>
              <a:pPr/>
              <a:t>30</a:t>
            </a:fld>
            <a:endParaRPr lang="en-US" altLang="en-US"/>
          </a:p>
        </p:txBody>
      </p:sp>
      <p:sp>
        <p:nvSpPr>
          <p:cNvPr id="512002" name="Rectangle 2">
            <a:extLst>
              <a:ext uri="{FF2B5EF4-FFF2-40B4-BE49-F238E27FC236}">
                <a16:creationId xmlns:a16="http://schemas.microsoft.com/office/drawing/2014/main" id="{C2B12989-5320-4C76-AE64-33667DC9B26A}"/>
              </a:ext>
            </a:extLst>
          </p:cNvPr>
          <p:cNvSpPr>
            <a:spLocks noChangeArrowheads="1" noTextEdit="1"/>
          </p:cNvSpPr>
          <p:nvPr>
            <p:ph type="sldImg"/>
          </p:nvPr>
        </p:nvSpPr>
        <p:spPr>
          <a:ln/>
        </p:spPr>
      </p:sp>
      <p:sp>
        <p:nvSpPr>
          <p:cNvPr id="512003" name="Rectangle 3">
            <a:extLst>
              <a:ext uri="{FF2B5EF4-FFF2-40B4-BE49-F238E27FC236}">
                <a16:creationId xmlns:a16="http://schemas.microsoft.com/office/drawing/2014/main" id="{ED458F5F-A74E-4C4B-A31A-D75C3AFDF5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3C1CA5-63FF-4F34-BDD3-580EE599CB1E}"/>
              </a:ext>
            </a:extLst>
          </p:cNvPr>
          <p:cNvSpPr>
            <a:spLocks noGrp="1" noChangeArrowheads="1"/>
          </p:cNvSpPr>
          <p:nvPr>
            <p:ph type="sldNum" sz="quarter" idx="5"/>
          </p:nvPr>
        </p:nvSpPr>
        <p:spPr>
          <a:ln/>
        </p:spPr>
        <p:txBody>
          <a:bodyPr/>
          <a:lstStyle/>
          <a:p>
            <a:fld id="{4971BDAE-D3BA-4012-99A8-90133ABAE7C4}" type="slidenum">
              <a:rPr lang="en-US" altLang="en-US"/>
              <a:pPr/>
              <a:t>31</a:t>
            </a:fld>
            <a:endParaRPr lang="en-US" altLang="en-US"/>
          </a:p>
        </p:txBody>
      </p:sp>
      <p:sp>
        <p:nvSpPr>
          <p:cNvPr id="513026" name="Rectangle 2">
            <a:extLst>
              <a:ext uri="{FF2B5EF4-FFF2-40B4-BE49-F238E27FC236}">
                <a16:creationId xmlns:a16="http://schemas.microsoft.com/office/drawing/2014/main" id="{B2044264-3D09-4297-B88D-30E5A54AA2EC}"/>
              </a:ext>
            </a:extLst>
          </p:cNvPr>
          <p:cNvSpPr>
            <a:spLocks noChangeArrowheads="1" noTextEdit="1"/>
          </p:cNvSpPr>
          <p:nvPr>
            <p:ph type="sldImg"/>
          </p:nvPr>
        </p:nvSpPr>
        <p:spPr>
          <a:ln/>
        </p:spPr>
      </p:sp>
      <p:sp>
        <p:nvSpPr>
          <p:cNvPr id="513027" name="Rectangle 3">
            <a:extLst>
              <a:ext uri="{FF2B5EF4-FFF2-40B4-BE49-F238E27FC236}">
                <a16:creationId xmlns:a16="http://schemas.microsoft.com/office/drawing/2014/main" id="{F7B28D94-6035-4A6C-8577-0B9023D955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880CBC-5BCA-447F-99D0-18E659FDE9C3}"/>
              </a:ext>
            </a:extLst>
          </p:cNvPr>
          <p:cNvSpPr>
            <a:spLocks noGrp="1" noChangeArrowheads="1"/>
          </p:cNvSpPr>
          <p:nvPr>
            <p:ph type="sldNum" sz="quarter" idx="5"/>
          </p:nvPr>
        </p:nvSpPr>
        <p:spPr>
          <a:ln/>
        </p:spPr>
        <p:txBody>
          <a:bodyPr/>
          <a:lstStyle/>
          <a:p>
            <a:fld id="{6ACFEDD2-2EDB-4EFA-B77D-F3A92A945E61}" type="slidenum">
              <a:rPr lang="en-US" altLang="en-US"/>
              <a:pPr/>
              <a:t>32</a:t>
            </a:fld>
            <a:endParaRPr lang="en-US" altLang="en-US"/>
          </a:p>
        </p:txBody>
      </p:sp>
      <p:sp>
        <p:nvSpPr>
          <p:cNvPr id="514050" name="Rectangle 2">
            <a:extLst>
              <a:ext uri="{FF2B5EF4-FFF2-40B4-BE49-F238E27FC236}">
                <a16:creationId xmlns:a16="http://schemas.microsoft.com/office/drawing/2014/main" id="{DDA5F3E4-AAC4-49D8-B7C3-8D9EB66F9DF5}"/>
              </a:ext>
            </a:extLst>
          </p:cNvPr>
          <p:cNvSpPr>
            <a:spLocks noChangeArrowheads="1" noTextEdit="1"/>
          </p:cNvSpPr>
          <p:nvPr>
            <p:ph type="sldImg"/>
          </p:nvPr>
        </p:nvSpPr>
        <p:spPr>
          <a:ln/>
        </p:spPr>
      </p:sp>
      <p:sp>
        <p:nvSpPr>
          <p:cNvPr id="514051" name="Rectangle 3">
            <a:extLst>
              <a:ext uri="{FF2B5EF4-FFF2-40B4-BE49-F238E27FC236}">
                <a16:creationId xmlns:a16="http://schemas.microsoft.com/office/drawing/2014/main" id="{24E85F1C-F7C3-4EF9-92B5-98BBB1A74D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1C036D-8570-4F32-A33E-AD3CDEDD5E7B}"/>
              </a:ext>
            </a:extLst>
          </p:cNvPr>
          <p:cNvSpPr>
            <a:spLocks noGrp="1" noChangeArrowheads="1"/>
          </p:cNvSpPr>
          <p:nvPr>
            <p:ph type="sldNum" sz="quarter" idx="5"/>
          </p:nvPr>
        </p:nvSpPr>
        <p:spPr>
          <a:ln/>
        </p:spPr>
        <p:txBody>
          <a:bodyPr/>
          <a:lstStyle/>
          <a:p>
            <a:fld id="{5D404895-79FB-4E88-ABF6-11ADFDC03C81}" type="slidenum">
              <a:rPr lang="en-US" altLang="en-US"/>
              <a:pPr/>
              <a:t>33</a:t>
            </a:fld>
            <a:endParaRPr lang="en-US" altLang="en-US"/>
          </a:p>
        </p:txBody>
      </p:sp>
      <p:sp>
        <p:nvSpPr>
          <p:cNvPr id="515074" name="Rectangle 2">
            <a:extLst>
              <a:ext uri="{FF2B5EF4-FFF2-40B4-BE49-F238E27FC236}">
                <a16:creationId xmlns:a16="http://schemas.microsoft.com/office/drawing/2014/main" id="{EDD16421-B7C2-4BFA-BDE5-1369E9695620}"/>
              </a:ext>
            </a:extLst>
          </p:cNvPr>
          <p:cNvSpPr>
            <a:spLocks noChangeArrowheads="1" noTextEdit="1"/>
          </p:cNvSpPr>
          <p:nvPr>
            <p:ph type="sldImg"/>
          </p:nvPr>
        </p:nvSpPr>
        <p:spPr>
          <a:ln/>
        </p:spPr>
      </p:sp>
      <p:sp>
        <p:nvSpPr>
          <p:cNvPr id="515075" name="Rectangle 3">
            <a:extLst>
              <a:ext uri="{FF2B5EF4-FFF2-40B4-BE49-F238E27FC236}">
                <a16:creationId xmlns:a16="http://schemas.microsoft.com/office/drawing/2014/main" id="{5BFE8BBB-5F59-45DB-8D81-71B784598A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07FA6D-7F94-40DE-87CA-96E0B4034F91}"/>
              </a:ext>
            </a:extLst>
          </p:cNvPr>
          <p:cNvSpPr>
            <a:spLocks noGrp="1" noChangeArrowheads="1"/>
          </p:cNvSpPr>
          <p:nvPr>
            <p:ph type="sldNum" sz="quarter" idx="5"/>
          </p:nvPr>
        </p:nvSpPr>
        <p:spPr>
          <a:ln/>
        </p:spPr>
        <p:txBody>
          <a:bodyPr/>
          <a:lstStyle/>
          <a:p>
            <a:fld id="{B9EAE91A-C955-47E6-8587-110B866FDF25}" type="slidenum">
              <a:rPr lang="en-US" altLang="en-US"/>
              <a:pPr/>
              <a:t>34</a:t>
            </a:fld>
            <a:endParaRPr lang="en-US" altLang="en-US"/>
          </a:p>
        </p:txBody>
      </p:sp>
      <p:sp>
        <p:nvSpPr>
          <p:cNvPr id="516098" name="Rectangle 2">
            <a:extLst>
              <a:ext uri="{FF2B5EF4-FFF2-40B4-BE49-F238E27FC236}">
                <a16:creationId xmlns:a16="http://schemas.microsoft.com/office/drawing/2014/main" id="{8152F469-7F4E-425B-B2C3-07BC8C1FB7D6}"/>
              </a:ext>
            </a:extLst>
          </p:cNvPr>
          <p:cNvSpPr>
            <a:spLocks noChangeArrowheads="1" noTextEdit="1"/>
          </p:cNvSpPr>
          <p:nvPr>
            <p:ph type="sldImg"/>
          </p:nvPr>
        </p:nvSpPr>
        <p:spPr>
          <a:ln/>
        </p:spPr>
      </p:sp>
      <p:sp>
        <p:nvSpPr>
          <p:cNvPr id="516099" name="Rectangle 3">
            <a:extLst>
              <a:ext uri="{FF2B5EF4-FFF2-40B4-BE49-F238E27FC236}">
                <a16:creationId xmlns:a16="http://schemas.microsoft.com/office/drawing/2014/main" id="{2C67E2BC-F433-483E-9037-B3DB195FA1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D67B23-172F-491F-BAE0-C0C11C7B9328}"/>
              </a:ext>
            </a:extLst>
          </p:cNvPr>
          <p:cNvSpPr>
            <a:spLocks noGrp="1" noChangeArrowheads="1"/>
          </p:cNvSpPr>
          <p:nvPr>
            <p:ph type="sldNum" sz="quarter" idx="5"/>
          </p:nvPr>
        </p:nvSpPr>
        <p:spPr>
          <a:ln/>
        </p:spPr>
        <p:txBody>
          <a:bodyPr/>
          <a:lstStyle/>
          <a:p>
            <a:fld id="{29BB41E5-CF81-4769-A827-FD88D9DEC3AE}" type="slidenum">
              <a:rPr lang="en-US" altLang="en-US"/>
              <a:pPr/>
              <a:t>35</a:t>
            </a:fld>
            <a:endParaRPr lang="en-US" altLang="en-US"/>
          </a:p>
        </p:txBody>
      </p:sp>
      <p:sp>
        <p:nvSpPr>
          <p:cNvPr id="517122" name="Rectangle 2">
            <a:extLst>
              <a:ext uri="{FF2B5EF4-FFF2-40B4-BE49-F238E27FC236}">
                <a16:creationId xmlns:a16="http://schemas.microsoft.com/office/drawing/2014/main" id="{BB897A5F-A246-4D2A-8A0E-871F0A7A7100}"/>
              </a:ext>
            </a:extLst>
          </p:cNvPr>
          <p:cNvSpPr>
            <a:spLocks noChangeArrowheads="1" noTextEdit="1"/>
          </p:cNvSpPr>
          <p:nvPr>
            <p:ph type="sldImg"/>
          </p:nvPr>
        </p:nvSpPr>
        <p:spPr>
          <a:ln/>
        </p:spPr>
      </p:sp>
      <p:sp>
        <p:nvSpPr>
          <p:cNvPr id="517123" name="Rectangle 3">
            <a:extLst>
              <a:ext uri="{FF2B5EF4-FFF2-40B4-BE49-F238E27FC236}">
                <a16:creationId xmlns:a16="http://schemas.microsoft.com/office/drawing/2014/main" id="{54FA52A2-DB9D-4D66-A9FE-DC750DDD5C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BA4111-AECD-451C-A4FB-F478BB6EEEC3}"/>
              </a:ext>
            </a:extLst>
          </p:cNvPr>
          <p:cNvSpPr>
            <a:spLocks noGrp="1" noChangeArrowheads="1"/>
          </p:cNvSpPr>
          <p:nvPr>
            <p:ph type="sldNum" sz="quarter" idx="5"/>
          </p:nvPr>
        </p:nvSpPr>
        <p:spPr>
          <a:ln/>
        </p:spPr>
        <p:txBody>
          <a:bodyPr/>
          <a:lstStyle/>
          <a:p>
            <a:fld id="{882B863C-320A-45A9-A56E-892144E276B2}" type="slidenum">
              <a:rPr lang="en-US" altLang="en-US"/>
              <a:pPr/>
              <a:t>36</a:t>
            </a:fld>
            <a:endParaRPr lang="en-US" altLang="en-US"/>
          </a:p>
        </p:txBody>
      </p:sp>
      <p:sp>
        <p:nvSpPr>
          <p:cNvPr id="518146" name="Rectangle 2">
            <a:extLst>
              <a:ext uri="{FF2B5EF4-FFF2-40B4-BE49-F238E27FC236}">
                <a16:creationId xmlns:a16="http://schemas.microsoft.com/office/drawing/2014/main" id="{2F4C8A2C-F131-46E7-A3E6-7294E4B34AB4}"/>
              </a:ext>
            </a:extLst>
          </p:cNvPr>
          <p:cNvSpPr>
            <a:spLocks noChangeArrowheads="1" noTextEdit="1"/>
          </p:cNvSpPr>
          <p:nvPr>
            <p:ph type="sldImg"/>
          </p:nvPr>
        </p:nvSpPr>
        <p:spPr>
          <a:ln/>
        </p:spPr>
      </p:sp>
      <p:sp>
        <p:nvSpPr>
          <p:cNvPr id="518147" name="Rectangle 3">
            <a:extLst>
              <a:ext uri="{FF2B5EF4-FFF2-40B4-BE49-F238E27FC236}">
                <a16:creationId xmlns:a16="http://schemas.microsoft.com/office/drawing/2014/main" id="{49B2A3DB-5343-45B5-93B9-CD18565017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2A2424-FAEA-4E5D-90D4-3A23940D1EEF}"/>
              </a:ext>
            </a:extLst>
          </p:cNvPr>
          <p:cNvSpPr>
            <a:spLocks noGrp="1" noChangeArrowheads="1"/>
          </p:cNvSpPr>
          <p:nvPr>
            <p:ph type="sldNum" sz="quarter" idx="5"/>
          </p:nvPr>
        </p:nvSpPr>
        <p:spPr>
          <a:ln/>
        </p:spPr>
        <p:txBody>
          <a:bodyPr/>
          <a:lstStyle/>
          <a:p>
            <a:fld id="{2D04419F-A99B-48F9-97E9-0E9EBBDB4D73}" type="slidenum">
              <a:rPr lang="en-US" altLang="en-US"/>
              <a:pPr/>
              <a:t>37</a:t>
            </a:fld>
            <a:endParaRPr lang="en-US" altLang="en-US"/>
          </a:p>
        </p:txBody>
      </p:sp>
      <p:sp>
        <p:nvSpPr>
          <p:cNvPr id="519170" name="Rectangle 2">
            <a:extLst>
              <a:ext uri="{FF2B5EF4-FFF2-40B4-BE49-F238E27FC236}">
                <a16:creationId xmlns:a16="http://schemas.microsoft.com/office/drawing/2014/main" id="{E777C1EC-0A28-4880-A9B6-AF474696E1D2}"/>
              </a:ext>
            </a:extLst>
          </p:cNvPr>
          <p:cNvSpPr>
            <a:spLocks noChangeArrowheads="1" noTextEdit="1"/>
          </p:cNvSpPr>
          <p:nvPr>
            <p:ph type="sldImg"/>
          </p:nvPr>
        </p:nvSpPr>
        <p:spPr>
          <a:ln/>
        </p:spPr>
      </p:sp>
      <p:sp>
        <p:nvSpPr>
          <p:cNvPr id="519171" name="Rectangle 3">
            <a:extLst>
              <a:ext uri="{FF2B5EF4-FFF2-40B4-BE49-F238E27FC236}">
                <a16:creationId xmlns:a16="http://schemas.microsoft.com/office/drawing/2014/main" id="{CCF72A78-B4B1-483C-959D-C9A739CF63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FDB144-A060-456A-AE46-9D8E412D1F97}"/>
              </a:ext>
            </a:extLst>
          </p:cNvPr>
          <p:cNvSpPr>
            <a:spLocks noGrp="1" noChangeArrowheads="1"/>
          </p:cNvSpPr>
          <p:nvPr>
            <p:ph type="sldNum" sz="quarter" idx="5"/>
          </p:nvPr>
        </p:nvSpPr>
        <p:spPr>
          <a:ln/>
        </p:spPr>
        <p:txBody>
          <a:bodyPr/>
          <a:lstStyle/>
          <a:p>
            <a:fld id="{E1F32AFA-8146-4E44-8764-DA9FB3F25472}" type="slidenum">
              <a:rPr lang="en-US" altLang="en-US"/>
              <a:pPr/>
              <a:t>38</a:t>
            </a:fld>
            <a:endParaRPr lang="en-US" altLang="en-US"/>
          </a:p>
        </p:txBody>
      </p:sp>
      <p:sp>
        <p:nvSpPr>
          <p:cNvPr id="520194" name="Rectangle 2">
            <a:extLst>
              <a:ext uri="{FF2B5EF4-FFF2-40B4-BE49-F238E27FC236}">
                <a16:creationId xmlns:a16="http://schemas.microsoft.com/office/drawing/2014/main" id="{215297CE-3C64-400F-A27B-E752CC88C825}"/>
              </a:ext>
            </a:extLst>
          </p:cNvPr>
          <p:cNvSpPr>
            <a:spLocks noChangeArrowheads="1" noTextEdit="1"/>
          </p:cNvSpPr>
          <p:nvPr>
            <p:ph type="sldImg"/>
          </p:nvPr>
        </p:nvSpPr>
        <p:spPr>
          <a:ln/>
        </p:spPr>
      </p:sp>
      <p:sp>
        <p:nvSpPr>
          <p:cNvPr id="520195" name="Rectangle 3">
            <a:extLst>
              <a:ext uri="{FF2B5EF4-FFF2-40B4-BE49-F238E27FC236}">
                <a16:creationId xmlns:a16="http://schemas.microsoft.com/office/drawing/2014/main" id="{16CC1521-383E-48F1-95F1-19AB5A49BB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426E06-A95D-4B6C-85A0-664BD1558B54}"/>
              </a:ext>
            </a:extLst>
          </p:cNvPr>
          <p:cNvSpPr>
            <a:spLocks noGrp="1" noChangeArrowheads="1"/>
          </p:cNvSpPr>
          <p:nvPr>
            <p:ph type="sldNum" sz="quarter" idx="5"/>
          </p:nvPr>
        </p:nvSpPr>
        <p:spPr>
          <a:ln/>
        </p:spPr>
        <p:txBody>
          <a:bodyPr/>
          <a:lstStyle/>
          <a:p>
            <a:fld id="{EA99058C-7BEF-4AC4-9730-FE71CE4C98C0}" type="slidenum">
              <a:rPr lang="en-US" altLang="en-US"/>
              <a:pPr/>
              <a:t>39</a:t>
            </a:fld>
            <a:endParaRPr lang="en-US" altLang="en-US"/>
          </a:p>
        </p:txBody>
      </p:sp>
      <p:sp>
        <p:nvSpPr>
          <p:cNvPr id="521218" name="Rectangle 2">
            <a:extLst>
              <a:ext uri="{FF2B5EF4-FFF2-40B4-BE49-F238E27FC236}">
                <a16:creationId xmlns:a16="http://schemas.microsoft.com/office/drawing/2014/main" id="{6AE9658B-B8BF-45B1-B578-A6EACA352765}"/>
              </a:ext>
            </a:extLst>
          </p:cNvPr>
          <p:cNvSpPr>
            <a:spLocks noChangeArrowheads="1" noTextEdit="1"/>
          </p:cNvSpPr>
          <p:nvPr>
            <p:ph type="sldImg"/>
          </p:nvPr>
        </p:nvSpPr>
        <p:spPr>
          <a:ln/>
        </p:spPr>
      </p:sp>
      <p:sp>
        <p:nvSpPr>
          <p:cNvPr id="521219" name="Rectangle 3">
            <a:extLst>
              <a:ext uri="{FF2B5EF4-FFF2-40B4-BE49-F238E27FC236}">
                <a16:creationId xmlns:a16="http://schemas.microsoft.com/office/drawing/2014/main" id="{6F0D937D-D6DA-4FA1-B6CD-F795995631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94F8FA-9C38-40FA-A7A3-79E225D730AD}"/>
              </a:ext>
            </a:extLst>
          </p:cNvPr>
          <p:cNvSpPr>
            <a:spLocks noGrp="1" noChangeArrowheads="1"/>
          </p:cNvSpPr>
          <p:nvPr>
            <p:ph type="sldNum" sz="quarter" idx="5"/>
          </p:nvPr>
        </p:nvSpPr>
        <p:spPr>
          <a:ln/>
        </p:spPr>
        <p:txBody>
          <a:bodyPr/>
          <a:lstStyle/>
          <a:p>
            <a:fld id="{E3B13FF6-CA03-46B6-BDAA-19F0AA1BCBED}" type="slidenum">
              <a:rPr lang="en-US" altLang="en-US"/>
              <a:pPr/>
              <a:t>4</a:t>
            </a:fld>
            <a:endParaRPr lang="en-US" altLang="en-US"/>
          </a:p>
        </p:txBody>
      </p:sp>
      <p:sp>
        <p:nvSpPr>
          <p:cNvPr id="485378" name="Rectangle 2">
            <a:extLst>
              <a:ext uri="{FF2B5EF4-FFF2-40B4-BE49-F238E27FC236}">
                <a16:creationId xmlns:a16="http://schemas.microsoft.com/office/drawing/2014/main" id="{EA14E3B8-C29F-4074-A4E8-BA86E7610F7C}"/>
              </a:ext>
            </a:extLst>
          </p:cNvPr>
          <p:cNvSpPr>
            <a:spLocks noChangeArrowheads="1" noTextEdit="1"/>
          </p:cNvSpPr>
          <p:nvPr>
            <p:ph type="sldImg"/>
          </p:nvPr>
        </p:nvSpPr>
        <p:spPr>
          <a:ln/>
        </p:spPr>
      </p:sp>
      <p:sp>
        <p:nvSpPr>
          <p:cNvPr id="485379" name="Rectangle 3">
            <a:extLst>
              <a:ext uri="{FF2B5EF4-FFF2-40B4-BE49-F238E27FC236}">
                <a16:creationId xmlns:a16="http://schemas.microsoft.com/office/drawing/2014/main" id="{4AAC2548-A221-4BD6-B1B1-535C468700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00EDB8-73FE-4644-BED4-686C6B95A58F}"/>
              </a:ext>
            </a:extLst>
          </p:cNvPr>
          <p:cNvSpPr>
            <a:spLocks noGrp="1" noChangeArrowheads="1"/>
          </p:cNvSpPr>
          <p:nvPr>
            <p:ph type="sldNum" sz="quarter" idx="5"/>
          </p:nvPr>
        </p:nvSpPr>
        <p:spPr>
          <a:ln/>
        </p:spPr>
        <p:txBody>
          <a:bodyPr/>
          <a:lstStyle/>
          <a:p>
            <a:fld id="{DA73451F-F996-4B04-8332-D2E3BF8C4633}" type="slidenum">
              <a:rPr lang="en-US" altLang="en-US"/>
              <a:pPr/>
              <a:t>40</a:t>
            </a:fld>
            <a:endParaRPr lang="en-US" altLang="en-US"/>
          </a:p>
        </p:txBody>
      </p:sp>
      <p:sp>
        <p:nvSpPr>
          <p:cNvPr id="522242" name="Rectangle 2">
            <a:extLst>
              <a:ext uri="{FF2B5EF4-FFF2-40B4-BE49-F238E27FC236}">
                <a16:creationId xmlns:a16="http://schemas.microsoft.com/office/drawing/2014/main" id="{75FAA6C1-7C66-4090-85E6-CD6055AE3374}"/>
              </a:ext>
            </a:extLst>
          </p:cNvPr>
          <p:cNvSpPr>
            <a:spLocks noChangeArrowheads="1" noTextEdit="1"/>
          </p:cNvSpPr>
          <p:nvPr>
            <p:ph type="sldImg"/>
          </p:nvPr>
        </p:nvSpPr>
        <p:spPr>
          <a:ln/>
        </p:spPr>
      </p:sp>
      <p:sp>
        <p:nvSpPr>
          <p:cNvPr id="522243" name="Rectangle 3">
            <a:extLst>
              <a:ext uri="{FF2B5EF4-FFF2-40B4-BE49-F238E27FC236}">
                <a16:creationId xmlns:a16="http://schemas.microsoft.com/office/drawing/2014/main" id="{FC3F9F3E-C3C9-4370-9556-812B5511D9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46AD2A-9B4F-4EB0-9476-A6158453FA36}"/>
              </a:ext>
            </a:extLst>
          </p:cNvPr>
          <p:cNvSpPr>
            <a:spLocks noGrp="1" noChangeArrowheads="1"/>
          </p:cNvSpPr>
          <p:nvPr>
            <p:ph type="sldNum" sz="quarter" idx="5"/>
          </p:nvPr>
        </p:nvSpPr>
        <p:spPr>
          <a:ln/>
        </p:spPr>
        <p:txBody>
          <a:bodyPr/>
          <a:lstStyle/>
          <a:p>
            <a:fld id="{51C9BC7A-C1A3-423F-8611-913209BDCA32}" type="slidenum">
              <a:rPr lang="en-US" altLang="en-US"/>
              <a:pPr/>
              <a:t>41</a:t>
            </a:fld>
            <a:endParaRPr lang="en-US" altLang="en-US"/>
          </a:p>
        </p:txBody>
      </p:sp>
      <p:sp>
        <p:nvSpPr>
          <p:cNvPr id="523266" name="Rectangle 2">
            <a:extLst>
              <a:ext uri="{FF2B5EF4-FFF2-40B4-BE49-F238E27FC236}">
                <a16:creationId xmlns:a16="http://schemas.microsoft.com/office/drawing/2014/main" id="{4A877849-B57E-456D-9001-E260B4ABEAD4}"/>
              </a:ext>
            </a:extLst>
          </p:cNvPr>
          <p:cNvSpPr>
            <a:spLocks noChangeArrowheads="1" noTextEdit="1"/>
          </p:cNvSpPr>
          <p:nvPr>
            <p:ph type="sldImg"/>
          </p:nvPr>
        </p:nvSpPr>
        <p:spPr>
          <a:ln/>
        </p:spPr>
      </p:sp>
      <p:sp>
        <p:nvSpPr>
          <p:cNvPr id="523267" name="Rectangle 3">
            <a:extLst>
              <a:ext uri="{FF2B5EF4-FFF2-40B4-BE49-F238E27FC236}">
                <a16:creationId xmlns:a16="http://schemas.microsoft.com/office/drawing/2014/main" id="{71C7E0AD-C6C3-427E-899D-23B7FA7E6E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9877AA-3B9D-4974-A794-C946DF8B4375}"/>
              </a:ext>
            </a:extLst>
          </p:cNvPr>
          <p:cNvSpPr>
            <a:spLocks noGrp="1" noChangeArrowheads="1"/>
          </p:cNvSpPr>
          <p:nvPr>
            <p:ph type="sldNum" sz="quarter" idx="5"/>
          </p:nvPr>
        </p:nvSpPr>
        <p:spPr>
          <a:ln/>
        </p:spPr>
        <p:txBody>
          <a:bodyPr/>
          <a:lstStyle/>
          <a:p>
            <a:fld id="{732263B8-9619-4D1C-9623-A00878B9AB8C}" type="slidenum">
              <a:rPr lang="en-US" altLang="en-US"/>
              <a:pPr/>
              <a:t>42</a:t>
            </a:fld>
            <a:endParaRPr lang="en-US" altLang="en-US"/>
          </a:p>
        </p:txBody>
      </p:sp>
      <p:sp>
        <p:nvSpPr>
          <p:cNvPr id="524290" name="Rectangle 2">
            <a:extLst>
              <a:ext uri="{FF2B5EF4-FFF2-40B4-BE49-F238E27FC236}">
                <a16:creationId xmlns:a16="http://schemas.microsoft.com/office/drawing/2014/main" id="{4FF84411-B825-482A-BCE7-A4578733CDF4}"/>
              </a:ext>
            </a:extLst>
          </p:cNvPr>
          <p:cNvSpPr>
            <a:spLocks noChangeArrowheads="1" noTextEdit="1"/>
          </p:cNvSpPr>
          <p:nvPr>
            <p:ph type="sldImg"/>
          </p:nvPr>
        </p:nvSpPr>
        <p:spPr>
          <a:ln/>
        </p:spPr>
      </p:sp>
      <p:sp>
        <p:nvSpPr>
          <p:cNvPr id="524291" name="Rectangle 3">
            <a:extLst>
              <a:ext uri="{FF2B5EF4-FFF2-40B4-BE49-F238E27FC236}">
                <a16:creationId xmlns:a16="http://schemas.microsoft.com/office/drawing/2014/main" id="{2784C3EA-6024-4E93-903A-009F16A4AB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E1F0BF-57C8-4EB1-9972-8064F24DD58E}"/>
              </a:ext>
            </a:extLst>
          </p:cNvPr>
          <p:cNvSpPr>
            <a:spLocks noGrp="1" noChangeArrowheads="1"/>
          </p:cNvSpPr>
          <p:nvPr>
            <p:ph type="sldNum" sz="quarter" idx="5"/>
          </p:nvPr>
        </p:nvSpPr>
        <p:spPr>
          <a:ln/>
        </p:spPr>
        <p:txBody>
          <a:bodyPr/>
          <a:lstStyle/>
          <a:p>
            <a:fld id="{E85ECA39-D371-4FB4-A9B9-870AE08780B9}" type="slidenum">
              <a:rPr lang="en-US" altLang="en-US"/>
              <a:pPr/>
              <a:t>43</a:t>
            </a:fld>
            <a:endParaRPr lang="en-US" altLang="en-US"/>
          </a:p>
        </p:txBody>
      </p:sp>
      <p:sp>
        <p:nvSpPr>
          <p:cNvPr id="525314" name="Rectangle 2">
            <a:extLst>
              <a:ext uri="{FF2B5EF4-FFF2-40B4-BE49-F238E27FC236}">
                <a16:creationId xmlns:a16="http://schemas.microsoft.com/office/drawing/2014/main" id="{0FD3D27A-1D5E-4339-A6FB-1FD2909486DA}"/>
              </a:ext>
            </a:extLst>
          </p:cNvPr>
          <p:cNvSpPr>
            <a:spLocks noChangeArrowheads="1" noTextEdit="1"/>
          </p:cNvSpPr>
          <p:nvPr>
            <p:ph type="sldImg"/>
          </p:nvPr>
        </p:nvSpPr>
        <p:spPr>
          <a:ln/>
        </p:spPr>
      </p:sp>
      <p:sp>
        <p:nvSpPr>
          <p:cNvPr id="525315" name="Rectangle 3">
            <a:extLst>
              <a:ext uri="{FF2B5EF4-FFF2-40B4-BE49-F238E27FC236}">
                <a16:creationId xmlns:a16="http://schemas.microsoft.com/office/drawing/2014/main" id="{F16F8675-B4FC-4ABF-B0AC-3EB3B8BFF7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078B1E-C293-46B8-8091-4DC6711A0A3C}"/>
              </a:ext>
            </a:extLst>
          </p:cNvPr>
          <p:cNvSpPr>
            <a:spLocks noGrp="1" noChangeArrowheads="1"/>
          </p:cNvSpPr>
          <p:nvPr>
            <p:ph type="sldNum" sz="quarter" idx="5"/>
          </p:nvPr>
        </p:nvSpPr>
        <p:spPr>
          <a:ln/>
        </p:spPr>
        <p:txBody>
          <a:bodyPr/>
          <a:lstStyle/>
          <a:p>
            <a:fld id="{F65CAB66-FB4A-442F-B456-C252A12BE87F}" type="slidenum">
              <a:rPr lang="en-US" altLang="en-US"/>
              <a:pPr/>
              <a:t>44</a:t>
            </a:fld>
            <a:endParaRPr lang="en-US" altLang="en-US"/>
          </a:p>
        </p:txBody>
      </p:sp>
      <p:sp>
        <p:nvSpPr>
          <p:cNvPr id="526338" name="Rectangle 2">
            <a:extLst>
              <a:ext uri="{FF2B5EF4-FFF2-40B4-BE49-F238E27FC236}">
                <a16:creationId xmlns:a16="http://schemas.microsoft.com/office/drawing/2014/main" id="{D1014115-3089-45CF-A7B2-22587B57A271}"/>
              </a:ext>
            </a:extLst>
          </p:cNvPr>
          <p:cNvSpPr>
            <a:spLocks noChangeArrowheads="1" noTextEdit="1"/>
          </p:cNvSpPr>
          <p:nvPr>
            <p:ph type="sldImg"/>
          </p:nvPr>
        </p:nvSpPr>
        <p:spPr>
          <a:ln/>
        </p:spPr>
      </p:sp>
      <p:sp>
        <p:nvSpPr>
          <p:cNvPr id="526339" name="Rectangle 3">
            <a:extLst>
              <a:ext uri="{FF2B5EF4-FFF2-40B4-BE49-F238E27FC236}">
                <a16:creationId xmlns:a16="http://schemas.microsoft.com/office/drawing/2014/main" id="{F08E2184-23EB-4EFF-B90D-B18225FAC4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4FAD5B-E0CA-47B4-AA63-7ED26823DFF9}"/>
              </a:ext>
            </a:extLst>
          </p:cNvPr>
          <p:cNvSpPr>
            <a:spLocks noGrp="1" noChangeArrowheads="1"/>
          </p:cNvSpPr>
          <p:nvPr>
            <p:ph type="sldNum" sz="quarter" idx="5"/>
          </p:nvPr>
        </p:nvSpPr>
        <p:spPr>
          <a:ln/>
        </p:spPr>
        <p:txBody>
          <a:bodyPr/>
          <a:lstStyle/>
          <a:p>
            <a:fld id="{CEF99199-D9FE-4D6C-8B4D-275B906AC5E4}" type="slidenum">
              <a:rPr lang="en-US" altLang="en-US"/>
              <a:pPr/>
              <a:t>45</a:t>
            </a:fld>
            <a:endParaRPr lang="en-US" altLang="en-US"/>
          </a:p>
        </p:txBody>
      </p:sp>
      <p:sp>
        <p:nvSpPr>
          <p:cNvPr id="527362" name="Rectangle 2">
            <a:extLst>
              <a:ext uri="{FF2B5EF4-FFF2-40B4-BE49-F238E27FC236}">
                <a16:creationId xmlns:a16="http://schemas.microsoft.com/office/drawing/2014/main" id="{52E49A3E-6770-4883-83B1-7D85B1161CF9}"/>
              </a:ext>
            </a:extLst>
          </p:cNvPr>
          <p:cNvSpPr>
            <a:spLocks noChangeArrowheads="1" noTextEdit="1"/>
          </p:cNvSpPr>
          <p:nvPr>
            <p:ph type="sldImg"/>
          </p:nvPr>
        </p:nvSpPr>
        <p:spPr>
          <a:ln/>
        </p:spPr>
      </p:sp>
      <p:sp>
        <p:nvSpPr>
          <p:cNvPr id="527363" name="Rectangle 3">
            <a:extLst>
              <a:ext uri="{FF2B5EF4-FFF2-40B4-BE49-F238E27FC236}">
                <a16:creationId xmlns:a16="http://schemas.microsoft.com/office/drawing/2014/main" id="{F2DA41AE-3FB1-4C63-8B7C-2163677764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422D5D-BB83-4AFF-A9E2-1BD6AF23DD19}"/>
              </a:ext>
            </a:extLst>
          </p:cNvPr>
          <p:cNvSpPr>
            <a:spLocks noGrp="1" noChangeArrowheads="1"/>
          </p:cNvSpPr>
          <p:nvPr>
            <p:ph type="sldNum" sz="quarter" idx="5"/>
          </p:nvPr>
        </p:nvSpPr>
        <p:spPr>
          <a:ln/>
        </p:spPr>
        <p:txBody>
          <a:bodyPr/>
          <a:lstStyle/>
          <a:p>
            <a:fld id="{4AFC584C-ADD4-4C0B-830D-F38B47D05C28}" type="slidenum">
              <a:rPr lang="en-US" altLang="en-US"/>
              <a:pPr/>
              <a:t>46</a:t>
            </a:fld>
            <a:endParaRPr lang="en-US" altLang="en-US"/>
          </a:p>
        </p:txBody>
      </p:sp>
      <p:sp>
        <p:nvSpPr>
          <p:cNvPr id="528386" name="Rectangle 2">
            <a:extLst>
              <a:ext uri="{FF2B5EF4-FFF2-40B4-BE49-F238E27FC236}">
                <a16:creationId xmlns:a16="http://schemas.microsoft.com/office/drawing/2014/main" id="{B749EEBB-4C19-4715-A9E4-306508D0E768}"/>
              </a:ext>
            </a:extLst>
          </p:cNvPr>
          <p:cNvSpPr>
            <a:spLocks noChangeArrowheads="1" noTextEdit="1"/>
          </p:cNvSpPr>
          <p:nvPr>
            <p:ph type="sldImg"/>
          </p:nvPr>
        </p:nvSpPr>
        <p:spPr>
          <a:ln/>
        </p:spPr>
      </p:sp>
      <p:sp>
        <p:nvSpPr>
          <p:cNvPr id="528387" name="Rectangle 3">
            <a:extLst>
              <a:ext uri="{FF2B5EF4-FFF2-40B4-BE49-F238E27FC236}">
                <a16:creationId xmlns:a16="http://schemas.microsoft.com/office/drawing/2014/main" id="{10D26606-E621-4924-A45D-CE8148F9CE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06C044-D8C4-4A42-9040-AFABED24E8E5}"/>
              </a:ext>
            </a:extLst>
          </p:cNvPr>
          <p:cNvSpPr>
            <a:spLocks noGrp="1" noChangeArrowheads="1"/>
          </p:cNvSpPr>
          <p:nvPr>
            <p:ph type="sldNum" sz="quarter" idx="5"/>
          </p:nvPr>
        </p:nvSpPr>
        <p:spPr>
          <a:ln/>
        </p:spPr>
        <p:txBody>
          <a:bodyPr/>
          <a:lstStyle/>
          <a:p>
            <a:fld id="{E2D62115-6056-4530-BAEF-9836B8115A03}" type="slidenum">
              <a:rPr lang="en-US" altLang="en-US"/>
              <a:pPr/>
              <a:t>47</a:t>
            </a:fld>
            <a:endParaRPr lang="en-US" altLang="en-US"/>
          </a:p>
        </p:txBody>
      </p:sp>
      <p:sp>
        <p:nvSpPr>
          <p:cNvPr id="529410" name="Rectangle 2">
            <a:extLst>
              <a:ext uri="{FF2B5EF4-FFF2-40B4-BE49-F238E27FC236}">
                <a16:creationId xmlns:a16="http://schemas.microsoft.com/office/drawing/2014/main" id="{70D4B6C0-770F-4D1C-BBD1-570DAAB79AE9}"/>
              </a:ext>
            </a:extLst>
          </p:cNvPr>
          <p:cNvSpPr>
            <a:spLocks noChangeArrowheads="1" noTextEdit="1"/>
          </p:cNvSpPr>
          <p:nvPr>
            <p:ph type="sldImg"/>
          </p:nvPr>
        </p:nvSpPr>
        <p:spPr>
          <a:ln/>
        </p:spPr>
      </p:sp>
      <p:sp>
        <p:nvSpPr>
          <p:cNvPr id="529411" name="Rectangle 3">
            <a:extLst>
              <a:ext uri="{FF2B5EF4-FFF2-40B4-BE49-F238E27FC236}">
                <a16:creationId xmlns:a16="http://schemas.microsoft.com/office/drawing/2014/main" id="{F84DC508-A69A-4BDE-A754-E15316B8AA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7164BB-9A8E-418D-A7C6-1CBA4C32017E}"/>
              </a:ext>
            </a:extLst>
          </p:cNvPr>
          <p:cNvSpPr>
            <a:spLocks noGrp="1" noChangeArrowheads="1"/>
          </p:cNvSpPr>
          <p:nvPr>
            <p:ph type="sldNum" sz="quarter" idx="5"/>
          </p:nvPr>
        </p:nvSpPr>
        <p:spPr>
          <a:ln/>
        </p:spPr>
        <p:txBody>
          <a:bodyPr/>
          <a:lstStyle/>
          <a:p>
            <a:fld id="{5F353C77-17EC-4CCD-97C1-0BD89EFA515E}" type="slidenum">
              <a:rPr lang="en-US" altLang="en-US"/>
              <a:pPr/>
              <a:t>48</a:t>
            </a:fld>
            <a:endParaRPr lang="en-US" altLang="en-US"/>
          </a:p>
        </p:txBody>
      </p:sp>
      <p:sp>
        <p:nvSpPr>
          <p:cNvPr id="530434" name="Rectangle 2">
            <a:extLst>
              <a:ext uri="{FF2B5EF4-FFF2-40B4-BE49-F238E27FC236}">
                <a16:creationId xmlns:a16="http://schemas.microsoft.com/office/drawing/2014/main" id="{551AA662-0CD7-424F-A96C-563A43696BA0}"/>
              </a:ext>
            </a:extLst>
          </p:cNvPr>
          <p:cNvSpPr>
            <a:spLocks noChangeArrowheads="1" noTextEdit="1"/>
          </p:cNvSpPr>
          <p:nvPr>
            <p:ph type="sldImg"/>
          </p:nvPr>
        </p:nvSpPr>
        <p:spPr>
          <a:ln/>
        </p:spPr>
      </p:sp>
      <p:sp>
        <p:nvSpPr>
          <p:cNvPr id="530435" name="Rectangle 3">
            <a:extLst>
              <a:ext uri="{FF2B5EF4-FFF2-40B4-BE49-F238E27FC236}">
                <a16:creationId xmlns:a16="http://schemas.microsoft.com/office/drawing/2014/main" id="{224EAA30-AAF1-422C-8715-452EBAE5DF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705CCA-F2D4-42CB-AD71-CF7FAC5ACC15}"/>
              </a:ext>
            </a:extLst>
          </p:cNvPr>
          <p:cNvSpPr>
            <a:spLocks noGrp="1" noChangeArrowheads="1"/>
          </p:cNvSpPr>
          <p:nvPr>
            <p:ph type="sldNum" sz="quarter" idx="5"/>
          </p:nvPr>
        </p:nvSpPr>
        <p:spPr>
          <a:ln/>
        </p:spPr>
        <p:txBody>
          <a:bodyPr/>
          <a:lstStyle/>
          <a:p>
            <a:fld id="{2E7E9285-22B6-4E32-8990-4FCAD35F2EA2}" type="slidenum">
              <a:rPr lang="en-US" altLang="en-US"/>
              <a:pPr/>
              <a:t>49</a:t>
            </a:fld>
            <a:endParaRPr lang="en-US" altLang="en-US"/>
          </a:p>
        </p:txBody>
      </p:sp>
      <p:sp>
        <p:nvSpPr>
          <p:cNvPr id="531458" name="Rectangle 2">
            <a:extLst>
              <a:ext uri="{FF2B5EF4-FFF2-40B4-BE49-F238E27FC236}">
                <a16:creationId xmlns:a16="http://schemas.microsoft.com/office/drawing/2014/main" id="{671C5BA2-7BD3-4468-8E13-1CB4896A537A}"/>
              </a:ext>
            </a:extLst>
          </p:cNvPr>
          <p:cNvSpPr>
            <a:spLocks noChangeArrowheads="1" noTextEdit="1"/>
          </p:cNvSpPr>
          <p:nvPr>
            <p:ph type="sldImg"/>
          </p:nvPr>
        </p:nvSpPr>
        <p:spPr>
          <a:ln/>
        </p:spPr>
      </p:sp>
      <p:sp>
        <p:nvSpPr>
          <p:cNvPr id="531459" name="Rectangle 3">
            <a:extLst>
              <a:ext uri="{FF2B5EF4-FFF2-40B4-BE49-F238E27FC236}">
                <a16:creationId xmlns:a16="http://schemas.microsoft.com/office/drawing/2014/main" id="{7B12F16A-AC09-440D-AF19-48BA863602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611616-66EA-41B1-BCD7-42B044BDE175}"/>
              </a:ext>
            </a:extLst>
          </p:cNvPr>
          <p:cNvSpPr>
            <a:spLocks noGrp="1" noChangeArrowheads="1"/>
          </p:cNvSpPr>
          <p:nvPr>
            <p:ph type="sldNum" sz="quarter" idx="5"/>
          </p:nvPr>
        </p:nvSpPr>
        <p:spPr>
          <a:ln/>
        </p:spPr>
        <p:txBody>
          <a:bodyPr/>
          <a:lstStyle/>
          <a:p>
            <a:fld id="{D07DF29A-523F-4734-A67E-CBE00465AE74}" type="slidenum">
              <a:rPr lang="en-US" altLang="en-US"/>
              <a:pPr/>
              <a:t>5</a:t>
            </a:fld>
            <a:endParaRPr lang="en-US" altLang="en-US"/>
          </a:p>
        </p:txBody>
      </p:sp>
      <p:sp>
        <p:nvSpPr>
          <p:cNvPr id="486402" name="Rectangle 2">
            <a:extLst>
              <a:ext uri="{FF2B5EF4-FFF2-40B4-BE49-F238E27FC236}">
                <a16:creationId xmlns:a16="http://schemas.microsoft.com/office/drawing/2014/main" id="{4445041B-1B31-4F22-9806-822168AEDED5}"/>
              </a:ext>
            </a:extLst>
          </p:cNvPr>
          <p:cNvSpPr>
            <a:spLocks noChangeArrowheads="1" noTextEdit="1"/>
          </p:cNvSpPr>
          <p:nvPr>
            <p:ph type="sldImg"/>
          </p:nvPr>
        </p:nvSpPr>
        <p:spPr>
          <a:ln/>
        </p:spPr>
      </p:sp>
      <p:sp>
        <p:nvSpPr>
          <p:cNvPr id="486403" name="Rectangle 3">
            <a:extLst>
              <a:ext uri="{FF2B5EF4-FFF2-40B4-BE49-F238E27FC236}">
                <a16:creationId xmlns:a16="http://schemas.microsoft.com/office/drawing/2014/main" id="{0DE1FEF1-3D9E-418D-AD5B-8B97E99A84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D17697-E5B6-4FCD-A87C-39C5B3913A40}"/>
              </a:ext>
            </a:extLst>
          </p:cNvPr>
          <p:cNvSpPr>
            <a:spLocks noGrp="1" noChangeArrowheads="1"/>
          </p:cNvSpPr>
          <p:nvPr>
            <p:ph type="sldNum" sz="quarter" idx="5"/>
          </p:nvPr>
        </p:nvSpPr>
        <p:spPr>
          <a:ln/>
        </p:spPr>
        <p:txBody>
          <a:bodyPr/>
          <a:lstStyle/>
          <a:p>
            <a:fld id="{8FBD6CEF-11E4-4C1E-A593-4A480EF9CF11}" type="slidenum">
              <a:rPr lang="en-US" altLang="en-US"/>
              <a:pPr/>
              <a:t>50</a:t>
            </a:fld>
            <a:endParaRPr lang="en-US" altLang="en-US"/>
          </a:p>
        </p:txBody>
      </p:sp>
      <p:sp>
        <p:nvSpPr>
          <p:cNvPr id="532482" name="Rectangle 2">
            <a:extLst>
              <a:ext uri="{FF2B5EF4-FFF2-40B4-BE49-F238E27FC236}">
                <a16:creationId xmlns:a16="http://schemas.microsoft.com/office/drawing/2014/main" id="{9B72681E-D065-4556-A061-EC789D80706E}"/>
              </a:ext>
            </a:extLst>
          </p:cNvPr>
          <p:cNvSpPr>
            <a:spLocks noChangeArrowheads="1" noTextEdit="1"/>
          </p:cNvSpPr>
          <p:nvPr>
            <p:ph type="sldImg"/>
          </p:nvPr>
        </p:nvSpPr>
        <p:spPr>
          <a:ln/>
        </p:spPr>
      </p:sp>
      <p:sp>
        <p:nvSpPr>
          <p:cNvPr id="532483" name="Rectangle 3">
            <a:extLst>
              <a:ext uri="{FF2B5EF4-FFF2-40B4-BE49-F238E27FC236}">
                <a16:creationId xmlns:a16="http://schemas.microsoft.com/office/drawing/2014/main" id="{6DC9FB70-0E2E-44B5-A9B3-71F1D6354A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E8BE1A-9125-48E4-8E2C-0B1A48904A92}"/>
              </a:ext>
            </a:extLst>
          </p:cNvPr>
          <p:cNvSpPr>
            <a:spLocks noGrp="1" noChangeArrowheads="1"/>
          </p:cNvSpPr>
          <p:nvPr>
            <p:ph type="sldNum" sz="quarter" idx="5"/>
          </p:nvPr>
        </p:nvSpPr>
        <p:spPr>
          <a:ln/>
        </p:spPr>
        <p:txBody>
          <a:bodyPr/>
          <a:lstStyle/>
          <a:p>
            <a:fld id="{0755A119-4CE3-4A52-BE04-9D124FFBAE89}" type="slidenum">
              <a:rPr lang="en-US" altLang="en-US"/>
              <a:pPr/>
              <a:t>51</a:t>
            </a:fld>
            <a:endParaRPr lang="en-US" altLang="en-US"/>
          </a:p>
        </p:txBody>
      </p:sp>
      <p:sp>
        <p:nvSpPr>
          <p:cNvPr id="536578" name="Rectangle 2">
            <a:extLst>
              <a:ext uri="{FF2B5EF4-FFF2-40B4-BE49-F238E27FC236}">
                <a16:creationId xmlns:a16="http://schemas.microsoft.com/office/drawing/2014/main" id="{83820357-52E4-4590-8229-56B6BD61B06E}"/>
              </a:ext>
            </a:extLst>
          </p:cNvPr>
          <p:cNvSpPr>
            <a:spLocks noChangeArrowheads="1" noTextEdit="1"/>
          </p:cNvSpPr>
          <p:nvPr>
            <p:ph type="sldImg"/>
          </p:nvPr>
        </p:nvSpPr>
        <p:spPr>
          <a:ln/>
        </p:spPr>
      </p:sp>
      <p:sp>
        <p:nvSpPr>
          <p:cNvPr id="536579" name="Rectangle 3">
            <a:extLst>
              <a:ext uri="{FF2B5EF4-FFF2-40B4-BE49-F238E27FC236}">
                <a16:creationId xmlns:a16="http://schemas.microsoft.com/office/drawing/2014/main" id="{79E74497-3A8B-47EE-B8F6-54562870D4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EA4502-11D4-48D4-A2D7-FB4E627AB9DE}"/>
              </a:ext>
            </a:extLst>
          </p:cNvPr>
          <p:cNvSpPr>
            <a:spLocks noGrp="1" noChangeArrowheads="1"/>
          </p:cNvSpPr>
          <p:nvPr>
            <p:ph type="sldNum" sz="quarter" idx="5"/>
          </p:nvPr>
        </p:nvSpPr>
        <p:spPr>
          <a:ln/>
        </p:spPr>
        <p:txBody>
          <a:bodyPr/>
          <a:lstStyle/>
          <a:p>
            <a:fld id="{B9560374-2DEF-461F-9DB8-83076D57BC35}" type="slidenum">
              <a:rPr lang="en-US" altLang="en-US"/>
              <a:pPr/>
              <a:t>52</a:t>
            </a:fld>
            <a:endParaRPr lang="en-US" altLang="en-US"/>
          </a:p>
        </p:txBody>
      </p:sp>
      <p:sp>
        <p:nvSpPr>
          <p:cNvPr id="537602" name="Rectangle 2">
            <a:extLst>
              <a:ext uri="{FF2B5EF4-FFF2-40B4-BE49-F238E27FC236}">
                <a16:creationId xmlns:a16="http://schemas.microsoft.com/office/drawing/2014/main" id="{F94E489B-5139-42A7-9488-C4F6BE2F8A1B}"/>
              </a:ext>
            </a:extLst>
          </p:cNvPr>
          <p:cNvSpPr>
            <a:spLocks noChangeArrowheads="1" noTextEdit="1"/>
          </p:cNvSpPr>
          <p:nvPr>
            <p:ph type="sldImg"/>
          </p:nvPr>
        </p:nvSpPr>
        <p:spPr>
          <a:ln/>
        </p:spPr>
      </p:sp>
      <p:sp>
        <p:nvSpPr>
          <p:cNvPr id="537603" name="Rectangle 3">
            <a:extLst>
              <a:ext uri="{FF2B5EF4-FFF2-40B4-BE49-F238E27FC236}">
                <a16:creationId xmlns:a16="http://schemas.microsoft.com/office/drawing/2014/main" id="{BAAD1BD8-F2A3-4E61-AB3E-F05D2CB46E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2B219-06BB-4E3A-ABDF-28F7BBDB0E20}"/>
              </a:ext>
            </a:extLst>
          </p:cNvPr>
          <p:cNvSpPr>
            <a:spLocks noGrp="1" noChangeArrowheads="1"/>
          </p:cNvSpPr>
          <p:nvPr>
            <p:ph type="sldNum" sz="quarter" idx="5"/>
          </p:nvPr>
        </p:nvSpPr>
        <p:spPr>
          <a:ln/>
        </p:spPr>
        <p:txBody>
          <a:bodyPr/>
          <a:lstStyle/>
          <a:p>
            <a:fld id="{DD1682A6-C659-4B82-8F9C-1050963A75EE}" type="slidenum">
              <a:rPr lang="en-US" altLang="en-US"/>
              <a:pPr/>
              <a:t>53</a:t>
            </a:fld>
            <a:endParaRPr lang="en-US" altLang="en-US"/>
          </a:p>
        </p:txBody>
      </p:sp>
      <p:sp>
        <p:nvSpPr>
          <p:cNvPr id="538626" name="Rectangle 2">
            <a:extLst>
              <a:ext uri="{FF2B5EF4-FFF2-40B4-BE49-F238E27FC236}">
                <a16:creationId xmlns:a16="http://schemas.microsoft.com/office/drawing/2014/main" id="{A6194E68-0031-44D0-A586-0FAF468C3F77}"/>
              </a:ext>
            </a:extLst>
          </p:cNvPr>
          <p:cNvSpPr>
            <a:spLocks noChangeArrowheads="1" noTextEdit="1"/>
          </p:cNvSpPr>
          <p:nvPr>
            <p:ph type="sldImg"/>
          </p:nvPr>
        </p:nvSpPr>
        <p:spPr>
          <a:ln/>
        </p:spPr>
      </p:sp>
      <p:sp>
        <p:nvSpPr>
          <p:cNvPr id="538627" name="Rectangle 3">
            <a:extLst>
              <a:ext uri="{FF2B5EF4-FFF2-40B4-BE49-F238E27FC236}">
                <a16:creationId xmlns:a16="http://schemas.microsoft.com/office/drawing/2014/main" id="{ED920819-4C35-4851-A990-4A46CEC15F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31FB2D-CE8A-48C6-86A6-6C508E954522}"/>
              </a:ext>
            </a:extLst>
          </p:cNvPr>
          <p:cNvSpPr>
            <a:spLocks noGrp="1" noChangeArrowheads="1"/>
          </p:cNvSpPr>
          <p:nvPr>
            <p:ph type="sldNum" sz="quarter" idx="5"/>
          </p:nvPr>
        </p:nvSpPr>
        <p:spPr>
          <a:ln/>
        </p:spPr>
        <p:txBody>
          <a:bodyPr/>
          <a:lstStyle/>
          <a:p>
            <a:fld id="{08FEA0BC-4E2D-4C87-A41B-3D25844CEAD6}" type="slidenum">
              <a:rPr lang="en-US" altLang="en-US"/>
              <a:pPr/>
              <a:t>54</a:t>
            </a:fld>
            <a:endParaRPr lang="en-US" altLang="en-US"/>
          </a:p>
        </p:txBody>
      </p:sp>
      <p:sp>
        <p:nvSpPr>
          <p:cNvPr id="539650" name="Rectangle 2">
            <a:extLst>
              <a:ext uri="{FF2B5EF4-FFF2-40B4-BE49-F238E27FC236}">
                <a16:creationId xmlns:a16="http://schemas.microsoft.com/office/drawing/2014/main" id="{79431D8F-7D8F-4DFD-A972-A76642CE81D6}"/>
              </a:ext>
            </a:extLst>
          </p:cNvPr>
          <p:cNvSpPr>
            <a:spLocks noChangeArrowheads="1" noTextEdit="1"/>
          </p:cNvSpPr>
          <p:nvPr>
            <p:ph type="sldImg"/>
          </p:nvPr>
        </p:nvSpPr>
        <p:spPr>
          <a:ln/>
        </p:spPr>
      </p:sp>
      <p:sp>
        <p:nvSpPr>
          <p:cNvPr id="539651" name="Rectangle 3">
            <a:extLst>
              <a:ext uri="{FF2B5EF4-FFF2-40B4-BE49-F238E27FC236}">
                <a16:creationId xmlns:a16="http://schemas.microsoft.com/office/drawing/2014/main" id="{91432B8F-3534-4CA9-8728-7ACBC982A3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0262E0-5D7E-4F8D-AB52-808307A199B1}"/>
              </a:ext>
            </a:extLst>
          </p:cNvPr>
          <p:cNvSpPr>
            <a:spLocks noGrp="1" noChangeArrowheads="1"/>
          </p:cNvSpPr>
          <p:nvPr>
            <p:ph type="sldNum" sz="quarter" idx="5"/>
          </p:nvPr>
        </p:nvSpPr>
        <p:spPr>
          <a:ln/>
        </p:spPr>
        <p:txBody>
          <a:bodyPr/>
          <a:lstStyle/>
          <a:p>
            <a:fld id="{24DE78DC-A9F1-46DE-BC00-7F08D854FAAD}" type="slidenum">
              <a:rPr lang="en-US" altLang="en-US"/>
              <a:pPr/>
              <a:t>55</a:t>
            </a:fld>
            <a:endParaRPr lang="en-US" altLang="en-US"/>
          </a:p>
        </p:txBody>
      </p:sp>
      <p:sp>
        <p:nvSpPr>
          <p:cNvPr id="43010" name="Rectangle 2">
            <a:extLst>
              <a:ext uri="{FF2B5EF4-FFF2-40B4-BE49-F238E27FC236}">
                <a16:creationId xmlns:a16="http://schemas.microsoft.com/office/drawing/2014/main" id="{6266AF72-1FE8-4F20-A169-5A1B31E2667D}"/>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C435978D-6D89-4261-B43A-9EBBD72417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9FCA97-9325-4CDD-A282-089910E30DDC}"/>
              </a:ext>
            </a:extLst>
          </p:cNvPr>
          <p:cNvSpPr>
            <a:spLocks noGrp="1" noChangeArrowheads="1"/>
          </p:cNvSpPr>
          <p:nvPr>
            <p:ph type="sldNum" sz="quarter" idx="5"/>
          </p:nvPr>
        </p:nvSpPr>
        <p:spPr>
          <a:ln/>
        </p:spPr>
        <p:txBody>
          <a:bodyPr/>
          <a:lstStyle/>
          <a:p>
            <a:fld id="{036009CB-431A-40A9-9FF1-36F30DA5D0EC}" type="slidenum">
              <a:rPr lang="en-US" altLang="en-US"/>
              <a:pPr/>
              <a:t>6</a:t>
            </a:fld>
            <a:endParaRPr lang="en-US" altLang="en-US"/>
          </a:p>
        </p:txBody>
      </p:sp>
      <p:sp>
        <p:nvSpPr>
          <p:cNvPr id="487426" name="Rectangle 2">
            <a:extLst>
              <a:ext uri="{FF2B5EF4-FFF2-40B4-BE49-F238E27FC236}">
                <a16:creationId xmlns:a16="http://schemas.microsoft.com/office/drawing/2014/main" id="{98883FE4-12E4-4C8A-87A3-592B8133A93E}"/>
              </a:ext>
            </a:extLst>
          </p:cNvPr>
          <p:cNvSpPr>
            <a:spLocks noChangeArrowheads="1" noTextEdit="1"/>
          </p:cNvSpPr>
          <p:nvPr>
            <p:ph type="sldImg"/>
          </p:nvPr>
        </p:nvSpPr>
        <p:spPr>
          <a:ln/>
        </p:spPr>
      </p:sp>
      <p:sp>
        <p:nvSpPr>
          <p:cNvPr id="487427" name="Rectangle 3">
            <a:extLst>
              <a:ext uri="{FF2B5EF4-FFF2-40B4-BE49-F238E27FC236}">
                <a16:creationId xmlns:a16="http://schemas.microsoft.com/office/drawing/2014/main" id="{0F90805C-1BA0-4A29-AE3F-0ECE127A05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4AA004-F316-4ADE-A2AC-67078A2D4229}"/>
              </a:ext>
            </a:extLst>
          </p:cNvPr>
          <p:cNvSpPr>
            <a:spLocks noGrp="1" noChangeArrowheads="1"/>
          </p:cNvSpPr>
          <p:nvPr>
            <p:ph type="sldNum" sz="quarter" idx="5"/>
          </p:nvPr>
        </p:nvSpPr>
        <p:spPr>
          <a:ln/>
        </p:spPr>
        <p:txBody>
          <a:bodyPr/>
          <a:lstStyle/>
          <a:p>
            <a:fld id="{ED4FB62C-3120-4916-B45E-DD92F7936070}" type="slidenum">
              <a:rPr lang="en-US" altLang="en-US"/>
              <a:pPr/>
              <a:t>7</a:t>
            </a:fld>
            <a:endParaRPr lang="en-US" altLang="en-US"/>
          </a:p>
        </p:txBody>
      </p:sp>
      <p:sp>
        <p:nvSpPr>
          <p:cNvPr id="488450" name="Rectangle 2">
            <a:extLst>
              <a:ext uri="{FF2B5EF4-FFF2-40B4-BE49-F238E27FC236}">
                <a16:creationId xmlns:a16="http://schemas.microsoft.com/office/drawing/2014/main" id="{E6E8CE13-0577-4F3A-B61E-57BF4E1D06BE}"/>
              </a:ext>
            </a:extLst>
          </p:cNvPr>
          <p:cNvSpPr>
            <a:spLocks noChangeArrowheads="1" noTextEdit="1"/>
          </p:cNvSpPr>
          <p:nvPr>
            <p:ph type="sldImg"/>
          </p:nvPr>
        </p:nvSpPr>
        <p:spPr>
          <a:ln/>
        </p:spPr>
      </p:sp>
      <p:sp>
        <p:nvSpPr>
          <p:cNvPr id="488451" name="Rectangle 3">
            <a:extLst>
              <a:ext uri="{FF2B5EF4-FFF2-40B4-BE49-F238E27FC236}">
                <a16:creationId xmlns:a16="http://schemas.microsoft.com/office/drawing/2014/main" id="{185BFDBE-7A69-4D36-8EBE-A6C1D626C5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751D02-D251-4BE6-BDBA-894A3A9BBB66}"/>
              </a:ext>
            </a:extLst>
          </p:cNvPr>
          <p:cNvSpPr>
            <a:spLocks noGrp="1" noChangeArrowheads="1"/>
          </p:cNvSpPr>
          <p:nvPr>
            <p:ph type="sldNum" sz="quarter" idx="5"/>
          </p:nvPr>
        </p:nvSpPr>
        <p:spPr>
          <a:ln/>
        </p:spPr>
        <p:txBody>
          <a:bodyPr/>
          <a:lstStyle/>
          <a:p>
            <a:fld id="{300247CE-19CD-4CA8-9BAB-1143097DFA87}" type="slidenum">
              <a:rPr lang="en-US" altLang="en-US"/>
              <a:pPr/>
              <a:t>8</a:t>
            </a:fld>
            <a:endParaRPr lang="en-US" altLang="en-US"/>
          </a:p>
        </p:txBody>
      </p:sp>
      <p:sp>
        <p:nvSpPr>
          <p:cNvPr id="489474" name="Rectangle 2">
            <a:extLst>
              <a:ext uri="{FF2B5EF4-FFF2-40B4-BE49-F238E27FC236}">
                <a16:creationId xmlns:a16="http://schemas.microsoft.com/office/drawing/2014/main" id="{7122248A-F824-4F04-9612-93C4BCC17C28}"/>
              </a:ext>
            </a:extLst>
          </p:cNvPr>
          <p:cNvSpPr>
            <a:spLocks noChangeArrowheads="1" noTextEdit="1"/>
          </p:cNvSpPr>
          <p:nvPr>
            <p:ph type="sldImg"/>
          </p:nvPr>
        </p:nvSpPr>
        <p:spPr>
          <a:ln/>
        </p:spPr>
      </p:sp>
      <p:sp>
        <p:nvSpPr>
          <p:cNvPr id="489475" name="Rectangle 3">
            <a:extLst>
              <a:ext uri="{FF2B5EF4-FFF2-40B4-BE49-F238E27FC236}">
                <a16:creationId xmlns:a16="http://schemas.microsoft.com/office/drawing/2014/main" id="{97539451-7E26-4B9E-9352-862FAF6356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F05D75-8B86-4AFA-BF21-731287637130}"/>
              </a:ext>
            </a:extLst>
          </p:cNvPr>
          <p:cNvSpPr>
            <a:spLocks noGrp="1" noChangeArrowheads="1"/>
          </p:cNvSpPr>
          <p:nvPr>
            <p:ph type="sldNum" sz="quarter" idx="5"/>
          </p:nvPr>
        </p:nvSpPr>
        <p:spPr>
          <a:ln/>
        </p:spPr>
        <p:txBody>
          <a:bodyPr/>
          <a:lstStyle/>
          <a:p>
            <a:fld id="{33E27646-FCA5-44B7-BD9E-4FEF890BB79B}" type="slidenum">
              <a:rPr lang="en-US" altLang="en-US"/>
              <a:pPr/>
              <a:t>9</a:t>
            </a:fld>
            <a:endParaRPr lang="en-US" altLang="en-US"/>
          </a:p>
        </p:txBody>
      </p:sp>
      <p:sp>
        <p:nvSpPr>
          <p:cNvPr id="490498" name="Rectangle 2">
            <a:extLst>
              <a:ext uri="{FF2B5EF4-FFF2-40B4-BE49-F238E27FC236}">
                <a16:creationId xmlns:a16="http://schemas.microsoft.com/office/drawing/2014/main" id="{BEFC5D10-E110-497C-9F01-1709386E32B3}"/>
              </a:ext>
            </a:extLst>
          </p:cNvPr>
          <p:cNvSpPr>
            <a:spLocks noChangeArrowheads="1" noTextEdit="1"/>
          </p:cNvSpPr>
          <p:nvPr>
            <p:ph type="sldImg"/>
          </p:nvPr>
        </p:nvSpPr>
        <p:spPr>
          <a:ln/>
        </p:spPr>
      </p:sp>
      <p:sp>
        <p:nvSpPr>
          <p:cNvPr id="490499" name="Rectangle 3">
            <a:extLst>
              <a:ext uri="{FF2B5EF4-FFF2-40B4-BE49-F238E27FC236}">
                <a16:creationId xmlns:a16="http://schemas.microsoft.com/office/drawing/2014/main" id="{61055451-829B-4F1A-9AAE-733B4EE173A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404115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171575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786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392368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567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2758774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74514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244782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131543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1ABAC-68F3-486E-8528-BA89D01F0AD8}"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74049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1ABAC-68F3-486E-8528-BA89D01F0AD8}"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130670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1ABAC-68F3-486E-8528-BA89D01F0AD8}"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323177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1ABAC-68F3-486E-8528-BA89D01F0AD8}"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265985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ABAC-68F3-486E-8528-BA89D01F0AD8}"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119092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1ABAC-68F3-486E-8528-BA89D01F0AD8}"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246051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61ABAC-68F3-486E-8528-BA89D01F0AD8}"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140E0-77FB-45D0-85E5-E233B1242227}" type="slidenum">
              <a:rPr lang="en-IN" smtClean="0"/>
              <a:t>‹#›</a:t>
            </a:fld>
            <a:endParaRPr lang="en-IN"/>
          </a:p>
        </p:txBody>
      </p:sp>
    </p:spTree>
    <p:extLst>
      <p:ext uri="{BB962C8B-B14F-4D97-AF65-F5344CB8AC3E}">
        <p14:creationId xmlns:p14="http://schemas.microsoft.com/office/powerpoint/2010/main" val="156742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61ABAC-68F3-486E-8528-BA89D01F0AD8}" type="datetimeFigureOut">
              <a:rPr lang="en-IN" smtClean="0"/>
              <a:t>23-05-2024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0140E0-77FB-45D0-85E5-E233B1242227}" type="slidenum">
              <a:rPr lang="en-IN" smtClean="0"/>
              <a:t>‹#›</a:t>
            </a:fld>
            <a:endParaRPr lang="en-IN"/>
          </a:p>
        </p:txBody>
      </p:sp>
    </p:spTree>
    <p:extLst>
      <p:ext uri="{BB962C8B-B14F-4D97-AF65-F5344CB8AC3E}">
        <p14:creationId xmlns:p14="http://schemas.microsoft.com/office/powerpoint/2010/main" val="3488348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07B21CAE-7DDC-4815-8E44-238F6BD0A92B}"/>
              </a:ext>
            </a:extLst>
          </p:cNvPr>
          <p:cNvSpPr>
            <a:spLocks noGrp="1" noChangeArrowheads="1"/>
          </p:cNvSpPr>
          <p:nvPr>
            <p:ph type="title"/>
          </p:nvPr>
        </p:nvSpPr>
        <p:spPr>
          <a:xfrm>
            <a:off x="2209800" y="1447800"/>
            <a:ext cx="5943600" cy="1143000"/>
          </a:xfrm>
        </p:spPr>
        <p:txBody>
          <a:bodyPr>
            <a:normAutofit fontScale="90000"/>
          </a:bodyPr>
          <a:lstStyle/>
          <a:p>
            <a:r>
              <a:rPr lang="en-US" altLang="en-US" sz="4200" dirty="0"/>
              <a:t>Data Types &amp; Operators</a:t>
            </a:r>
            <a:br>
              <a:rPr lang="en-US" altLang="en-US" sz="4200" dirty="0"/>
            </a:br>
            <a:endParaRPr lang="en-US" altLang="en-US" sz="4000" b="1" dirty="0">
              <a:latin typeface="Courier New" panose="02070309020205020404" pitchFamily="49" charset="0"/>
            </a:endParaRPr>
          </a:p>
        </p:txBody>
      </p:sp>
      <p:sp>
        <p:nvSpPr>
          <p:cNvPr id="3" name="Slide Number Placeholder 4">
            <a:extLst>
              <a:ext uri="{FF2B5EF4-FFF2-40B4-BE49-F238E27FC236}">
                <a16:creationId xmlns:a16="http://schemas.microsoft.com/office/drawing/2014/main" id="{86977527-1E9C-4942-8923-B99A8DF7CED9}"/>
              </a:ext>
            </a:extLst>
          </p:cNvPr>
          <p:cNvSpPr>
            <a:spLocks noGrp="1"/>
          </p:cNvSpPr>
          <p:nvPr>
            <p:ph type="sldNum" sz="quarter" idx="12"/>
          </p:nvPr>
        </p:nvSpPr>
        <p:spPr/>
        <p:txBody>
          <a:bodyPr/>
          <a:lstStyle/>
          <a:p>
            <a:fld id="{61A3974B-B802-40F2-9C2C-B119BE61B948}"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4D751C70-B642-4868-9A80-2BBFC40AC1DF}"/>
              </a:ext>
            </a:extLst>
          </p:cNvPr>
          <p:cNvSpPr>
            <a:spLocks noGrp="1" noChangeArrowheads="1"/>
          </p:cNvSpPr>
          <p:nvPr>
            <p:ph type="title"/>
          </p:nvPr>
        </p:nvSpPr>
        <p:spPr>
          <a:xfrm>
            <a:off x="1644192" y="223886"/>
            <a:ext cx="2183090" cy="1143000"/>
          </a:xfrm>
        </p:spPr>
        <p:txBody>
          <a:bodyPr/>
          <a:lstStyle/>
          <a:p>
            <a:r>
              <a:rPr lang="en-US" altLang="en-US" dirty="0"/>
              <a:t>Variables</a:t>
            </a:r>
          </a:p>
        </p:txBody>
      </p:sp>
      <p:sp>
        <p:nvSpPr>
          <p:cNvPr id="445443" name="Rectangle 3">
            <a:extLst>
              <a:ext uri="{FF2B5EF4-FFF2-40B4-BE49-F238E27FC236}">
                <a16:creationId xmlns:a16="http://schemas.microsoft.com/office/drawing/2014/main" id="{247F4026-FC5B-4CD9-BC52-9924626B2226}"/>
              </a:ext>
            </a:extLst>
          </p:cNvPr>
          <p:cNvSpPr>
            <a:spLocks noGrp="1" noChangeArrowheads="1"/>
          </p:cNvSpPr>
          <p:nvPr>
            <p:ph idx="1"/>
          </p:nvPr>
        </p:nvSpPr>
        <p:spPr>
          <a:xfrm>
            <a:off x="1524000" y="1143000"/>
            <a:ext cx="9144000" cy="5715000"/>
          </a:xfrm>
        </p:spPr>
        <p:txBody>
          <a:bodyPr/>
          <a:lstStyle/>
          <a:p>
            <a:pPr>
              <a:spcAft>
                <a:spcPct val="90000"/>
              </a:spcAft>
            </a:pPr>
            <a:r>
              <a:rPr lang="en-US" altLang="en-US"/>
              <a:t>Variables give us the ability to </a:t>
            </a:r>
            <a:r>
              <a:rPr lang="en-US" altLang="en-US">
                <a:solidFill>
                  <a:srgbClr val="00FF00"/>
                </a:solidFill>
              </a:rPr>
              <a:t>manipulate data </a:t>
            </a:r>
            <a:r>
              <a:rPr lang="en-US" altLang="en-US"/>
              <a:t>through</a:t>
            </a:r>
            <a:r>
              <a:rPr lang="en-US" altLang="en-US">
                <a:solidFill>
                  <a:srgbClr val="00FF00"/>
                </a:solidFill>
              </a:rPr>
              <a:t> </a:t>
            </a:r>
            <a:r>
              <a:rPr lang="en-US" altLang="en-US">
                <a:solidFill>
                  <a:schemeClr val="tx2"/>
                </a:solidFill>
              </a:rPr>
              <a:t>reference</a:t>
            </a:r>
            <a:r>
              <a:rPr lang="en-US" altLang="en-US">
                <a:solidFill>
                  <a:srgbClr val="00FF00"/>
                </a:solidFill>
              </a:rPr>
              <a:t> </a:t>
            </a:r>
            <a:r>
              <a:rPr lang="en-US" altLang="en-US"/>
              <a:t>instead of</a:t>
            </a:r>
            <a:r>
              <a:rPr lang="en-US" altLang="en-US">
                <a:solidFill>
                  <a:srgbClr val="00FF00"/>
                </a:solidFill>
              </a:rPr>
              <a:t> </a:t>
            </a:r>
            <a:r>
              <a:rPr lang="en-US" altLang="en-US">
                <a:solidFill>
                  <a:schemeClr val="tx2"/>
                </a:solidFill>
              </a:rPr>
              <a:t>actual value</a:t>
            </a:r>
          </a:p>
          <a:p>
            <a:pPr>
              <a:spcAft>
                <a:spcPct val="90000"/>
              </a:spcAft>
            </a:pPr>
            <a:r>
              <a:rPr lang="en-US" altLang="en-US"/>
              <a:t>Variables are </a:t>
            </a:r>
            <a:r>
              <a:rPr lang="en-US" altLang="en-US">
                <a:solidFill>
                  <a:srgbClr val="00FF00"/>
                </a:solidFill>
              </a:rPr>
              <a:t>names</a:t>
            </a:r>
            <a:r>
              <a:rPr lang="en-US" altLang="en-US"/>
              <a:t> assigned to values</a:t>
            </a:r>
          </a:p>
          <a:p>
            <a:pPr>
              <a:spcAft>
                <a:spcPct val="90000"/>
              </a:spcAft>
            </a:pPr>
            <a:r>
              <a:rPr lang="en-US" altLang="en-US"/>
              <a:t>Variables are </a:t>
            </a:r>
            <a:r>
              <a:rPr lang="en-US" altLang="en-US">
                <a:solidFill>
                  <a:schemeClr val="tx2"/>
                </a:solidFill>
              </a:rPr>
              <a:t>containers</a:t>
            </a:r>
            <a:r>
              <a:rPr lang="en-US" altLang="en-US"/>
              <a:t> that hold values (Example: </a:t>
            </a:r>
            <a:r>
              <a:rPr lang="en-US" altLang="en-US">
                <a:solidFill>
                  <a:schemeClr val="accent2"/>
                </a:solidFill>
              </a:rPr>
              <a:t>Hotel guest name, Guest room no.)</a:t>
            </a:r>
          </a:p>
          <a:p>
            <a:pPr>
              <a:spcAft>
                <a:spcPct val="90000"/>
              </a:spcAft>
            </a:pPr>
            <a:r>
              <a:rPr lang="en-US" altLang="en-US"/>
              <a:t>Generally, the value of a variable </a:t>
            </a:r>
            <a:r>
              <a:rPr lang="en-US" altLang="en-US">
                <a:solidFill>
                  <a:schemeClr val="tx2"/>
                </a:solidFill>
              </a:rPr>
              <a:t>varies</a:t>
            </a:r>
            <a:r>
              <a:rPr lang="en-US" altLang="en-US"/>
              <a:t> during code </a:t>
            </a:r>
            <a:r>
              <a:rPr lang="en-US" altLang="en-US">
                <a:solidFill>
                  <a:srgbClr val="00FF00"/>
                </a:solidFill>
              </a:rPr>
              <a:t>execution</a:t>
            </a:r>
            <a:r>
              <a:rPr lang="en-US" altLang="en-US"/>
              <a:t> (that is why the term “variable”!)</a:t>
            </a:r>
          </a:p>
        </p:txBody>
      </p:sp>
      <p:sp>
        <p:nvSpPr>
          <p:cNvPr id="4" name="Slide Number Placeholder 5">
            <a:extLst>
              <a:ext uri="{FF2B5EF4-FFF2-40B4-BE49-F238E27FC236}">
                <a16:creationId xmlns:a16="http://schemas.microsoft.com/office/drawing/2014/main" id="{1B26F32F-77FD-4492-A155-9D6781F3B67E}"/>
              </a:ext>
            </a:extLst>
          </p:cNvPr>
          <p:cNvSpPr>
            <a:spLocks noGrp="1"/>
          </p:cNvSpPr>
          <p:nvPr>
            <p:ph type="sldNum" sz="quarter" idx="12"/>
          </p:nvPr>
        </p:nvSpPr>
        <p:spPr/>
        <p:txBody>
          <a:bodyPr/>
          <a:lstStyle/>
          <a:p>
            <a:fld id="{B54A87B0-7FEB-426C-B8DB-D5DC212CA641}"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490EE103-ECF0-4EB0-8F86-45CE5787E9FF}"/>
              </a:ext>
            </a:extLst>
          </p:cNvPr>
          <p:cNvSpPr>
            <a:spLocks noGrp="1" noChangeArrowheads="1"/>
          </p:cNvSpPr>
          <p:nvPr>
            <p:ph type="title"/>
          </p:nvPr>
        </p:nvSpPr>
        <p:spPr>
          <a:xfrm>
            <a:off x="927755" y="119987"/>
            <a:ext cx="7772400" cy="1143000"/>
          </a:xfrm>
        </p:spPr>
        <p:txBody>
          <a:bodyPr/>
          <a:lstStyle/>
          <a:p>
            <a:r>
              <a:rPr lang="en-US" altLang="en-US" dirty="0"/>
              <a:t>Example</a:t>
            </a:r>
          </a:p>
        </p:txBody>
      </p:sp>
      <p:sp>
        <p:nvSpPr>
          <p:cNvPr id="448515" name="Rectangle 3">
            <a:extLst>
              <a:ext uri="{FF2B5EF4-FFF2-40B4-BE49-F238E27FC236}">
                <a16:creationId xmlns:a16="http://schemas.microsoft.com/office/drawing/2014/main" id="{C648C873-6707-43F8-B4C0-A2A61A64E6FB}"/>
              </a:ext>
            </a:extLst>
          </p:cNvPr>
          <p:cNvSpPr>
            <a:spLocks noGrp="1" noChangeArrowheads="1"/>
          </p:cNvSpPr>
          <p:nvPr>
            <p:ph idx="1"/>
          </p:nvPr>
        </p:nvSpPr>
        <p:spPr>
          <a:xfrm>
            <a:off x="5029200" y="2438400"/>
            <a:ext cx="5105400" cy="4114800"/>
          </a:xfrm>
        </p:spPr>
        <p:txBody>
          <a:bodyPr/>
          <a:lstStyle/>
          <a:p>
            <a:pPr marL="0" indent="0">
              <a:buNone/>
            </a:pPr>
            <a:r>
              <a:rPr lang="en-US" altLang="en-US" sz="3600"/>
              <a:t>x </a:t>
            </a:r>
            <a:r>
              <a:rPr lang="en-US" altLang="en-US" sz="3600">
                <a:solidFill>
                  <a:srgbClr val="FF66FF"/>
                </a:solidFill>
              </a:rPr>
              <a:t>=</a:t>
            </a:r>
            <a:r>
              <a:rPr lang="en-US" altLang="en-US" sz="3600"/>
              <a:t> 1</a:t>
            </a:r>
            <a:r>
              <a:rPr lang="en-US" altLang="en-US" sz="3600">
                <a:solidFill>
                  <a:srgbClr val="FF66FF"/>
                </a:solidFill>
              </a:rPr>
              <a:t>;</a:t>
            </a:r>
          </a:p>
          <a:p>
            <a:pPr marL="0" indent="0">
              <a:buNone/>
            </a:pPr>
            <a:r>
              <a:rPr lang="en-US" altLang="en-US" sz="3600">
                <a:solidFill>
                  <a:srgbClr val="FF66FF"/>
                </a:solidFill>
              </a:rPr>
              <a:t>while (</a:t>
            </a:r>
            <a:r>
              <a:rPr lang="en-US" altLang="en-US" sz="3600"/>
              <a:t>x </a:t>
            </a:r>
            <a:r>
              <a:rPr lang="en-US" altLang="en-US" sz="3600">
                <a:solidFill>
                  <a:srgbClr val="FF66FF"/>
                </a:solidFill>
              </a:rPr>
              <a:t>&lt;</a:t>
            </a:r>
            <a:r>
              <a:rPr lang="en-US" altLang="en-US" sz="3600"/>
              <a:t> 6</a:t>
            </a:r>
            <a:r>
              <a:rPr lang="en-US" altLang="en-US" sz="3600">
                <a:solidFill>
                  <a:srgbClr val="FF66FF"/>
                </a:solidFill>
              </a:rPr>
              <a:t>)</a:t>
            </a:r>
            <a:r>
              <a:rPr lang="en-US" altLang="en-US" sz="3600"/>
              <a:t> </a:t>
            </a:r>
            <a:r>
              <a:rPr lang="en-US" altLang="en-US" sz="3600">
                <a:solidFill>
                  <a:srgbClr val="FF66FF"/>
                </a:solidFill>
              </a:rPr>
              <a:t>{</a:t>
            </a:r>
          </a:p>
          <a:p>
            <a:pPr marL="0" indent="0">
              <a:buNone/>
            </a:pPr>
            <a:r>
              <a:rPr lang="en-US" altLang="en-US" sz="3600"/>
              <a:t>	</a:t>
            </a:r>
            <a:r>
              <a:rPr lang="en-US" altLang="en-US" sz="3600">
                <a:solidFill>
                  <a:srgbClr val="FF66FF"/>
                </a:solidFill>
              </a:rPr>
              <a:t>document.write (</a:t>
            </a:r>
            <a:r>
              <a:rPr lang="en-US" altLang="en-US" sz="3600"/>
              <a:t>x</a:t>
            </a:r>
            <a:r>
              <a:rPr lang="en-US" altLang="en-US" sz="3600">
                <a:solidFill>
                  <a:srgbClr val="FF66FF"/>
                </a:solidFill>
              </a:rPr>
              <a:t>);</a:t>
            </a:r>
          </a:p>
          <a:p>
            <a:pPr marL="0" indent="0">
              <a:buNone/>
            </a:pPr>
            <a:r>
              <a:rPr lang="en-US" altLang="en-US" sz="3600"/>
              <a:t>	x </a:t>
            </a:r>
            <a:r>
              <a:rPr lang="en-US" altLang="en-US" sz="3600">
                <a:solidFill>
                  <a:srgbClr val="FF66FF"/>
                </a:solidFill>
              </a:rPr>
              <a:t>=</a:t>
            </a:r>
            <a:r>
              <a:rPr lang="en-US" altLang="en-US" sz="3600"/>
              <a:t> x </a:t>
            </a:r>
            <a:r>
              <a:rPr lang="en-US" altLang="en-US" sz="3600">
                <a:solidFill>
                  <a:srgbClr val="FF66FF"/>
                </a:solidFill>
              </a:rPr>
              <a:t>+</a:t>
            </a:r>
            <a:r>
              <a:rPr lang="en-US" altLang="en-US" sz="3600"/>
              <a:t> 1</a:t>
            </a:r>
            <a:r>
              <a:rPr lang="en-US" altLang="en-US" sz="3600">
                <a:solidFill>
                  <a:srgbClr val="FF66FF"/>
                </a:solidFill>
              </a:rPr>
              <a:t>;</a:t>
            </a:r>
          </a:p>
          <a:p>
            <a:pPr marL="0" indent="0">
              <a:buNone/>
            </a:pPr>
            <a:r>
              <a:rPr lang="en-US" altLang="en-US" sz="3600">
                <a:solidFill>
                  <a:srgbClr val="FF66FF"/>
                </a:solidFill>
              </a:rPr>
              <a:t>}</a:t>
            </a:r>
          </a:p>
        </p:txBody>
      </p:sp>
      <p:sp>
        <p:nvSpPr>
          <p:cNvPr id="5" name="Slide Number Placeholder 5">
            <a:extLst>
              <a:ext uri="{FF2B5EF4-FFF2-40B4-BE49-F238E27FC236}">
                <a16:creationId xmlns:a16="http://schemas.microsoft.com/office/drawing/2014/main" id="{1821A286-5A13-4C92-B19D-A0F13CEDBE12}"/>
              </a:ext>
            </a:extLst>
          </p:cNvPr>
          <p:cNvSpPr>
            <a:spLocks noGrp="1"/>
          </p:cNvSpPr>
          <p:nvPr>
            <p:ph type="sldNum" sz="quarter" idx="12"/>
          </p:nvPr>
        </p:nvSpPr>
        <p:spPr/>
        <p:txBody>
          <a:bodyPr/>
          <a:lstStyle/>
          <a:p>
            <a:fld id="{1D20EC62-4FD5-4718-B151-B28BE89B70FD}" type="slidenum">
              <a:rPr lang="en-US" altLang="en-US"/>
              <a:pPr/>
              <a:t>11</a:t>
            </a:fld>
            <a:endParaRPr lang="en-US" altLang="en-US"/>
          </a:p>
        </p:txBody>
      </p:sp>
      <p:sp>
        <p:nvSpPr>
          <p:cNvPr id="448516" name="AutoShape 4">
            <a:extLst>
              <a:ext uri="{FF2B5EF4-FFF2-40B4-BE49-F238E27FC236}">
                <a16:creationId xmlns:a16="http://schemas.microsoft.com/office/drawing/2014/main" id="{A63BD8CF-53FE-46AB-981A-08E4FB082C6D}"/>
              </a:ext>
            </a:extLst>
          </p:cNvPr>
          <p:cNvSpPr>
            <a:spLocks noChangeArrowheads="1"/>
          </p:cNvSpPr>
          <p:nvPr/>
        </p:nvSpPr>
        <p:spPr bwMode="auto">
          <a:xfrm>
            <a:off x="450130" y="990600"/>
            <a:ext cx="3214540" cy="1447800"/>
          </a:xfrm>
          <a:prstGeom prst="wedgeEllipseCallout">
            <a:avLst>
              <a:gd name="adj1" fmla="val 90278"/>
              <a:gd name="adj2" fmla="val 7872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600" i="1">
                <a:latin typeface="Times New Roman" panose="02020603050405020304" pitchFamily="18" charset="0"/>
              </a:rPr>
              <a:t>x</a:t>
            </a:r>
            <a:r>
              <a:rPr lang="en-US" altLang="en-US" sz="3200"/>
              <a:t> is a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wipe(right)">
                                      <p:cBhvr>
                                        <p:cTn id="7" dur="500"/>
                                        <p:tgtEl>
                                          <p:spTgt spid="448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0420741-8605-416E-8296-2D6B5ED3F3B0}"/>
              </a:ext>
            </a:extLst>
          </p:cNvPr>
          <p:cNvSpPr>
            <a:spLocks noGrp="1" noChangeArrowheads="1"/>
          </p:cNvSpPr>
          <p:nvPr>
            <p:ph type="title"/>
          </p:nvPr>
        </p:nvSpPr>
        <p:spPr>
          <a:xfrm>
            <a:off x="336223" y="65419"/>
            <a:ext cx="9144000" cy="772781"/>
          </a:xfrm>
        </p:spPr>
        <p:txBody>
          <a:bodyPr/>
          <a:lstStyle/>
          <a:p>
            <a:r>
              <a:rPr lang="en-US" altLang="en-US" sz="3400" dirty="0"/>
              <a:t>Try Doing the Same Without Using A Variable</a:t>
            </a:r>
          </a:p>
        </p:txBody>
      </p:sp>
      <p:sp>
        <p:nvSpPr>
          <p:cNvPr id="463875" name="Rectangle 3">
            <a:extLst>
              <a:ext uri="{FF2B5EF4-FFF2-40B4-BE49-F238E27FC236}">
                <a16:creationId xmlns:a16="http://schemas.microsoft.com/office/drawing/2014/main" id="{20C57BAA-F47D-457F-B455-9BD091C26DF4}"/>
              </a:ext>
            </a:extLst>
          </p:cNvPr>
          <p:cNvSpPr>
            <a:spLocks noGrp="1" noChangeArrowheads="1"/>
          </p:cNvSpPr>
          <p:nvPr>
            <p:ph idx="1"/>
          </p:nvPr>
        </p:nvSpPr>
        <p:spPr>
          <a:xfrm>
            <a:off x="5029200" y="2438400"/>
            <a:ext cx="5105400" cy="4114800"/>
          </a:xfrm>
        </p:spPr>
        <p:txBody>
          <a:bodyPr/>
          <a:lstStyle/>
          <a:p>
            <a:pPr marL="0" indent="0">
              <a:buNone/>
            </a:pPr>
            <a:r>
              <a:rPr lang="en-US" altLang="en-US" sz="3600">
                <a:solidFill>
                  <a:srgbClr val="FF66FF"/>
                </a:solidFill>
              </a:rPr>
              <a:t>document.write (“</a:t>
            </a:r>
            <a:r>
              <a:rPr lang="en-US" altLang="en-US" sz="3600"/>
              <a:t>1</a:t>
            </a:r>
            <a:r>
              <a:rPr lang="en-US" altLang="en-US" sz="3600">
                <a:solidFill>
                  <a:srgbClr val="FF66FF"/>
                </a:solidFill>
              </a:rPr>
              <a:t>”); document.write (“</a:t>
            </a:r>
            <a:r>
              <a:rPr lang="en-US" altLang="en-US" sz="3600"/>
              <a:t>2</a:t>
            </a:r>
            <a:r>
              <a:rPr lang="en-US" altLang="en-US" sz="3600">
                <a:solidFill>
                  <a:srgbClr val="FF66FF"/>
                </a:solidFill>
              </a:rPr>
              <a:t>”); document.write (“</a:t>
            </a:r>
            <a:r>
              <a:rPr lang="en-US" altLang="en-US" sz="3600"/>
              <a:t>3</a:t>
            </a:r>
            <a:r>
              <a:rPr lang="en-US" altLang="en-US" sz="3600">
                <a:solidFill>
                  <a:srgbClr val="FF66FF"/>
                </a:solidFill>
              </a:rPr>
              <a:t>”); document.write (“</a:t>
            </a:r>
            <a:r>
              <a:rPr lang="en-US" altLang="en-US" sz="3600"/>
              <a:t>4</a:t>
            </a:r>
            <a:r>
              <a:rPr lang="en-US" altLang="en-US" sz="3600">
                <a:solidFill>
                  <a:srgbClr val="FF66FF"/>
                </a:solidFill>
              </a:rPr>
              <a:t>”); document.write (“</a:t>
            </a:r>
            <a:r>
              <a:rPr lang="en-US" altLang="en-US" sz="3600"/>
              <a:t>5</a:t>
            </a:r>
            <a:r>
              <a:rPr lang="en-US" altLang="en-US" sz="3600">
                <a:solidFill>
                  <a:srgbClr val="FF66FF"/>
                </a:solidFill>
              </a:rPr>
              <a:t>”); </a:t>
            </a:r>
            <a:r>
              <a:rPr lang="en-US" altLang="en-US" sz="3600"/>
              <a:t>	</a:t>
            </a:r>
          </a:p>
        </p:txBody>
      </p:sp>
      <p:sp>
        <p:nvSpPr>
          <p:cNvPr id="5" name="Slide Number Placeholder 5">
            <a:extLst>
              <a:ext uri="{FF2B5EF4-FFF2-40B4-BE49-F238E27FC236}">
                <a16:creationId xmlns:a16="http://schemas.microsoft.com/office/drawing/2014/main" id="{D0C737FA-E67D-43D0-8CD9-FA2DBC0FB8C7}"/>
              </a:ext>
            </a:extLst>
          </p:cNvPr>
          <p:cNvSpPr>
            <a:spLocks noGrp="1"/>
          </p:cNvSpPr>
          <p:nvPr>
            <p:ph type="sldNum" sz="quarter" idx="12"/>
          </p:nvPr>
        </p:nvSpPr>
        <p:spPr/>
        <p:txBody>
          <a:bodyPr/>
          <a:lstStyle/>
          <a:p>
            <a:fld id="{3B8A7104-ABDA-4512-AA5F-075EBB71598B}" type="slidenum">
              <a:rPr lang="en-US" altLang="en-US"/>
              <a:pPr/>
              <a:t>12</a:t>
            </a:fld>
            <a:endParaRPr lang="en-US" altLang="en-US"/>
          </a:p>
        </p:txBody>
      </p:sp>
      <p:sp>
        <p:nvSpPr>
          <p:cNvPr id="463877" name="AutoShape 5">
            <a:extLst>
              <a:ext uri="{FF2B5EF4-FFF2-40B4-BE49-F238E27FC236}">
                <a16:creationId xmlns:a16="http://schemas.microsoft.com/office/drawing/2014/main" id="{CE5126F9-4302-4BDF-80B5-02FF37EE4AC3}"/>
              </a:ext>
            </a:extLst>
          </p:cNvPr>
          <p:cNvSpPr>
            <a:spLocks noChangeArrowheads="1"/>
          </p:cNvSpPr>
          <p:nvPr/>
        </p:nvSpPr>
        <p:spPr bwMode="auto">
          <a:xfrm>
            <a:off x="1524000" y="838200"/>
            <a:ext cx="2514600" cy="2667000"/>
          </a:xfrm>
          <a:prstGeom prst="wedgeRectCallout">
            <a:avLst>
              <a:gd name="adj1" fmla="val 86681"/>
              <a:gd name="adj2" fmla="val 66069"/>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5 lines of code replacing 5 lines of code! </a:t>
            </a:r>
          </a:p>
          <a:p>
            <a:endParaRPr lang="en-US" altLang="en-US"/>
          </a:p>
          <a:p>
            <a:r>
              <a:rPr lang="en-US" altLang="en-US"/>
              <a:t>Why use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wipe(right)">
                                      <p:cBhvr>
                                        <p:cTn id="7" dur="500"/>
                                        <p:tgtEl>
                                          <p:spTgt spid="46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EC869B62-4C89-4827-8993-7558B8061512}"/>
              </a:ext>
            </a:extLst>
          </p:cNvPr>
          <p:cNvSpPr>
            <a:spLocks noGrp="1" noChangeArrowheads="1"/>
          </p:cNvSpPr>
          <p:nvPr>
            <p:ph type="title"/>
          </p:nvPr>
        </p:nvSpPr>
        <p:spPr>
          <a:xfrm>
            <a:off x="560110" y="534971"/>
            <a:ext cx="7772400" cy="1143000"/>
          </a:xfrm>
        </p:spPr>
        <p:txBody>
          <a:bodyPr/>
          <a:lstStyle/>
          <a:p>
            <a:r>
              <a:rPr lang="en-US" altLang="en-US" dirty="0"/>
              <a:t>Another Situation</a:t>
            </a:r>
          </a:p>
        </p:txBody>
      </p:sp>
      <p:sp>
        <p:nvSpPr>
          <p:cNvPr id="464899" name="Rectangle 3">
            <a:extLst>
              <a:ext uri="{FF2B5EF4-FFF2-40B4-BE49-F238E27FC236}">
                <a16:creationId xmlns:a16="http://schemas.microsoft.com/office/drawing/2014/main" id="{6649EF17-6F40-4B79-826C-18961F2B3A57}"/>
              </a:ext>
            </a:extLst>
          </p:cNvPr>
          <p:cNvSpPr>
            <a:spLocks noGrp="1" noChangeArrowheads="1"/>
          </p:cNvSpPr>
          <p:nvPr>
            <p:ph idx="1"/>
          </p:nvPr>
        </p:nvSpPr>
        <p:spPr>
          <a:xfrm>
            <a:off x="1286759" y="1677971"/>
            <a:ext cx="5105400" cy="4114800"/>
          </a:xfrm>
        </p:spPr>
        <p:txBody>
          <a:bodyPr/>
          <a:lstStyle/>
          <a:p>
            <a:pPr marL="0" indent="0">
              <a:buNone/>
            </a:pPr>
            <a:r>
              <a:rPr lang="en-US" altLang="en-US" sz="3600" dirty="0"/>
              <a:t>x </a:t>
            </a:r>
            <a:r>
              <a:rPr lang="en-US" altLang="en-US" sz="3600" dirty="0">
                <a:solidFill>
                  <a:srgbClr val="FF66FF"/>
                </a:solidFill>
              </a:rPr>
              <a:t>=</a:t>
            </a:r>
            <a:r>
              <a:rPr lang="en-US" altLang="en-US" sz="3600" dirty="0"/>
              <a:t> 1</a:t>
            </a:r>
            <a:r>
              <a:rPr lang="en-US" altLang="en-US" sz="3600" dirty="0">
                <a:solidFill>
                  <a:srgbClr val="FF66FF"/>
                </a:solidFill>
              </a:rPr>
              <a:t>;</a:t>
            </a:r>
          </a:p>
          <a:p>
            <a:pPr marL="0" indent="0">
              <a:buNone/>
            </a:pPr>
            <a:r>
              <a:rPr lang="en-US" altLang="en-US" sz="3600" dirty="0">
                <a:solidFill>
                  <a:srgbClr val="FF66FF"/>
                </a:solidFill>
              </a:rPr>
              <a:t>while (</a:t>
            </a:r>
            <a:r>
              <a:rPr lang="en-US" altLang="en-US" sz="3600" dirty="0"/>
              <a:t>x </a:t>
            </a:r>
            <a:r>
              <a:rPr lang="en-US" altLang="en-US" sz="3600" dirty="0">
                <a:solidFill>
                  <a:srgbClr val="FF66FF"/>
                </a:solidFill>
              </a:rPr>
              <a:t>&lt;</a:t>
            </a:r>
            <a:r>
              <a:rPr lang="en-US" altLang="en-US" sz="3600" dirty="0"/>
              <a:t> 6000</a:t>
            </a:r>
            <a:r>
              <a:rPr lang="en-US" altLang="en-US" sz="3600" dirty="0">
                <a:solidFill>
                  <a:srgbClr val="FF66FF"/>
                </a:solidFill>
              </a:rPr>
              <a:t>) {</a:t>
            </a:r>
          </a:p>
          <a:p>
            <a:pPr marL="0" indent="0">
              <a:buNone/>
            </a:pPr>
            <a:r>
              <a:rPr lang="en-US" altLang="en-US" sz="3600" dirty="0"/>
              <a:t>	</a:t>
            </a:r>
            <a:r>
              <a:rPr lang="en-US" altLang="en-US" sz="3600" dirty="0" err="1">
                <a:solidFill>
                  <a:srgbClr val="FF66FF"/>
                </a:solidFill>
              </a:rPr>
              <a:t>document.write</a:t>
            </a:r>
            <a:r>
              <a:rPr lang="en-US" altLang="en-US" sz="3600" dirty="0">
                <a:solidFill>
                  <a:srgbClr val="FF66FF"/>
                </a:solidFill>
              </a:rPr>
              <a:t> (</a:t>
            </a:r>
            <a:r>
              <a:rPr lang="en-US" altLang="en-US" sz="3600" dirty="0"/>
              <a:t>x</a:t>
            </a:r>
            <a:r>
              <a:rPr lang="en-US" altLang="en-US" sz="3600" dirty="0">
                <a:solidFill>
                  <a:srgbClr val="FF66FF"/>
                </a:solidFill>
              </a:rPr>
              <a:t>);</a:t>
            </a:r>
          </a:p>
          <a:p>
            <a:pPr marL="0" indent="0">
              <a:buNone/>
            </a:pPr>
            <a:r>
              <a:rPr lang="en-US" altLang="en-US" sz="3600" dirty="0"/>
              <a:t>	x </a:t>
            </a:r>
            <a:r>
              <a:rPr lang="en-US" altLang="en-US" sz="3600" dirty="0">
                <a:solidFill>
                  <a:srgbClr val="FF66FF"/>
                </a:solidFill>
              </a:rPr>
              <a:t>=</a:t>
            </a:r>
            <a:r>
              <a:rPr lang="en-US" altLang="en-US" sz="3600" dirty="0"/>
              <a:t> x </a:t>
            </a:r>
            <a:r>
              <a:rPr lang="en-US" altLang="en-US" sz="3600" dirty="0">
                <a:solidFill>
                  <a:srgbClr val="FF66FF"/>
                </a:solidFill>
              </a:rPr>
              <a:t>+</a:t>
            </a:r>
            <a:r>
              <a:rPr lang="en-US" altLang="en-US" sz="3600" dirty="0"/>
              <a:t> 1</a:t>
            </a:r>
            <a:r>
              <a:rPr lang="en-US" altLang="en-US" sz="3600" dirty="0">
                <a:solidFill>
                  <a:srgbClr val="FF66FF"/>
                </a:solidFill>
              </a:rPr>
              <a:t>;</a:t>
            </a:r>
          </a:p>
          <a:p>
            <a:pPr marL="0" indent="0">
              <a:buNone/>
            </a:pPr>
            <a:r>
              <a:rPr lang="en-US" altLang="en-US" sz="3600" dirty="0">
                <a:solidFill>
                  <a:srgbClr val="FF66FF"/>
                </a:solidFill>
              </a:rPr>
              <a:t>}</a:t>
            </a:r>
          </a:p>
        </p:txBody>
      </p:sp>
      <p:sp>
        <p:nvSpPr>
          <p:cNvPr id="4" name="Slide Number Placeholder 5">
            <a:extLst>
              <a:ext uri="{FF2B5EF4-FFF2-40B4-BE49-F238E27FC236}">
                <a16:creationId xmlns:a16="http://schemas.microsoft.com/office/drawing/2014/main" id="{34435021-4A3A-463C-B1B6-E2B8BAE88CF4}"/>
              </a:ext>
            </a:extLst>
          </p:cNvPr>
          <p:cNvSpPr>
            <a:spLocks noGrp="1"/>
          </p:cNvSpPr>
          <p:nvPr>
            <p:ph type="sldNum" sz="quarter" idx="12"/>
          </p:nvPr>
        </p:nvSpPr>
        <p:spPr/>
        <p:txBody>
          <a:bodyPr/>
          <a:lstStyle/>
          <a:p>
            <a:fld id="{27508F36-C149-495B-9BB9-AC359A3BA109}"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D8C1FB81-2B83-4272-A0CF-DA4C18893301}"/>
              </a:ext>
            </a:extLst>
          </p:cNvPr>
          <p:cNvSpPr>
            <a:spLocks noGrp="1" noChangeArrowheads="1"/>
          </p:cNvSpPr>
          <p:nvPr>
            <p:ph type="title"/>
          </p:nvPr>
        </p:nvSpPr>
        <p:spPr>
          <a:xfrm>
            <a:off x="1370814" y="242740"/>
            <a:ext cx="7772400" cy="803635"/>
          </a:xfrm>
        </p:spPr>
        <p:txBody>
          <a:bodyPr/>
          <a:lstStyle/>
          <a:p>
            <a:r>
              <a:rPr lang="en-US" altLang="en-US" dirty="0"/>
              <a:t>Declaring Variables</a:t>
            </a:r>
          </a:p>
        </p:txBody>
      </p:sp>
      <p:sp>
        <p:nvSpPr>
          <p:cNvPr id="449539" name="Rectangle 3">
            <a:extLst>
              <a:ext uri="{FF2B5EF4-FFF2-40B4-BE49-F238E27FC236}">
                <a16:creationId xmlns:a16="http://schemas.microsoft.com/office/drawing/2014/main" id="{8F8A294A-9FE3-4974-8D9F-2A94AB8C1B29}"/>
              </a:ext>
            </a:extLst>
          </p:cNvPr>
          <p:cNvSpPr>
            <a:spLocks noGrp="1" noChangeArrowheads="1"/>
          </p:cNvSpPr>
          <p:nvPr>
            <p:ph idx="1"/>
          </p:nvPr>
        </p:nvSpPr>
        <p:spPr>
          <a:xfrm>
            <a:off x="1524000" y="1143000"/>
            <a:ext cx="9144000" cy="5715000"/>
          </a:xfrm>
        </p:spPr>
        <p:txBody>
          <a:bodyPr/>
          <a:lstStyle/>
          <a:p>
            <a:r>
              <a:rPr lang="en-US" altLang="en-US">
                <a:solidFill>
                  <a:srgbClr val="00FF00"/>
                </a:solidFill>
              </a:rPr>
              <a:t>Many languages require</a:t>
            </a:r>
            <a:r>
              <a:rPr lang="en-US" altLang="en-US"/>
              <a:t> that a variable be declared (</a:t>
            </a:r>
            <a:r>
              <a:rPr lang="en-US" altLang="en-US">
                <a:solidFill>
                  <a:srgbClr val="00FF00"/>
                </a:solidFill>
              </a:rPr>
              <a:t>defined</a:t>
            </a:r>
            <a:r>
              <a:rPr lang="en-US" altLang="en-US"/>
              <a:t>) before it is first used</a:t>
            </a:r>
          </a:p>
          <a:p>
            <a:endParaRPr lang="en-US" altLang="en-US"/>
          </a:p>
          <a:p>
            <a:r>
              <a:rPr lang="en-US" altLang="en-US"/>
              <a:t>Although JavaScript allows variable declaration, it </a:t>
            </a:r>
            <a:r>
              <a:rPr lang="en-US" altLang="en-US">
                <a:solidFill>
                  <a:schemeClr val="tx2"/>
                </a:solidFill>
              </a:rPr>
              <a:t>does not require it</a:t>
            </a:r>
            <a:r>
              <a:rPr lang="en-US" altLang="en-US"/>
              <a:t> - except in the case when we want to declare a variable being </a:t>
            </a:r>
            <a:r>
              <a:rPr lang="en-US" altLang="en-US">
                <a:solidFill>
                  <a:schemeClr val="tx2"/>
                </a:solidFill>
              </a:rPr>
              <a:t>local</a:t>
            </a:r>
            <a:r>
              <a:rPr lang="en-US" altLang="en-US"/>
              <a:t> (more on local variables later in the course!)</a:t>
            </a:r>
          </a:p>
          <a:p>
            <a:endParaRPr lang="en-US" altLang="en-US"/>
          </a:p>
          <a:p>
            <a:r>
              <a:rPr lang="en-US" altLang="en-US"/>
              <a:t>However, it is </a:t>
            </a:r>
            <a:r>
              <a:rPr lang="en-US" altLang="en-US">
                <a:solidFill>
                  <a:srgbClr val="00FF00"/>
                </a:solidFill>
              </a:rPr>
              <a:t>good programming practice</a:t>
            </a:r>
            <a:r>
              <a:rPr lang="en-US" altLang="en-US"/>
              <a:t> to declare variables before using them</a:t>
            </a:r>
          </a:p>
        </p:txBody>
      </p:sp>
      <p:sp>
        <p:nvSpPr>
          <p:cNvPr id="4" name="Slide Number Placeholder 5">
            <a:extLst>
              <a:ext uri="{FF2B5EF4-FFF2-40B4-BE49-F238E27FC236}">
                <a16:creationId xmlns:a16="http://schemas.microsoft.com/office/drawing/2014/main" id="{3CEDA7BD-09F1-49B7-91FA-BAA8A7657656}"/>
              </a:ext>
            </a:extLst>
          </p:cNvPr>
          <p:cNvSpPr>
            <a:spLocks noGrp="1"/>
          </p:cNvSpPr>
          <p:nvPr>
            <p:ph type="sldNum" sz="quarter" idx="12"/>
          </p:nvPr>
        </p:nvSpPr>
        <p:spPr/>
        <p:txBody>
          <a:bodyPr/>
          <a:lstStyle/>
          <a:p>
            <a:fld id="{5DC090B7-4437-4556-B7AD-F34846C8CCF3}"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3064AC78-778C-41A9-BD38-210F685900C6}"/>
              </a:ext>
            </a:extLst>
          </p:cNvPr>
          <p:cNvSpPr>
            <a:spLocks noGrp="1" noChangeArrowheads="1"/>
          </p:cNvSpPr>
          <p:nvPr>
            <p:ph type="title"/>
          </p:nvPr>
        </p:nvSpPr>
        <p:spPr>
          <a:xfrm>
            <a:off x="531829" y="299301"/>
            <a:ext cx="7772400" cy="1143000"/>
          </a:xfrm>
        </p:spPr>
        <p:txBody>
          <a:bodyPr/>
          <a:lstStyle/>
          <a:p>
            <a:r>
              <a:rPr lang="en-US" altLang="en-US" dirty="0"/>
              <a:t>Declaring Variables</a:t>
            </a:r>
          </a:p>
        </p:txBody>
      </p:sp>
      <p:sp>
        <p:nvSpPr>
          <p:cNvPr id="450563" name="Rectangle 3">
            <a:extLst>
              <a:ext uri="{FF2B5EF4-FFF2-40B4-BE49-F238E27FC236}">
                <a16:creationId xmlns:a16="http://schemas.microsoft.com/office/drawing/2014/main" id="{90EF5A24-44C3-4BC9-80E5-E452CBB4F0D9}"/>
              </a:ext>
            </a:extLst>
          </p:cNvPr>
          <p:cNvSpPr>
            <a:spLocks noGrp="1" noChangeArrowheads="1"/>
          </p:cNvSpPr>
          <p:nvPr>
            <p:ph idx="1"/>
          </p:nvPr>
        </p:nvSpPr>
        <p:spPr>
          <a:xfrm>
            <a:off x="531829" y="1143000"/>
            <a:ext cx="7132163" cy="5715000"/>
          </a:xfrm>
        </p:spPr>
        <p:txBody>
          <a:bodyPr/>
          <a:lstStyle/>
          <a:p>
            <a:pPr marL="0" indent="0">
              <a:buNone/>
            </a:pPr>
            <a:r>
              <a:rPr lang="en-US" altLang="en-US" sz="3600" dirty="0">
                <a:solidFill>
                  <a:srgbClr val="FF66FF"/>
                </a:solidFill>
              </a:rPr>
              <a:t>var</a:t>
            </a:r>
            <a:r>
              <a:rPr lang="en-US" altLang="en-US" sz="3600" dirty="0"/>
              <a:t> height</a:t>
            </a:r>
          </a:p>
          <a:p>
            <a:pPr marL="0" indent="0" algn="ctr">
              <a:buNone/>
            </a:pPr>
            <a:r>
              <a:rPr lang="en-US" altLang="en-US" sz="3600" dirty="0">
                <a:solidFill>
                  <a:srgbClr val="FF66FF"/>
                </a:solidFill>
              </a:rPr>
              <a:t>var</a:t>
            </a:r>
            <a:r>
              <a:rPr lang="en-US" altLang="en-US" sz="3600" dirty="0"/>
              <a:t> name</a:t>
            </a:r>
            <a:r>
              <a:rPr lang="en-US" altLang="en-US" sz="3600" dirty="0">
                <a:solidFill>
                  <a:srgbClr val="FF66FF"/>
                </a:solidFill>
              </a:rPr>
              <a:t>,</a:t>
            </a:r>
            <a:r>
              <a:rPr lang="en-US" altLang="en-US" sz="3600" dirty="0"/>
              <a:t> address</a:t>
            </a:r>
            <a:r>
              <a:rPr lang="en-US" altLang="en-US" sz="3600" dirty="0">
                <a:solidFill>
                  <a:srgbClr val="FF66FF"/>
                </a:solidFill>
              </a:rPr>
              <a:t>,</a:t>
            </a:r>
            <a:r>
              <a:rPr lang="en-US" altLang="en-US" sz="3600" dirty="0"/>
              <a:t> </a:t>
            </a:r>
            <a:r>
              <a:rPr lang="en-US" altLang="en-US" sz="3600" dirty="0" err="1"/>
              <a:t>phoneNumber</a:t>
            </a:r>
            <a:endParaRPr lang="en-US" altLang="en-US" sz="3600" dirty="0"/>
          </a:p>
        </p:txBody>
      </p:sp>
      <p:sp>
        <p:nvSpPr>
          <p:cNvPr id="4" name="Slide Number Placeholder 5">
            <a:extLst>
              <a:ext uri="{FF2B5EF4-FFF2-40B4-BE49-F238E27FC236}">
                <a16:creationId xmlns:a16="http://schemas.microsoft.com/office/drawing/2014/main" id="{4C87DE18-4695-4A0A-97CF-85993A7D144A}"/>
              </a:ext>
            </a:extLst>
          </p:cNvPr>
          <p:cNvSpPr>
            <a:spLocks noGrp="1"/>
          </p:cNvSpPr>
          <p:nvPr>
            <p:ph type="sldNum" sz="quarter" idx="12"/>
          </p:nvPr>
        </p:nvSpPr>
        <p:spPr/>
        <p:txBody>
          <a:bodyPr/>
          <a:lstStyle/>
          <a:p>
            <a:fld id="{D68A952A-D7C4-4F1A-A4CA-1E3DFA7E9B29}"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81FAFE82-AA92-40B1-9F45-23676E4CE75B}"/>
              </a:ext>
            </a:extLst>
          </p:cNvPr>
          <p:cNvSpPr>
            <a:spLocks noGrp="1" noChangeArrowheads="1"/>
          </p:cNvSpPr>
          <p:nvPr>
            <p:ph type="title"/>
          </p:nvPr>
        </p:nvSpPr>
        <p:spPr>
          <a:xfrm>
            <a:off x="373930" y="176752"/>
            <a:ext cx="9144000" cy="1143000"/>
          </a:xfrm>
        </p:spPr>
        <p:txBody>
          <a:bodyPr/>
          <a:lstStyle/>
          <a:p>
            <a:r>
              <a:rPr lang="en-US" altLang="en-US" sz="3600" dirty="0"/>
              <a:t>JavaScript Variables are </a:t>
            </a:r>
            <a:r>
              <a:rPr lang="en-US" altLang="en-US" sz="3600" i="1" dirty="0"/>
              <a:t>Dynamically Typed</a:t>
            </a:r>
          </a:p>
        </p:txBody>
      </p:sp>
      <p:sp>
        <p:nvSpPr>
          <p:cNvPr id="451587" name="Rectangle 3">
            <a:extLst>
              <a:ext uri="{FF2B5EF4-FFF2-40B4-BE49-F238E27FC236}">
                <a16:creationId xmlns:a16="http://schemas.microsoft.com/office/drawing/2014/main" id="{9374D02B-12FE-4DF6-B8D5-6980A9B2BB7F}"/>
              </a:ext>
            </a:extLst>
          </p:cNvPr>
          <p:cNvSpPr>
            <a:spLocks noGrp="1" noChangeArrowheads="1"/>
          </p:cNvSpPr>
          <p:nvPr>
            <p:ph idx="1"/>
          </p:nvPr>
        </p:nvSpPr>
        <p:spPr>
          <a:xfrm>
            <a:off x="1524000" y="990600"/>
            <a:ext cx="9144000" cy="5867400"/>
          </a:xfrm>
        </p:spPr>
        <p:txBody>
          <a:bodyPr/>
          <a:lstStyle/>
          <a:p>
            <a:r>
              <a:rPr lang="en-US" altLang="en-US"/>
              <a:t>Any variable in JavaScript can </a:t>
            </a:r>
            <a:r>
              <a:rPr lang="en-US" altLang="en-US">
                <a:solidFill>
                  <a:srgbClr val="00FF00"/>
                </a:solidFill>
              </a:rPr>
              <a:t>hold any type</a:t>
            </a:r>
            <a:r>
              <a:rPr lang="en-US" altLang="en-US"/>
              <a:t> of value, and the that </a:t>
            </a:r>
            <a:r>
              <a:rPr lang="en-US" altLang="en-US">
                <a:solidFill>
                  <a:schemeClr val="tx2"/>
                </a:solidFill>
              </a:rPr>
              <a:t>type can change</a:t>
            </a:r>
            <a:r>
              <a:rPr lang="en-US" altLang="en-US"/>
              <a:t> midway through the program</a:t>
            </a:r>
          </a:p>
          <a:p>
            <a:endParaRPr lang="en-US" altLang="en-US" sz="2400"/>
          </a:p>
          <a:p>
            <a:r>
              <a:rPr lang="en-US" altLang="en-US"/>
              <a:t>This is </a:t>
            </a:r>
            <a:r>
              <a:rPr lang="en-US" altLang="en-US">
                <a:solidFill>
                  <a:srgbClr val="00FF00"/>
                </a:solidFill>
              </a:rPr>
              <a:t>unlike</a:t>
            </a:r>
            <a:r>
              <a:rPr lang="en-US" altLang="en-US"/>
              <a:t> the case for </a:t>
            </a:r>
            <a:r>
              <a:rPr lang="en-US" altLang="en-US">
                <a:solidFill>
                  <a:srgbClr val="00FF00"/>
                </a:solidFill>
              </a:rPr>
              <a:t>C, C++ and Java,</a:t>
            </a:r>
            <a:r>
              <a:rPr lang="en-US" altLang="en-US"/>
              <a:t> where a variable’s type is defined before usage</a:t>
            </a:r>
          </a:p>
          <a:p>
            <a:endParaRPr lang="en-US" altLang="en-US" sz="2400"/>
          </a:p>
          <a:p>
            <a:r>
              <a:rPr lang="en-US" altLang="en-US"/>
              <a:t>The </a:t>
            </a:r>
            <a:r>
              <a:rPr lang="en-US" altLang="en-US" i="1"/>
              <a:t>untyped</a:t>
            </a:r>
            <a:r>
              <a:rPr lang="en-US" altLang="en-US"/>
              <a:t> feature makes JavaScript </a:t>
            </a:r>
            <a:r>
              <a:rPr lang="en-US" altLang="en-US">
                <a:solidFill>
                  <a:srgbClr val="00FF00"/>
                </a:solidFill>
              </a:rPr>
              <a:t>simpler to program </a:t>
            </a:r>
            <a:r>
              <a:rPr lang="en-US" altLang="en-US"/>
              <a:t>in when developing</a:t>
            </a:r>
            <a:r>
              <a:rPr lang="en-US" altLang="en-US">
                <a:solidFill>
                  <a:srgbClr val="00FF00"/>
                </a:solidFill>
              </a:rPr>
              <a:t> short programs</a:t>
            </a:r>
            <a:r>
              <a:rPr lang="en-US" altLang="en-US"/>
              <a:t>.  However, this feature brings in </a:t>
            </a:r>
            <a:r>
              <a:rPr lang="en-US" altLang="en-US">
                <a:solidFill>
                  <a:schemeClr val="tx2"/>
                </a:solidFill>
              </a:rPr>
              <a:t>a few problems</a:t>
            </a:r>
            <a:r>
              <a:rPr lang="en-US" altLang="en-US"/>
              <a:t> as well.  Can you describe any?</a:t>
            </a:r>
          </a:p>
        </p:txBody>
      </p:sp>
      <p:sp>
        <p:nvSpPr>
          <p:cNvPr id="4" name="Slide Number Placeholder 5">
            <a:extLst>
              <a:ext uri="{FF2B5EF4-FFF2-40B4-BE49-F238E27FC236}">
                <a16:creationId xmlns:a16="http://schemas.microsoft.com/office/drawing/2014/main" id="{029748A1-E8A3-4946-A476-DF8F7ED62983}"/>
              </a:ext>
            </a:extLst>
          </p:cNvPr>
          <p:cNvSpPr>
            <a:spLocks noGrp="1"/>
          </p:cNvSpPr>
          <p:nvPr>
            <p:ph type="sldNum" sz="quarter" idx="12"/>
          </p:nvPr>
        </p:nvSpPr>
        <p:spPr/>
        <p:txBody>
          <a:bodyPr/>
          <a:lstStyle/>
          <a:p>
            <a:fld id="{BEB21A62-18E1-40A8-9024-64EB8C35B0CA}"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3183CDC7-93A2-4C46-85CD-1C4DD4138009}"/>
              </a:ext>
            </a:extLst>
          </p:cNvPr>
          <p:cNvSpPr>
            <a:spLocks noGrp="1" noChangeArrowheads="1"/>
          </p:cNvSpPr>
          <p:nvPr>
            <p:ph type="title"/>
          </p:nvPr>
        </p:nvSpPr>
        <p:spPr>
          <a:xfrm>
            <a:off x="419100" y="190500"/>
            <a:ext cx="9144000" cy="1143000"/>
          </a:xfrm>
        </p:spPr>
        <p:txBody>
          <a:bodyPr/>
          <a:lstStyle/>
          <a:p>
            <a:r>
              <a:rPr lang="en-US" altLang="en-US" sz="3600" dirty="0"/>
              <a:t>JavaScript Variables are </a:t>
            </a:r>
            <a:r>
              <a:rPr lang="en-US" altLang="en-US" sz="3600" i="1" dirty="0"/>
              <a:t>Dynamically Typed</a:t>
            </a:r>
          </a:p>
        </p:txBody>
      </p:sp>
      <p:sp>
        <p:nvSpPr>
          <p:cNvPr id="452611" name="Rectangle 3">
            <a:extLst>
              <a:ext uri="{FF2B5EF4-FFF2-40B4-BE49-F238E27FC236}">
                <a16:creationId xmlns:a16="http://schemas.microsoft.com/office/drawing/2014/main" id="{AB4E048E-E148-459F-AA73-1E3485C8AE77}"/>
              </a:ext>
            </a:extLst>
          </p:cNvPr>
          <p:cNvSpPr>
            <a:spLocks noGrp="1" noChangeArrowheads="1"/>
          </p:cNvSpPr>
          <p:nvPr>
            <p:ph idx="1"/>
          </p:nvPr>
        </p:nvSpPr>
        <p:spPr>
          <a:xfrm>
            <a:off x="1828800" y="762000"/>
            <a:ext cx="8839200" cy="6096000"/>
          </a:xfrm>
        </p:spPr>
        <p:txBody>
          <a:bodyPr/>
          <a:lstStyle/>
          <a:p>
            <a:pPr marL="0" indent="0">
              <a:buNone/>
            </a:pPr>
            <a:endParaRPr lang="en-US" altLang="en-US" i="1"/>
          </a:p>
          <a:p>
            <a:pPr marL="0" indent="0">
              <a:buNone/>
            </a:pPr>
            <a:endParaRPr lang="en-US" altLang="en-US"/>
          </a:p>
          <a:p>
            <a:pPr marL="0" indent="0">
              <a:buNone/>
            </a:pPr>
            <a:r>
              <a:rPr lang="en-US" altLang="en-US"/>
              <a:t>	</a:t>
            </a:r>
          </a:p>
          <a:p>
            <a:pPr marL="0" indent="0">
              <a:buNone/>
            </a:pPr>
            <a:endParaRPr lang="en-US" altLang="en-US" sz="3600">
              <a:solidFill>
                <a:srgbClr val="FF66FF"/>
              </a:solidFill>
            </a:endParaRPr>
          </a:p>
          <a:p>
            <a:pPr marL="0" indent="0">
              <a:buNone/>
            </a:pPr>
            <a:r>
              <a:rPr lang="en-US" altLang="en-US" sz="3600">
                <a:solidFill>
                  <a:srgbClr val="FF66FF"/>
                </a:solidFill>
              </a:rPr>
              <a:t>var</a:t>
            </a:r>
            <a:r>
              <a:rPr lang="en-US" altLang="en-US" sz="3600"/>
              <a:t> sum </a:t>
            </a:r>
            <a:r>
              <a:rPr lang="en-US" altLang="en-US" sz="3600">
                <a:solidFill>
                  <a:srgbClr val="FF66FF"/>
                </a:solidFill>
              </a:rPr>
              <a:t>;</a:t>
            </a:r>
            <a:endParaRPr lang="en-US" altLang="en-US" sz="3600"/>
          </a:p>
          <a:p>
            <a:pPr marL="0" indent="0">
              <a:buNone/>
            </a:pPr>
            <a:r>
              <a:rPr lang="en-US" altLang="en-US" sz="3600"/>
              <a:t>sum </a:t>
            </a:r>
            <a:r>
              <a:rPr lang="en-US" altLang="en-US" sz="3600">
                <a:solidFill>
                  <a:srgbClr val="FF66FF"/>
                </a:solidFill>
              </a:rPr>
              <a:t>=</a:t>
            </a:r>
            <a:r>
              <a:rPr lang="en-US" altLang="en-US" sz="3600"/>
              <a:t> 43 </a:t>
            </a:r>
            <a:r>
              <a:rPr lang="en-US" altLang="en-US" sz="3600">
                <a:solidFill>
                  <a:srgbClr val="FF66FF"/>
                </a:solidFill>
              </a:rPr>
              <a:t>;</a:t>
            </a:r>
          </a:p>
          <a:p>
            <a:pPr marL="0" indent="0">
              <a:buNone/>
            </a:pPr>
            <a:r>
              <a:rPr lang="en-US" altLang="en-US" sz="3600"/>
              <a:t>sum </a:t>
            </a:r>
            <a:r>
              <a:rPr lang="en-US" altLang="en-US" sz="3600">
                <a:solidFill>
                  <a:srgbClr val="FF66FF"/>
                </a:solidFill>
              </a:rPr>
              <a:t>= “</a:t>
            </a:r>
            <a:r>
              <a:rPr lang="en-US" altLang="en-US" sz="3600"/>
              <a:t>empty</a:t>
            </a:r>
            <a:r>
              <a:rPr lang="en-US" altLang="en-US" sz="3600">
                <a:solidFill>
                  <a:srgbClr val="FF66FF"/>
                </a:solidFill>
              </a:rPr>
              <a:t>” ;</a:t>
            </a:r>
          </a:p>
        </p:txBody>
      </p:sp>
      <p:sp>
        <p:nvSpPr>
          <p:cNvPr id="7" name="Slide Number Placeholder 5">
            <a:extLst>
              <a:ext uri="{FF2B5EF4-FFF2-40B4-BE49-F238E27FC236}">
                <a16:creationId xmlns:a16="http://schemas.microsoft.com/office/drawing/2014/main" id="{BB01214F-1BBE-4039-B884-3C6AEA1B1CF8}"/>
              </a:ext>
            </a:extLst>
          </p:cNvPr>
          <p:cNvSpPr>
            <a:spLocks noGrp="1"/>
          </p:cNvSpPr>
          <p:nvPr>
            <p:ph type="sldNum" sz="quarter" idx="12"/>
          </p:nvPr>
        </p:nvSpPr>
        <p:spPr/>
        <p:txBody>
          <a:bodyPr/>
          <a:lstStyle/>
          <a:p>
            <a:fld id="{8788F0F9-CC92-474F-9F24-6E6808D58299}" type="slidenum">
              <a:rPr lang="en-US" altLang="en-US"/>
              <a:pPr/>
              <a:t>17</a:t>
            </a:fld>
            <a:endParaRPr lang="en-US" altLang="en-US"/>
          </a:p>
        </p:txBody>
      </p:sp>
      <p:sp>
        <p:nvSpPr>
          <p:cNvPr id="452612" name="AutoShape 4">
            <a:extLst>
              <a:ext uri="{FF2B5EF4-FFF2-40B4-BE49-F238E27FC236}">
                <a16:creationId xmlns:a16="http://schemas.microsoft.com/office/drawing/2014/main" id="{2759BCA1-E15B-4E68-BA2C-D55DC8D05FAC}"/>
              </a:ext>
            </a:extLst>
          </p:cNvPr>
          <p:cNvSpPr>
            <a:spLocks noChangeArrowheads="1"/>
          </p:cNvSpPr>
          <p:nvPr/>
        </p:nvSpPr>
        <p:spPr bwMode="auto">
          <a:xfrm>
            <a:off x="7772400" y="2514600"/>
            <a:ext cx="2819400" cy="2667000"/>
          </a:xfrm>
          <a:prstGeom prst="wedgeRectCallout">
            <a:avLst>
              <a:gd name="adj1" fmla="val -177870"/>
              <a:gd name="adj2" fmla="val 1756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2nd </a:t>
            </a:r>
            <a:r>
              <a:rPr lang="en-US" altLang="en-US"/>
              <a:t>statement, the data type becomes “number”</a:t>
            </a:r>
          </a:p>
        </p:txBody>
      </p:sp>
      <p:sp>
        <p:nvSpPr>
          <p:cNvPr id="452613" name="AutoShape 5">
            <a:extLst>
              <a:ext uri="{FF2B5EF4-FFF2-40B4-BE49-F238E27FC236}">
                <a16:creationId xmlns:a16="http://schemas.microsoft.com/office/drawing/2014/main" id="{5D04AC7D-7E4B-444D-BFB9-50767CD9EA9D}"/>
              </a:ext>
            </a:extLst>
          </p:cNvPr>
          <p:cNvSpPr>
            <a:spLocks noChangeArrowheads="1"/>
          </p:cNvSpPr>
          <p:nvPr/>
        </p:nvSpPr>
        <p:spPr bwMode="auto">
          <a:xfrm>
            <a:off x="2895600" y="5410200"/>
            <a:ext cx="4191000" cy="1371600"/>
          </a:xfrm>
          <a:prstGeom prst="wedgeRectCallout">
            <a:avLst>
              <a:gd name="adj1" fmla="val 681"/>
              <a:gd name="adj2" fmla="val -78819"/>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3rd</a:t>
            </a:r>
            <a:r>
              <a:rPr lang="en-US" altLang="en-US"/>
              <a:t> statement, the data type changes to “string”</a:t>
            </a:r>
          </a:p>
        </p:txBody>
      </p:sp>
      <p:sp>
        <p:nvSpPr>
          <p:cNvPr id="452614" name="AutoShape 6">
            <a:extLst>
              <a:ext uri="{FF2B5EF4-FFF2-40B4-BE49-F238E27FC236}">
                <a16:creationId xmlns:a16="http://schemas.microsoft.com/office/drawing/2014/main" id="{E6823573-A47E-4512-8107-5FCED074D920}"/>
              </a:ext>
            </a:extLst>
          </p:cNvPr>
          <p:cNvSpPr>
            <a:spLocks noChangeArrowheads="1"/>
          </p:cNvSpPr>
          <p:nvPr/>
        </p:nvSpPr>
        <p:spPr bwMode="auto">
          <a:xfrm>
            <a:off x="3810000" y="990600"/>
            <a:ext cx="5105400" cy="1295400"/>
          </a:xfrm>
          <a:prstGeom prst="wedgeRectCallout">
            <a:avLst>
              <a:gd name="adj1" fmla="val -49815"/>
              <a:gd name="adj2" fmla="val 151102"/>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1st </a:t>
            </a:r>
            <a:r>
              <a:rPr lang="en-US" altLang="en-US"/>
              <a:t>statement, the data type of the variable “sum” is “undefined”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1000"/>
                                  </p:stCondLst>
                                  <p:childTnLst>
                                    <p:set>
                                      <p:cBhvr>
                                        <p:cTn id="6" dur="1" fill="hold">
                                          <p:stCondLst>
                                            <p:cond delay="0"/>
                                          </p:stCondLst>
                                        </p:cTn>
                                        <p:tgtEl>
                                          <p:spTgt spid="452614"/>
                                        </p:tgtEl>
                                        <p:attrNameLst>
                                          <p:attrName>style.visibility</p:attrName>
                                        </p:attrNameLst>
                                      </p:cBhvr>
                                      <p:to>
                                        <p:strVal val="visible"/>
                                      </p:to>
                                    </p:set>
                                    <p:animEffect transition="in" filter="wipe(down)">
                                      <p:cBhvr>
                                        <p:cTn id="7" dur="500"/>
                                        <p:tgtEl>
                                          <p:spTgt spid="452614"/>
                                        </p:tgtEl>
                                      </p:cBhvr>
                                    </p:animEffect>
                                  </p:childTnLst>
                                </p:cTn>
                              </p:par>
                            </p:childTnLst>
                          </p:cTn>
                        </p:par>
                        <p:par>
                          <p:cTn id="8" fill="hold" nodeType="afterGroup">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452612"/>
                                        </p:tgtEl>
                                        <p:attrNameLst>
                                          <p:attrName>style.visibility</p:attrName>
                                        </p:attrNameLst>
                                      </p:cBhvr>
                                      <p:to>
                                        <p:strVal val="visible"/>
                                      </p:to>
                                    </p:set>
                                    <p:animEffect transition="in" filter="wipe(left)">
                                      <p:cBhvr>
                                        <p:cTn id="11" dur="500"/>
                                        <p:tgtEl>
                                          <p:spTgt spid="452612"/>
                                        </p:tgtEl>
                                      </p:cBhvr>
                                    </p:animEffect>
                                  </p:childTnLst>
                                </p:cTn>
                              </p:par>
                            </p:childTnLst>
                          </p:cTn>
                        </p:par>
                        <p:par>
                          <p:cTn id="12" fill="hold" nodeType="afterGroup">
                            <p:stCondLst>
                              <p:cond delay="4000"/>
                            </p:stCondLst>
                            <p:childTnLst>
                              <p:par>
                                <p:cTn id="13" presetID="22" presetClass="entr" presetSubtype="1" fill="hold" grpId="0" nodeType="afterEffect">
                                  <p:stCondLst>
                                    <p:cond delay="2000"/>
                                  </p:stCondLst>
                                  <p:childTnLst>
                                    <p:set>
                                      <p:cBhvr>
                                        <p:cTn id="14" dur="1" fill="hold">
                                          <p:stCondLst>
                                            <p:cond delay="0"/>
                                          </p:stCondLst>
                                        </p:cTn>
                                        <p:tgtEl>
                                          <p:spTgt spid="452613"/>
                                        </p:tgtEl>
                                        <p:attrNameLst>
                                          <p:attrName>style.visibility</p:attrName>
                                        </p:attrNameLst>
                                      </p:cBhvr>
                                      <p:to>
                                        <p:strVal val="visible"/>
                                      </p:to>
                                    </p:set>
                                    <p:animEffect transition="in" filter="wipe(up)">
                                      <p:cBhvr>
                                        <p:cTn id="15" dur="500"/>
                                        <p:tgtEl>
                                          <p:spTgt spid="45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autoUpdateAnimBg="0"/>
      <p:bldP spid="452613" grpId="0" animBg="1" autoUpdateAnimBg="0"/>
      <p:bldP spid="45261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58B25D91-AC1B-4193-8D5D-5446B71D812F}"/>
              </a:ext>
            </a:extLst>
          </p:cNvPr>
          <p:cNvSpPr>
            <a:spLocks noGrp="1" noChangeArrowheads="1"/>
          </p:cNvSpPr>
          <p:nvPr>
            <p:ph type="title"/>
          </p:nvPr>
        </p:nvSpPr>
        <p:spPr>
          <a:xfrm>
            <a:off x="779282" y="152400"/>
            <a:ext cx="9144000" cy="1143000"/>
          </a:xfrm>
        </p:spPr>
        <p:txBody>
          <a:bodyPr/>
          <a:lstStyle/>
          <a:p>
            <a:r>
              <a:rPr lang="en-US" altLang="en-US" dirty="0"/>
              <a:t>Identifiers</a:t>
            </a:r>
            <a:endParaRPr lang="en-US" altLang="en-US" sz="2600" dirty="0"/>
          </a:p>
        </p:txBody>
      </p:sp>
      <p:sp>
        <p:nvSpPr>
          <p:cNvPr id="460803" name="Rectangle 3">
            <a:extLst>
              <a:ext uri="{FF2B5EF4-FFF2-40B4-BE49-F238E27FC236}">
                <a16:creationId xmlns:a16="http://schemas.microsoft.com/office/drawing/2014/main" id="{EB174326-5738-437C-AAF0-672C37AD2EF2}"/>
              </a:ext>
            </a:extLst>
          </p:cNvPr>
          <p:cNvSpPr>
            <a:spLocks noGrp="1" noChangeArrowheads="1"/>
          </p:cNvSpPr>
          <p:nvPr>
            <p:ph idx="1"/>
          </p:nvPr>
        </p:nvSpPr>
        <p:spPr>
          <a:xfrm>
            <a:off x="1524000" y="1066800"/>
            <a:ext cx="9144000" cy="5638800"/>
          </a:xfrm>
        </p:spPr>
        <p:txBody>
          <a:bodyPr/>
          <a:lstStyle/>
          <a:p>
            <a:r>
              <a:rPr lang="en-US" altLang="en-US"/>
              <a:t>Identifiers are names used by JavaScript to </a:t>
            </a:r>
            <a:r>
              <a:rPr lang="en-US" altLang="en-US">
                <a:solidFill>
                  <a:schemeClr val="tx2"/>
                </a:solidFill>
              </a:rPr>
              <a:t>refer to variables</a:t>
            </a:r>
            <a:r>
              <a:rPr lang="en-US" altLang="en-US"/>
              <a:t> ( as well as </a:t>
            </a:r>
            <a:r>
              <a:rPr lang="en-US" altLang="en-US">
                <a:solidFill>
                  <a:srgbClr val="00FF00"/>
                </a:solidFill>
              </a:rPr>
              <a:t>objects, properties, methods</a:t>
            </a:r>
            <a:r>
              <a:rPr lang="en-US" altLang="en-US"/>
              <a:t>, and</a:t>
            </a:r>
            <a:r>
              <a:rPr lang="en-US" altLang="en-US">
                <a:solidFill>
                  <a:srgbClr val="00FF00"/>
                </a:solidFill>
              </a:rPr>
              <a:t> functions</a:t>
            </a:r>
            <a:r>
              <a:rPr lang="en-US" altLang="en-US"/>
              <a:t>!)</a:t>
            </a:r>
          </a:p>
          <a:p>
            <a:endParaRPr lang="en-US" altLang="en-US" sz="2400"/>
          </a:p>
          <a:p>
            <a:r>
              <a:rPr lang="en-US" altLang="en-US"/>
              <a:t>An identifier </a:t>
            </a:r>
            <a:r>
              <a:rPr lang="en-US" altLang="en-US">
                <a:solidFill>
                  <a:schemeClr val="tx2"/>
                </a:solidFill>
              </a:rPr>
              <a:t>must begin with</a:t>
            </a:r>
            <a:r>
              <a:rPr lang="en-US" altLang="en-US"/>
              <a:t> an alphabetical character (a-z or A-Z) or the underscore “_” character</a:t>
            </a:r>
          </a:p>
          <a:p>
            <a:endParaRPr lang="en-US" altLang="en-US" sz="2400"/>
          </a:p>
          <a:p>
            <a:r>
              <a:rPr lang="en-US" altLang="en-US">
                <a:solidFill>
                  <a:schemeClr val="tx2"/>
                </a:solidFill>
              </a:rPr>
              <a:t>Subsequent</a:t>
            </a:r>
            <a:r>
              <a:rPr lang="en-US" altLang="en-US"/>
              <a:t> characters can be an alphabetical (a-z or A-B) or numeric character (0-9) or an underscore</a:t>
            </a:r>
          </a:p>
        </p:txBody>
      </p:sp>
      <p:sp>
        <p:nvSpPr>
          <p:cNvPr id="4" name="Slide Number Placeholder 5">
            <a:extLst>
              <a:ext uri="{FF2B5EF4-FFF2-40B4-BE49-F238E27FC236}">
                <a16:creationId xmlns:a16="http://schemas.microsoft.com/office/drawing/2014/main" id="{B2E3FEB0-0690-4B0E-B39D-BB53240BD0CA}"/>
              </a:ext>
            </a:extLst>
          </p:cNvPr>
          <p:cNvSpPr>
            <a:spLocks noGrp="1"/>
          </p:cNvSpPr>
          <p:nvPr>
            <p:ph type="sldNum" sz="quarter" idx="12"/>
          </p:nvPr>
        </p:nvSpPr>
        <p:spPr/>
        <p:txBody>
          <a:bodyPr/>
          <a:lstStyle/>
          <a:p>
            <a:fld id="{AE19D1EA-013D-4135-97B5-BAC4A5400449}"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a:extLst>
              <a:ext uri="{FF2B5EF4-FFF2-40B4-BE49-F238E27FC236}">
                <a16:creationId xmlns:a16="http://schemas.microsoft.com/office/drawing/2014/main" id="{9D4E2FB8-B0AD-4311-AD21-3A75787EF685}"/>
              </a:ext>
            </a:extLst>
          </p:cNvPr>
          <p:cNvSpPr>
            <a:spLocks noGrp="1" noChangeArrowheads="1"/>
          </p:cNvSpPr>
          <p:nvPr>
            <p:ph idx="1"/>
          </p:nvPr>
        </p:nvSpPr>
        <p:spPr>
          <a:xfrm>
            <a:off x="818263" y="1133573"/>
            <a:ext cx="7772400" cy="3485561"/>
          </a:xfrm>
        </p:spPr>
        <p:txBody>
          <a:bodyPr/>
          <a:lstStyle/>
          <a:p>
            <a:pPr marL="0" indent="0" algn="ctr">
              <a:buNone/>
            </a:pPr>
            <a:r>
              <a:rPr lang="en-US" altLang="en-US" sz="3600" dirty="0"/>
              <a:t>1stStreet</a:t>
            </a:r>
          </a:p>
          <a:p>
            <a:pPr marL="0" indent="0" algn="ctr">
              <a:buNone/>
            </a:pPr>
            <a:endParaRPr lang="en-US" altLang="en-US" sz="3600" dirty="0"/>
          </a:p>
          <a:p>
            <a:pPr marL="0" indent="0" algn="ctr">
              <a:buNone/>
            </a:pPr>
            <a:r>
              <a:rPr lang="en-US" altLang="en-US" sz="3600" dirty="0"/>
              <a:t>number  One</a:t>
            </a:r>
          </a:p>
          <a:p>
            <a:pPr marL="0" indent="0" algn="ctr">
              <a:buNone/>
            </a:pPr>
            <a:endParaRPr lang="en-US" altLang="en-US" sz="3600" dirty="0"/>
          </a:p>
          <a:p>
            <a:pPr marL="0" indent="0" algn="ctr">
              <a:buNone/>
            </a:pPr>
            <a:r>
              <a:rPr lang="en-US" altLang="en-US" sz="3600" dirty="0"/>
              <a:t>5</a:t>
            </a:r>
          </a:p>
          <a:p>
            <a:pPr marL="0" indent="0" algn="ctr">
              <a:buNone/>
            </a:pPr>
            <a:endParaRPr lang="en-US" altLang="en-US" sz="3600" dirty="0"/>
          </a:p>
        </p:txBody>
      </p:sp>
      <p:sp>
        <p:nvSpPr>
          <p:cNvPr id="3" name="Slide Number Placeholder 5">
            <a:extLst>
              <a:ext uri="{FF2B5EF4-FFF2-40B4-BE49-F238E27FC236}">
                <a16:creationId xmlns:a16="http://schemas.microsoft.com/office/drawing/2014/main" id="{462A3A3C-D1EF-445A-87D2-E74CBCD7EA45}"/>
              </a:ext>
            </a:extLst>
          </p:cNvPr>
          <p:cNvSpPr>
            <a:spLocks noGrp="1"/>
          </p:cNvSpPr>
          <p:nvPr>
            <p:ph type="sldNum" sz="quarter" idx="12"/>
          </p:nvPr>
        </p:nvSpPr>
        <p:spPr/>
        <p:txBody>
          <a:bodyPr/>
          <a:lstStyle/>
          <a:p>
            <a:fld id="{81C9B2FE-57DB-40B3-973E-F438C09F5557}"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9DF0A05E-4677-413A-B92A-29F4192DC192}"/>
              </a:ext>
            </a:extLst>
          </p:cNvPr>
          <p:cNvSpPr>
            <a:spLocks noGrp="1" noChangeArrowheads="1"/>
          </p:cNvSpPr>
          <p:nvPr>
            <p:ph type="title"/>
          </p:nvPr>
        </p:nvSpPr>
        <p:spPr>
          <a:xfrm>
            <a:off x="1524000" y="76200"/>
            <a:ext cx="9144000" cy="1417638"/>
          </a:xfrm>
        </p:spPr>
        <p:txBody>
          <a:bodyPr/>
          <a:lstStyle/>
          <a:p>
            <a:r>
              <a:rPr lang="en-US" altLang="en-US" sz="3500"/>
              <a:t>During the last lecture we had a discussion on </a:t>
            </a:r>
            <a:r>
              <a:rPr lang="en-US" altLang="en-US" sz="3500">
                <a:solidFill>
                  <a:schemeClr val="accent2"/>
                </a:solidFill>
              </a:rPr>
              <a:t>Objects, Properties, Methods</a:t>
            </a:r>
          </a:p>
        </p:txBody>
      </p:sp>
      <p:sp>
        <p:nvSpPr>
          <p:cNvPr id="195587" name="Rectangle 3">
            <a:extLst>
              <a:ext uri="{FF2B5EF4-FFF2-40B4-BE49-F238E27FC236}">
                <a16:creationId xmlns:a16="http://schemas.microsoft.com/office/drawing/2014/main" id="{A5CF960F-10CC-48E7-AC92-CD1D5A64DF1C}"/>
              </a:ext>
            </a:extLst>
          </p:cNvPr>
          <p:cNvSpPr>
            <a:spLocks noGrp="1" noChangeArrowheads="1"/>
          </p:cNvSpPr>
          <p:nvPr>
            <p:ph idx="1"/>
          </p:nvPr>
        </p:nvSpPr>
        <p:spPr>
          <a:xfrm>
            <a:off x="1524000" y="1600200"/>
            <a:ext cx="9144000" cy="5105400"/>
          </a:xfrm>
        </p:spPr>
        <p:txBody>
          <a:bodyPr/>
          <a:lstStyle/>
          <a:p>
            <a:pPr marL="450850" indent="-450850"/>
            <a:r>
              <a:rPr lang="en-US" altLang="en-US">
                <a:solidFill>
                  <a:srgbClr val="00FF00"/>
                </a:solidFill>
              </a:rPr>
              <a:t>Everything</a:t>
            </a:r>
            <a:r>
              <a:rPr lang="en-US" altLang="en-US"/>
              <a:t> that JavaScript manipulates, it treats as an </a:t>
            </a:r>
            <a:r>
              <a:rPr lang="en-US" altLang="en-US" i="1">
                <a:solidFill>
                  <a:schemeClr val="tx2"/>
                </a:solidFill>
              </a:rPr>
              <a:t>object </a:t>
            </a:r>
            <a:r>
              <a:rPr lang="en-US" altLang="en-US" i="1"/>
              <a:t>–</a:t>
            </a:r>
            <a:r>
              <a:rPr lang="en-US" altLang="en-US" i="1">
                <a:solidFill>
                  <a:schemeClr val="tx2"/>
                </a:solidFill>
              </a:rPr>
              <a:t> </a:t>
            </a:r>
            <a:r>
              <a:rPr lang="en-US" altLang="en-US"/>
              <a:t>e.g. a </a:t>
            </a:r>
            <a:r>
              <a:rPr lang="en-US" altLang="en-US">
                <a:solidFill>
                  <a:schemeClr val="accent2"/>
                </a:solidFill>
              </a:rPr>
              <a:t>window</a:t>
            </a:r>
            <a:r>
              <a:rPr lang="en-US" altLang="en-US"/>
              <a:t> or a </a:t>
            </a:r>
            <a:r>
              <a:rPr lang="en-US" altLang="en-US">
                <a:solidFill>
                  <a:schemeClr val="accent2"/>
                </a:solidFill>
              </a:rPr>
              <a:t>button</a:t>
            </a:r>
          </a:p>
          <a:p>
            <a:pPr marL="450850" indent="-450850"/>
            <a:endParaRPr lang="en-US" altLang="en-US"/>
          </a:p>
          <a:p>
            <a:pPr marL="450850" indent="-450850"/>
            <a:r>
              <a:rPr lang="en-US" altLang="en-US"/>
              <a:t>An object has </a:t>
            </a:r>
            <a:r>
              <a:rPr lang="en-US" altLang="en-US" i="1">
                <a:solidFill>
                  <a:schemeClr val="tx2"/>
                </a:solidFill>
              </a:rPr>
              <a:t>properties </a:t>
            </a:r>
            <a:r>
              <a:rPr lang="en-US" altLang="en-US" i="1"/>
              <a:t>–</a:t>
            </a:r>
            <a:r>
              <a:rPr lang="en-US" altLang="en-US" i="1">
                <a:solidFill>
                  <a:schemeClr val="tx2"/>
                </a:solidFill>
              </a:rPr>
              <a:t> </a:t>
            </a:r>
            <a:r>
              <a:rPr lang="en-US" altLang="en-US"/>
              <a:t>e.g. a </a:t>
            </a:r>
            <a:r>
              <a:rPr lang="en-US" altLang="en-US">
                <a:solidFill>
                  <a:schemeClr val="accent2"/>
                </a:solidFill>
              </a:rPr>
              <a:t>window</a:t>
            </a:r>
            <a:r>
              <a:rPr lang="en-US" altLang="en-US"/>
              <a:t> has </a:t>
            </a:r>
            <a:r>
              <a:rPr lang="en-US" altLang="en-US">
                <a:solidFill>
                  <a:schemeClr val="accent2"/>
                </a:solidFill>
              </a:rPr>
              <a:t>size, position, status</a:t>
            </a:r>
            <a:r>
              <a:rPr lang="en-US" altLang="en-US"/>
              <a:t>, etc.</a:t>
            </a:r>
            <a:endParaRPr lang="en-US" altLang="en-US" i="1">
              <a:solidFill>
                <a:schemeClr val="tx2"/>
              </a:solidFill>
            </a:endParaRPr>
          </a:p>
          <a:p>
            <a:pPr marL="450850" indent="-450850"/>
            <a:endParaRPr lang="en-US" altLang="en-US"/>
          </a:p>
          <a:p>
            <a:pPr marL="450850" indent="-450850"/>
            <a:r>
              <a:rPr lang="en-US" altLang="en-US"/>
              <a:t>An object can be manipulated with </a:t>
            </a:r>
            <a:r>
              <a:rPr lang="en-US" altLang="en-US" i="1">
                <a:solidFill>
                  <a:schemeClr val="tx2"/>
                </a:solidFill>
              </a:rPr>
              <a:t>methods </a:t>
            </a:r>
            <a:r>
              <a:rPr lang="en-US" altLang="en-US"/>
              <a:t>that are </a:t>
            </a:r>
            <a:r>
              <a:rPr lang="en-US" altLang="en-US">
                <a:solidFill>
                  <a:schemeClr val="tx2"/>
                </a:solidFill>
              </a:rPr>
              <a:t>associated</a:t>
            </a:r>
            <a:r>
              <a:rPr lang="en-US" altLang="en-US"/>
              <a:t> with that object </a:t>
            </a:r>
            <a:r>
              <a:rPr lang="en-US" altLang="en-US" i="1"/>
              <a:t>–</a:t>
            </a:r>
            <a:r>
              <a:rPr lang="en-US" altLang="en-US" i="1">
                <a:solidFill>
                  <a:schemeClr val="tx2"/>
                </a:solidFill>
              </a:rPr>
              <a:t> </a:t>
            </a:r>
            <a:r>
              <a:rPr lang="en-US" altLang="en-US"/>
              <a:t>e.g. a resize a window with </a:t>
            </a:r>
            <a:r>
              <a:rPr lang="en-US" altLang="en-US" i="1">
                <a:solidFill>
                  <a:schemeClr val="accent2"/>
                </a:solidFill>
              </a:rPr>
              <a:t>resizeTo(150, 200)</a:t>
            </a:r>
          </a:p>
        </p:txBody>
      </p:sp>
      <p:sp>
        <p:nvSpPr>
          <p:cNvPr id="4" name="Slide Number Placeholder 5">
            <a:extLst>
              <a:ext uri="{FF2B5EF4-FFF2-40B4-BE49-F238E27FC236}">
                <a16:creationId xmlns:a16="http://schemas.microsoft.com/office/drawing/2014/main" id="{66DF8ECA-6512-49F3-9E66-1F7B94A21367}"/>
              </a:ext>
            </a:extLst>
          </p:cNvPr>
          <p:cNvSpPr>
            <a:spLocks noGrp="1"/>
          </p:cNvSpPr>
          <p:nvPr>
            <p:ph type="sldNum" sz="quarter" idx="12"/>
          </p:nvPr>
        </p:nvSpPr>
        <p:spPr/>
        <p:txBody>
          <a:bodyPr/>
          <a:lstStyle/>
          <a:p>
            <a:fld id="{10BE9D91-FCD7-4299-A89B-80985DC204D5}"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a:extLst>
              <a:ext uri="{FF2B5EF4-FFF2-40B4-BE49-F238E27FC236}">
                <a16:creationId xmlns:a16="http://schemas.microsoft.com/office/drawing/2014/main" id="{B9ECEDBB-00BF-4C58-A1F7-336757B9C4A1}"/>
              </a:ext>
            </a:extLst>
          </p:cNvPr>
          <p:cNvSpPr>
            <a:spLocks noGrp="1" noChangeArrowheads="1"/>
          </p:cNvSpPr>
          <p:nvPr>
            <p:ph idx="1"/>
          </p:nvPr>
        </p:nvSpPr>
        <p:spPr>
          <a:xfrm>
            <a:off x="556181" y="457200"/>
            <a:ext cx="10111819" cy="6400800"/>
          </a:xfrm>
        </p:spPr>
        <p:txBody>
          <a:bodyPr>
            <a:normAutofit/>
          </a:bodyPr>
          <a:lstStyle/>
          <a:p>
            <a:pPr marL="0" indent="0" algn="ctr">
              <a:buNone/>
            </a:pPr>
            <a:r>
              <a:rPr lang="en-US" altLang="en-US" sz="2800" dirty="0" err="1"/>
              <a:t>numberOneUniversity</a:t>
            </a:r>
            <a:endParaRPr lang="en-US" altLang="en-US" sz="2800" dirty="0"/>
          </a:p>
          <a:p>
            <a:pPr marL="0" indent="0" algn="ctr">
              <a:buNone/>
            </a:pPr>
            <a:r>
              <a:rPr lang="en-US" altLang="en-US" sz="2800" dirty="0"/>
              <a:t>N99umber_one_University</a:t>
            </a:r>
          </a:p>
          <a:p>
            <a:pPr marL="0" indent="0" algn="ctr">
              <a:buNone/>
            </a:pPr>
            <a:r>
              <a:rPr lang="en-US" altLang="en-US" sz="2800" dirty="0"/>
              <a:t>_5numberoneuniversity</a:t>
            </a:r>
          </a:p>
          <a:p>
            <a:pPr marL="0" indent="0" algn="ctr">
              <a:buNone/>
            </a:pPr>
            <a:r>
              <a:rPr lang="en-US" altLang="en-US" sz="2800" dirty="0"/>
              <a:t>x</a:t>
            </a:r>
          </a:p>
          <a:p>
            <a:pPr marL="0" indent="0" algn="ctr">
              <a:buNone/>
            </a:pPr>
            <a:r>
              <a:rPr lang="en-US" altLang="en-US" sz="2800" dirty="0"/>
              <a:t>reallyReallyLongIndentifier12345678901234</a:t>
            </a:r>
          </a:p>
        </p:txBody>
      </p:sp>
      <p:sp>
        <p:nvSpPr>
          <p:cNvPr id="3" name="Slide Number Placeholder 5">
            <a:extLst>
              <a:ext uri="{FF2B5EF4-FFF2-40B4-BE49-F238E27FC236}">
                <a16:creationId xmlns:a16="http://schemas.microsoft.com/office/drawing/2014/main" id="{03832C35-E974-45D8-8D9E-4EA3D71351AB}"/>
              </a:ext>
            </a:extLst>
          </p:cNvPr>
          <p:cNvSpPr>
            <a:spLocks noGrp="1"/>
          </p:cNvSpPr>
          <p:nvPr>
            <p:ph type="sldNum" sz="quarter" idx="12"/>
          </p:nvPr>
        </p:nvSpPr>
        <p:spPr/>
        <p:txBody>
          <a:bodyPr/>
          <a:lstStyle/>
          <a:p>
            <a:fld id="{9A93E9F1-FC8B-4E4B-BEB0-79046D14720A}"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5A216DCB-7971-4949-83EC-CD1E2F68BDBA}"/>
              </a:ext>
            </a:extLst>
          </p:cNvPr>
          <p:cNvSpPr>
            <a:spLocks noGrp="1" noChangeArrowheads="1"/>
          </p:cNvSpPr>
          <p:nvPr>
            <p:ph type="title"/>
          </p:nvPr>
        </p:nvSpPr>
        <p:spPr>
          <a:xfrm>
            <a:off x="1905000" y="-228600"/>
            <a:ext cx="8458200" cy="1143000"/>
          </a:xfrm>
        </p:spPr>
        <p:txBody>
          <a:bodyPr/>
          <a:lstStyle/>
          <a:p>
            <a:r>
              <a:rPr lang="en-US" altLang="en-US"/>
              <a:t>Another Restriction on Identifiers</a:t>
            </a:r>
          </a:p>
        </p:txBody>
      </p:sp>
      <p:sp>
        <p:nvSpPr>
          <p:cNvPr id="472067" name="Rectangle 3">
            <a:extLst>
              <a:ext uri="{FF2B5EF4-FFF2-40B4-BE49-F238E27FC236}">
                <a16:creationId xmlns:a16="http://schemas.microsoft.com/office/drawing/2014/main" id="{47C46505-DF78-4E64-9C5B-6F8E12C0FBCE}"/>
              </a:ext>
            </a:extLst>
          </p:cNvPr>
          <p:cNvSpPr>
            <a:spLocks noGrp="1" noChangeArrowheads="1"/>
          </p:cNvSpPr>
          <p:nvPr>
            <p:ph idx="1"/>
          </p:nvPr>
        </p:nvSpPr>
        <p:spPr>
          <a:xfrm>
            <a:off x="1524000" y="1143000"/>
            <a:ext cx="9144000" cy="5181600"/>
          </a:xfrm>
        </p:spPr>
        <p:txBody>
          <a:bodyPr/>
          <a:lstStyle/>
          <a:p>
            <a:r>
              <a:rPr lang="en-US" altLang="en-US">
                <a:solidFill>
                  <a:srgbClr val="00FF00"/>
                </a:solidFill>
              </a:rPr>
              <a:t>Do not use any of the JavaScript keywords</a:t>
            </a:r>
            <a:r>
              <a:rPr lang="en-US" altLang="en-US"/>
              <a:t> as identifiers</a:t>
            </a:r>
          </a:p>
          <a:p>
            <a:endParaRPr lang="en-US" altLang="en-US"/>
          </a:p>
          <a:p>
            <a:r>
              <a:rPr lang="en-US" altLang="en-US"/>
              <a:t>For example, do not name a variable as “</a:t>
            </a:r>
            <a:r>
              <a:rPr lang="en-US" altLang="en-US">
                <a:solidFill>
                  <a:srgbClr val="00FF00"/>
                </a:solidFill>
              </a:rPr>
              <a:t>while</a:t>
            </a:r>
            <a:r>
              <a:rPr lang="en-US" altLang="en-US"/>
              <a:t>”.  When the browser sees this term in JavaScript code, it will get confused as it already knows this keyword as part of a loop statement.  Same is the case for “</a:t>
            </a:r>
            <a:r>
              <a:rPr lang="en-US" altLang="en-US">
                <a:solidFill>
                  <a:srgbClr val="00FF00"/>
                </a:solidFill>
              </a:rPr>
              <a:t>var</a:t>
            </a:r>
            <a:r>
              <a:rPr lang="en-US" altLang="en-US"/>
              <a:t>” or “</a:t>
            </a:r>
            <a:r>
              <a:rPr lang="en-US" altLang="en-US">
                <a:solidFill>
                  <a:srgbClr val="00FF00"/>
                </a:solidFill>
              </a:rPr>
              <a:t>if</a:t>
            </a:r>
            <a:r>
              <a:rPr lang="en-US" altLang="en-US"/>
              <a:t>” or any of the other keywords.</a:t>
            </a:r>
          </a:p>
        </p:txBody>
      </p:sp>
      <p:sp>
        <p:nvSpPr>
          <p:cNvPr id="4" name="Slide Number Placeholder 5">
            <a:extLst>
              <a:ext uri="{FF2B5EF4-FFF2-40B4-BE49-F238E27FC236}">
                <a16:creationId xmlns:a16="http://schemas.microsoft.com/office/drawing/2014/main" id="{BE2963C6-1111-4C12-95FA-3A963FED814F}"/>
              </a:ext>
            </a:extLst>
          </p:cNvPr>
          <p:cNvSpPr>
            <a:spLocks noGrp="1"/>
          </p:cNvSpPr>
          <p:nvPr>
            <p:ph type="sldNum" sz="quarter" idx="12"/>
          </p:nvPr>
        </p:nvSpPr>
        <p:spPr/>
        <p:txBody>
          <a:bodyPr/>
          <a:lstStyle/>
          <a:p>
            <a:fld id="{67D95A06-3C25-4536-A0DE-7637CE8D7A78}"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69764DE9-EEA3-4671-9BBB-8B6A85200960}"/>
              </a:ext>
            </a:extLst>
          </p:cNvPr>
          <p:cNvSpPr>
            <a:spLocks noGrp="1" noChangeArrowheads="1"/>
          </p:cNvSpPr>
          <p:nvPr>
            <p:ph type="title"/>
          </p:nvPr>
        </p:nvSpPr>
        <p:spPr>
          <a:xfrm>
            <a:off x="1524000" y="-76200"/>
            <a:ext cx="9144000" cy="1143000"/>
          </a:xfrm>
        </p:spPr>
        <p:txBody>
          <a:bodyPr/>
          <a:lstStyle/>
          <a:p>
            <a:r>
              <a:rPr lang="en-US" altLang="en-US"/>
              <a:t>JavaScript (Java) Reserved Words</a:t>
            </a:r>
            <a:br>
              <a:rPr lang="en-US" altLang="en-US"/>
            </a:br>
            <a:r>
              <a:rPr lang="en-US" altLang="en-US" sz="2300"/>
              <a:t>Names that can’t be used for variables, functions, methods, objects</a:t>
            </a:r>
          </a:p>
        </p:txBody>
      </p:sp>
      <p:sp>
        <p:nvSpPr>
          <p:cNvPr id="468995" name="Rectangle 3">
            <a:extLst>
              <a:ext uri="{FF2B5EF4-FFF2-40B4-BE49-F238E27FC236}">
                <a16:creationId xmlns:a16="http://schemas.microsoft.com/office/drawing/2014/main" id="{9BA8119A-B6FF-4D13-B9ED-F74B2FCF8516}"/>
              </a:ext>
            </a:extLst>
          </p:cNvPr>
          <p:cNvSpPr>
            <a:spLocks noGrp="1" noChangeArrowheads="1"/>
          </p:cNvSpPr>
          <p:nvPr>
            <p:ph idx="1"/>
          </p:nvPr>
        </p:nvSpPr>
        <p:spPr>
          <a:xfrm>
            <a:off x="2209800" y="1143000"/>
            <a:ext cx="2514600" cy="4114800"/>
          </a:xfrm>
        </p:spPr>
        <p:txBody>
          <a:bodyPr/>
          <a:lstStyle/>
          <a:p>
            <a:pPr marL="0" indent="0">
              <a:buNone/>
            </a:pPr>
            <a:endParaRPr lang="en-US" altLang="en-US"/>
          </a:p>
          <a:p>
            <a:pPr marL="0" indent="0">
              <a:buNone/>
            </a:pPr>
            <a:endParaRPr lang="en-US" altLang="en-US"/>
          </a:p>
        </p:txBody>
      </p:sp>
      <p:sp>
        <p:nvSpPr>
          <p:cNvPr id="76" name="Slide Number Placeholder 5">
            <a:extLst>
              <a:ext uri="{FF2B5EF4-FFF2-40B4-BE49-F238E27FC236}">
                <a16:creationId xmlns:a16="http://schemas.microsoft.com/office/drawing/2014/main" id="{76C6B795-403C-4DA6-A3AC-9123DB8EBA5B}"/>
              </a:ext>
            </a:extLst>
          </p:cNvPr>
          <p:cNvSpPr>
            <a:spLocks noGrp="1"/>
          </p:cNvSpPr>
          <p:nvPr>
            <p:ph type="sldNum" sz="quarter" idx="12"/>
          </p:nvPr>
        </p:nvSpPr>
        <p:spPr/>
        <p:txBody>
          <a:bodyPr/>
          <a:lstStyle/>
          <a:p>
            <a:fld id="{D3B16176-BA0B-4AEA-B5DA-DE9A44DE7981}" type="slidenum">
              <a:rPr lang="en-US" altLang="en-US"/>
              <a:pPr/>
              <a:t>22</a:t>
            </a:fld>
            <a:endParaRPr lang="en-US" altLang="en-US"/>
          </a:p>
        </p:txBody>
      </p:sp>
      <p:graphicFrame>
        <p:nvGraphicFramePr>
          <p:cNvPr id="468996" name="Group 4">
            <a:extLst>
              <a:ext uri="{FF2B5EF4-FFF2-40B4-BE49-F238E27FC236}">
                <a16:creationId xmlns:a16="http://schemas.microsoft.com/office/drawing/2014/main" id="{E3EB2C59-76CF-4710-B082-A9C2CABB74B7}"/>
              </a:ext>
            </a:extLst>
          </p:cNvPr>
          <p:cNvGraphicFramePr>
            <a:graphicFrameLocks noGrp="1"/>
          </p:cNvGraphicFramePr>
          <p:nvPr/>
        </p:nvGraphicFramePr>
        <p:xfrm>
          <a:off x="1600200" y="1089026"/>
          <a:ext cx="8915400" cy="5692775"/>
        </p:xfrm>
        <a:graphic>
          <a:graphicData uri="http://schemas.openxmlformats.org/drawingml/2006/table">
            <a:tbl>
              <a:tblPr/>
              <a:tblGrid>
                <a:gridCol w="1782763">
                  <a:extLst>
                    <a:ext uri="{9D8B030D-6E8A-4147-A177-3AD203B41FA5}">
                      <a16:colId xmlns:a16="http://schemas.microsoft.com/office/drawing/2014/main" val="3705807220"/>
                    </a:ext>
                  </a:extLst>
                </a:gridCol>
                <a:gridCol w="1782762">
                  <a:extLst>
                    <a:ext uri="{9D8B030D-6E8A-4147-A177-3AD203B41FA5}">
                      <a16:colId xmlns:a16="http://schemas.microsoft.com/office/drawing/2014/main" val="1784543722"/>
                    </a:ext>
                  </a:extLst>
                </a:gridCol>
                <a:gridCol w="1784350">
                  <a:extLst>
                    <a:ext uri="{9D8B030D-6E8A-4147-A177-3AD203B41FA5}">
                      <a16:colId xmlns:a16="http://schemas.microsoft.com/office/drawing/2014/main" val="684064710"/>
                    </a:ext>
                  </a:extLst>
                </a:gridCol>
                <a:gridCol w="1782763">
                  <a:extLst>
                    <a:ext uri="{9D8B030D-6E8A-4147-A177-3AD203B41FA5}">
                      <a16:colId xmlns:a16="http://schemas.microsoft.com/office/drawing/2014/main" val="954185973"/>
                    </a:ext>
                  </a:extLst>
                </a:gridCol>
                <a:gridCol w="1782762">
                  <a:extLst>
                    <a:ext uri="{9D8B030D-6E8A-4147-A177-3AD203B41FA5}">
                      <a16:colId xmlns:a16="http://schemas.microsoft.com/office/drawing/2014/main" val="2558075070"/>
                    </a:ext>
                  </a:extLst>
                </a:gridCol>
              </a:tblGrid>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finally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throws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80201"/>
                  </a:ext>
                </a:extLst>
              </a:tr>
              <a:tr h="4937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with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8727799"/>
                  </a:ext>
                </a:extLst>
              </a:tr>
              <a:tr h="498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abstract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static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var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603830"/>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transient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extends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7332997"/>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public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6538158"/>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super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const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void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1759327"/>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Arial" panose="020B0604020202020204" pitchFamily="34" charset="0"/>
                        </a:rPr>
                        <a:t>instanceof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true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454003"/>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return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throw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package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877127"/>
                  </a:ext>
                </a:extLst>
              </a:tr>
              <a:tr h="498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switch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continue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while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1187820"/>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final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3904416"/>
                  </a:ext>
                </a:extLst>
              </a:tr>
              <a:tr h="49688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synchronized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implements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883401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13EF4D2B-40EA-4E9B-89AF-5ACC34B291C1}"/>
              </a:ext>
            </a:extLst>
          </p:cNvPr>
          <p:cNvSpPr>
            <a:spLocks noGrp="1" noChangeArrowheads="1"/>
          </p:cNvSpPr>
          <p:nvPr>
            <p:ph type="title"/>
          </p:nvPr>
        </p:nvSpPr>
        <p:spPr>
          <a:xfrm>
            <a:off x="1524000" y="-76200"/>
            <a:ext cx="9144000" cy="1143000"/>
          </a:xfrm>
        </p:spPr>
        <p:txBody>
          <a:bodyPr/>
          <a:lstStyle/>
          <a:p>
            <a:r>
              <a:rPr lang="en-US" altLang="en-US" sz="3900"/>
              <a:t>Avoid These Special Names As Well (1)</a:t>
            </a:r>
            <a:br>
              <a:rPr lang="en-US" altLang="en-US"/>
            </a:br>
            <a:r>
              <a:rPr lang="en-US" altLang="en-US" sz="2100"/>
              <a:t>Names that should not be used for variables, functions, methods, objects</a:t>
            </a:r>
          </a:p>
        </p:txBody>
      </p:sp>
      <p:sp>
        <p:nvSpPr>
          <p:cNvPr id="470019" name="Rectangle 3">
            <a:extLst>
              <a:ext uri="{FF2B5EF4-FFF2-40B4-BE49-F238E27FC236}">
                <a16:creationId xmlns:a16="http://schemas.microsoft.com/office/drawing/2014/main" id="{C6154C8D-FB09-430A-9DAA-3FAD23C830C9}"/>
              </a:ext>
            </a:extLst>
          </p:cNvPr>
          <p:cNvSpPr>
            <a:spLocks noGrp="1" noChangeArrowheads="1"/>
          </p:cNvSpPr>
          <p:nvPr>
            <p:ph idx="1"/>
          </p:nvPr>
        </p:nvSpPr>
        <p:spPr>
          <a:xfrm>
            <a:off x="2209800" y="1143000"/>
            <a:ext cx="2514600" cy="4114800"/>
          </a:xfrm>
        </p:spPr>
        <p:txBody>
          <a:bodyPr/>
          <a:lstStyle/>
          <a:p>
            <a:pPr marL="0" indent="0">
              <a:buNone/>
            </a:pPr>
            <a:endParaRPr lang="en-US" altLang="en-US"/>
          </a:p>
          <a:p>
            <a:pPr marL="0" indent="0">
              <a:buNone/>
            </a:pPr>
            <a:endParaRPr lang="en-US" altLang="en-US"/>
          </a:p>
        </p:txBody>
      </p:sp>
      <p:sp>
        <p:nvSpPr>
          <p:cNvPr id="71" name="Slide Number Placeholder 5">
            <a:extLst>
              <a:ext uri="{FF2B5EF4-FFF2-40B4-BE49-F238E27FC236}">
                <a16:creationId xmlns:a16="http://schemas.microsoft.com/office/drawing/2014/main" id="{BBA5BFB6-FD57-45D4-81E3-9124775A86C9}"/>
              </a:ext>
            </a:extLst>
          </p:cNvPr>
          <p:cNvSpPr>
            <a:spLocks noGrp="1"/>
          </p:cNvSpPr>
          <p:nvPr>
            <p:ph type="sldNum" sz="quarter" idx="12"/>
          </p:nvPr>
        </p:nvSpPr>
        <p:spPr/>
        <p:txBody>
          <a:bodyPr/>
          <a:lstStyle/>
          <a:p>
            <a:fld id="{578A3833-A109-4A36-8CDF-D37C2467C4EE}" type="slidenum">
              <a:rPr lang="en-US" altLang="en-US"/>
              <a:pPr/>
              <a:t>23</a:t>
            </a:fld>
            <a:endParaRPr lang="en-US" altLang="en-US"/>
          </a:p>
        </p:txBody>
      </p:sp>
      <p:graphicFrame>
        <p:nvGraphicFramePr>
          <p:cNvPr id="470020" name="Group 4">
            <a:extLst>
              <a:ext uri="{FF2B5EF4-FFF2-40B4-BE49-F238E27FC236}">
                <a16:creationId xmlns:a16="http://schemas.microsoft.com/office/drawing/2014/main" id="{630FDD22-CFCF-44DB-A209-3EEC6714A9DA}"/>
              </a:ext>
            </a:extLst>
          </p:cNvPr>
          <p:cNvGraphicFramePr>
            <a:graphicFrameLocks noGrp="1"/>
          </p:cNvGraphicFramePr>
          <p:nvPr/>
        </p:nvGraphicFramePr>
        <p:xfrm>
          <a:off x="1676400" y="1066800"/>
          <a:ext cx="8915400" cy="5791200"/>
        </p:xfrm>
        <a:graphic>
          <a:graphicData uri="http://schemas.openxmlformats.org/drawingml/2006/table">
            <a:tbl>
              <a:tblPr/>
              <a:tblGrid>
                <a:gridCol w="1828800">
                  <a:extLst>
                    <a:ext uri="{9D8B030D-6E8A-4147-A177-3AD203B41FA5}">
                      <a16:colId xmlns:a16="http://schemas.microsoft.com/office/drawing/2014/main" val="2901821199"/>
                    </a:ext>
                  </a:extLst>
                </a:gridCol>
                <a:gridCol w="1752600">
                  <a:extLst>
                    <a:ext uri="{9D8B030D-6E8A-4147-A177-3AD203B41FA5}">
                      <a16:colId xmlns:a16="http://schemas.microsoft.com/office/drawing/2014/main" val="526756932"/>
                    </a:ext>
                  </a:extLst>
                </a:gridCol>
                <a:gridCol w="1676400">
                  <a:extLst>
                    <a:ext uri="{9D8B030D-6E8A-4147-A177-3AD203B41FA5}">
                      <a16:colId xmlns:a16="http://schemas.microsoft.com/office/drawing/2014/main" val="16670150"/>
                    </a:ext>
                  </a:extLst>
                </a:gridCol>
                <a:gridCol w="1828800">
                  <a:extLst>
                    <a:ext uri="{9D8B030D-6E8A-4147-A177-3AD203B41FA5}">
                      <a16:colId xmlns:a16="http://schemas.microsoft.com/office/drawing/2014/main" val="1139904203"/>
                    </a:ext>
                  </a:extLst>
                </a:gridCol>
                <a:gridCol w="1828800">
                  <a:extLst>
                    <a:ext uri="{9D8B030D-6E8A-4147-A177-3AD203B41FA5}">
                      <a16:colId xmlns:a16="http://schemas.microsoft.com/office/drawing/2014/main" val="2128332430"/>
                    </a:ext>
                  </a:extLst>
                </a:gridCol>
              </a:tblGrid>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alert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Boolean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Checkbox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994715"/>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FileUpload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getClass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3245340"/>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MimeType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902926"/>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parseFloat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7721729"/>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setTimeout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7832478"/>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Anchor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Button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0290386"/>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Hidden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1785532"/>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4205139"/>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parseInt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Plugin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1323444"/>
                  </a:ext>
                </a:extLst>
              </a:tr>
              <a:tr h="57943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taint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Textarea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132609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B3022540-6FF9-4CF9-87BA-F467A987C498}"/>
              </a:ext>
            </a:extLst>
          </p:cNvPr>
          <p:cNvSpPr>
            <a:spLocks noGrp="1" noChangeArrowheads="1"/>
          </p:cNvSpPr>
          <p:nvPr>
            <p:ph type="title"/>
          </p:nvPr>
        </p:nvSpPr>
        <p:spPr>
          <a:xfrm>
            <a:off x="1524000" y="-76200"/>
            <a:ext cx="9144000" cy="1143000"/>
          </a:xfrm>
        </p:spPr>
        <p:txBody>
          <a:bodyPr/>
          <a:lstStyle/>
          <a:p>
            <a:r>
              <a:rPr lang="en-US" altLang="en-US" sz="3900"/>
              <a:t>Avoid These Special Names As Well (2)</a:t>
            </a:r>
            <a:br>
              <a:rPr lang="en-US" altLang="en-US" sz="3900"/>
            </a:br>
            <a:r>
              <a:rPr lang="en-US" altLang="en-US" sz="2100"/>
              <a:t>Names that should not be used for variables, functions, methods, objects</a:t>
            </a:r>
          </a:p>
        </p:txBody>
      </p:sp>
      <p:sp>
        <p:nvSpPr>
          <p:cNvPr id="471043" name="Rectangle 3">
            <a:extLst>
              <a:ext uri="{FF2B5EF4-FFF2-40B4-BE49-F238E27FC236}">
                <a16:creationId xmlns:a16="http://schemas.microsoft.com/office/drawing/2014/main" id="{523FF397-D357-41D7-B9FA-68AA726C4D6D}"/>
              </a:ext>
            </a:extLst>
          </p:cNvPr>
          <p:cNvSpPr>
            <a:spLocks noGrp="1" noChangeArrowheads="1"/>
          </p:cNvSpPr>
          <p:nvPr>
            <p:ph idx="1"/>
          </p:nvPr>
        </p:nvSpPr>
        <p:spPr>
          <a:xfrm>
            <a:off x="2209800" y="1143000"/>
            <a:ext cx="2514600" cy="4114800"/>
          </a:xfrm>
        </p:spPr>
        <p:txBody>
          <a:bodyPr/>
          <a:lstStyle/>
          <a:p>
            <a:pPr marL="0" indent="0">
              <a:buNone/>
            </a:pPr>
            <a:endParaRPr lang="en-US" altLang="en-US"/>
          </a:p>
          <a:p>
            <a:pPr marL="0" indent="0">
              <a:buNone/>
            </a:pPr>
            <a:endParaRPr lang="en-US" altLang="en-US"/>
          </a:p>
        </p:txBody>
      </p:sp>
      <p:sp>
        <p:nvSpPr>
          <p:cNvPr id="70" name="Slide Number Placeholder 5">
            <a:extLst>
              <a:ext uri="{FF2B5EF4-FFF2-40B4-BE49-F238E27FC236}">
                <a16:creationId xmlns:a16="http://schemas.microsoft.com/office/drawing/2014/main" id="{6867F1F6-C037-4C5B-95DA-B26CDC9262F6}"/>
              </a:ext>
            </a:extLst>
          </p:cNvPr>
          <p:cNvSpPr>
            <a:spLocks noGrp="1"/>
          </p:cNvSpPr>
          <p:nvPr>
            <p:ph type="sldNum" sz="quarter" idx="12"/>
          </p:nvPr>
        </p:nvSpPr>
        <p:spPr/>
        <p:txBody>
          <a:bodyPr/>
          <a:lstStyle/>
          <a:p>
            <a:fld id="{402C31F8-3C28-4E7B-A2FF-A11321BDC381}" type="slidenum">
              <a:rPr lang="en-US" altLang="en-US"/>
              <a:pPr/>
              <a:t>24</a:t>
            </a:fld>
            <a:endParaRPr lang="en-US" altLang="en-US"/>
          </a:p>
        </p:txBody>
      </p:sp>
      <p:graphicFrame>
        <p:nvGraphicFramePr>
          <p:cNvPr id="471044" name="Group 4">
            <a:extLst>
              <a:ext uri="{FF2B5EF4-FFF2-40B4-BE49-F238E27FC236}">
                <a16:creationId xmlns:a16="http://schemas.microsoft.com/office/drawing/2014/main" id="{2E4E39AC-13FC-4152-90B9-ECB46D7FB2E1}"/>
              </a:ext>
            </a:extLst>
          </p:cNvPr>
          <p:cNvGraphicFramePr>
            <a:graphicFrameLocks noGrp="1"/>
          </p:cNvGraphicFramePr>
          <p:nvPr/>
        </p:nvGraphicFramePr>
        <p:xfrm>
          <a:off x="1676400" y="1066800"/>
          <a:ext cx="8915400" cy="5791200"/>
        </p:xfrm>
        <a:graphic>
          <a:graphicData uri="http://schemas.openxmlformats.org/drawingml/2006/table">
            <a:tbl>
              <a:tblPr/>
              <a:tblGrid>
                <a:gridCol w="1828800">
                  <a:extLst>
                    <a:ext uri="{9D8B030D-6E8A-4147-A177-3AD203B41FA5}">
                      <a16:colId xmlns:a16="http://schemas.microsoft.com/office/drawing/2014/main" val="726882943"/>
                    </a:ext>
                  </a:extLst>
                </a:gridCol>
                <a:gridCol w="1752600">
                  <a:extLst>
                    <a:ext uri="{9D8B030D-6E8A-4147-A177-3AD203B41FA5}">
                      <a16:colId xmlns:a16="http://schemas.microsoft.com/office/drawing/2014/main" val="2112724911"/>
                    </a:ext>
                  </a:extLst>
                </a:gridCol>
                <a:gridCol w="1676400">
                  <a:extLst>
                    <a:ext uri="{9D8B030D-6E8A-4147-A177-3AD203B41FA5}">
                      <a16:colId xmlns:a16="http://schemas.microsoft.com/office/drawing/2014/main" val="1885943045"/>
                    </a:ext>
                  </a:extLst>
                </a:gridCol>
                <a:gridCol w="1676400">
                  <a:extLst>
                    <a:ext uri="{9D8B030D-6E8A-4147-A177-3AD203B41FA5}">
                      <a16:colId xmlns:a16="http://schemas.microsoft.com/office/drawing/2014/main" val="1519871022"/>
                    </a:ext>
                  </a:extLst>
                </a:gridCol>
                <a:gridCol w="1981200">
                  <a:extLst>
                    <a:ext uri="{9D8B030D-6E8A-4147-A177-3AD203B41FA5}">
                      <a16:colId xmlns:a16="http://schemas.microsoft.com/office/drawing/2014/main" val="1877235120"/>
                    </a:ext>
                  </a:extLst>
                </a:gridCol>
              </a:tblGrid>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confirm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Window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6501184"/>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Image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751249"/>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Select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2465070"/>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prompt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Radio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946847"/>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unescape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valueOf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window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7111887"/>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closed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onload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2979526"/>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isNaN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Self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3782724"/>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netscape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onerror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untaint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0552670"/>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scroll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7154609"/>
                  </a:ext>
                </a:extLst>
              </a:tr>
              <a:tr h="57943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defaultStatus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clearTimeout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384366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6E186ED6-A5EF-48FA-AD28-3FB38BE7BC31}"/>
              </a:ext>
            </a:extLst>
          </p:cNvPr>
          <p:cNvSpPr>
            <a:spLocks noGrp="1" noChangeArrowheads="1"/>
          </p:cNvSpPr>
          <p:nvPr>
            <p:ph type="title"/>
          </p:nvPr>
        </p:nvSpPr>
        <p:spPr>
          <a:xfrm>
            <a:off x="2895600" y="2057400"/>
            <a:ext cx="7772400" cy="1143000"/>
          </a:xfrm>
        </p:spPr>
        <p:txBody>
          <a:bodyPr>
            <a:normAutofit fontScale="90000"/>
          </a:bodyPr>
          <a:lstStyle/>
          <a:p>
            <a:pPr algn="l"/>
            <a:r>
              <a:rPr lang="en-US" altLang="en-US" sz="3600"/>
              <a:t>Identifiers appear in JavaScript statements</a:t>
            </a:r>
            <a:br>
              <a:rPr lang="en-US" altLang="en-US" sz="3600"/>
            </a:br>
            <a:br>
              <a:rPr lang="en-US" altLang="en-US" sz="3600"/>
            </a:br>
            <a:r>
              <a:rPr lang="en-US" altLang="en-US" sz="3600"/>
              <a:t>Let us now discuss a few other elements that appear in those statements</a:t>
            </a:r>
          </a:p>
        </p:txBody>
      </p:sp>
      <p:sp>
        <p:nvSpPr>
          <p:cNvPr id="3" name="Slide Number Placeholder 5">
            <a:extLst>
              <a:ext uri="{FF2B5EF4-FFF2-40B4-BE49-F238E27FC236}">
                <a16:creationId xmlns:a16="http://schemas.microsoft.com/office/drawing/2014/main" id="{E678D58C-2940-4B77-B9CE-DC10F9B76AE9}"/>
              </a:ext>
            </a:extLst>
          </p:cNvPr>
          <p:cNvSpPr>
            <a:spLocks noGrp="1"/>
          </p:cNvSpPr>
          <p:nvPr>
            <p:ph type="sldNum" sz="quarter" idx="12"/>
          </p:nvPr>
        </p:nvSpPr>
        <p:spPr/>
        <p:txBody>
          <a:bodyPr/>
          <a:lstStyle/>
          <a:p>
            <a:fld id="{E271B521-9EB1-4AB5-A969-4DD515C1672A}"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D30FD826-B26E-4F00-81B3-F3B42E41D122}"/>
              </a:ext>
            </a:extLst>
          </p:cNvPr>
          <p:cNvSpPr>
            <a:spLocks noGrp="1" noChangeArrowheads="1"/>
          </p:cNvSpPr>
          <p:nvPr>
            <p:ph type="title"/>
          </p:nvPr>
        </p:nvSpPr>
        <p:spPr>
          <a:xfrm>
            <a:off x="1524000" y="-228600"/>
            <a:ext cx="9144000" cy="1143000"/>
          </a:xfrm>
        </p:spPr>
        <p:txBody>
          <a:bodyPr/>
          <a:lstStyle/>
          <a:p>
            <a:r>
              <a:rPr lang="en-US" altLang="en-US"/>
              <a:t>Elements of JavaScript Statements</a:t>
            </a:r>
          </a:p>
        </p:txBody>
      </p:sp>
      <p:sp>
        <p:nvSpPr>
          <p:cNvPr id="431107" name="Rectangle 3">
            <a:extLst>
              <a:ext uri="{FF2B5EF4-FFF2-40B4-BE49-F238E27FC236}">
                <a16:creationId xmlns:a16="http://schemas.microsoft.com/office/drawing/2014/main" id="{8F9ABB03-9195-45FC-9A02-30DD5314DB2C}"/>
              </a:ext>
            </a:extLst>
          </p:cNvPr>
          <p:cNvSpPr>
            <a:spLocks noGrp="1" noChangeArrowheads="1"/>
          </p:cNvSpPr>
          <p:nvPr>
            <p:ph idx="1"/>
          </p:nvPr>
        </p:nvSpPr>
        <p:spPr>
          <a:xfrm>
            <a:off x="1676400" y="1295400"/>
            <a:ext cx="6096000" cy="5105400"/>
          </a:xfrm>
          <a:ln w="76200">
            <a:solidFill>
              <a:schemeClr val="accent1"/>
            </a:solidFill>
            <a:miter lim="800000"/>
            <a:headEnd/>
            <a:tailEnd/>
          </a:ln>
        </p:spPr>
        <p:txBody>
          <a:bodyPr anchor="ctr"/>
          <a:lstStyle/>
          <a:p>
            <a:pPr marL="0" indent="0" algn="ctr">
              <a:buNone/>
            </a:pPr>
            <a:r>
              <a:rPr lang="en-US" altLang="en-US">
                <a:solidFill>
                  <a:srgbClr val="00FF00"/>
                </a:solidFill>
              </a:rPr>
              <a:t>b</a:t>
            </a:r>
            <a:r>
              <a:rPr lang="en-US" altLang="en-US"/>
              <a:t> </a:t>
            </a:r>
            <a:r>
              <a:rPr lang="en-US" altLang="en-US">
                <a:solidFill>
                  <a:schemeClr val="tx2"/>
                </a:solidFill>
              </a:rPr>
              <a:t>=</a:t>
            </a:r>
            <a:r>
              <a:rPr lang="en-US" altLang="en-US"/>
              <a:t> 2 </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sum</a:t>
            </a:r>
            <a:r>
              <a:rPr lang="en-US" altLang="en-US"/>
              <a:t> </a:t>
            </a:r>
            <a:r>
              <a:rPr lang="en-US" altLang="en-US">
                <a:solidFill>
                  <a:schemeClr val="tx2"/>
                </a:solidFill>
              </a:rPr>
              <a:t>=</a:t>
            </a:r>
            <a:r>
              <a:rPr lang="en-US" altLang="en-US"/>
              <a:t> </a:t>
            </a:r>
            <a:r>
              <a:rPr lang="en-US" altLang="en-US">
                <a:solidFill>
                  <a:srgbClr val="00FF00"/>
                </a:solidFill>
              </a:rPr>
              <a:t>sum</a:t>
            </a:r>
            <a:r>
              <a:rPr lang="en-US" altLang="en-US"/>
              <a:t> </a:t>
            </a:r>
            <a:r>
              <a:rPr lang="en-US" altLang="en-US">
                <a:solidFill>
                  <a:schemeClr val="tx2"/>
                </a:solidFill>
              </a:rPr>
              <a:t>+</a:t>
            </a:r>
            <a:r>
              <a:rPr lang="en-US" altLang="en-US"/>
              <a:t> 49 </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name</a:t>
            </a:r>
            <a:r>
              <a:rPr lang="en-US" altLang="en-US"/>
              <a:t> </a:t>
            </a:r>
            <a:r>
              <a:rPr lang="en-US" altLang="en-US">
                <a:solidFill>
                  <a:schemeClr val="tx2"/>
                </a:solidFill>
              </a:rPr>
              <a:t>=</a:t>
            </a:r>
            <a:r>
              <a:rPr lang="en-US" altLang="en-US"/>
              <a:t> “Bhola”</a:t>
            </a:r>
            <a:r>
              <a:rPr lang="en-US" altLang="en-US" sz="2000"/>
              <a:t> </a:t>
            </a:r>
            <a:r>
              <a:rPr lang="en-US" altLang="en-US">
                <a:solidFill>
                  <a:schemeClr val="tx2"/>
                </a:solidFill>
              </a:rPr>
              <a:t>+</a:t>
            </a:r>
            <a:r>
              <a:rPr lang="en-US" altLang="en-US" sz="2000"/>
              <a:t> </a:t>
            </a:r>
            <a:r>
              <a:rPr lang="en-US" altLang="en-US"/>
              <a:t>“ Continental” </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x</a:t>
            </a:r>
            <a:r>
              <a:rPr lang="en-US" altLang="en-US"/>
              <a:t> </a:t>
            </a:r>
            <a:r>
              <a:rPr lang="en-US" altLang="en-US">
                <a:solidFill>
                  <a:schemeClr val="tx2"/>
                </a:solidFill>
              </a:rPr>
              <a:t>=</a:t>
            </a:r>
            <a:r>
              <a:rPr lang="en-US" altLang="en-US"/>
              <a:t> </a:t>
            </a:r>
            <a:r>
              <a:rPr lang="en-US" altLang="en-US">
                <a:solidFill>
                  <a:srgbClr val="00FF00"/>
                </a:solidFill>
              </a:rPr>
              <a:t>Math.floor</a:t>
            </a:r>
            <a:r>
              <a:rPr lang="en-US" altLang="en-US"/>
              <a:t> </a:t>
            </a:r>
            <a:r>
              <a:rPr lang="en-US" altLang="en-US">
                <a:solidFill>
                  <a:srgbClr val="FF66FF"/>
                </a:solidFill>
              </a:rPr>
              <a:t>(</a:t>
            </a:r>
            <a:r>
              <a:rPr lang="en-US" altLang="en-US"/>
              <a:t> </a:t>
            </a:r>
            <a:r>
              <a:rPr lang="en-US" altLang="en-US">
                <a:solidFill>
                  <a:srgbClr val="00FF00"/>
                </a:solidFill>
              </a:rPr>
              <a:t>x</a:t>
            </a:r>
            <a:r>
              <a:rPr lang="en-US" altLang="en-US"/>
              <a:t> </a:t>
            </a:r>
            <a:r>
              <a:rPr lang="en-US" altLang="en-US">
                <a:solidFill>
                  <a:srgbClr val="FF66FF"/>
                </a:solidFill>
              </a:rPr>
              <a:t>) ;</a:t>
            </a:r>
          </a:p>
        </p:txBody>
      </p:sp>
      <p:sp>
        <p:nvSpPr>
          <p:cNvPr id="5" name="Slide Number Placeholder 5">
            <a:extLst>
              <a:ext uri="{FF2B5EF4-FFF2-40B4-BE49-F238E27FC236}">
                <a16:creationId xmlns:a16="http://schemas.microsoft.com/office/drawing/2014/main" id="{ED77FB18-0247-4219-8011-6320FB2AAD26}"/>
              </a:ext>
            </a:extLst>
          </p:cNvPr>
          <p:cNvSpPr>
            <a:spLocks noGrp="1"/>
          </p:cNvSpPr>
          <p:nvPr>
            <p:ph type="sldNum" sz="quarter" idx="12"/>
          </p:nvPr>
        </p:nvSpPr>
        <p:spPr/>
        <p:txBody>
          <a:bodyPr/>
          <a:lstStyle/>
          <a:p>
            <a:fld id="{F8E3026E-497C-4191-88AF-5B9F66BD4159}" type="slidenum">
              <a:rPr lang="en-US" altLang="en-US"/>
              <a:pPr/>
              <a:t>26</a:t>
            </a:fld>
            <a:endParaRPr lang="en-US" altLang="en-US"/>
          </a:p>
        </p:txBody>
      </p:sp>
      <p:sp>
        <p:nvSpPr>
          <p:cNvPr id="431108" name="Rectangle 4">
            <a:extLst>
              <a:ext uri="{FF2B5EF4-FFF2-40B4-BE49-F238E27FC236}">
                <a16:creationId xmlns:a16="http://schemas.microsoft.com/office/drawing/2014/main" id="{9BB868AC-BBE8-4867-B340-B1AD4C214021}"/>
              </a:ext>
            </a:extLst>
          </p:cNvPr>
          <p:cNvSpPr>
            <a:spLocks noChangeArrowheads="1"/>
          </p:cNvSpPr>
          <p:nvPr/>
        </p:nvSpPr>
        <p:spPr bwMode="auto">
          <a:xfrm>
            <a:off x="7772400" y="1295400"/>
            <a:ext cx="2743200" cy="51054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solidFill>
                  <a:srgbClr val="00FF00"/>
                </a:solidFill>
              </a:rPr>
              <a:t>Identifiers</a:t>
            </a:r>
            <a:endParaRPr lang="en-US" altLang="en-US" sz="3600"/>
          </a:p>
          <a:p>
            <a:endParaRPr lang="en-US" altLang="en-US" sz="3600"/>
          </a:p>
          <a:p>
            <a:r>
              <a:rPr lang="en-US" altLang="en-US" sz="3600">
                <a:solidFill>
                  <a:schemeClr val="tx2"/>
                </a:solidFill>
              </a:rPr>
              <a:t>Operators</a:t>
            </a:r>
          </a:p>
          <a:p>
            <a:endParaRPr lang="en-US" altLang="en-US" sz="3600">
              <a:solidFill>
                <a:schemeClr val="tx2"/>
              </a:solidFill>
            </a:endParaRPr>
          </a:p>
          <a:p>
            <a:r>
              <a:rPr lang="en-US" altLang="en-US" sz="3600"/>
              <a:t>Literals</a:t>
            </a:r>
          </a:p>
          <a:p>
            <a:endParaRPr lang="en-US" altLang="en-US" sz="3600"/>
          </a:p>
          <a:p>
            <a:r>
              <a:rPr lang="en-US" altLang="en-US" sz="3600">
                <a:solidFill>
                  <a:srgbClr val="FF66FF"/>
                </a:solidFill>
              </a:rPr>
              <a:t>Punctuation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1108">
                                            <p:bg/>
                                          </p:spTgt>
                                        </p:tgtEl>
                                        <p:attrNameLst>
                                          <p:attrName>style.visibility</p:attrName>
                                        </p:attrNameLst>
                                      </p:cBhvr>
                                      <p:to>
                                        <p:strVal val="visible"/>
                                      </p:to>
                                    </p:set>
                                    <p:anim calcmode="lin" valueType="num">
                                      <p:cBhvr additive="base">
                                        <p:cTn id="7" dur="500" fill="hold"/>
                                        <p:tgtEl>
                                          <p:spTgt spid="43110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8">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1108">
                                            <p:txEl>
                                              <p:pRg st="0" end="0"/>
                                            </p:txEl>
                                          </p:spTgt>
                                        </p:tgtEl>
                                        <p:attrNameLst>
                                          <p:attrName>style.visibility</p:attrName>
                                        </p:attrNameLst>
                                      </p:cBhvr>
                                      <p:to>
                                        <p:strVal val="visible"/>
                                      </p:to>
                                    </p:set>
                                    <p:anim calcmode="lin" valueType="num">
                                      <p:cBhvr additive="base">
                                        <p:cTn id="12" dur="500" fill="hold"/>
                                        <p:tgtEl>
                                          <p:spTgt spid="43110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1108">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31108">
                                            <p:txEl>
                                              <p:pRg st="2" end="2"/>
                                            </p:txEl>
                                          </p:spTgt>
                                        </p:tgtEl>
                                        <p:attrNameLst>
                                          <p:attrName>style.visibility</p:attrName>
                                        </p:attrNameLst>
                                      </p:cBhvr>
                                      <p:to>
                                        <p:strVal val="visible"/>
                                      </p:to>
                                    </p:set>
                                    <p:anim calcmode="lin" valueType="num">
                                      <p:cBhvr additive="base">
                                        <p:cTn id="17" dur="500" fill="hold"/>
                                        <p:tgtEl>
                                          <p:spTgt spid="4311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1108">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1108">
                                            <p:txEl>
                                              <p:pRg st="4" end="4"/>
                                            </p:txEl>
                                          </p:spTgt>
                                        </p:tgtEl>
                                        <p:attrNameLst>
                                          <p:attrName>style.visibility</p:attrName>
                                        </p:attrNameLst>
                                      </p:cBhvr>
                                      <p:to>
                                        <p:strVal val="visible"/>
                                      </p:to>
                                    </p:set>
                                    <p:anim calcmode="lin" valueType="num">
                                      <p:cBhvr additive="base">
                                        <p:cTn id="22" dur="500" fill="hold"/>
                                        <p:tgtEl>
                                          <p:spTgt spid="431108">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31108">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31108">
                                            <p:txEl>
                                              <p:pRg st="6" end="6"/>
                                            </p:txEl>
                                          </p:spTgt>
                                        </p:tgtEl>
                                        <p:attrNameLst>
                                          <p:attrName>style.visibility</p:attrName>
                                        </p:attrNameLst>
                                      </p:cBhvr>
                                      <p:to>
                                        <p:strVal val="visible"/>
                                      </p:to>
                                    </p:set>
                                    <p:anim calcmode="lin" valueType="num">
                                      <p:cBhvr additive="base">
                                        <p:cTn id="27" dur="500" fill="hold"/>
                                        <p:tgtEl>
                                          <p:spTgt spid="43110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1108">
                                            <p:txEl>
                                              <p:pRg st="6" end="6"/>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9" presetClass="entr" presetSubtype="0" fill="hold" grpId="0" nodeType="afterEffect">
                                  <p:stCondLst>
                                    <p:cond delay="2000"/>
                                  </p:stCondLst>
                                  <p:childTnLst>
                                    <p:set>
                                      <p:cBhvr>
                                        <p:cTn id="31" dur="1" fill="hold">
                                          <p:stCondLst>
                                            <p:cond delay="0"/>
                                          </p:stCondLst>
                                        </p:cTn>
                                        <p:tgtEl>
                                          <p:spTgt spid="431107"/>
                                        </p:tgtEl>
                                        <p:attrNameLst>
                                          <p:attrName>style.visibility</p:attrName>
                                        </p:attrNameLst>
                                      </p:cBhvr>
                                      <p:to>
                                        <p:strVal val="visible"/>
                                      </p:to>
                                    </p:set>
                                    <p:animEffect transition="in" filter="dissolve">
                                      <p:cBhvr>
                                        <p:cTn id="32" dur="500"/>
                                        <p:tgtEl>
                                          <p:spTgt spid="43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build="p" animBg="1"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21A60D78-E034-46A9-81C1-500AEA9B3052}"/>
              </a:ext>
            </a:extLst>
          </p:cNvPr>
          <p:cNvSpPr>
            <a:spLocks noGrp="1" noChangeArrowheads="1"/>
          </p:cNvSpPr>
          <p:nvPr>
            <p:ph type="title"/>
          </p:nvPr>
        </p:nvSpPr>
        <p:spPr>
          <a:xfrm>
            <a:off x="2209800" y="-228600"/>
            <a:ext cx="7772400" cy="1143000"/>
          </a:xfrm>
        </p:spPr>
        <p:txBody>
          <a:bodyPr/>
          <a:lstStyle/>
          <a:p>
            <a:r>
              <a:rPr lang="en-US" altLang="en-US"/>
              <a:t>JavaScript Literals</a:t>
            </a:r>
          </a:p>
        </p:txBody>
      </p:sp>
      <p:sp>
        <p:nvSpPr>
          <p:cNvPr id="416771" name="Rectangle 3">
            <a:extLst>
              <a:ext uri="{FF2B5EF4-FFF2-40B4-BE49-F238E27FC236}">
                <a16:creationId xmlns:a16="http://schemas.microsoft.com/office/drawing/2014/main" id="{0FC96191-7297-4489-8519-953F536353A1}"/>
              </a:ext>
            </a:extLst>
          </p:cNvPr>
          <p:cNvSpPr>
            <a:spLocks noGrp="1" noChangeArrowheads="1"/>
          </p:cNvSpPr>
          <p:nvPr>
            <p:ph idx="1"/>
          </p:nvPr>
        </p:nvSpPr>
        <p:spPr>
          <a:xfrm>
            <a:off x="1524000" y="1143000"/>
            <a:ext cx="9144000" cy="5715000"/>
          </a:xfrm>
        </p:spPr>
        <p:txBody>
          <a:bodyPr/>
          <a:lstStyle/>
          <a:p>
            <a:pPr marL="609600" indent="-609600"/>
            <a:r>
              <a:rPr lang="en-US" altLang="en-US" sz="3600"/>
              <a:t>A </a:t>
            </a:r>
            <a:r>
              <a:rPr lang="en-US" altLang="en-US" sz="3600">
                <a:solidFill>
                  <a:srgbClr val="00FF00"/>
                </a:solidFill>
              </a:rPr>
              <a:t>data value that appears directly</a:t>
            </a:r>
            <a:r>
              <a:rPr lang="en-US" altLang="en-US" sz="3600"/>
              <a:t> in a statement</a:t>
            </a:r>
          </a:p>
          <a:p>
            <a:pPr marL="609600" indent="-609600"/>
            <a:endParaRPr lang="en-US" altLang="en-US" sz="3600"/>
          </a:p>
          <a:p>
            <a:pPr marL="609600" indent="-609600"/>
            <a:r>
              <a:rPr lang="en-US" altLang="en-US" sz="3600"/>
              <a:t>Literals can be of several types.  Some of them are:</a:t>
            </a:r>
          </a:p>
          <a:p>
            <a:pPr marL="1371600" lvl="2" indent="-457200">
              <a:buFontTx/>
              <a:buAutoNum type="arabicPeriod"/>
            </a:pPr>
            <a:r>
              <a:rPr lang="en-US" altLang="en-US" sz="3200">
                <a:solidFill>
                  <a:schemeClr val="tx2"/>
                </a:solidFill>
              </a:rPr>
              <a:t>Number</a:t>
            </a:r>
            <a:endParaRPr lang="en-US" altLang="en-US" sz="3200"/>
          </a:p>
          <a:p>
            <a:pPr marL="1371600" lvl="2" indent="-457200">
              <a:buFontTx/>
              <a:buAutoNum type="arabicPeriod"/>
            </a:pPr>
            <a:r>
              <a:rPr lang="en-US" altLang="en-US" sz="3200">
                <a:solidFill>
                  <a:schemeClr val="tx2"/>
                </a:solidFill>
              </a:rPr>
              <a:t>String</a:t>
            </a:r>
            <a:endParaRPr lang="en-US" altLang="en-US" sz="3200"/>
          </a:p>
          <a:p>
            <a:pPr marL="1371600" lvl="2" indent="-457200">
              <a:buFontTx/>
              <a:buAutoNum type="arabicPeriod"/>
            </a:pPr>
            <a:r>
              <a:rPr lang="en-US" altLang="en-US" sz="3200">
                <a:solidFill>
                  <a:schemeClr val="tx2"/>
                </a:solidFill>
              </a:rPr>
              <a:t>Boolean</a:t>
            </a:r>
          </a:p>
        </p:txBody>
      </p:sp>
      <p:sp>
        <p:nvSpPr>
          <p:cNvPr id="4" name="Slide Number Placeholder 5">
            <a:extLst>
              <a:ext uri="{FF2B5EF4-FFF2-40B4-BE49-F238E27FC236}">
                <a16:creationId xmlns:a16="http://schemas.microsoft.com/office/drawing/2014/main" id="{4926866A-70DE-4BD6-9550-D165F9FBC6E8}"/>
              </a:ext>
            </a:extLst>
          </p:cNvPr>
          <p:cNvSpPr>
            <a:spLocks noGrp="1"/>
          </p:cNvSpPr>
          <p:nvPr>
            <p:ph type="sldNum" sz="quarter" idx="12"/>
          </p:nvPr>
        </p:nvSpPr>
        <p:spPr/>
        <p:txBody>
          <a:bodyPr/>
          <a:lstStyle/>
          <a:p>
            <a:fld id="{ABC98336-BCB3-44EC-93CB-B2A80DE7D906}"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2E5AAF66-737B-4F43-934C-C45145F81E7C}"/>
              </a:ext>
            </a:extLst>
          </p:cNvPr>
          <p:cNvSpPr>
            <a:spLocks noGrp="1" noChangeArrowheads="1"/>
          </p:cNvSpPr>
          <p:nvPr>
            <p:ph type="title"/>
          </p:nvPr>
        </p:nvSpPr>
        <p:spPr>
          <a:xfrm>
            <a:off x="2209800" y="-228600"/>
            <a:ext cx="7772400" cy="1143000"/>
          </a:xfrm>
        </p:spPr>
        <p:txBody>
          <a:bodyPr/>
          <a:lstStyle/>
          <a:p>
            <a:r>
              <a:rPr lang="en-US" altLang="en-US"/>
              <a:t>Numeric Literals</a:t>
            </a:r>
          </a:p>
        </p:txBody>
      </p:sp>
      <p:sp>
        <p:nvSpPr>
          <p:cNvPr id="417795" name="Rectangle 3">
            <a:extLst>
              <a:ext uri="{FF2B5EF4-FFF2-40B4-BE49-F238E27FC236}">
                <a16:creationId xmlns:a16="http://schemas.microsoft.com/office/drawing/2014/main" id="{CC6570D6-F95D-4882-8A01-2D2ACDE26289}"/>
              </a:ext>
            </a:extLst>
          </p:cNvPr>
          <p:cNvSpPr>
            <a:spLocks noGrp="1" noChangeArrowheads="1"/>
          </p:cNvSpPr>
          <p:nvPr>
            <p:ph idx="1"/>
          </p:nvPr>
        </p:nvSpPr>
        <p:spPr>
          <a:xfrm>
            <a:off x="1828800" y="1143000"/>
            <a:ext cx="8534400" cy="5715000"/>
          </a:xfrm>
        </p:spPr>
        <p:txBody>
          <a:bodyPr>
            <a:normAutofit lnSpcReduction="10000"/>
          </a:bodyPr>
          <a:lstStyle/>
          <a:p>
            <a:pPr marL="0" indent="0" algn="ctr">
              <a:buNone/>
            </a:pPr>
            <a:r>
              <a:rPr lang="en-US" altLang="en-US" sz="3600"/>
              <a:t>24</a:t>
            </a:r>
          </a:p>
          <a:p>
            <a:pPr marL="0" indent="0" algn="ctr">
              <a:buNone/>
            </a:pPr>
            <a:r>
              <a:rPr lang="en-US" altLang="en-US" sz="3600"/>
              <a:t>-230000000000000000</a:t>
            </a:r>
          </a:p>
          <a:p>
            <a:pPr marL="0" indent="0" algn="ctr">
              <a:buNone/>
            </a:pPr>
            <a:r>
              <a:rPr lang="en-US" altLang="en-US" sz="3600"/>
              <a:t>9.80665</a:t>
            </a:r>
          </a:p>
          <a:p>
            <a:pPr marL="0" indent="0" algn="ctr">
              <a:buNone/>
            </a:pPr>
            <a:r>
              <a:rPr lang="en-US" altLang="en-US" sz="3600"/>
              <a:t>1.67e-27</a:t>
            </a:r>
          </a:p>
          <a:p>
            <a:pPr lvl="1">
              <a:buFontTx/>
              <a:buNone/>
            </a:pPr>
            <a:endParaRPr lang="en-US" altLang="en-US" sz="3200"/>
          </a:p>
          <a:p>
            <a:pPr marL="0" indent="0">
              <a:buNone/>
            </a:pPr>
            <a:endParaRPr lang="en-US" altLang="en-US" sz="3600"/>
          </a:p>
          <a:p>
            <a:pPr marL="0" indent="0" algn="ctr">
              <a:buNone/>
            </a:pPr>
            <a:r>
              <a:rPr lang="en-US" altLang="en-US" sz="3600" i="1"/>
              <a:t>JavaScript </a:t>
            </a:r>
            <a:r>
              <a:rPr lang="en-US" altLang="en-US" sz="3600" i="1">
                <a:solidFill>
                  <a:srgbClr val="00FF00"/>
                </a:solidFill>
              </a:rPr>
              <a:t>stores</a:t>
            </a:r>
            <a:r>
              <a:rPr lang="en-US" altLang="en-US" sz="3600" i="1"/>
              <a:t> all numbers, even integers, as floating-point numbers</a:t>
            </a:r>
          </a:p>
          <a:p>
            <a:pPr lvl="1">
              <a:buFontTx/>
              <a:buNone/>
            </a:pPr>
            <a:r>
              <a:rPr lang="en-US" altLang="en-US" sz="3200"/>
              <a:t>	</a:t>
            </a:r>
          </a:p>
        </p:txBody>
      </p:sp>
      <p:sp>
        <p:nvSpPr>
          <p:cNvPr id="4" name="Slide Number Placeholder 5">
            <a:extLst>
              <a:ext uri="{FF2B5EF4-FFF2-40B4-BE49-F238E27FC236}">
                <a16:creationId xmlns:a16="http://schemas.microsoft.com/office/drawing/2014/main" id="{E14AF534-EBD1-49F5-8819-52F5A618CAD9}"/>
              </a:ext>
            </a:extLst>
          </p:cNvPr>
          <p:cNvSpPr>
            <a:spLocks noGrp="1"/>
          </p:cNvSpPr>
          <p:nvPr>
            <p:ph type="sldNum" sz="quarter" idx="12"/>
          </p:nvPr>
        </p:nvSpPr>
        <p:spPr/>
        <p:txBody>
          <a:bodyPr/>
          <a:lstStyle/>
          <a:p>
            <a:fld id="{66483952-06C0-4BBA-AD42-4F076A0C88A8}"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F15955D4-3C20-4A14-9381-C805E428C944}"/>
              </a:ext>
            </a:extLst>
          </p:cNvPr>
          <p:cNvSpPr>
            <a:spLocks noGrp="1" noChangeArrowheads="1"/>
          </p:cNvSpPr>
          <p:nvPr>
            <p:ph type="title"/>
          </p:nvPr>
        </p:nvSpPr>
        <p:spPr>
          <a:xfrm>
            <a:off x="2209800" y="-228600"/>
            <a:ext cx="7772400" cy="1143000"/>
          </a:xfrm>
        </p:spPr>
        <p:txBody>
          <a:bodyPr/>
          <a:lstStyle/>
          <a:p>
            <a:r>
              <a:rPr lang="en-US" altLang="en-US"/>
              <a:t>String Literals</a:t>
            </a:r>
          </a:p>
        </p:txBody>
      </p:sp>
      <p:sp>
        <p:nvSpPr>
          <p:cNvPr id="419843" name="Rectangle 3">
            <a:extLst>
              <a:ext uri="{FF2B5EF4-FFF2-40B4-BE49-F238E27FC236}">
                <a16:creationId xmlns:a16="http://schemas.microsoft.com/office/drawing/2014/main" id="{F28CAA1A-0A1B-430B-8F82-1E8111372F95}"/>
              </a:ext>
            </a:extLst>
          </p:cNvPr>
          <p:cNvSpPr>
            <a:spLocks noGrp="1" noChangeArrowheads="1"/>
          </p:cNvSpPr>
          <p:nvPr>
            <p:ph idx="1"/>
          </p:nvPr>
        </p:nvSpPr>
        <p:spPr>
          <a:xfrm>
            <a:off x="1828800" y="1143000"/>
            <a:ext cx="8534400" cy="5715000"/>
          </a:xfrm>
        </p:spPr>
        <p:txBody>
          <a:bodyPr>
            <a:normAutofit lnSpcReduction="10000"/>
          </a:bodyPr>
          <a:lstStyle/>
          <a:p>
            <a:pPr marL="0" indent="0" algn="ctr">
              <a:buNone/>
            </a:pPr>
            <a:r>
              <a:rPr lang="en-US" altLang="en-US" sz="3600"/>
              <a:t>“”</a:t>
            </a:r>
          </a:p>
          <a:p>
            <a:pPr marL="0" indent="0" algn="ctr">
              <a:buNone/>
            </a:pPr>
            <a:r>
              <a:rPr lang="en-US" altLang="en-US" sz="3600"/>
              <a:t>‘’</a:t>
            </a:r>
          </a:p>
          <a:p>
            <a:pPr marL="0" indent="0" algn="ctr">
              <a:buNone/>
            </a:pPr>
            <a:r>
              <a:rPr lang="en-US" altLang="en-US" sz="3600"/>
              <a:t>‘Bhola’</a:t>
            </a:r>
          </a:p>
          <a:p>
            <a:pPr marL="0" indent="0" algn="ctr">
              <a:buNone/>
            </a:pPr>
            <a:r>
              <a:rPr lang="en-US" altLang="en-US" sz="3600"/>
              <a:t>“Where is the Bhola Continental Hotel?”</a:t>
            </a:r>
          </a:p>
          <a:p>
            <a:pPr marL="0" indent="0" algn="ctr">
              <a:buNone/>
            </a:pPr>
            <a:endParaRPr lang="en-US" altLang="en-US" sz="3600"/>
          </a:p>
          <a:p>
            <a:pPr marL="0" indent="0" algn="ctr">
              <a:buNone/>
            </a:pPr>
            <a:endParaRPr lang="en-US" altLang="en-US" sz="3600"/>
          </a:p>
          <a:p>
            <a:pPr marL="0" indent="0" algn="ctr">
              <a:buNone/>
            </a:pPr>
            <a:r>
              <a:rPr lang="en-US" altLang="en-US" sz="3600" i="1"/>
              <a:t>String literals are always </a:t>
            </a:r>
            <a:r>
              <a:rPr lang="en-US" altLang="en-US" sz="3600" i="1">
                <a:solidFill>
                  <a:srgbClr val="00FF00"/>
                </a:solidFill>
              </a:rPr>
              <a:t>enclosed</a:t>
            </a:r>
            <a:r>
              <a:rPr lang="en-US" altLang="en-US" sz="3600" i="1"/>
              <a:t> in a </a:t>
            </a:r>
            <a:r>
              <a:rPr lang="en-US" altLang="en-US" sz="3600" i="1">
                <a:solidFill>
                  <a:srgbClr val="00FF00"/>
                </a:solidFill>
              </a:rPr>
              <a:t>matching pair</a:t>
            </a:r>
            <a:r>
              <a:rPr lang="en-US" altLang="en-US" sz="3600" i="1"/>
              <a:t> of single or double </a:t>
            </a:r>
            <a:r>
              <a:rPr lang="en-US" altLang="en-US" sz="3600" i="1">
                <a:solidFill>
                  <a:srgbClr val="00FF00"/>
                </a:solidFill>
              </a:rPr>
              <a:t>quotes</a:t>
            </a:r>
            <a:endParaRPr lang="en-US" altLang="en-US" sz="3600">
              <a:solidFill>
                <a:srgbClr val="00FF00"/>
              </a:solidFill>
            </a:endParaRPr>
          </a:p>
        </p:txBody>
      </p:sp>
      <p:sp>
        <p:nvSpPr>
          <p:cNvPr id="4" name="Slide Number Placeholder 5">
            <a:extLst>
              <a:ext uri="{FF2B5EF4-FFF2-40B4-BE49-F238E27FC236}">
                <a16:creationId xmlns:a16="http://schemas.microsoft.com/office/drawing/2014/main" id="{3F5E2E5D-F661-4B70-A616-C2BCF787761D}"/>
              </a:ext>
            </a:extLst>
          </p:cNvPr>
          <p:cNvSpPr>
            <a:spLocks noGrp="1"/>
          </p:cNvSpPr>
          <p:nvPr>
            <p:ph type="sldNum" sz="quarter" idx="12"/>
          </p:nvPr>
        </p:nvSpPr>
        <p:spPr/>
        <p:txBody>
          <a:bodyPr/>
          <a:lstStyle/>
          <a:p>
            <a:fld id="{25098945-D01B-439C-B22A-B4B92E19953D}"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20514AA7-1C6D-4525-B62F-C7E091A2B5F9}"/>
              </a:ext>
            </a:extLst>
          </p:cNvPr>
          <p:cNvSpPr>
            <a:spLocks noGrp="1" noChangeArrowheads="1"/>
          </p:cNvSpPr>
          <p:nvPr>
            <p:ph type="title"/>
          </p:nvPr>
        </p:nvSpPr>
        <p:spPr>
          <a:xfrm>
            <a:off x="1447800" y="838200"/>
            <a:ext cx="9144000" cy="1143000"/>
          </a:xfrm>
        </p:spPr>
        <p:txBody>
          <a:bodyPr>
            <a:normAutofit fontScale="90000"/>
          </a:bodyPr>
          <a:lstStyle/>
          <a:p>
            <a:r>
              <a:rPr lang="en-US" altLang="en-US" dirty="0"/>
              <a:t>Object:</a:t>
            </a:r>
            <a:br>
              <a:rPr lang="en-US" altLang="en-US" dirty="0"/>
            </a:br>
            <a:r>
              <a:rPr lang="en-US" altLang="en-US" sz="3200" dirty="0"/>
              <a:t> </a:t>
            </a:r>
            <a:r>
              <a:rPr lang="en-US" altLang="en-US" sz="3300" dirty="0"/>
              <a:t>A </a:t>
            </a:r>
            <a:r>
              <a:rPr lang="en-US" altLang="en-US" sz="3300" i="1" dirty="0"/>
              <a:t>named</a:t>
            </a:r>
            <a:r>
              <a:rPr lang="en-US" altLang="en-US" sz="3300" dirty="0"/>
              <a:t> collection of properties (</a:t>
            </a:r>
            <a:r>
              <a:rPr lang="en-US" altLang="en-US" sz="3300" dirty="0">
                <a:solidFill>
                  <a:srgbClr val="00FF00"/>
                </a:solidFill>
              </a:rPr>
              <a:t>data, state</a:t>
            </a:r>
            <a:r>
              <a:rPr lang="en-US" altLang="en-US" sz="3300" dirty="0"/>
              <a:t>) &amp; methods (</a:t>
            </a:r>
            <a:r>
              <a:rPr lang="en-US" altLang="en-US" sz="3300" dirty="0">
                <a:solidFill>
                  <a:srgbClr val="00FF00"/>
                </a:solidFill>
              </a:rPr>
              <a:t>instructions, behavior</a:t>
            </a:r>
            <a:r>
              <a:rPr lang="en-US" altLang="en-US" sz="3300" dirty="0"/>
              <a:t>)</a:t>
            </a:r>
          </a:p>
        </p:txBody>
      </p:sp>
      <p:sp>
        <p:nvSpPr>
          <p:cNvPr id="15" name="Slide Number Placeholder 5">
            <a:extLst>
              <a:ext uri="{FF2B5EF4-FFF2-40B4-BE49-F238E27FC236}">
                <a16:creationId xmlns:a16="http://schemas.microsoft.com/office/drawing/2014/main" id="{D1D87CCA-D87F-4120-A758-779D50A55494}"/>
              </a:ext>
            </a:extLst>
          </p:cNvPr>
          <p:cNvSpPr>
            <a:spLocks noGrp="1"/>
          </p:cNvSpPr>
          <p:nvPr>
            <p:ph type="sldNum" sz="quarter" idx="12"/>
          </p:nvPr>
        </p:nvSpPr>
        <p:spPr/>
        <p:txBody>
          <a:bodyPr/>
          <a:lstStyle/>
          <a:p>
            <a:fld id="{CBEA0DAD-69F6-4D65-AA99-2D4BAD778413}" type="slidenum">
              <a:rPr lang="en-US" altLang="en-US"/>
              <a:pPr/>
              <a:t>3</a:t>
            </a:fld>
            <a:endParaRPr lang="en-US" altLang="en-US"/>
          </a:p>
        </p:txBody>
      </p:sp>
      <p:sp>
        <p:nvSpPr>
          <p:cNvPr id="458755" name="Oval 3">
            <a:extLst>
              <a:ext uri="{FF2B5EF4-FFF2-40B4-BE49-F238E27FC236}">
                <a16:creationId xmlns:a16="http://schemas.microsoft.com/office/drawing/2014/main" id="{49151F8C-4588-4AA6-AF8A-563A84F18E4F}"/>
              </a:ext>
            </a:extLst>
          </p:cNvPr>
          <p:cNvSpPr>
            <a:spLocks noChangeArrowheads="1"/>
          </p:cNvSpPr>
          <p:nvPr/>
        </p:nvSpPr>
        <p:spPr bwMode="auto">
          <a:xfrm>
            <a:off x="2438400" y="3657600"/>
            <a:ext cx="7315200" cy="29718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8756" name="AutoShape 4">
            <a:extLst>
              <a:ext uri="{FF2B5EF4-FFF2-40B4-BE49-F238E27FC236}">
                <a16:creationId xmlns:a16="http://schemas.microsoft.com/office/drawing/2014/main" id="{6168CA2E-3C85-4893-98C9-FE2B00A7ABF2}"/>
              </a:ext>
            </a:extLst>
          </p:cNvPr>
          <p:cNvSpPr>
            <a:spLocks noChangeArrowheads="1"/>
          </p:cNvSpPr>
          <p:nvPr/>
        </p:nvSpPr>
        <p:spPr bwMode="auto">
          <a:xfrm>
            <a:off x="3124200" y="4495800"/>
            <a:ext cx="990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 1</a:t>
            </a:r>
          </a:p>
        </p:txBody>
      </p:sp>
      <p:sp>
        <p:nvSpPr>
          <p:cNvPr id="458757" name="AutoShape 5">
            <a:extLst>
              <a:ext uri="{FF2B5EF4-FFF2-40B4-BE49-F238E27FC236}">
                <a16:creationId xmlns:a16="http://schemas.microsoft.com/office/drawing/2014/main" id="{71D2DF10-F52D-4494-9E7D-8B6F51E59226}"/>
              </a:ext>
            </a:extLst>
          </p:cNvPr>
          <p:cNvSpPr>
            <a:spLocks noChangeArrowheads="1"/>
          </p:cNvSpPr>
          <p:nvPr/>
        </p:nvSpPr>
        <p:spPr bwMode="auto">
          <a:xfrm>
            <a:off x="3276600" y="51816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 2</a:t>
            </a:r>
          </a:p>
        </p:txBody>
      </p:sp>
      <p:sp>
        <p:nvSpPr>
          <p:cNvPr id="458758" name="AutoShape 6">
            <a:extLst>
              <a:ext uri="{FF2B5EF4-FFF2-40B4-BE49-F238E27FC236}">
                <a16:creationId xmlns:a16="http://schemas.microsoft.com/office/drawing/2014/main" id="{CB1A19EB-32FA-43E5-A72A-506EEA1AD23B}"/>
              </a:ext>
            </a:extLst>
          </p:cNvPr>
          <p:cNvSpPr>
            <a:spLocks noChangeArrowheads="1"/>
          </p:cNvSpPr>
          <p:nvPr/>
        </p:nvSpPr>
        <p:spPr bwMode="auto">
          <a:xfrm>
            <a:off x="7772400" y="48768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 5</a:t>
            </a:r>
          </a:p>
        </p:txBody>
      </p:sp>
      <p:sp>
        <p:nvSpPr>
          <p:cNvPr id="458759" name="AutoShape 7">
            <a:extLst>
              <a:ext uri="{FF2B5EF4-FFF2-40B4-BE49-F238E27FC236}">
                <a16:creationId xmlns:a16="http://schemas.microsoft.com/office/drawing/2014/main" id="{5EEFE889-8DCD-43DF-B708-DB3AA2FA35A0}"/>
              </a:ext>
            </a:extLst>
          </p:cNvPr>
          <p:cNvSpPr>
            <a:spLocks noChangeArrowheads="1"/>
          </p:cNvSpPr>
          <p:nvPr/>
        </p:nvSpPr>
        <p:spPr bwMode="auto">
          <a:xfrm>
            <a:off x="4800600" y="41910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name</a:t>
            </a:r>
          </a:p>
        </p:txBody>
      </p:sp>
      <p:sp>
        <p:nvSpPr>
          <p:cNvPr id="458760" name="AutoShape 8">
            <a:extLst>
              <a:ext uri="{FF2B5EF4-FFF2-40B4-BE49-F238E27FC236}">
                <a16:creationId xmlns:a16="http://schemas.microsoft.com/office/drawing/2014/main" id="{997E2446-6CAF-4CF3-9531-248C89AFF481}"/>
              </a:ext>
            </a:extLst>
          </p:cNvPr>
          <p:cNvSpPr>
            <a:spLocks noChangeArrowheads="1"/>
          </p:cNvSpPr>
          <p:nvPr/>
        </p:nvSpPr>
        <p:spPr bwMode="auto">
          <a:xfrm>
            <a:off x="5334000" y="4800600"/>
            <a:ext cx="1752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 3</a:t>
            </a:r>
          </a:p>
        </p:txBody>
      </p:sp>
      <p:sp>
        <p:nvSpPr>
          <p:cNvPr id="458761" name="AutoShape 9">
            <a:extLst>
              <a:ext uri="{FF2B5EF4-FFF2-40B4-BE49-F238E27FC236}">
                <a16:creationId xmlns:a16="http://schemas.microsoft.com/office/drawing/2014/main" id="{75D95737-8207-426F-A80E-BAE9BB2079A9}"/>
              </a:ext>
            </a:extLst>
          </p:cNvPr>
          <p:cNvSpPr>
            <a:spLocks noChangeArrowheads="1"/>
          </p:cNvSpPr>
          <p:nvPr/>
        </p:nvSpPr>
        <p:spPr bwMode="auto">
          <a:xfrm>
            <a:off x="5334000" y="5715000"/>
            <a:ext cx="1371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 4</a:t>
            </a:r>
          </a:p>
        </p:txBody>
      </p:sp>
      <p:sp>
        <p:nvSpPr>
          <p:cNvPr id="458764" name="AutoShape 12">
            <a:extLst>
              <a:ext uri="{FF2B5EF4-FFF2-40B4-BE49-F238E27FC236}">
                <a16:creationId xmlns:a16="http://schemas.microsoft.com/office/drawing/2014/main" id="{F84E12AE-CE27-4493-A026-C9EACB17685E}"/>
              </a:ext>
            </a:extLst>
          </p:cNvPr>
          <p:cNvSpPr>
            <a:spLocks noChangeArrowheads="1"/>
          </p:cNvSpPr>
          <p:nvPr/>
        </p:nvSpPr>
        <p:spPr bwMode="auto">
          <a:xfrm>
            <a:off x="7010400" y="55626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3</a:t>
            </a:r>
          </a:p>
        </p:txBody>
      </p:sp>
      <p:sp>
        <p:nvSpPr>
          <p:cNvPr id="458765" name="AutoShape 13">
            <a:extLst>
              <a:ext uri="{FF2B5EF4-FFF2-40B4-BE49-F238E27FC236}">
                <a16:creationId xmlns:a16="http://schemas.microsoft.com/office/drawing/2014/main" id="{6CE62C19-D9C4-41A6-BD04-138CDDFB8AEB}"/>
              </a:ext>
            </a:extLst>
          </p:cNvPr>
          <p:cNvSpPr>
            <a:spLocks noChangeArrowheads="1"/>
          </p:cNvSpPr>
          <p:nvPr/>
        </p:nvSpPr>
        <p:spPr bwMode="auto">
          <a:xfrm>
            <a:off x="3581400" y="57150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1</a:t>
            </a:r>
          </a:p>
        </p:txBody>
      </p:sp>
      <p:sp>
        <p:nvSpPr>
          <p:cNvPr id="458766" name="AutoShape 14">
            <a:extLst>
              <a:ext uri="{FF2B5EF4-FFF2-40B4-BE49-F238E27FC236}">
                <a16:creationId xmlns:a16="http://schemas.microsoft.com/office/drawing/2014/main" id="{40D70589-3AC0-411D-8FD6-B9A2DCECFB8F}"/>
              </a:ext>
            </a:extLst>
          </p:cNvPr>
          <p:cNvSpPr>
            <a:spLocks noChangeArrowheads="1"/>
          </p:cNvSpPr>
          <p:nvPr/>
        </p:nvSpPr>
        <p:spPr bwMode="auto">
          <a:xfrm>
            <a:off x="7315200" y="42672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F524CBED-A2E9-46BA-A1E0-8E3772120C51}"/>
              </a:ext>
            </a:extLst>
          </p:cNvPr>
          <p:cNvSpPr>
            <a:spLocks noGrp="1" noChangeArrowheads="1"/>
          </p:cNvSpPr>
          <p:nvPr>
            <p:ph type="title"/>
          </p:nvPr>
        </p:nvSpPr>
        <p:spPr>
          <a:xfrm>
            <a:off x="2209800" y="-228600"/>
            <a:ext cx="7772400" cy="1143000"/>
          </a:xfrm>
        </p:spPr>
        <p:txBody>
          <a:bodyPr/>
          <a:lstStyle/>
          <a:p>
            <a:r>
              <a:rPr lang="en-US" altLang="en-US"/>
              <a:t>Boolean Literals</a:t>
            </a:r>
          </a:p>
        </p:txBody>
      </p:sp>
      <p:sp>
        <p:nvSpPr>
          <p:cNvPr id="420867" name="Rectangle 3">
            <a:extLst>
              <a:ext uri="{FF2B5EF4-FFF2-40B4-BE49-F238E27FC236}">
                <a16:creationId xmlns:a16="http://schemas.microsoft.com/office/drawing/2014/main" id="{B3658EF4-E87D-46E3-9D89-33C1CCD17C3F}"/>
              </a:ext>
            </a:extLst>
          </p:cNvPr>
          <p:cNvSpPr>
            <a:spLocks noGrp="1" noChangeArrowheads="1"/>
          </p:cNvSpPr>
          <p:nvPr>
            <p:ph idx="1"/>
          </p:nvPr>
        </p:nvSpPr>
        <p:spPr>
          <a:xfrm>
            <a:off x="1524000" y="1143000"/>
            <a:ext cx="9144000" cy="5715000"/>
          </a:xfrm>
        </p:spPr>
        <p:txBody>
          <a:bodyPr/>
          <a:lstStyle/>
          <a:p>
            <a:pPr marL="0" indent="0" algn="ctr">
              <a:buNone/>
            </a:pPr>
            <a:r>
              <a:rPr lang="en-US" altLang="en-US" sz="3600"/>
              <a:t>true</a:t>
            </a:r>
          </a:p>
          <a:p>
            <a:pPr marL="0" indent="0" algn="ctr">
              <a:buNone/>
            </a:pPr>
            <a:r>
              <a:rPr lang="en-US" altLang="en-US" sz="3600"/>
              <a:t>false</a:t>
            </a:r>
          </a:p>
          <a:p>
            <a:pPr marL="0" indent="0" algn="ctr">
              <a:buNone/>
            </a:pPr>
            <a:endParaRPr lang="en-US" altLang="en-US" sz="3600"/>
          </a:p>
          <a:p>
            <a:pPr marL="0" indent="0" algn="ctr">
              <a:buNone/>
            </a:pPr>
            <a:endParaRPr lang="en-US" altLang="en-US" sz="3600"/>
          </a:p>
          <a:p>
            <a:pPr marL="0" indent="0" algn="ctr">
              <a:buNone/>
            </a:pPr>
            <a:r>
              <a:rPr lang="en-US" altLang="en-US" sz="3600">
                <a:solidFill>
                  <a:srgbClr val="FF66FF"/>
                </a:solidFill>
              </a:rPr>
              <a:t>if ( </a:t>
            </a:r>
            <a:r>
              <a:rPr lang="en-US" altLang="en-US" sz="3600"/>
              <a:t>tankFull</a:t>
            </a:r>
            <a:r>
              <a:rPr lang="en-US" altLang="en-US" sz="3600">
                <a:solidFill>
                  <a:srgbClr val="FF66FF"/>
                </a:solidFill>
              </a:rPr>
              <a:t> == false)</a:t>
            </a:r>
          </a:p>
          <a:p>
            <a:pPr marL="0" indent="0" algn="ctr">
              <a:buNone/>
            </a:pPr>
            <a:r>
              <a:rPr lang="en-US" altLang="en-US" sz="3600">
                <a:solidFill>
                  <a:srgbClr val="FF66FF"/>
                </a:solidFill>
              </a:rPr>
              <a:t>		</a:t>
            </a:r>
            <a:r>
              <a:rPr lang="en-US" altLang="en-US" sz="3600"/>
              <a:t>addMoreWater</a:t>
            </a:r>
            <a:r>
              <a:rPr lang="en-US" altLang="en-US" sz="3600">
                <a:solidFill>
                  <a:srgbClr val="FF66FF"/>
                </a:solidFill>
              </a:rPr>
              <a:t> = true</a:t>
            </a:r>
          </a:p>
          <a:p>
            <a:pPr marL="0" indent="0" algn="ctr">
              <a:buNone/>
            </a:pPr>
            <a:endParaRPr lang="en-US" altLang="en-US" sz="3600"/>
          </a:p>
        </p:txBody>
      </p:sp>
      <p:sp>
        <p:nvSpPr>
          <p:cNvPr id="4" name="Slide Number Placeholder 5">
            <a:extLst>
              <a:ext uri="{FF2B5EF4-FFF2-40B4-BE49-F238E27FC236}">
                <a16:creationId xmlns:a16="http://schemas.microsoft.com/office/drawing/2014/main" id="{185AD272-9030-4907-B9D5-448214A37621}"/>
              </a:ext>
            </a:extLst>
          </p:cNvPr>
          <p:cNvSpPr>
            <a:spLocks noGrp="1"/>
          </p:cNvSpPr>
          <p:nvPr>
            <p:ph type="sldNum" sz="quarter" idx="12"/>
          </p:nvPr>
        </p:nvSpPr>
        <p:spPr/>
        <p:txBody>
          <a:bodyPr/>
          <a:lstStyle/>
          <a:p>
            <a:fld id="{AF82E49A-49B3-4698-A57B-36EBAB85BA9D}"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9527297A-7755-479A-BAF2-F42D76C0B506}"/>
              </a:ext>
            </a:extLst>
          </p:cNvPr>
          <p:cNvSpPr>
            <a:spLocks noGrp="1" noChangeArrowheads="1"/>
          </p:cNvSpPr>
          <p:nvPr>
            <p:ph type="title"/>
          </p:nvPr>
        </p:nvSpPr>
        <p:spPr>
          <a:xfrm>
            <a:off x="2209800" y="-228600"/>
            <a:ext cx="7772400" cy="1143000"/>
          </a:xfrm>
        </p:spPr>
        <p:txBody>
          <a:bodyPr/>
          <a:lstStyle/>
          <a:p>
            <a:r>
              <a:rPr lang="en-US" altLang="en-US"/>
              <a:t>JavaScript Operators</a:t>
            </a:r>
          </a:p>
        </p:txBody>
      </p:sp>
      <p:sp>
        <p:nvSpPr>
          <p:cNvPr id="432131" name="Rectangle 3">
            <a:extLst>
              <a:ext uri="{FF2B5EF4-FFF2-40B4-BE49-F238E27FC236}">
                <a16:creationId xmlns:a16="http://schemas.microsoft.com/office/drawing/2014/main" id="{7A4DED4D-C7D8-4F87-A53B-B8F9270593EA}"/>
              </a:ext>
            </a:extLst>
          </p:cNvPr>
          <p:cNvSpPr>
            <a:spLocks noGrp="1" noChangeArrowheads="1"/>
          </p:cNvSpPr>
          <p:nvPr>
            <p:ph idx="1"/>
          </p:nvPr>
        </p:nvSpPr>
        <p:spPr>
          <a:xfrm>
            <a:off x="1524000" y="838200"/>
            <a:ext cx="9144000" cy="6019800"/>
          </a:xfrm>
        </p:spPr>
        <p:txBody>
          <a:bodyPr/>
          <a:lstStyle/>
          <a:p>
            <a:pPr>
              <a:lnSpc>
                <a:spcPct val="90000"/>
              </a:lnSpc>
            </a:pPr>
            <a:r>
              <a:rPr lang="en-US" altLang="en-US"/>
              <a:t>Operators </a:t>
            </a:r>
            <a:r>
              <a:rPr lang="en-US" altLang="en-US">
                <a:solidFill>
                  <a:srgbClr val="00FF00"/>
                </a:solidFill>
              </a:rPr>
              <a:t>operate</a:t>
            </a:r>
            <a:r>
              <a:rPr lang="en-US" altLang="en-US"/>
              <a:t> on </a:t>
            </a:r>
            <a:r>
              <a:rPr lang="en-US" altLang="en-US">
                <a:solidFill>
                  <a:srgbClr val="00FF00"/>
                </a:solidFill>
              </a:rPr>
              <a:t>operands </a:t>
            </a:r>
            <a:r>
              <a:rPr lang="en-US" altLang="en-US"/>
              <a:t>to achieve the desired </a:t>
            </a:r>
            <a:r>
              <a:rPr lang="en-US" altLang="en-US">
                <a:solidFill>
                  <a:schemeClr val="tx2"/>
                </a:solidFill>
              </a:rPr>
              <a:t>results</a:t>
            </a:r>
          </a:p>
          <a:p>
            <a:pPr>
              <a:lnSpc>
                <a:spcPct val="90000"/>
              </a:lnSpc>
            </a:pPr>
            <a:endParaRPr lang="en-US" altLang="en-US" sz="1600"/>
          </a:p>
          <a:p>
            <a:pPr>
              <a:lnSpc>
                <a:spcPct val="90000"/>
              </a:lnSpc>
            </a:pPr>
            <a:r>
              <a:rPr lang="en-US" altLang="en-US"/>
              <a:t>JavaScript has numerous operators, classified in many categories. We will look at only a few of them belonging to the following categories:</a:t>
            </a:r>
          </a:p>
          <a:p>
            <a:pPr lvl="1">
              <a:lnSpc>
                <a:spcPct val="90000"/>
              </a:lnSpc>
            </a:pPr>
            <a:r>
              <a:rPr lang="en-US" altLang="en-US">
                <a:solidFill>
                  <a:srgbClr val="00FF00"/>
                </a:solidFill>
              </a:rPr>
              <a:t>Assignment</a:t>
            </a:r>
            <a:r>
              <a:rPr lang="en-US" altLang="en-US"/>
              <a:t> operators	-- </a:t>
            </a:r>
            <a:r>
              <a:rPr lang="en-US" altLang="en-US">
                <a:solidFill>
                  <a:schemeClr val="tx2"/>
                </a:solidFill>
              </a:rPr>
              <a:t>Arithmetic</a:t>
            </a:r>
            <a:r>
              <a:rPr lang="en-US" altLang="en-US"/>
              <a:t> operators</a:t>
            </a:r>
          </a:p>
          <a:p>
            <a:pPr lvl="1">
              <a:lnSpc>
                <a:spcPct val="90000"/>
              </a:lnSpc>
            </a:pPr>
            <a:r>
              <a:rPr lang="en-US" altLang="en-US">
                <a:solidFill>
                  <a:schemeClr val="tx2"/>
                </a:solidFill>
              </a:rPr>
              <a:t>Comparison</a:t>
            </a:r>
            <a:r>
              <a:rPr lang="en-US" altLang="en-US"/>
              <a:t> operators	-- </a:t>
            </a:r>
            <a:r>
              <a:rPr lang="en-US" altLang="en-US">
                <a:solidFill>
                  <a:srgbClr val="00FF00"/>
                </a:solidFill>
              </a:rPr>
              <a:t>String</a:t>
            </a:r>
            <a:r>
              <a:rPr lang="en-US" altLang="en-US"/>
              <a:t> operators</a:t>
            </a:r>
          </a:p>
          <a:p>
            <a:pPr lvl="1">
              <a:lnSpc>
                <a:spcPct val="90000"/>
              </a:lnSpc>
            </a:pPr>
            <a:r>
              <a:rPr lang="en-US" altLang="en-US">
                <a:solidFill>
                  <a:srgbClr val="00FF00"/>
                </a:solidFill>
              </a:rPr>
              <a:t>Logical</a:t>
            </a:r>
            <a:r>
              <a:rPr lang="en-US" altLang="en-US"/>
              <a:t> operators</a:t>
            </a:r>
          </a:p>
          <a:p>
            <a:pPr>
              <a:lnSpc>
                <a:spcPct val="90000"/>
              </a:lnSpc>
            </a:pPr>
            <a:endParaRPr lang="en-US" altLang="en-US" sz="1600"/>
          </a:p>
          <a:p>
            <a:pPr>
              <a:lnSpc>
                <a:spcPct val="90000"/>
              </a:lnSpc>
            </a:pPr>
            <a:r>
              <a:rPr lang="en-US" altLang="en-US"/>
              <a:t>We’ll look at a few more during future lectures, but understand that there are </a:t>
            </a:r>
            <a:r>
              <a:rPr lang="en-US" altLang="en-US">
                <a:solidFill>
                  <a:schemeClr val="tx2"/>
                </a:solidFill>
              </a:rPr>
              <a:t>many more</a:t>
            </a:r>
            <a:r>
              <a:rPr lang="en-US" altLang="en-US"/>
              <a:t>.  Even you text book does not cover all of them!</a:t>
            </a:r>
          </a:p>
        </p:txBody>
      </p:sp>
      <p:sp>
        <p:nvSpPr>
          <p:cNvPr id="4" name="Slide Number Placeholder 5">
            <a:extLst>
              <a:ext uri="{FF2B5EF4-FFF2-40B4-BE49-F238E27FC236}">
                <a16:creationId xmlns:a16="http://schemas.microsoft.com/office/drawing/2014/main" id="{F18F1103-927C-4DAF-873D-C87F67C51FB7}"/>
              </a:ext>
            </a:extLst>
          </p:cNvPr>
          <p:cNvSpPr>
            <a:spLocks noGrp="1"/>
          </p:cNvSpPr>
          <p:nvPr>
            <p:ph type="sldNum" sz="quarter" idx="12"/>
          </p:nvPr>
        </p:nvSpPr>
        <p:spPr/>
        <p:txBody>
          <a:bodyPr/>
          <a:lstStyle/>
          <a:p>
            <a:fld id="{024C4386-0AA2-4606-8581-B35B6BDA185E}"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D05C4E5A-96A4-4CB5-8EFF-3B9C2FBE1BAA}"/>
              </a:ext>
            </a:extLst>
          </p:cNvPr>
          <p:cNvSpPr>
            <a:spLocks noGrp="1" noChangeArrowheads="1"/>
          </p:cNvSpPr>
          <p:nvPr>
            <p:ph type="title"/>
          </p:nvPr>
        </p:nvSpPr>
        <p:spPr>
          <a:xfrm>
            <a:off x="1524000" y="-76200"/>
            <a:ext cx="9144000" cy="1143000"/>
          </a:xfrm>
        </p:spPr>
        <p:txBody>
          <a:bodyPr/>
          <a:lstStyle/>
          <a:p>
            <a:r>
              <a:rPr lang="en-US" altLang="en-US"/>
              <a:t>Assignment Operator “=”</a:t>
            </a:r>
            <a:br>
              <a:rPr lang="en-US" altLang="en-US"/>
            </a:br>
            <a:r>
              <a:rPr lang="en-US" altLang="en-US" sz="2300"/>
              <a:t>Changes the value of what is on the LHS, w.r.t. what is on the RHS</a:t>
            </a:r>
          </a:p>
        </p:txBody>
      </p:sp>
      <p:sp>
        <p:nvSpPr>
          <p:cNvPr id="433155" name="Rectangle 3">
            <a:extLst>
              <a:ext uri="{FF2B5EF4-FFF2-40B4-BE49-F238E27FC236}">
                <a16:creationId xmlns:a16="http://schemas.microsoft.com/office/drawing/2014/main" id="{F1C99977-BE78-4B07-88B8-5EF02E55AAA6}"/>
              </a:ext>
            </a:extLst>
          </p:cNvPr>
          <p:cNvSpPr>
            <a:spLocks noGrp="1" noChangeArrowheads="1"/>
          </p:cNvSpPr>
          <p:nvPr>
            <p:ph idx="1"/>
          </p:nvPr>
        </p:nvSpPr>
        <p:spPr>
          <a:xfrm>
            <a:off x="2209800" y="1143000"/>
            <a:ext cx="7772400" cy="5105400"/>
          </a:xfrm>
        </p:spPr>
        <p:txBody>
          <a:bodyPr/>
          <a:lstStyle/>
          <a:p>
            <a:pPr marL="0" indent="0" algn="ctr">
              <a:buNone/>
            </a:pPr>
            <a:endParaRPr lang="en-US" altLang="en-US"/>
          </a:p>
          <a:p>
            <a:pPr marL="0" indent="0" algn="ctr">
              <a:buNone/>
            </a:pPr>
            <a:r>
              <a:rPr lang="en-US" altLang="en-US" sz="3600"/>
              <a:t>total_number_of_students </a:t>
            </a:r>
            <a:r>
              <a:rPr lang="en-US" altLang="en-US" sz="3600">
                <a:solidFill>
                  <a:schemeClr val="tx2"/>
                </a:solidFill>
              </a:rPr>
              <a:t>=</a:t>
            </a:r>
            <a:r>
              <a:rPr lang="en-US" altLang="en-US" sz="3600"/>
              <a:t> 984 ;</a:t>
            </a:r>
          </a:p>
          <a:p>
            <a:pPr marL="0" indent="0" algn="ctr">
              <a:buNone/>
            </a:pPr>
            <a:endParaRPr lang="en-US" altLang="en-US" sz="3600"/>
          </a:p>
          <a:p>
            <a:pPr marL="0" indent="0" algn="ctr">
              <a:buNone/>
            </a:pPr>
            <a:r>
              <a:rPr lang="en-US" altLang="en-US" sz="3600"/>
              <a:t>title </a:t>
            </a:r>
            <a:r>
              <a:rPr lang="en-US" altLang="en-US" sz="3600">
                <a:solidFill>
                  <a:schemeClr val="tx2"/>
                </a:solidFill>
              </a:rPr>
              <a:t>=</a:t>
            </a:r>
            <a:r>
              <a:rPr lang="en-US" altLang="en-US" sz="3600"/>
              <a:t> “Understanding Computers” ;</a:t>
            </a:r>
          </a:p>
          <a:p>
            <a:pPr marL="0" indent="0" algn="ctr">
              <a:buNone/>
            </a:pPr>
            <a:endParaRPr lang="en-US" altLang="en-US" sz="3600"/>
          </a:p>
          <a:p>
            <a:pPr marL="0" indent="0" algn="ctr">
              <a:buNone/>
            </a:pPr>
            <a:r>
              <a:rPr lang="en-US" altLang="en-US" sz="3600"/>
              <a:t>swapFlag </a:t>
            </a:r>
            <a:r>
              <a:rPr lang="en-US" altLang="en-US" sz="3600">
                <a:solidFill>
                  <a:schemeClr val="tx2"/>
                </a:solidFill>
              </a:rPr>
              <a:t>=</a:t>
            </a:r>
            <a:r>
              <a:rPr lang="en-US" altLang="en-US" sz="3600"/>
              <a:t> false ;</a:t>
            </a:r>
          </a:p>
          <a:p>
            <a:pPr marL="0" indent="0" algn="ctr">
              <a:buNone/>
            </a:pPr>
            <a:endParaRPr lang="en-US" altLang="en-US" sz="3600"/>
          </a:p>
          <a:p>
            <a:pPr marL="0" indent="0" algn="ctr">
              <a:buNone/>
            </a:pPr>
            <a:r>
              <a:rPr lang="en-US" altLang="en-US" sz="3600"/>
              <a:t>x </a:t>
            </a:r>
            <a:r>
              <a:rPr lang="en-US" altLang="en-US" sz="3600">
                <a:solidFill>
                  <a:schemeClr val="tx2"/>
                </a:solidFill>
              </a:rPr>
              <a:t>=</a:t>
            </a:r>
            <a:r>
              <a:rPr lang="en-US" altLang="en-US" sz="3600"/>
              <a:t> y + 33 ;</a:t>
            </a:r>
          </a:p>
        </p:txBody>
      </p:sp>
      <p:sp>
        <p:nvSpPr>
          <p:cNvPr id="4" name="Slide Number Placeholder 5">
            <a:extLst>
              <a:ext uri="{FF2B5EF4-FFF2-40B4-BE49-F238E27FC236}">
                <a16:creationId xmlns:a16="http://schemas.microsoft.com/office/drawing/2014/main" id="{30686DBD-E57B-4DC2-8C1F-E4D7C8D02E3C}"/>
              </a:ext>
            </a:extLst>
          </p:cNvPr>
          <p:cNvSpPr>
            <a:spLocks noGrp="1"/>
          </p:cNvSpPr>
          <p:nvPr>
            <p:ph type="sldNum" sz="quarter" idx="12"/>
          </p:nvPr>
        </p:nvSpPr>
        <p:spPr/>
        <p:txBody>
          <a:bodyPr/>
          <a:lstStyle/>
          <a:p>
            <a:fld id="{53F1C98F-DB0B-4480-8FDF-E938A83BA0B5}"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8BAADEB7-2096-4260-83AE-6AA481CFB40E}"/>
              </a:ext>
            </a:extLst>
          </p:cNvPr>
          <p:cNvSpPr>
            <a:spLocks noGrp="1" noChangeArrowheads="1"/>
          </p:cNvSpPr>
          <p:nvPr>
            <p:ph type="title"/>
          </p:nvPr>
        </p:nvSpPr>
        <p:spPr>
          <a:xfrm>
            <a:off x="2209800" y="-228600"/>
            <a:ext cx="7772400" cy="1143000"/>
          </a:xfrm>
        </p:spPr>
        <p:txBody>
          <a:bodyPr/>
          <a:lstStyle/>
          <a:p>
            <a:r>
              <a:rPr lang="en-US" altLang="en-US"/>
              <a:t>Arithmetic Operators</a:t>
            </a:r>
          </a:p>
        </p:txBody>
      </p:sp>
      <p:sp>
        <p:nvSpPr>
          <p:cNvPr id="434181" name="Rectangle 5">
            <a:extLst>
              <a:ext uri="{FF2B5EF4-FFF2-40B4-BE49-F238E27FC236}">
                <a16:creationId xmlns:a16="http://schemas.microsoft.com/office/drawing/2014/main" id="{77D8BE48-9085-41D5-9F05-0EEF558CC521}"/>
              </a:ext>
            </a:extLst>
          </p:cNvPr>
          <p:cNvSpPr>
            <a:spLocks noGrp="1" noChangeArrowheads="1"/>
          </p:cNvSpPr>
          <p:nvPr>
            <p:ph idx="1"/>
          </p:nvPr>
        </p:nvSpPr>
        <p:spPr>
          <a:xfrm>
            <a:off x="2743200" y="1447800"/>
            <a:ext cx="6781800" cy="5181600"/>
          </a:xfrm>
          <a:noFill/>
          <a:ln/>
        </p:spPr>
        <p:txBody>
          <a:bodyPr>
            <a:normAutofit lnSpcReduction="10000"/>
          </a:bodyPr>
          <a:lstStyle/>
          <a:p>
            <a:pPr>
              <a:spcBef>
                <a:spcPts val="500"/>
              </a:spcBef>
              <a:spcAft>
                <a:spcPts val="2000"/>
              </a:spcAft>
              <a:buNone/>
              <a:tabLst>
                <a:tab pos="4227513" algn="l"/>
              </a:tabLst>
            </a:pPr>
            <a:r>
              <a:rPr lang="en-US" altLang="en-US" sz="3600">
                <a:solidFill>
                  <a:schemeClr val="tx2"/>
                </a:solidFill>
              </a:rPr>
              <a:t>Multiply</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8</a:t>
            </a:r>
          </a:p>
          <a:p>
            <a:pPr>
              <a:spcBef>
                <a:spcPts val="500"/>
              </a:spcBef>
              <a:spcAft>
                <a:spcPts val="2000"/>
              </a:spcAft>
              <a:buNone/>
              <a:tabLst>
                <a:tab pos="4227513" algn="l"/>
              </a:tabLst>
            </a:pPr>
            <a:r>
              <a:rPr lang="en-US" altLang="en-US" sz="3600">
                <a:solidFill>
                  <a:schemeClr val="tx2"/>
                </a:solidFill>
              </a:rPr>
              <a:t>Divide </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0.5</a:t>
            </a:r>
          </a:p>
          <a:p>
            <a:pPr>
              <a:spcBef>
                <a:spcPts val="500"/>
              </a:spcBef>
              <a:spcAft>
                <a:spcPts val="2000"/>
              </a:spcAft>
              <a:buNone/>
              <a:tabLst>
                <a:tab pos="4227513" algn="l"/>
              </a:tabLst>
            </a:pPr>
            <a:r>
              <a:rPr lang="en-US" altLang="en-US" sz="3600">
                <a:solidFill>
                  <a:schemeClr val="tx2"/>
                </a:solidFill>
              </a:rPr>
              <a:t>Modulus</a:t>
            </a:r>
            <a:r>
              <a:rPr lang="en-US" altLang="en-US" sz="3600"/>
              <a:t>	5 </a:t>
            </a:r>
            <a:r>
              <a:rPr lang="en-US" altLang="en-US" sz="3600">
                <a:solidFill>
                  <a:schemeClr val="tx2"/>
                </a:solidFill>
              </a:rPr>
              <a:t>%</a:t>
            </a:r>
            <a:r>
              <a:rPr lang="en-US" altLang="en-US" sz="3600"/>
              <a:t> 2 </a:t>
            </a:r>
            <a:r>
              <a:rPr lang="en-US" altLang="en-US" sz="3600">
                <a:solidFill>
                  <a:schemeClr val="accent2"/>
                </a:solidFill>
              </a:rPr>
              <a:t>→</a:t>
            </a:r>
            <a:r>
              <a:rPr lang="en-US" altLang="en-US" sz="3600"/>
              <a:t> 1</a:t>
            </a:r>
          </a:p>
          <a:p>
            <a:pPr>
              <a:spcBef>
                <a:spcPts val="500"/>
              </a:spcBef>
              <a:spcAft>
                <a:spcPts val="2000"/>
              </a:spcAft>
              <a:buNone/>
              <a:tabLst>
                <a:tab pos="4227513" algn="l"/>
              </a:tabLst>
            </a:pPr>
            <a:r>
              <a:rPr lang="en-US" altLang="en-US" sz="3600">
                <a:solidFill>
                  <a:schemeClr val="tx2"/>
                </a:solidFill>
              </a:rPr>
              <a:t>Add</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6</a:t>
            </a:r>
          </a:p>
          <a:p>
            <a:pPr>
              <a:spcBef>
                <a:spcPts val="500"/>
              </a:spcBef>
              <a:spcAft>
                <a:spcPts val="2000"/>
              </a:spcAft>
              <a:buNone/>
              <a:tabLst>
                <a:tab pos="4227513" algn="l"/>
              </a:tabLst>
            </a:pPr>
            <a:r>
              <a:rPr lang="en-US" altLang="en-US" sz="3600">
                <a:solidFill>
                  <a:schemeClr val="tx2"/>
                </a:solidFill>
              </a:rPr>
              <a:t>Subtract</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-2</a:t>
            </a:r>
          </a:p>
          <a:p>
            <a:pPr>
              <a:spcBef>
                <a:spcPts val="500"/>
              </a:spcBef>
              <a:spcAft>
                <a:spcPts val="2000"/>
              </a:spcAft>
              <a:buNone/>
              <a:tabLst>
                <a:tab pos="4227513" algn="l"/>
              </a:tabLst>
            </a:pPr>
            <a:r>
              <a:rPr lang="en-US" altLang="en-US" sz="3600">
                <a:solidFill>
                  <a:schemeClr val="tx2"/>
                </a:solidFill>
              </a:rPr>
              <a:t>Negate</a:t>
            </a:r>
            <a:r>
              <a:rPr lang="en-US" altLang="en-US" sz="3600"/>
              <a:t>	</a:t>
            </a:r>
            <a:r>
              <a:rPr lang="en-US" altLang="en-US" sz="3600">
                <a:solidFill>
                  <a:schemeClr val="tx2"/>
                </a:solidFill>
              </a:rPr>
              <a:t>-</a:t>
            </a:r>
            <a:r>
              <a:rPr lang="en-US" altLang="en-US" sz="3600">
                <a:solidFill>
                  <a:srgbClr val="FF66FF"/>
                </a:solidFill>
              </a:rPr>
              <a:t>(</a:t>
            </a:r>
            <a:r>
              <a:rPr lang="en-US" altLang="en-US" sz="3600"/>
              <a:t>5</a:t>
            </a:r>
            <a:r>
              <a:rPr lang="en-US" altLang="en-US" sz="3600">
                <a:solidFill>
                  <a:srgbClr val="FF66FF"/>
                </a:solidFill>
              </a:rPr>
              <a:t>)</a:t>
            </a:r>
            <a:r>
              <a:rPr lang="en-US" altLang="en-US" sz="3600"/>
              <a:t> </a:t>
            </a:r>
            <a:r>
              <a:rPr lang="en-US" altLang="en-US" sz="3600">
                <a:solidFill>
                  <a:schemeClr val="accent2"/>
                </a:solidFill>
              </a:rPr>
              <a:t>→</a:t>
            </a:r>
            <a:r>
              <a:rPr lang="en-US" altLang="en-US" sz="3600"/>
              <a:t> -5</a:t>
            </a:r>
          </a:p>
        </p:txBody>
      </p:sp>
      <p:sp>
        <p:nvSpPr>
          <p:cNvPr id="4" name="Slide Number Placeholder 5">
            <a:extLst>
              <a:ext uri="{FF2B5EF4-FFF2-40B4-BE49-F238E27FC236}">
                <a16:creationId xmlns:a16="http://schemas.microsoft.com/office/drawing/2014/main" id="{BCDCFB3A-F50A-4CD4-B747-309C869E7BAC}"/>
              </a:ext>
            </a:extLst>
          </p:cNvPr>
          <p:cNvSpPr>
            <a:spLocks noGrp="1"/>
          </p:cNvSpPr>
          <p:nvPr>
            <p:ph type="sldNum" sz="quarter" idx="12"/>
          </p:nvPr>
        </p:nvSpPr>
        <p:spPr/>
        <p:txBody>
          <a:bodyPr/>
          <a:lstStyle/>
          <a:p>
            <a:fld id="{D77F6574-A243-436F-A33F-F056171A8232}" type="slidenum">
              <a:rPr lang="en-US" altLang="en-US"/>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1000"/>
                                  </p:stCondLst>
                                  <p:childTnLst>
                                    <p:set>
                                      <p:cBhvr>
                                        <p:cTn id="6" dur="1" fill="hold">
                                          <p:stCondLst>
                                            <p:cond delay="0"/>
                                          </p:stCondLst>
                                        </p:cTn>
                                        <p:tgtEl>
                                          <p:spTgt spid="434181">
                                            <p:txEl>
                                              <p:pRg st="0" end="0"/>
                                            </p:txEl>
                                          </p:spTgt>
                                        </p:tgtEl>
                                        <p:attrNameLst>
                                          <p:attrName>style.visibility</p:attrName>
                                        </p:attrNameLst>
                                      </p:cBhvr>
                                      <p:to>
                                        <p:strVal val="visible"/>
                                      </p:to>
                                    </p:set>
                                    <p:animEffect transition="in" filter="randombar(vertical)">
                                      <p:cBhvr>
                                        <p:cTn id="7" dur="500"/>
                                        <p:tgtEl>
                                          <p:spTgt spid="434181">
                                            <p:txEl>
                                              <p:pRg st="0" end="0"/>
                                            </p:txEl>
                                          </p:spTgt>
                                        </p:tgtEl>
                                      </p:cBhvr>
                                    </p:animEffect>
                                  </p:childTnLst>
                                </p:cTn>
                              </p:par>
                            </p:childTnLst>
                          </p:cTn>
                        </p:par>
                        <p:par>
                          <p:cTn id="8" fill="hold" nodeType="afterGroup">
                            <p:stCondLst>
                              <p:cond delay="1500"/>
                            </p:stCondLst>
                            <p:childTnLst>
                              <p:par>
                                <p:cTn id="9" presetID="14" presetClass="entr" presetSubtype="5" fill="hold" grpId="0" nodeType="afterEffect">
                                  <p:stCondLst>
                                    <p:cond delay="1000"/>
                                  </p:stCondLst>
                                  <p:childTnLst>
                                    <p:set>
                                      <p:cBhvr>
                                        <p:cTn id="10" dur="1" fill="hold">
                                          <p:stCondLst>
                                            <p:cond delay="0"/>
                                          </p:stCondLst>
                                        </p:cTn>
                                        <p:tgtEl>
                                          <p:spTgt spid="434181">
                                            <p:txEl>
                                              <p:pRg st="1" end="1"/>
                                            </p:txEl>
                                          </p:spTgt>
                                        </p:tgtEl>
                                        <p:attrNameLst>
                                          <p:attrName>style.visibility</p:attrName>
                                        </p:attrNameLst>
                                      </p:cBhvr>
                                      <p:to>
                                        <p:strVal val="visible"/>
                                      </p:to>
                                    </p:set>
                                    <p:animEffect transition="in" filter="randombar(vertical)">
                                      <p:cBhvr>
                                        <p:cTn id="11" dur="500"/>
                                        <p:tgtEl>
                                          <p:spTgt spid="434181">
                                            <p:txEl>
                                              <p:pRg st="1" end="1"/>
                                            </p:txEl>
                                          </p:spTgt>
                                        </p:tgtEl>
                                      </p:cBhvr>
                                    </p:animEffect>
                                  </p:childTnLst>
                                </p:cTn>
                              </p:par>
                            </p:childTnLst>
                          </p:cTn>
                        </p:par>
                        <p:par>
                          <p:cTn id="12" fill="hold" nodeType="afterGroup">
                            <p:stCondLst>
                              <p:cond delay="3000"/>
                            </p:stCondLst>
                            <p:childTnLst>
                              <p:par>
                                <p:cTn id="13" presetID="14" presetClass="entr" presetSubtype="5" fill="hold" grpId="0" nodeType="afterEffect">
                                  <p:stCondLst>
                                    <p:cond delay="1000"/>
                                  </p:stCondLst>
                                  <p:childTnLst>
                                    <p:set>
                                      <p:cBhvr>
                                        <p:cTn id="14" dur="1" fill="hold">
                                          <p:stCondLst>
                                            <p:cond delay="0"/>
                                          </p:stCondLst>
                                        </p:cTn>
                                        <p:tgtEl>
                                          <p:spTgt spid="434181">
                                            <p:txEl>
                                              <p:pRg st="2" end="2"/>
                                            </p:txEl>
                                          </p:spTgt>
                                        </p:tgtEl>
                                        <p:attrNameLst>
                                          <p:attrName>style.visibility</p:attrName>
                                        </p:attrNameLst>
                                      </p:cBhvr>
                                      <p:to>
                                        <p:strVal val="visible"/>
                                      </p:to>
                                    </p:set>
                                    <p:animEffect transition="in" filter="randombar(vertical)">
                                      <p:cBhvr>
                                        <p:cTn id="15" dur="500"/>
                                        <p:tgtEl>
                                          <p:spTgt spid="434181">
                                            <p:txEl>
                                              <p:pRg st="2" end="2"/>
                                            </p:txEl>
                                          </p:spTgt>
                                        </p:tgtEl>
                                      </p:cBhvr>
                                    </p:animEffect>
                                  </p:childTnLst>
                                </p:cTn>
                              </p:par>
                            </p:childTnLst>
                          </p:cTn>
                        </p:par>
                        <p:par>
                          <p:cTn id="16" fill="hold" nodeType="afterGroup">
                            <p:stCondLst>
                              <p:cond delay="4500"/>
                            </p:stCondLst>
                            <p:childTnLst>
                              <p:par>
                                <p:cTn id="17" presetID="14" presetClass="entr" presetSubtype="5" fill="hold" grpId="0" nodeType="afterEffect">
                                  <p:stCondLst>
                                    <p:cond delay="1000"/>
                                  </p:stCondLst>
                                  <p:childTnLst>
                                    <p:set>
                                      <p:cBhvr>
                                        <p:cTn id="18" dur="1" fill="hold">
                                          <p:stCondLst>
                                            <p:cond delay="0"/>
                                          </p:stCondLst>
                                        </p:cTn>
                                        <p:tgtEl>
                                          <p:spTgt spid="434181">
                                            <p:txEl>
                                              <p:pRg st="3" end="3"/>
                                            </p:txEl>
                                          </p:spTgt>
                                        </p:tgtEl>
                                        <p:attrNameLst>
                                          <p:attrName>style.visibility</p:attrName>
                                        </p:attrNameLst>
                                      </p:cBhvr>
                                      <p:to>
                                        <p:strVal val="visible"/>
                                      </p:to>
                                    </p:set>
                                    <p:animEffect transition="in" filter="randombar(vertical)">
                                      <p:cBhvr>
                                        <p:cTn id="19" dur="500"/>
                                        <p:tgtEl>
                                          <p:spTgt spid="434181">
                                            <p:txEl>
                                              <p:pRg st="3" end="3"/>
                                            </p:txEl>
                                          </p:spTgt>
                                        </p:tgtEl>
                                      </p:cBhvr>
                                    </p:animEffect>
                                  </p:childTnLst>
                                </p:cTn>
                              </p:par>
                            </p:childTnLst>
                          </p:cTn>
                        </p:par>
                        <p:par>
                          <p:cTn id="20" fill="hold" nodeType="afterGroup">
                            <p:stCondLst>
                              <p:cond delay="6000"/>
                            </p:stCondLst>
                            <p:childTnLst>
                              <p:par>
                                <p:cTn id="21" presetID="14" presetClass="entr" presetSubtype="5" fill="hold" grpId="0" nodeType="afterEffect">
                                  <p:stCondLst>
                                    <p:cond delay="1000"/>
                                  </p:stCondLst>
                                  <p:childTnLst>
                                    <p:set>
                                      <p:cBhvr>
                                        <p:cTn id="22" dur="1" fill="hold">
                                          <p:stCondLst>
                                            <p:cond delay="0"/>
                                          </p:stCondLst>
                                        </p:cTn>
                                        <p:tgtEl>
                                          <p:spTgt spid="434181">
                                            <p:txEl>
                                              <p:pRg st="4" end="4"/>
                                            </p:txEl>
                                          </p:spTgt>
                                        </p:tgtEl>
                                        <p:attrNameLst>
                                          <p:attrName>style.visibility</p:attrName>
                                        </p:attrNameLst>
                                      </p:cBhvr>
                                      <p:to>
                                        <p:strVal val="visible"/>
                                      </p:to>
                                    </p:set>
                                    <p:animEffect transition="in" filter="randombar(vertical)">
                                      <p:cBhvr>
                                        <p:cTn id="23" dur="500"/>
                                        <p:tgtEl>
                                          <p:spTgt spid="434181">
                                            <p:txEl>
                                              <p:pRg st="4" end="4"/>
                                            </p:txEl>
                                          </p:spTgt>
                                        </p:tgtEl>
                                      </p:cBhvr>
                                    </p:animEffect>
                                  </p:childTnLst>
                                </p:cTn>
                              </p:par>
                            </p:childTnLst>
                          </p:cTn>
                        </p:par>
                        <p:par>
                          <p:cTn id="24" fill="hold" nodeType="afterGroup">
                            <p:stCondLst>
                              <p:cond delay="7500"/>
                            </p:stCondLst>
                            <p:childTnLst>
                              <p:par>
                                <p:cTn id="25" presetID="14" presetClass="entr" presetSubtype="5" fill="hold" grpId="0" nodeType="afterEffect">
                                  <p:stCondLst>
                                    <p:cond delay="1000"/>
                                  </p:stCondLst>
                                  <p:childTnLst>
                                    <p:set>
                                      <p:cBhvr>
                                        <p:cTn id="26" dur="1" fill="hold">
                                          <p:stCondLst>
                                            <p:cond delay="0"/>
                                          </p:stCondLst>
                                        </p:cTn>
                                        <p:tgtEl>
                                          <p:spTgt spid="434181">
                                            <p:txEl>
                                              <p:pRg st="5" end="5"/>
                                            </p:txEl>
                                          </p:spTgt>
                                        </p:tgtEl>
                                        <p:attrNameLst>
                                          <p:attrName>style.visibility</p:attrName>
                                        </p:attrNameLst>
                                      </p:cBhvr>
                                      <p:to>
                                        <p:strVal val="visible"/>
                                      </p:to>
                                    </p:set>
                                    <p:animEffect transition="in" filter="randombar(vertical)">
                                      <p:cBhvr>
                                        <p:cTn id="27" dur="500"/>
                                        <p:tgtEl>
                                          <p:spTgt spid="4341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build="p" autoUpdateAnimBg="0" advAuto="100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5CEC8601-D508-4180-91F3-5D1479EDAC95}"/>
              </a:ext>
            </a:extLst>
          </p:cNvPr>
          <p:cNvSpPr>
            <a:spLocks noGrp="1" noChangeArrowheads="1"/>
          </p:cNvSpPr>
          <p:nvPr>
            <p:ph type="title"/>
          </p:nvPr>
        </p:nvSpPr>
        <p:spPr>
          <a:xfrm>
            <a:off x="2209800" y="-228600"/>
            <a:ext cx="7772400" cy="1143000"/>
          </a:xfrm>
        </p:spPr>
        <p:txBody>
          <a:bodyPr/>
          <a:lstStyle/>
          <a:p>
            <a:r>
              <a:rPr lang="en-US" altLang="en-US"/>
              <a:t>Comparison Operators</a:t>
            </a:r>
          </a:p>
        </p:txBody>
      </p:sp>
      <p:sp>
        <p:nvSpPr>
          <p:cNvPr id="436227" name="Rectangle 3">
            <a:extLst>
              <a:ext uri="{FF2B5EF4-FFF2-40B4-BE49-F238E27FC236}">
                <a16:creationId xmlns:a16="http://schemas.microsoft.com/office/drawing/2014/main" id="{EB9F7948-6A8A-4231-84D8-59C5247CD7F4}"/>
              </a:ext>
            </a:extLst>
          </p:cNvPr>
          <p:cNvSpPr>
            <a:spLocks noGrp="1" noChangeArrowheads="1"/>
          </p:cNvSpPr>
          <p:nvPr>
            <p:ph idx="1"/>
          </p:nvPr>
        </p:nvSpPr>
        <p:spPr>
          <a:xfrm>
            <a:off x="1676400" y="1143000"/>
            <a:ext cx="8915400" cy="5715000"/>
          </a:xfrm>
        </p:spPr>
        <p:txBody>
          <a:bodyPr/>
          <a:lstStyle/>
          <a:p>
            <a:pPr marL="0" indent="0" algn="ctr">
              <a:buNone/>
            </a:pPr>
            <a:endParaRPr lang="en-US" altLang="en-US"/>
          </a:p>
          <a:p>
            <a:pPr marL="0" indent="0" algn="ctr">
              <a:buNone/>
            </a:pPr>
            <a:endParaRPr lang="en-US" altLang="en-US" i="1"/>
          </a:p>
          <a:p>
            <a:pPr marL="0" indent="0" algn="ctr">
              <a:buNone/>
            </a:pPr>
            <a:r>
              <a:rPr lang="en-US" altLang="en-US" i="1"/>
              <a:t>The “equal to (</a:t>
            </a:r>
            <a:r>
              <a:rPr lang="en-US" altLang="en-US" i="1">
                <a:solidFill>
                  <a:schemeClr val="tx2"/>
                </a:solidFill>
              </a:rPr>
              <a:t>==</a:t>
            </a:r>
            <a:r>
              <a:rPr lang="en-US" altLang="en-US" i="1"/>
              <a:t>)” Comparison Operator</a:t>
            </a:r>
            <a:r>
              <a:rPr lang="en-US" altLang="en-US"/>
              <a:t> </a:t>
            </a:r>
          </a:p>
          <a:p>
            <a:pPr marL="0" indent="0" algn="ctr">
              <a:buNone/>
            </a:pPr>
            <a:endParaRPr lang="en-US" altLang="en-US" sz="4400"/>
          </a:p>
          <a:p>
            <a:pPr marL="0" indent="0">
              <a:buNone/>
            </a:pPr>
            <a:r>
              <a:rPr lang="en-US" altLang="en-US">
                <a:solidFill>
                  <a:srgbClr val="FF66FF"/>
                </a:solidFill>
              </a:rPr>
              <a:t>if (</a:t>
            </a:r>
            <a:r>
              <a:rPr lang="en-US" altLang="en-US"/>
              <a:t> today</a:t>
            </a:r>
            <a:r>
              <a:rPr lang="en-US" altLang="en-US">
                <a:solidFill>
                  <a:schemeClr val="tx2"/>
                </a:solidFill>
              </a:rPr>
              <a:t> ==</a:t>
            </a:r>
            <a:r>
              <a:rPr lang="en-US" altLang="en-US"/>
              <a:t> </a:t>
            </a:r>
            <a:r>
              <a:rPr lang="en-US" altLang="en-US">
                <a:solidFill>
                  <a:srgbClr val="FF66FF"/>
                </a:solidFill>
              </a:rPr>
              <a:t>“</a:t>
            </a:r>
            <a:r>
              <a:rPr lang="en-US" altLang="en-US"/>
              <a:t>Sunday</a:t>
            </a:r>
            <a:r>
              <a:rPr lang="en-US" altLang="en-US">
                <a:solidFill>
                  <a:srgbClr val="FF66FF"/>
                </a:solidFill>
              </a:rPr>
              <a:t>” )</a:t>
            </a:r>
          </a:p>
          <a:p>
            <a:pPr marL="0" indent="0">
              <a:buNone/>
            </a:pPr>
            <a:r>
              <a:rPr lang="en-US" altLang="en-US"/>
              <a:t>		</a:t>
            </a:r>
            <a:r>
              <a:rPr lang="en-US" altLang="en-US">
                <a:solidFill>
                  <a:srgbClr val="FF66FF"/>
                </a:solidFill>
              </a:rPr>
              <a:t>document.write(“</a:t>
            </a:r>
            <a:r>
              <a:rPr lang="en-US" altLang="en-US"/>
              <a:t>The shop is closed</a:t>
            </a:r>
            <a:r>
              <a:rPr lang="en-US" altLang="en-US">
                <a:solidFill>
                  <a:srgbClr val="FF66FF"/>
                </a:solidFill>
              </a:rPr>
              <a:t>”);</a:t>
            </a:r>
          </a:p>
          <a:p>
            <a:pPr marL="0" indent="0" algn="ctr">
              <a:buNone/>
            </a:pPr>
            <a:endParaRPr lang="en-US" altLang="en-US" sz="4400"/>
          </a:p>
          <a:p>
            <a:pPr marL="0" indent="0">
              <a:buNone/>
            </a:pPr>
            <a:r>
              <a:rPr lang="en-US" altLang="en-US" i="1"/>
              <a:t>The string “The shop is closed” will be written to the document only if the variable today has a value equal to “Sunday”</a:t>
            </a:r>
          </a:p>
        </p:txBody>
      </p:sp>
      <p:sp>
        <p:nvSpPr>
          <p:cNvPr id="6" name="Slide Number Placeholder 5">
            <a:extLst>
              <a:ext uri="{FF2B5EF4-FFF2-40B4-BE49-F238E27FC236}">
                <a16:creationId xmlns:a16="http://schemas.microsoft.com/office/drawing/2014/main" id="{EC69442E-9E97-4444-AC16-699503FE68E6}"/>
              </a:ext>
            </a:extLst>
          </p:cNvPr>
          <p:cNvSpPr>
            <a:spLocks noGrp="1"/>
          </p:cNvSpPr>
          <p:nvPr>
            <p:ph type="sldNum" sz="quarter" idx="12"/>
          </p:nvPr>
        </p:nvSpPr>
        <p:spPr/>
        <p:txBody>
          <a:bodyPr/>
          <a:lstStyle/>
          <a:p>
            <a:fld id="{23BCC10F-2BA5-42C0-8EAE-FA5EB507F804}" type="slidenum">
              <a:rPr lang="en-US" altLang="en-US"/>
              <a:pPr/>
              <a:t>34</a:t>
            </a:fld>
            <a:endParaRPr lang="en-US" altLang="en-US"/>
          </a:p>
        </p:txBody>
      </p:sp>
      <p:sp>
        <p:nvSpPr>
          <p:cNvPr id="436228" name="Rectangle 4">
            <a:extLst>
              <a:ext uri="{FF2B5EF4-FFF2-40B4-BE49-F238E27FC236}">
                <a16:creationId xmlns:a16="http://schemas.microsoft.com/office/drawing/2014/main" id="{AD352D26-48F8-4827-AC73-5A626C30244A}"/>
              </a:ext>
            </a:extLst>
          </p:cNvPr>
          <p:cNvSpPr>
            <a:spLocks noChangeArrowheads="1"/>
          </p:cNvSpPr>
          <p:nvPr/>
        </p:nvSpPr>
        <p:spPr bwMode="auto">
          <a:xfrm>
            <a:off x="1600200" y="33528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6229" name="AutoShape 5">
            <a:extLst>
              <a:ext uri="{FF2B5EF4-FFF2-40B4-BE49-F238E27FC236}">
                <a16:creationId xmlns:a16="http://schemas.microsoft.com/office/drawing/2014/main" id="{A20A59AE-BE79-4285-9808-C405B40C0A38}"/>
              </a:ext>
            </a:extLst>
          </p:cNvPr>
          <p:cNvSpPr>
            <a:spLocks noChangeArrowheads="1"/>
          </p:cNvSpPr>
          <p:nvPr/>
        </p:nvSpPr>
        <p:spPr bwMode="auto">
          <a:xfrm>
            <a:off x="7848600" y="685800"/>
            <a:ext cx="2819400" cy="1371600"/>
          </a:xfrm>
          <a:prstGeom prst="wedgeRectCallout">
            <a:avLst>
              <a:gd name="adj1" fmla="val -136824"/>
              <a:gd name="adj2" fmla="val 67014"/>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Not the same as the assignment “=” operator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36229"/>
                                        </p:tgtEl>
                                        <p:attrNameLst>
                                          <p:attrName>style.visibility</p:attrName>
                                        </p:attrNameLst>
                                      </p:cBhvr>
                                      <p:to>
                                        <p:strVal val="visible"/>
                                      </p:to>
                                    </p:set>
                                    <p:animEffect transition="in" filter="wipe(left)">
                                      <p:cBhvr>
                                        <p:cTn id="7"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D9DA64DB-911F-4F4D-BA86-393EFEBF0648}"/>
              </a:ext>
            </a:extLst>
          </p:cNvPr>
          <p:cNvSpPr>
            <a:spLocks noGrp="1" noChangeArrowheads="1"/>
          </p:cNvSpPr>
          <p:nvPr>
            <p:ph type="title"/>
          </p:nvPr>
        </p:nvSpPr>
        <p:spPr>
          <a:xfrm>
            <a:off x="2209800" y="-228600"/>
            <a:ext cx="7772400" cy="1143000"/>
          </a:xfrm>
        </p:spPr>
        <p:txBody>
          <a:bodyPr/>
          <a:lstStyle/>
          <a:p>
            <a:r>
              <a:rPr lang="en-US" altLang="en-US"/>
              <a:t>Comparison Operators</a:t>
            </a:r>
          </a:p>
        </p:txBody>
      </p:sp>
      <p:sp>
        <p:nvSpPr>
          <p:cNvPr id="438275" name="Rectangle 3">
            <a:extLst>
              <a:ext uri="{FF2B5EF4-FFF2-40B4-BE49-F238E27FC236}">
                <a16:creationId xmlns:a16="http://schemas.microsoft.com/office/drawing/2014/main" id="{724BA7E7-5683-4EFD-BF6C-F5DA74BDDCA9}"/>
              </a:ext>
            </a:extLst>
          </p:cNvPr>
          <p:cNvSpPr>
            <a:spLocks noGrp="1" noChangeArrowheads="1"/>
          </p:cNvSpPr>
          <p:nvPr>
            <p:ph idx="1"/>
          </p:nvPr>
        </p:nvSpPr>
        <p:spPr>
          <a:xfrm>
            <a:off x="1676400" y="1143000"/>
            <a:ext cx="9144000" cy="5715000"/>
          </a:xfrm>
        </p:spPr>
        <p:txBody>
          <a:bodyPr/>
          <a:lstStyle/>
          <a:p>
            <a:pPr marL="0" indent="0">
              <a:spcAft>
                <a:spcPct val="50000"/>
              </a:spcAft>
              <a:buNone/>
              <a:tabLst>
                <a:tab pos="2289175" algn="l"/>
              </a:tabLst>
            </a:pPr>
            <a:r>
              <a:rPr lang="en-US" altLang="en-US" sz="3600"/>
              <a:t>a </a:t>
            </a:r>
            <a:r>
              <a:rPr lang="en-US" altLang="en-US" sz="3600">
                <a:solidFill>
                  <a:schemeClr val="tx2"/>
                </a:solidFill>
              </a:rPr>
              <a:t>==</a:t>
            </a:r>
            <a:r>
              <a:rPr lang="en-US" altLang="en-US" sz="3600"/>
              <a:t> b</a:t>
            </a:r>
            <a:r>
              <a:rPr lang="en-US" altLang="en-US" sz="3400"/>
              <a:t>	</a:t>
            </a:r>
            <a:r>
              <a:rPr lang="en-US" altLang="en-US"/>
              <a:t>True if a and b are the same</a:t>
            </a:r>
          </a:p>
          <a:p>
            <a:pPr marL="0" indent="0">
              <a:spcAft>
                <a:spcPct val="50000"/>
              </a:spcAft>
              <a:buNone/>
              <a:tabLst>
                <a:tab pos="2289175" algn="l"/>
              </a:tabLst>
            </a:pPr>
            <a:r>
              <a:rPr lang="en-US" altLang="en-US" sz="3600"/>
              <a:t>a </a:t>
            </a:r>
            <a:r>
              <a:rPr lang="en-US" altLang="en-US" sz="3600">
                <a:solidFill>
                  <a:schemeClr val="tx2"/>
                </a:solidFill>
              </a:rPr>
              <a:t>!=</a:t>
            </a:r>
            <a:r>
              <a:rPr lang="en-US" altLang="en-US" sz="3600"/>
              <a:t> b</a:t>
            </a:r>
            <a:r>
              <a:rPr lang="en-US" altLang="en-US" sz="3400"/>
              <a:t>	</a:t>
            </a:r>
            <a:r>
              <a:rPr lang="en-US" altLang="en-US"/>
              <a:t>True if a and b are not the same</a:t>
            </a:r>
          </a:p>
          <a:p>
            <a:pPr marL="0" indent="0">
              <a:spcAft>
                <a:spcPct val="50000"/>
              </a:spcAft>
              <a:buNone/>
              <a:tabLst>
                <a:tab pos="2289175" algn="l"/>
              </a:tabLst>
            </a:pPr>
            <a:r>
              <a:rPr lang="en-US" altLang="en-US" sz="3600"/>
              <a:t>a </a:t>
            </a:r>
            <a:r>
              <a:rPr lang="en-US" altLang="en-US" sz="3600">
                <a:solidFill>
                  <a:schemeClr val="tx2"/>
                </a:solidFill>
              </a:rPr>
              <a:t>&gt;</a:t>
            </a:r>
            <a:r>
              <a:rPr lang="en-US" altLang="en-US" sz="3600"/>
              <a:t> b</a:t>
            </a:r>
            <a:r>
              <a:rPr lang="en-US" altLang="en-US" sz="3400"/>
              <a:t>	</a:t>
            </a:r>
            <a:r>
              <a:rPr lang="en-US" altLang="en-US"/>
              <a:t>True if a is greater than b</a:t>
            </a:r>
          </a:p>
          <a:p>
            <a:pPr marL="0" indent="0">
              <a:spcAft>
                <a:spcPct val="50000"/>
              </a:spcAft>
              <a:buNone/>
              <a:tabLst>
                <a:tab pos="2289175" algn="l"/>
              </a:tabLst>
            </a:pPr>
            <a:r>
              <a:rPr lang="en-US" altLang="en-US" sz="3600"/>
              <a:t>a </a:t>
            </a:r>
            <a:r>
              <a:rPr lang="en-US" altLang="en-US" sz="3600">
                <a:solidFill>
                  <a:schemeClr val="tx2"/>
                </a:solidFill>
              </a:rPr>
              <a:t>&gt;=</a:t>
            </a:r>
            <a:r>
              <a:rPr lang="en-US" altLang="en-US" sz="3600"/>
              <a:t> b</a:t>
            </a:r>
            <a:r>
              <a:rPr lang="en-US" altLang="en-US" sz="3400"/>
              <a:t>	</a:t>
            </a:r>
            <a:r>
              <a:rPr lang="en-US" altLang="en-US"/>
              <a:t>True if a is greater than or equal to b</a:t>
            </a:r>
          </a:p>
          <a:p>
            <a:pPr marL="0" indent="0">
              <a:spcAft>
                <a:spcPct val="50000"/>
              </a:spcAft>
              <a:buNone/>
              <a:tabLst>
                <a:tab pos="2289175" algn="l"/>
              </a:tabLst>
            </a:pPr>
            <a:r>
              <a:rPr lang="en-US" altLang="en-US" sz="3600"/>
              <a:t>a </a:t>
            </a:r>
            <a:r>
              <a:rPr lang="en-US" altLang="en-US" sz="3600">
                <a:solidFill>
                  <a:schemeClr val="tx2"/>
                </a:solidFill>
              </a:rPr>
              <a:t>&lt;</a:t>
            </a:r>
            <a:r>
              <a:rPr lang="en-US" altLang="en-US" sz="3600"/>
              <a:t> b</a:t>
            </a:r>
            <a:r>
              <a:rPr lang="en-US" altLang="en-US" sz="3400"/>
              <a:t>	</a:t>
            </a:r>
            <a:r>
              <a:rPr lang="en-US" altLang="en-US"/>
              <a:t>True if a is less than b</a:t>
            </a:r>
          </a:p>
          <a:p>
            <a:pPr marL="0" indent="0">
              <a:spcAft>
                <a:spcPct val="50000"/>
              </a:spcAft>
              <a:buNone/>
              <a:tabLst>
                <a:tab pos="2289175" algn="l"/>
              </a:tabLst>
            </a:pPr>
            <a:r>
              <a:rPr lang="en-US" altLang="en-US" sz="3600"/>
              <a:t>a </a:t>
            </a:r>
            <a:r>
              <a:rPr lang="en-US" altLang="en-US" sz="3600">
                <a:solidFill>
                  <a:schemeClr val="tx2"/>
                </a:solidFill>
              </a:rPr>
              <a:t>&lt;=</a:t>
            </a:r>
            <a:r>
              <a:rPr lang="en-US" altLang="en-US" sz="3600"/>
              <a:t> b</a:t>
            </a:r>
            <a:r>
              <a:rPr lang="en-US" altLang="en-US" sz="3400"/>
              <a:t>	</a:t>
            </a:r>
            <a:r>
              <a:rPr lang="en-US" altLang="en-US"/>
              <a:t>True if a is less than or equal to b</a:t>
            </a:r>
          </a:p>
        </p:txBody>
      </p:sp>
      <p:sp>
        <p:nvSpPr>
          <p:cNvPr id="4" name="Slide Number Placeholder 5">
            <a:extLst>
              <a:ext uri="{FF2B5EF4-FFF2-40B4-BE49-F238E27FC236}">
                <a16:creationId xmlns:a16="http://schemas.microsoft.com/office/drawing/2014/main" id="{543C0B5F-243A-499B-AD21-98A1433A6A9E}"/>
              </a:ext>
            </a:extLst>
          </p:cNvPr>
          <p:cNvSpPr>
            <a:spLocks noGrp="1"/>
          </p:cNvSpPr>
          <p:nvPr>
            <p:ph type="sldNum" sz="quarter" idx="12"/>
          </p:nvPr>
        </p:nvSpPr>
        <p:spPr/>
        <p:txBody>
          <a:bodyPr/>
          <a:lstStyle/>
          <a:p>
            <a:fld id="{9C4EA497-E8E2-4B56-829B-0E47FE7AB041}"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000A42D-9AEE-461A-BCAB-EF488355D591}"/>
              </a:ext>
            </a:extLst>
          </p:cNvPr>
          <p:cNvSpPr>
            <a:spLocks noGrp="1" noChangeArrowheads="1"/>
          </p:cNvSpPr>
          <p:nvPr>
            <p:ph type="title"/>
          </p:nvPr>
        </p:nvSpPr>
        <p:spPr>
          <a:xfrm>
            <a:off x="2209800" y="-152400"/>
            <a:ext cx="7772400" cy="1143000"/>
          </a:xfrm>
        </p:spPr>
        <p:txBody>
          <a:bodyPr/>
          <a:lstStyle/>
          <a:p>
            <a:r>
              <a:rPr lang="en-US" altLang="en-US"/>
              <a:t>Example</a:t>
            </a:r>
          </a:p>
        </p:txBody>
      </p:sp>
      <p:sp>
        <p:nvSpPr>
          <p:cNvPr id="443395" name="Rectangle 3">
            <a:extLst>
              <a:ext uri="{FF2B5EF4-FFF2-40B4-BE49-F238E27FC236}">
                <a16:creationId xmlns:a16="http://schemas.microsoft.com/office/drawing/2014/main" id="{8E519167-EB43-442A-A496-DC943A4D46A8}"/>
              </a:ext>
            </a:extLst>
          </p:cNvPr>
          <p:cNvSpPr>
            <a:spLocks noGrp="1" noChangeArrowheads="1"/>
          </p:cNvSpPr>
          <p:nvPr>
            <p:ph idx="1"/>
          </p:nvPr>
        </p:nvSpPr>
        <p:spPr>
          <a:xfrm>
            <a:off x="3429000" y="1447800"/>
            <a:ext cx="5715000" cy="4114800"/>
          </a:xfrm>
        </p:spPr>
        <p:txBody>
          <a:bodyPr/>
          <a:lstStyle/>
          <a:p>
            <a:pPr marL="0" indent="0">
              <a:buNone/>
            </a:pPr>
            <a:r>
              <a:rPr lang="en-US" altLang="en-US" sz="3600">
                <a:solidFill>
                  <a:srgbClr val="FF66FF"/>
                </a:solidFill>
              </a:rPr>
              <a:t>if (</a:t>
            </a:r>
            <a:r>
              <a:rPr lang="en-US" altLang="en-US" sz="3600"/>
              <a:t> x</a:t>
            </a:r>
            <a:r>
              <a:rPr lang="en-US" altLang="en-US" sz="3600">
                <a:solidFill>
                  <a:schemeClr val="tx2"/>
                </a:solidFill>
              </a:rPr>
              <a:t> !=</a:t>
            </a:r>
            <a:r>
              <a:rPr lang="en-US" altLang="en-US" sz="3600"/>
              <a:t> 0</a:t>
            </a:r>
            <a:r>
              <a:rPr lang="en-US" altLang="en-US" sz="3600">
                <a:solidFill>
                  <a:srgbClr val="FF66FF"/>
                </a:solidFill>
              </a:rPr>
              <a:t> )</a:t>
            </a:r>
          </a:p>
          <a:p>
            <a:pPr marL="0" indent="0">
              <a:buNone/>
            </a:pPr>
            <a:r>
              <a:rPr lang="en-US" altLang="en-US" sz="3600"/>
              <a:t>	result </a:t>
            </a:r>
            <a:r>
              <a:rPr lang="en-US" altLang="en-US" sz="3600">
                <a:solidFill>
                  <a:srgbClr val="FF66FF"/>
                </a:solidFill>
              </a:rPr>
              <a:t>=</a:t>
            </a:r>
            <a:r>
              <a:rPr lang="en-US" altLang="en-US" sz="3600"/>
              <a:t> y </a:t>
            </a:r>
            <a:r>
              <a:rPr lang="en-US" altLang="en-US" sz="3600">
                <a:solidFill>
                  <a:srgbClr val="FF66FF"/>
                </a:solidFill>
              </a:rPr>
              <a:t>/</a:t>
            </a:r>
            <a:r>
              <a:rPr lang="en-US" altLang="en-US" sz="3600"/>
              <a:t> x</a:t>
            </a:r>
            <a:r>
              <a:rPr lang="en-US" altLang="en-US" sz="3600">
                <a:solidFill>
                  <a:srgbClr val="FF66FF"/>
                </a:solidFill>
              </a:rPr>
              <a:t>;</a:t>
            </a:r>
          </a:p>
          <a:p>
            <a:pPr marL="0" indent="0">
              <a:buNone/>
            </a:pPr>
            <a:r>
              <a:rPr lang="en-US" altLang="en-US" sz="3600">
                <a:solidFill>
                  <a:srgbClr val="FF66FF"/>
                </a:solidFill>
              </a:rPr>
              <a:t>else</a:t>
            </a:r>
          </a:p>
          <a:p>
            <a:pPr marL="0" indent="0">
              <a:buNone/>
            </a:pPr>
            <a:r>
              <a:rPr lang="en-US" altLang="en-US" sz="3600"/>
              <a:t>	result </a:t>
            </a:r>
            <a:r>
              <a:rPr lang="en-US" altLang="en-US" sz="3600">
                <a:solidFill>
                  <a:srgbClr val="FF66FF"/>
                </a:solidFill>
              </a:rPr>
              <a:t>= “</a:t>
            </a:r>
            <a:r>
              <a:rPr lang="en-US" altLang="en-US" sz="3600"/>
              <a:t>not defined</a:t>
            </a:r>
            <a:r>
              <a:rPr lang="en-US" altLang="en-US" sz="3600">
                <a:solidFill>
                  <a:srgbClr val="FF66FF"/>
                </a:solidFill>
              </a:rPr>
              <a:t>”;</a:t>
            </a:r>
          </a:p>
        </p:txBody>
      </p:sp>
      <p:sp>
        <p:nvSpPr>
          <p:cNvPr id="4" name="Slide Number Placeholder 5">
            <a:extLst>
              <a:ext uri="{FF2B5EF4-FFF2-40B4-BE49-F238E27FC236}">
                <a16:creationId xmlns:a16="http://schemas.microsoft.com/office/drawing/2014/main" id="{13CE82EE-09DA-443A-9974-79930DAC6718}"/>
              </a:ext>
            </a:extLst>
          </p:cNvPr>
          <p:cNvSpPr>
            <a:spLocks noGrp="1"/>
          </p:cNvSpPr>
          <p:nvPr>
            <p:ph type="sldNum" sz="quarter" idx="12"/>
          </p:nvPr>
        </p:nvSpPr>
        <p:spPr/>
        <p:txBody>
          <a:bodyPr/>
          <a:lstStyle/>
          <a:p>
            <a:fld id="{A37B0665-9630-42F1-BA34-414E52098319}"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6AC7AE2E-4E11-42C1-A209-7FB68182FEA0}"/>
              </a:ext>
            </a:extLst>
          </p:cNvPr>
          <p:cNvSpPr>
            <a:spLocks noGrp="1" noChangeArrowheads="1"/>
          </p:cNvSpPr>
          <p:nvPr>
            <p:ph type="title"/>
          </p:nvPr>
        </p:nvSpPr>
        <p:spPr/>
        <p:txBody>
          <a:bodyPr>
            <a:normAutofit/>
          </a:bodyPr>
          <a:lstStyle/>
          <a:p>
            <a:pPr algn="l"/>
            <a:r>
              <a:rPr lang="en-US" altLang="en-US" sz="3600"/>
              <a:t>From comparison operators, now we move to Logical Operators</a:t>
            </a:r>
          </a:p>
        </p:txBody>
      </p:sp>
      <p:sp>
        <p:nvSpPr>
          <p:cNvPr id="3" name="Slide Number Placeholder 4">
            <a:extLst>
              <a:ext uri="{FF2B5EF4-FFF2-40B4-BE49-F238E27FC236}">
                <a16:creationId xmlns:a16="http://schemas.microsoft.com/office/drawing/2014/main" id="{427FCFB1-DAD8-4CA0-B05B-16E6CA9CDD82}"/>
              </a:ext>
            </a:extLst>
          </p:cNvPr>
          <p:cNvSpPr>
            <a:spLocks noGrp="1"/>
          </p:cNvSpPr>
          <p:nvPr>
            <p:ph type="sldNum" sz="quarter" idx="12"/>
          </p:nvPr>
        </p:nvSpPr>
        <p:spPr/>
        <p:txBody>
          <a:bodyPr/>
          <a:lstStyle/>
          <a:p>
            <a:fld id="{E8A61A0A-879F-4D5F-8659-6179C130DD6A}"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87096F59-F751-4D14-BD61-064DADA40448}"/>
              </a:ext>
            </a:extLst>
          </p:cNvPr>
          <p:cNvSpPr>
            <a:spLocks noGrp="1" noChangeArrowheads="1"/>
          </p:cNvSpPr>
          <p:nvPr>
            <p:ph type="title"/>
          </p:nvPr>
        </p:nvSpPr>
        <p:spPr>
          <a:xfrm>
            <a:off x="2209800" y="-76200"/>
            <a:ext cx="7772400" cy="1143000"/>
          </a:xfrm>
        </p:spPr>
        <p:txBody>
          <a:bodyPr/>
          <a:lstStyle/>
          <a:p>
            <a:r>
              <a:rPr lang="en-US" altLang="en-US"/>
              <a:t>Logical Operators</a:t>
            </a:r>
            <a:br>
              <a:rPr lang="en-US" altLang="en-US"/>
            </a:br>
            <a:r>
              <a:rPr lang="en-US" altLang="en-US" sz="2400"/>
              <a:t>Operate on Boolean expressions or variables</a:t>
            </a:r>
          </a:p>
        </p:txBody>
      </p:sp>
      <p:sp>
        <p:nvSpPr>
          <p:cNvPr id="442371" name="Rectangle 3">
            <a:extLst>
              <a:ext uri="{FF2B5EF4-FFF2-40B4-BE49-F238E27FC236}">
                <a16:creationId xmlns:a16="http://schemas.microsoft.com/office/drawing/2014/main" id="{CE1737C4-1577-4A50-A40E-310CA98519F7}"/>
              </a:ext>
            </a:extLst>
          </p:cNvPr>
          <p:cNvSpPr>
            <a:spLocks noGrp="1" noChangeArrowheads="1"/>
          </p:cNvSpPr>
          <p:nvPr>
            <p:ph idx="1"/>
          </p:nvPr>
        </p:nvSpPr>
        <p:spPr>
          <a:xfrm>
            <a:off x="1676400" y="1143000"/>
            <a:ext cx="8915400" cy="5715000"/>
          </a:xfrm>
        </p:spPr>
        <p:txBody>
          <a:bodyPr/>
          <a:lstStyle/>
          <a:p>
            <a:pPr marL="0" indent="0" algn="ctr">
              <a:buNone/>
            </a:pPr>
            <a:endParaRPr lang="en-US" altLang="en-US"/>
          </a:p>
          <a:p>
            <a:pPr marL="0" indent="0" algn="ctr">
              <a:buNone/>
            </a:pPr>
            <a:r>
              <a:rPr lang="en-US" altLang="en-US" i="1"/>
              <a:t>The “AND (</a:t>
            </a:r>
            <a:r>
              <a:rPr lang="en-US" altLang="en-US" i="1">
                <a:solidFill>
                  <a:schemeClr val="tx2"/>
                </a:solidFill>
              </a:rPr>
              <a:t>&amp;&amp;</a:t>
            </a:r>
            <a:r>
              <a:rPr lang="en-US" altLang="en-US" i="1"/>
              <a:t>)” Logical Operator</a:t>
            </a:r>
            <a:r>
              <a:rPr lang="en-US" altLang="en-US"/>
              <a:t> </a:t>
            </a:r>
          </a:p>
          <a:p>
            <a:pPr marL="0" indent="0" algn="ctr">
              <a:buNone/>
            </a:pPr>
            <a:endParaRPr lang="en-US" altLang="en-US" sz="4800"/>
          </a:p>
          <a:p>
            <a:pPr marL="0" indent="0">
              <a:buNone/>
            </a:pPr>
            <a:r>
              <a:rPr lang="en-US" altLang="en-US">
                <a:solidFill>
                  <a:srgbClr val="FF66FF"/>
                </a:solidFill>
              </a:rPr>
              <a:t>    if (</a:t>
            </a:r>
            <a:r>
              <a:rPr lang="en-US" altLang="en-US"/>
              <a:t> </a:t>
            </a:r>
            <a:r>
              <a:rPr lang="en-US" altLang="en-US">
                <a:solidFill>
                  <a:srgbClr val="FF66FF"/>
                </a:solidFill>
              </a:rPr>
              <a:t>(</a:t>
            </a:r>
            <a:r>
              <a:rPr lang="en-US" altLang="en-US"/>
              <a:t>pitch </a:t>
            </a:r>
            <a:r>
              <a:rPr lang="en-US" altLang="en-US">
                <a:solidFill>
                  <a:srgbClr val="FF66FF"/>
                </a:solidFill>
              </a:rPr>
              <a:t>== “</a:t>
            </a:r>
            <a:r>
              <a:rPr lang="en-US" altLang="en-US"/>
              <a:t>hard</a:t>
            </a:r>
            <a:r>
              <a:rPr lang="en-US" altLang="en-US">
                <a:solidFill>
                  <a:srgbClr val="FF66FF"/>
                </a:solidFill>
              </a:rPr>
              <a:t>”)</a:t>
            </a:r>
            <a:r>
              <a:rPr lang="en-US" altLang="en-US">
                <a:solidFill>
                  <a:schemeClr val="tx2"/>
                </a:solidFill>
              </a:rPr>
              <a:t> &amp;&amp;</a:t>
            </a:r>
            <a:r>
              <a:rPr lang="en-US" altLang="en-US"/>
              <a:t> </a:t>
            </a:r>
            <a:r>
              <a:rPr lang="en-US" altLang="en-US">
                <a:solidFill>
                  <a:srgbClr val="FF66FF"/>
                </a:solidFill>
              </a:rPr>
              <a:t>(</a:t>
            </a:r>
            <a:r>
              <a:rPr lang="en-US" altLang="en-US"/>
              <a:t>bowler </a:t>
            </a:r>
            <a:r>
              <a:rPr lang="en-US" altLang="en-US">
                <a:solidFill>
                  <a:srgbClr val="FF66FF"/>
                </a:solidFill>
              </a:rPr>
              <a:t>== “</a:t>
            </a:r>
            <a:r>
              <a:rPr lang="en-US" altLang="en-US"/>
              <a:t>fast</a:t>
            </a:r>
            <a:r>
              <a:rPr lang="en-US" altLang="en-US">
                <a:solidFill>
                  <a:srgbClr val="FF66FF"/>
                </a:solidFill>
              </a:rPr>
              <a:t>”) )</a:t>
            </a:r>
          </a:p>
          <a:p>
            <a:pPr marL="0" indent="0">
              <a:buNone/>
            </a:pPr>
            <a:r>
              <a:rPr lang="en-US" altLang="en-US"/>
              <a:t>			myStatus</a:t>
            </a:r>
            <a:r>
              <a:rPr lang="en-US" altLang="en-US">
                <a:solidFill>
                  <a:srgbClr val="FF66FF"/>
                </a:solidFill>
              </a:rPr>
              <a:t> = “</a:t>
            </a:r>
            <a:r>
              <a:rPr lang="en-US" altLang="en-US"/>
              <a:t>Pulled muscle</a:t>
            </a:r>
            <a:r>
              <a:rPr lang="en-US" altLang="en-US">
                <a:solidFill>
                  <a:srgbClr val="FF66FF"/>
                </a:solidFill>
              </a:rPr>
              <a:t>”;</a:t>
            </a:r>
          </a:p>
          <a:p>
            <a:pPr marL="0" indent="0" algn="ctr">
              <a:buNone/>
            </a:pPr>
            <a:endParaRPr lang="en-US" altLang="en-US" sz="4800"/>
          </a:p>
          <a:p>
            <a:pPr marL="0" indent="0">
              <a:buNone/>
            </a:pPr>
            <a:r>
              <a:rPr lang="en-US" altLang="en-US" i="1"/>
              <a:t>The value of the variable myStatus will be set to “Pulled muscle” if both of the conditions are true</a:t>
            </a:r>
          </a:p>
        </p:txBody>
      </p:sp>
      <p:sp>
        <p:nvSpPr>
          <p:cNvPr id="5" name="Slide Number Placeholder 5">
            <a:extLst>
              <a:ext uri="{FF2B5EF4-FFF2-40B4-BE49-F238E27FC236}">
                <a16:creationId xmlns:a16="http://schemas.microsoft.com/office/drawing/2014/main" id="{ACA49478-A36E-484D-BFD6-4460E4E8C066}"/>
              </a:ext>
            </a:extLst>
          </p:cNvPr>
          <p:cNvSpPr>
            <a:spLocks noGrp="1"/>
          </p:cNvSpPr>
          <p:nvPr>
            <p:ph type="sldNum" sz="quarter" idx="12"/>
          </p:nvPr>
        </p:nvSpPr>
        <p:spPr/>
        <p:txBody>
          <a:bodyPr/>
          <a:lstStyle/>
          <a:p>
            <a:fld id="{C4BB80CB-30A9-49AF-BF97-8B582B011A49}" type="slidenum">
              <a:rPr lang="en-US" altLang="en-US"/>
              <a:pPr/>
              <a:t>38</a:t>
            </a:fld>
            <a:endParaRPr lang="en-US" altLang="en-US"/>
          </a:p>
        </p:txBody>
      </p:sp>
      <p:sp>
        <p:nvSpPr>
          <p:cNvPr id="442372" name="Rectangle 4">
            <a:extLst>
              <a:ext uri="{FF2B5EF4-FFF2-40B4-BE49-F238E27FC236}">
                <a16:creationId xmlns:a16="http://schemas.microsoft.com/office/drawing/2014/main" id="{D2DD25B4-0E2C-418A-BAF1-EDECE3B1E8EA}"/>
              </a:ext>
            </a:extLst>
          </p:cNvPr>
          <p:cNvSpPr>
            <a:spLocks noChangeArrowheads="1"/>
          </p:cNvSpPr>
          <p:nvPr/>
        </p:nvSpPr>
        <p:spPr bwMode="auto">
          <a:xfrm>
            <a:off x="1600200" y="31242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DB7C1442-F115-4B69-A13F-7AC8589556A1}"/>
              </a:ext>
            </a:extLst>
          </p:cNvPr>
          <p:cNvSpPr>
            <a:spLocks noGrp="1" noChangeArrowheads="1"/>
          </p:cNvSpPr>
          <p:nvPr>
            <p:ph type="title"/>
          </p:nvPr>
        </p:nvSpPr>
        <p:spPr>
          <a:xfrm>
            <a:off x="2209800" y="-152400"/>
            <a:ext cx="7772400" cy="1143000"/>
          </a:xfrm>
        </p:spPr>
        <p:txBody>
          <a:bodyPr/>
          <a:lstStyle/>
          <a:p>
            <a:r>
              <a:rPr lang="en-US" altLang="en-US"/>
              <a:t>Logical Operators</a:t>
            </a:r>
          </a:p>
        </p:txBody>
      </p:sp>
      <p:sp>
        <p:nvSpPr>
          <p:cNvPr id="441347" name="Rectangle 3">
            <a:extLst>
              <a:ext uri="{FF2B5EF4-FFF2-40B4-BE49-F238E27FC236}">
                <a16:creationId xmlns:a16="http://schemas.microsoft.com/office/drawing/2014/main" id="{CB755125-1794-41B2-8D29-C1D8E1997532}"/>
              </a:ext>
            </a:extLst>
          </p:cNvPr>
          <p:cNvSpPr>
            <a:spLocks noGrp="1" noChangeArrowheads="1"/>
          </p:cNvSpPr>
          <p:nvPr>
            <p:ph idx="1"/>
          </p:nvPr>
        </p:nvSpPr>
        <p:spPr>
          <a:xfrm>
            <a:off x="1828800" y="1752600"/>
            <a:ext cx="8763000" cy="4114800"/>
          </a:xfrm>
        </p:spPr>
        <p:txBody>
          <a:bodyPr/>
          <a:lstStyle/>
          <a:p>
            <a:pPr marL="0" indent="0">
              <a:buNone/>
              <a:tabLst>
                <a:tab pos="1720850" algn="l"/>
                <a:tab pos="3208338" algn="l"/>
              </a:tabLst>
            </a:pPr>
            <a:r>
              <a:rPr lang="en-US" altLang="en-US" sz="3600"/>
              <a:t>a </a:t>
            </a:r>
            <a:r>
              <a:rPr lang="en-US" altLang="en-US" sz="3600">
                <a:solidFill>
                  <a:schemeClr val="tx2"/>
                </a:solidFill>
              </a:rPr>
              <a:t>&amp;&amp;</a:t>
            </a:r>
            <a:r>
              <a:rPr lang="en-US" altLang="en-US" sz="3600"/>
              <a:t> b	AND 	</a:t>
            </a:r>
            <a:r>
              <a:rPr lang="en-US" altLang="en-US"/>
              <a:t>True if both are true</a:t>
            </a:r>
          </a:p>
          <a:p>
            <a:pPr marL="0" indent="0">
              <a:buNone/>
              <a:tabLst>
                <a:tab pos="1720850" algn="l"/>
                <a:tab pos="3208338" algn="l"/>
              </a:tabLst>
            </a:pPr>
            <a:endParaRPr lang="en-US" altLang="en-US"/>
          </a:p>
          <a:p>
            <a:pPr marL="0" indent="0">
              <a:buNone/>
              <a:tabLst>
                <a:tab pos="1720850" algn="l"/>
                <a:tab pos="3208338" algn="l"/>
              </a:tabLst>
            </a:pPr>
            <a:r>
              <a:rPr lang="en-US" altLang="en-US" sz="3600"/>
              <a:t>a </a:t>
            </a:r>
            <a:r>
              <a:rPr lang="en-US" altLang="en-US" sz="3600">
                <a:solidFill>
                  <a:schemeClr val="tx2"/>
                </a:solidFill>
              </a:rPr>
              <a:t>||</a:t>
            </a:r>
            <a:r>
              <a:rPr lang="en-US" altLang="en-US" sz="3600"/>
              <a:t> b	OR	</a:t>
            </a:r>
            <a:r>
              <a:rPr lang="en-US" altLang="en-US"/>
              <a:t>True of either or both are true</a:t>
            </a:r>
          </a:p>
          <a:p>
            <a:pPr marL="0" indent="0">
              <a:buNone/>
              <a:tabLst>
                <a:tab pos="1720850" algn="l"/>
                <a:tab pos="3208338" algn="l"/>
              </a:tabLst>
            </a:pPr>
            <a:endParaRPr lang="en-US" altLang="en-US"/>
          </a:p>
          <a:p>
            <a:pPr marL="0" indent="0">
              <a:buNone/>
              <a:tabLst>
                <a:tab pos="1720850" algn="l"/>
                <a:tab pos="3208338" algn="l"/>
              </a:tabLst>
            </a:pPr>
            <a:r>
              <a:rPr lang="en-US" altLang="en-US" sz="3600">
                <a:solidFill>
                  <a:schemeClr val="tx2"/>
                </a:solidFill>
              </a:rPr>
              <a:t>!</a:t>
            </a:r>
            <a:r>
              <a:rPr lang="en-US" altLang="en-US" sz="3600"/>
              <a:t>a	NOT	</a:t>
            </a:r>
            <a:r>
              <a:rPr lang="en-US" altLang="en-US"/>
              <a:t>True if a is false</a:t>
            </a:r>
          </a:p>
        </p:txBody>
      </p:sp>
      <p:sp>
        <p:nvSpPr>
          <p:cNvPr id="4" name="Slide Number Placeholder 5">
            <a:extLst>
              <a:ext uri="{FF2B5EF4-FFF2-40B4-BE49-F238E27FC236}">
                <a16:creationId xmlns:a16="http://schemas.microsoft.com/office/drawing/2014/main" id="{2FEE26FC-3108-48A4-94AB-DB17A7DE14BE}"/>
              </a:ext>
            </a:extLst>
          </p:cNvPr>
          <p:cNvSpPr>
            <a:spLocks noGrp="1"/>
          </p:cNvSpPr>
          <p:nvPr>
            <p:ph type="sldNum" sz="quarter" idx="12"/>
          </p:nvPr>
        </p:nvSpPr>
        <p:spPr/>
        <p:txBody>
          <a:bodyPr/>
          <a:lstStyle/>
          <a:p>
            <a:fld id="{5BF9EC04-E9F4-4291-889C-E832B29334D9}" type="slidenum">
              <a:rPr lang="en-US" altLang="en-US"/>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72198B20-BC8E-4020-96F7-41D41CF62893}"/>
              </a:ext>
            </a:extLst>
          </p:cNvPr>
          <p:cNvSpPr>
            <a:spLocks noGrp="1" noChangeArrowheads="1"/>
          </p:cNvSpPr>
          <p:nvPr>
            <p:ph type="title"/>
          </p:nvPr>
        </p:nvSpPr>
        <p:spPr>
          <a:xfrm>
            <a:off x="2209800" y="0"/>
            <a:ext cx="7772400" cy="1143000"/>
          </a:xfrm>
        </p:spPr>
        <p:txBody>
          <a:bodyPr/>
          <a:lstStyle/>
          <a:p>
            <a:r>
              <a:rPr lang="en-US" altLang="en-US" dirty="0"/>
              <a:t>Types of Objects</a:t>
            </a:r>
          </a:p>
        </p:txBody>
      </p:sp>
      <p:sp>
        <p:nvSpPr>
          <p:cNvPr id="459779" name="Rectangle 3">
            <a:extLst>
              <a:ext uri="{FF2B5EF4-FFF2-40B4-BE49-F238E27FC236}">
                <a16:creationId xmlns:a16="http://schemas.microsoft.com/office/drawing/2014/main" id="{0FB6AD43-1E4D-4B7D-AC77-A2F73077B630}"/>
              </a:ext>
            </a:extLst>
          </p:cNvPr>
          <p:cNvSpPr>
            <a:spLocks noGrp="1" noChangeArrowheads="1"/>
          </p:cNvSpPr>
          <p:nvPr>
            <p:ph idx="1"/>
          </p:nvPr>
        </p:nvSpPr>
        <p:spPr>
          <a:xfrm>
            <a:off x="2209800" y="1143000"/>
            <a:ext cx="8077200" cy="5715000"/>
          </a:xfrm>
        </p:spPr>
        <p:txBody>
          <a:bodyPr/>
          <a:lstStyle/>
          <a:p>
            <a:r>
              <a:rPr lang="en-US" altLang="en-US">
                <a:solidFill>
                  <a:srgbClr val="00FF00"/>
                </a:solidFill>
              </a:rPr>
              <a:t>JavaScript </a:t>
            </a:r>
            <a:r>
              <a:rPr lang="en-US" altLang="en-US"/>
              <a:t>objects</a:t>
            </a:r>
          </a:p>
          <a:p>
            <a:pPr lvl="1"/>
            <a:r>
              <a:rPr lang="en-US" altLang="en-US"/>
              <a:t>Objects that are part of JavaScript</a:t>
            </a:r>
          </a:p>
          <a:p>
            <a:pPr lvl="1"/>
            <a:r>
              <a:rPr lang="en-US" altLang="en-US"/>
              <a:t>Examples: </a:t>
            </a:r>
            <a:r>
              <a:rPr lang="en-US" altLang="en-US">
                <a:solidFill>
                  <a:schemeClr val="accent2"/>
                </a:solidFill>
              </a:rPr>
              <a:t>window, document</a:t>
            </a:r>
          </a:p>
          <a:p>
            <a:pPr lvl="1"/>
            <a:endParaRPr lang="en-US" altLang="en-US">
              <a:solidFill>
                <a:schemeClr val="accent2"/>
              </a:solidFill>
            </a:endParaRPr>
          </a:p>
          <a:p>
            <a:r>
              <a:rPr lang="en-US" altLang="en-US">
                <a:solidFill>
                  <a:srgbClr val="00FF00"/>
                </a:solidFill>
              </a:rPr>
              <a:t>Browser</a:t>
            </a:r>
            <a:r>
              <a:rPr lang="en-US" altLang="en-US"/>
              <a:t> objects</a:t>
            </a:r>
          </a:p>
          <a:p>
            <a:pPr lvl="1"/>
            <a:r>
              <a:rPr lang="en-US" altLang="en-US"/>
              <a:t>Objects that </a:t>
            </a:r>
            <a:r>
              <a:rPr lang="en-US" altLang="en-US">
                <a:solidFill>
                  <a:srgbClr val="00FF00"/>
                </a:solidFill>
              </a:rPr>
              <a:t>contain info </a:t>
            </a:r>
            <a:r>
              <a:rPr lang="en-US" altLang="en-US" i="1">
                <a:solidFill>
                  <a:srgbClr val="00FF00"/>
                </a:solidFill>
              </a:rPr>
              <a:t>not</a:t>
            </a:r>
            <a:r>
              <a:rPr lang="en-US" altLang="en-US">
                <a:solidFill>
                  <a:srgbClr val="00FF00"/>
                </a:solidFill>
              </a:rPr>
              <a:t> about the contents of the display</a:t>
            </a:r>
            <a:r>
              <a:rPr lang="en-US" altLang="en-US"/>
              <a:t>, but the browser itself</a:t>
            </a:r>
          </a:p>
          <a:p>
            <a:pPr lvl="1"/>
            <a:r>
              <a:rPr lang="en-US" altLang="en-US"/>
              <a:t>Examples: </a:t>
            </a:r>
            <a:r>
              <a:rPr lang="en-US" altLang="en-US">
                <a:solidFill>
                  <a:schemeClr val="accent2"/>
                </a:solidFill>
              </a:rPr>
              <a:t>history, navigator</a:t>
            </a:r>
          </a:p>
          <a:p>
            <a:pPr lvl="1"/>
            <a:endParaRPr lang="en-US" altLang="en-US">
              <a:solidFill>
                <a:schemeClr val="accent2"/>
              </a:solidFill>
            </a:endParaRPr>
          </a:p>
          <a:p>
            <a:r>
              <a:rPr lang="en-US" altLang="en-US">
                <a:solidFill>
                  <a:srgbClr val="00FF00"/>
                </a:solidFill>
              </a:rPr>
              <a:t>User-defined</a:t>
            </a:r>
            <a:r>
              <a:rPr lang="en-US" altLang="en-US"/>
              <a:t> object</a:t>
            </a:r>
          </a:p>
          <a:p>
            <a:pPr lvl="1">
              <a:buFontTx/>
              <a:buNone/>
            </a:pPr>
            <a:endParaRPr lang="en-US" altLang="en-US"/>
          </a:p>
        </p:txBody>
      </p:sp>
      <p:sp>
        <p:nvSpPr>
          <p:cNvPr id="4" name="Slide Number Placeholder 5">
            <a:extLst>
              <a:ext uri="{FF2B5EF4-FFF2-40B4-BE49-F238E27FC236}">
                <a16:creationId xmlns:a16="http://schemas.microsoft.com/office/drawing/2014/main" id="{4D8ED716-EC28-49B4-9276-EDD3E3FB977B}"/>
              </a:ext>
            </a:extLst>
          </p:cNvPr>
          <p:cNvSpPr>
            <a:spLocks noGrp="1"/>
          </p:cNvSpPr>
          <p:nvPr>
            <p:ph type="sldNum" sz="quarter" idx="12"/>
          </p:nvPr>
        </p:nvSpPr>
        <p:spPr/>
        <p:txBody>
          <a:bodyPr/>
          <a:lstStyle/>
          <a:p>
            <a:fld id="{8887ADB7-BC6A-451D-8C24-98CD5136E7EC}" type="slidenum">
              <a:rPr lang="en-US" altLang="en-US"/>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EC4EF5EC-71ED-464E-A80D-9AC30410DFE1}"/>
              </a:ext>
            </a:extLst>
          </p:cNvPr>
          <p:cNvSpPr>
            <a:spLocks noGrp="1" noChangeArrowheads="1"/>
          </p:cNvSpPr>
          <p:nvPr>
            <p:ph type="title"/>
          </p:nvPr>
        </p:nvSpPr>
        <p:spPr>
          <a:xfrm>
            <a:off x="1159932" y="152400"/>
            <a:ext cx="7772400" cy="1143000"/>
          </a:xfrm>
        </p:spPr>
        <p:txBody>
          <a:bodyPr/>
          <a:lstStyle/>
          <a:p>
            <a:r>
              <a:rPr lang="en-US" altLang="en-US" dirty="0"/>
              <a:t>Example</a:t>
            </a:r>
          </a:p>
        </p:txBody>
      </p:sp>
      <p:sp>
        <p:nvSpPr>
          <p:cNvPr id="439299" name="Rectangle 3">
            <a:extLst>
              <a:ext uri="{FF2B5EF4-FFF2-40B4-BE49-F238E27FC236}">
                <a16:creationId xmlns:a16="http://schemas.microsoft.com/office/drawing/2014/main" id="{C9038EEF-1915-4AB9-9B57-C492963E3EA7}"/>
              </a:ext>
            </a:extLst>
          </p:cNvPr>
          <p:cNvSpPr>
            <a:spLocks noGrp="1" noChangeArrowheads="1"/>
          </p:cNvSpPr>
          <p:nvPr>
            <p:ph idx="1"/>
          </p:nvPr>
        </p:nvSpPr>
        <p:spPr>
          <a:xfrm>
            <a:off x="1828800" y="1447800"/>
            <a:ext cx="8763000" cy="4114800"/>
          </a:xfrm>
        </p:spPr>
        <p:txBody>
          <a:bodyPr/>
          <a:lstStyle/>
          <a:p>
            <a:pPr marL="0" indent="0">
              <a:buNone/>
            </a:pPr>
            <a:r>
              <a:rPr lang="en-US" altLang="en-US">
                <a:solidFill>
                  <a:srgbClr val="FF66FF"/>
                </a:solidFill>
              </a:rPr>
              <a:t>if (</a:t>
            </a:r>
            <a:r>
              <a:rPr lang="en-US" altLang="en-US"/>
              <a:t> x</a:t>
            </a:r>
            <a:r>
              <a:rPr lang="en-US" altLang="en-US">
                <a:solidFill>
                  <a:schemeClr val="tx2"/>
                </a:solidFill>
              </a:rPr>
              <a:t> ||</a:t>
            </a:r>
            <a:r>
              <a:rPr lang="en-US" altLang="en-US"/>
              <a:t> y</a:t>
            </a:r>
            <a:r>
              <a:rPr lang="en-US" altLang="en-US">
                <a:solidFill>
                  <a:srgbClr val="FF66FF"/>
                </a:solidFill>
              </a:rPr>
              <a:t> )</a:t>
            </a:r>
          </a:p>
          <a:p>
            <a:pPr marL="0" indent="0">
              <a:buNone/>
            </a:pPr>
            <a:r>
              <a:rPr lang="en-US" altLang="en-US"/>
              <a:t>	</a:t>
            </a:r>
            <a:r>
              <a:rPr lang="en-US" altLang="en-US">
                <a:solidFill>
                  <a:srgbClr val="FF66FF"/>
                </a:solidFill>
              </a:rPr>
              <a:t>document.write (“</a:t>
            </a:r>
            <a:r>
              <a:rPr lang="en-US" altLang="en-US"/>
              <a:t>Either or both are true</a:t>
            </a:r>
            <a:r>
              <a:rPr lang="en-US" altLang="en-US">
                <a:solidFill>
                  <a:srgbClr val="FF66FF"/>
                </a:solidFill>
              </a:rPr>
              <a:t>”);</a:t>
            </a:r>
          </a:p>
          <a:p>
            <a:pPr marL="0" indent="0">
              <a:buNone/>
            </a:pPr>
            <a:r>
              <a:rPr lang="en-US" altLang="en-US">
                <a:solidFill>
                  <a:srgbClr val="FF66FF"/>
                </a:solidFill>
              </a:rPr>
              <a:t>else</a:t>
            </a:r>
          </a:p>
          <a:p>
            <a:pPr marL="0" indent="0">
              <a:buNone/>
            </a:pPr>
            <a:r>
              <a:rPr lang="en-US" altLang="en-US"/>
              <a:t>	</a:t>
            </a:r>
            <a:r>
              <a:rPr lang="en-US" altLang="en-US">
                <a:solidFill>
                  <a:srgbClr val="FF66FF"/>
                </a:solidFill>
              </a:rPr>
              <a:t>document.write (“</a:t>
            </a:r>
            <a:r>
              <a:rPr lang="en-US" altLang="en-US"/>
              <a:t>Both are false</a:t>
            </a:r>
            <a:r>
              <a:rPr lang="en-US" altLang="en-US">
                <a:solidFill>
                  <a:srgbClr val="FF66FF"/>
                </a:solidFill>
              </a:rPr>
              <a:t>”);</a:t>
            </a:r>
          </a:p>
          <a:p>
            <a:pPr marL="0" indent="0">
              <a:buNone/>
            </a:pPr>
            <a:endParaRPr lang="en-US" altLang="en-US">
              <a:solidFill>
                <a:srgbClr val="FF66FF"/>
              </a:solidFill>
            </a:endParaRPr>
          </a:p>
        </p:txBody>
      </p:sp>
      <p:sp>
        <p:nvSpPr>
          <p:cNvPr id="4" name="Slide Number Placeholder 5">
            <a:extLst>
              <a:ext uri="{FF2B5EF4-FFF2-40B4-BE49-F238E27FC236}">
                <a16:creationId xmlns:a16="http://schemas.microsoft.com/office/drawing/2014/main" id="{A2BEB63E-10E0-4FDD-8870-E3A0BA39C998}"/>
              </a:ext>
            </a:extLst>
          </p:cNvPr>
          <p:cNvSpPr>
            <a:spLocks noGrp="1"/>
          </p:cNvSpPr>
          <p:nvPr>
            <p:ph type="sldNum" sz="quarter" idx="12"/>
          </p:nvPr>
        </p:nvSpPr>
        <p:spPr/>
        <p:txBody>
          <a:bodyPr/>
          <a:lstStyle/>
          <a:p>
            <a:fld id="{98BADF54-EDFA-4A18-ABD7-9EE60DEF5EF7}" type="slidenum">
              <a:rPr lang="en-US" altLang="en-US"/>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A07800C8-AF4F-48F4-8545-353D9BED24F7}"/>
              </a:ext>
            </a:extLst>
          </p:cNvPr>
          <p:cNvSpPr>
            <a:spLocks noGrp="1" noChangeArrowheads="1"/>
          </p:cNvSpPr>
          <p:nvPr>
            <p:ph type="title"/>
          </p:nvPr>
        </p:nvSpPr>
        <p:spPr>
          <a:xfrm>
            <a:off x="1145461" y="923826"/>
            <a:ext cx="8915400" cy="4562574"/>
          </a:xfrm>
        </p:spPr>
        <p:txBody>
          <a:bodyPr>
            <a:normAutofit fontScale="90000"/>
          </a:bodyPr>
          <a:lstStyle/>
          <a:p>
            <a:pPr algn="l"/>
            <a:r>
              <a:rPr lang="en-US" altLang="en-US" sz="3600" dirty="0"/>
              <a:t>So far we have looked at the </a:t>
            </a:r>
            <a:r>
              <a:rPr lang="en-US" altLang="en-US" sz="3600" dirty="0">
                <a:solidFill>
                  <a:srgbClr val="00FF00"/>
                </a:solidFill>
              </a:rPr>
              <a:t>assignment</a:t>
            </a:r>
            <a:r>
              <a:rPr lang="en-US" altLang="en-US" sz="3600" dirty="0"/>
              <a:t> operator, </a:t>
            </a:r>
            <a:r>
              <a:rPr lang="en-US" altLang="en-US" sz="3600" dirty="0">
                <a:solidFill>
                  <a:srgbClr val="00FF00"/>
                </a:solidFill>
              </a:rPr>
              <a:t>arithmetic</a:t>
            </a:r>
            <a:r>
              <a:rPr lang="en-US" altLang="en-US" sz="3600" dirty="0"/>
              <a:t> operators, comparison operators and logical operators</a:t>
            </a:r>
            <a:br>
              <a:rPr lang="en-US" altLang="en-US" sz="3600" dirty="0"/>
            </a:br>
            <a:br>
              <a:rPr lang="en-US" altLang="en-US" sz="3600" dirty="0"/>
            </a:br>
            <a:r>
              <a:rPr lang="en-US" altLang="en-US" sz="3600" dirty="0"/>
              <a:t>The </a:t>
            </a:r>
            <a:r>
              <a:rPr lang="en-US" altLang="en-US" sz="3600" dirty="0">
                <a:solidFill>
                  <a:srgbClr val="00FF00"/>
                </a:solidFill>
              </a:rPr>
              <a:t>final category</a:t>
            </a:r>
            <a:r>
              <a:rPr lang="en-US" altLang="en-US" sz="3600" dirty="0"/>
              <a:t> that we are going to look at is </a:t>
            </a:r>
            <a:r>
              <a:rPr lang="en-US" altLang="en-US" sz="3600" dirty="0">
                <a:solidFill>
                  <a:srgbClr val="00FF00"/>
                </a:solidFill>
              </a:rPr>
              <a:t>string operators</a:t>
            </a:r>
            <a:br>
              <a:rPr lang="en-US" altLang="en-US" sz="3600" dirty="0"/>
            </a:br>
            <a:br>
              <a:rPr lang="en-US" altLang="en-US" sz="3600" dirty="0"/>
            </a:br>
            <a:r>
              <a:rPr lang="en-US" altLang="en-US" sz="3600" dirty="0"/>
              <a:t>In that category, we look at only one, the concatenation operator</a:t>
            </a:r>
          </a:p>
        </p:txBody>
      </p:sp>
      <p:sp>
        <p:nvSpPr>
          <p:cNvPr id="3" name="Slide Number Placeholder 4">
            <a:extLst>
              <a:ext uri="{FF2B5EF4-FFF2-40B4-BE49-F238E27FC236}">
                <a16:creationId xmlns:a16="http://schemas.microsoft.com/office/drawing/2014/main" id="{A9A907A3-E170-4CFE-95A6-81ABFD273814}"/>
              </a:ext>
            </a:extLst>
          </p:cNvPr>
          <p:cNvSpPr>
            <a:spLocks noGrp="1"/>
          </p:cNvSpPr>
          <p:nvPr>
            <p:ph type="sldNum" sz="quarter" idx="12"/>
          </p:nvPr>
        </p:nvSpPr>
        <p:spPr/>
        <p:txBody>
          <a:bodyPr/>
          <a:lstStyle/>
          <a:p>
            <a:fld id="{DBF526DC-1574-4257-8805-0C3FD151B08D}" type="slidenum">
              <a:rPr lang="en-US" altLang="en-US"/>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DD2AB4BB-30FF-4EE3-B400-5816F9C7267A}"/>
              </a:ext>
            </a:extLst>
          </p:cNvPr>
          <p:cNvSpPr>
            <a:spLocks noGrp="1" noChangeArrowheads="1"/>
          </p:cNvSpPr>
          <p:nvPr>
            <p:ph type="title"/>
          </p:nvPr>
        </p:nvSpPr>
        <p:spPr>
          <a:xfrm>
            <a:off x="1229412" y="451513"/>
            <a:ext cx="7772400" cy="1143000"/>
          </a:xfrm>
        </p:spPr>
        <p:txBody>
          <a:bodyPr/>
          <a:lstStyle/>
          <a:p>
            <a:r>
              <a:rPr lang="en-US" altLang="en-US" dirty="0"/>
              <a:t>The “+” String Operator</a:t>
            </a:r>
          </a:p>
        </p:txBody>
      </p:sp>
      <p:sp>
        <p:nvSpPr>
          <p:cNvPr id="454659" name="Rectangle 3">
            <a:extLst>
              <a:ext uri="{FF2B5EF4-FFF2-40B4-BE49-F238E27FC236}">
                <a16:creationId xmlns:a16="http://schemas.microsoft.com/office/drawing/2014/main" id="{779320E4-5384-4624-965D-21BCA2527F09}"/>
              </a:ext>
            </a:extLst>
          </p:cNvPr>
          <p:cNvSpPr>
            <a:spLocks noGrp="1" noChangeArrowheads="1"/>
          </p:cNvSpPr>
          <p:nvPr>
            <p:ph idx="1"/>
          </p:nvPr>
        </p:nvSpPr>
        <p:spPr>
          <a:xfrm>
            <a:off x="1524000" y="1524000"/>
            <a:ext cx="9144000" cy="5334000"/>
          </a:xfrm>
        </p:spPr>
        <p:txBody>
          <a:bodyPr/>
          <a:lstStyle/>
          <a:p>
            <a:pPr marL="0" indent="0">
              <a:buNone/>
            </a:pPr>
            <a:r>
              <a:rPr lang="en-US" altLang="en-US" i="1"/>
              <a:t>The “</a:t>
            </a:r>
            <a:r>
              <a:rPr lang="en-US" altLang="en-US" i="1">
                <a:solidFill>
                  <a:schemeClr val="tx2"/>
                </a:solidFill>
              </a:rPr>
              <a:t>+</a:t>
            </a:r>
            <a:r>
              <a:rPr lang="en-US" altLang="en-US" i="1"/>
              <a:t>” operator can be used to concatenate two strings</a:t>
            </a:r>
          </a:p>
          <a:p>
            <a:pPr marL="0" indent="0">
              <a:buNone/>
            </a:pPr>
            <a:endParaRPr lang="en-US" altLang="en-US" i="1"/>
          </a:p>
          <a:p>
            <a:pPr marL="0" indent="0"/>
            <a:endParaRPr lang="en-US" altLang="en-US"/>
          </a:p>
          <a:p>
            <a:pPr marL="0" indent="0">
              <a:buNone/>
            </a:pPr>
            <a:r>
              <a:rPr lang="en-US" altLang="en-US"/>
              <a:t>		</a:t>
            </a:r>
            <a:r>
              <a:rPr lang="en-US" altLang="en-US" sz="3600"/>
              <a:t>title </a:t>
            </a:r>
            <a:r>
              <a:rPr lang="en-US" altLang="en-US" sz="3600">
                <a:solidFill>
                  <a:srgbClr val="FF66FF"/>
                </a:solidFill>
              </a:rPr>
              <a:t>= “</a:t>
            </a:r>
            <a:r>
              <a:rPr lang="en-US" altLang="en-US" sz="3600"/>
              <a:t>bhola</a:t>
            </a:r>
            <a:r>
              <a:rPr lang="en-US" altLang="en-US" sz="3600">
                <a:solidFill>
                  <a:srgbClr val="FF66FF"/>
                </a:solidFill>
              </a:rPr>
              <a:t>” </a:t>
            </a:r>
            <a:r>
              <a:rPr lang="en-US" altLang="en-US" sz="3600">
                <a:solidFill>
                  <a:schemeClr val="tx2"/>
                </a:solidFill>
              </a:rPr>
              <a:t>+</a:t>
            </a:r>
            <a:r>
              <a:rPr lang="en-US" altLang="en-US" sz="3600">
                <a:solidFill>
                  <a:srgbClr val="FF66FF"/>
                </a:solidFill>
              </a:rPr>
              <a:t> “</a:t>
            </a:r>
            <a:r>
              <a:rPr lang="en-US" altLang="en-US" sz="3600"/>
              <a:t>continental</a:t>
            </a:r>
            <a:r>
              <a:rPr lang="en-US" altLang="en-US" sz="3600">
                <a:solidFill>
                  <a:srgbClr val="FF66FF"/>
                </a:solidFill>
              </a:rPr>
              <a:t>”</a:t>
            </a:r>
          </a:p>
          <a:p>
            <a:pPr marL="0" indent="0">
              <a:buNone/>
            </a:pPr>
            <a:endParaRPr lang="en-US" altLang="en-US" sz="3600"/>
          </a:p>
          <a:p>
            <a:pPr marL="0" indent="0">
              <a:buNone/>
            </a:pPr>
            <a:endParaRPr lang="en-US" altLang="en-US" i="1"/>
          </a:p>
          <a:p>
            <a:pPr marL="0" indent="0">
              <a:buNone/>
            </a:pPr>
            <a:r>
              <a:rPr lang="en-US" altLang="en-US" i="1"/>
              <a:t>The value of the variable title becomes “bholacontinental”</a:t>
            </a:r>
          </a:p>
        </p:txBody>
      </p:sp>
      <p:sp>
        <p:nvSpPr>
          <p:cNvPr id="5" name="Slide Number Placeholder 5">
            <a:extLst>
              <a:ext uri="{FF2B5EF4-FFF2-40B4-BE49-F238E27FC236}">
                <a16:creationId xmlns:a16="http://schemas.microsoft.com/office/drawing/2014/main" id="{C3BBE4FF-9961-4728-ADFA-938D0F3452E7}"/>
              </a:ext>
            </a:extLst>
          </p:cNvPr>
          <p:cNvSpPr>
            <a:spLocks noGrp="1"/>
          </p:cNvSpPr>
          <p:nvPr>
            <p:ph type="sldNum" sz="quarter" idx="12"/>
          </p:nvPr>
        </p:nvSpPr>
        <p:spPr/>
        <p:txBody>
          <a:bodyPr/>
          <a:lstStyle/>
          <a:p>
            <a:fld id="{06BE825C-D198-4B01-B705-FF120929ED83}" type="slidenum">
              <a:rPr lang="en-US" altLang="en-US"/>
              <a:pPr/>
              <a:t>42</a:t>
            </a:fld>
            <a:endParaRPr lang="en-US" altLang="en-US"/>
          </a:p>
        </p:txBody>
      </p:sp>
      <p:sp>
        <p:nvSpPr>
          <p:cNvPr id="454660" name="Rectangle 4">
            <a:extLst>
              <a:ext uri="{FF2B5EF4-FFF2-40B4-BE49-F238E27FC236}">
                <a16:creationId xmlns:a16="http://schemas.microsoft.com/office/drawing/2014/main" id="{34B0C361-018D-43A9-BE28-E527CF480DCC}"/>
              </a:ext>
            </a:extLst>
          </p:cNvPr>
          <p:cNvSpPr>
            <a:spLocks noChangeArrowheads="1"/>
          </p:cNvSpPr>
          <p:nvPr/>
        </p:nvSpPr>
        <p:spPr bwMode="auto">
          <a:xfrm>
            <a:off x="1524000" y="33528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8CA8B15A-E11A-4D1C-9A6A-F68B936DAB8A}"/>
              </a:ext>
            </a:extLst>
          </p:cNvPr>
          <p:cNvSpPr>
            <a:spLocks noGrp="1" noChangeArrowheads="1"/>
          </p:cNvSpPr>
          <p:nvPr>
            <p:ph type="title"/>
          </p:nvPr>
        </p:nvSpPr>
        <p:spPr>
          <a:xfrm>
            <a:off x="1501602" y="294019"/>
            <a:ext cx="7772400" cy="771210"/>
          </a:xfrm>
        </p:spPr>
        <p:txBody>
          <a:bodyPr/>
          <a:lstStyle/>
          <a:p>
            <a:r>
              <a:rPr lang="en-US" altLang="en-US" dirty="0"/>
              <a:t>Semicolon   </a:t>
            </a:r>
            <a:r>
              <a:rPr lang="en-US" altLang="en-US" b="1" dirty="0"/>
              <a:t>;</a:t>
            </a:r>
          </a:p>
        </p:txBody>
      </p:sp>
      <p:sp>
        <p:nvSpPr>
          <p:cNvPr id="407555" name="Rectangle 3">
            <a:extLst>
              <a:ext uri="{FF2B5EF4-FFF2-40B4-BE49-F238E27FC236}">
                <a16:creationId xmlns:a16="http://schemas.microsoft.com/office/drawing/2014/main" id="{65E199A6-B219-475F-B047-A3FEAF392D34}"/>
              </a:ext>
            </a:extLst>
          </p:cNvPr>
          <p:cNvSpPr>
            <a:spLocks noGrp="1" noChangeArrowheads="1"/>
          </p:cNvSpPr>
          <p:nvPr>
            <p:ph idx="1"/>
          </p:nvPr>
        </p:nvSpPr>
        <p:spPr>
          <a:xfrm>
            <a:off x="2362200" y="1219200"/>
            <a:ext cx="7772400" cy="4114800"/>
          </a:xfrm>
        </p:spPr>
        <p:txBody>
          <a:bodyPr/>
          <a:lstStyle/>
          <a:p>
            <a:pPr marL="0" indent="0">
              <a:buNone/>
            </a:pPr>
            <a:r>
              <a:rPr lang="en-US" altLang="en-US">
                <a:solidFill>
                  <a:srgbClr val="00FF00"/>
                </a:solidFill>
              </a:rPr>
              <a:t>Terminate</a:t>
            </a:r>
            <a:r>
              <a:rPr lang="en-US" altLang="en-US"/>
              <a:t> all JavaScript statements with a semicolon.  It is </a:t>
            </a:r>
            <a:r>
              <a:rPr lang="en-US" altLang="en-US">
                <a:solidFill>
                  <a:srgbClr val="00FF00"/>
                </a:solidFill>
              </a:rPr>
              <a:t>not always necessary</a:t>
            </a:r>
            <a:r>
              <a:rPr lang="en-US" altLang="en-US"/>
              <a:t>, but highly recommended.</a:t>
            </a:r>
          </a:p>
          <a:p>
            <a:pPr marL="0" indent="0">
              <a:buNone/>
            </a:pPr>
            <a:endParaRPr lang="en-US" altLang="en-US"/>
          </a:p>
          <a:p>
            <a:pPr marL="0" indent="0">
              <a:buNone/>
            </a:pPr>
            <a:r>
              <a:rPr lang="en-US" altLang="en-US"/>
              <a:t>	</a:t>
            </a:r>
            <a:r>
              <a:rPr lang="en-US" altLang="en-US" sz="3600"/>
              <a:t>a = 23</a:t>
            </a:r>
            <a:r>
              <a:rPr lang="en-US" altLang="en-US" sz="3600">
                <a:solidFill>
                  <a:srgbClr val="FF66FF"/>
                </a:solidFill>
              </a:rPr>
              <a:t> ;</a:t>
            </a:r>
          </a:p>
          <a:p>
            <a:pPr marL="0" indent="0">
              <a:buNone/>
            </a:pPr>
            <a:r>
              <a:rPr lang="en-US" altLang="en-US" sz="3600">
                <a:solidFill>
                  <a:srgbClr val="FF66FF"/>
                </a:solidFill>
              </a:rPr>
              <a:t>	</a:t>
            </a:r>
            <a:r>
              <a:rPr lang="en-US" altLang="en-US" sz="3600"/>
              <a:t>quotient = floor( a / 2)</a:t>
            </a:r>
            <a:r>
              <a:rPr lang="en-US" altLang="en-US" sz="3600">
                <a:solidFill>
                  <a:srgbClr val="FF66FF"/>
                </a:solidFill>
              </a:rPr>
              <a:t> ;</a:t>
            </a:r>
          </a:p>
          <a:p>
            <a:pPr marL="0" indent="0">
              <a:buNone/>
            </a:pPr>
            <a:r>
              <a:rPr lang="en-US" altLang="en-US" sz="3600">
                <a:solidFill>
                  <a:srgbClr val="FF66FF"/>
                </a:solidFill>
              </a:rPr>
              <a:t>	</a:t>
            </a:r>
            <a:r>
              <a:rPr lang="en-US" altLang="en-US" sz="3600"/>
              <a:t>remainder = a % 2</a:t>
            </a:r>
            <a:r>
              <a:rPr lang="en-US" altLang="en-US" sz="3600">
                <a:solidFill>
                  <a:srgbClr val="FF66FF"/>
                </a:solidFill>
              </a:rPr>
              <a:t> ;</a:t>
            </a:r>
          </a:p>
        </p:txBody>
      </p:sp>
      <p:sp>
        <p:nvSpPr>
          <p:cNvPr id="4" name="Slide Number Placeholder 5">
            <a:extLst>
              <a:ext uri="{FF2B5EF4-FFF2-40B4-BE49-F238E27FC236}">
                <a16:creationId xmlns:a16="http://schemas.microsoft.com/office/drawing/2014/main" id="{CBE955D8-2B9F-4DCD-BEE8-D986E89D6D7A}"/>
              </a:ext>
            </a:extLst>
          </p:cNvPr>
          <p:cNvSpPr>
            <a:spLocks noGrp="1"/>
          </p:cNvSpPr>
          <p:nvPr>
            <p:ph type="sldNum" sz="quarter" idx="12"/>
          </p:nvPr>
        </p:nvSpPr>
        <p:spPr/>
        <p:txBody>
          <a:bodyPr/>
          <a:lstStyle/>
          <a:p>
            <a:fld id="{07C5F5CC-5781-4791-9E56-F78D2C3A3901}" type="slidenum">
              <a:rPr lang="en-US" altLang="en-US"/>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CF6479A3-6707-4D0D-9000-1F36589C5A91}"/>
              </a:ext>
            </a:extLst>
          </p:cNvPr>
          <p:cNvSpPr>
            <a:spLocks noGrp="1" noChangeArrowheads="1"/>
          </p:cNvSpPr>
          <p:nvPr>
            <p:ph type="title"/>
          </p:nvPr>
        </p:nvSpPr>
        <p:spPr>
          <a:xfrm>
            <a:off x="1371600" y="146713"/>
            <a:ext cx="9144000" cy="1143000"/>
          </a:xfrm>
        </p:spPr>
        <p:txBody>
          <a:bodyPr/>
          <a:lstStyle/>
          <a:p>
            <a:r>
              <a:rPr lang="en-US" altLang="en-US" dirty="0"/>
              <a:t>Elements of JavaScript Statements</a:t>
            </a:r>
          </a:p>
        </p:txBody>
      </p:sp>
      <p:sp>
        <p:nvSpPr>
          <p:cNvPr id="465923" name="Rectangle 3">
            <a:extLst>
              <a:ext uri="{FF2B5EF4-FFF2-40B4-BE49-F238E27FC236}">
                <a16:creationId xmlns:a16="http://schemas.microsoft.com/office/drawing/2014/main" id="{869DCCCB-AF40-468A-A8BE-E3D981F3AFAF}"/>
              </a:ext>
            </a:extLst>
          </p:cNvPr>
          <p:cNvSpPr>
            <a:spLocks noGrp="1" noChangeArrowheads="1"/>
          </p:cNvSpPr>
          <p:nvPr>
            <p:ph idx="1"/>
          </p:nvPr>
        </p:nvSpPr>
        <p:spPr>
          <a:xfrm>
            <a:off x="1676400" y="1295400"/>
            <a:ext cx="6096000" cy="5105400"/>
          </a:xfrm>
          <a:ln w="76200">
            <a:solidFill>
              <a:schemeClr val="accent1"/>
            </a:solidFill>
            <a:miter lim="800000"/>
            <a:headEnd/>
            <a:tailEnd/>
          </a:ln>
        </p:spPr>
        <p:txBody>
          <a:bodyPr anchor="ctr"/>
          <a:lstStyle/>
          <a:p>
            <a:pPr marL="0" indent="0" algn="ctr">
              <a:buNone/>
            </a:pPr>
            <a:r>
              <a:rPr lang="en-US" altLang="en-US">
                <a:solidFill>
                  <a:srgbClr val="00FF00"/>
                </a:solidFill>
              </a:rPr>
              <a:t>b</a:t>
            </a:r>
            <a:r>
              <a:rPr lang="en-US" altLang="en-US"/>
              <a:t> </a:t>
            </a:r>
            <a:r>
              <a:rPr lang="en-US" altLang="en-US">
                <a:solidFill>
                  <a:schemeClr val="tx2"/>
                </a:solidFill>
              </a:rPr>
              <a:t>=</a:t>
            </a:r>
            <a:r>
              <a:rPr lang="en-US" altLang="en-US"/>
              <a:t> 2</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sum</a:t>
            </a:r>
            <a:r>
              <a:rPr lang="en-US" altLang="en-US"/>
              <a:t> </a:t>
            </a:r>
            <a:r>
              <a:rPr lang="en-US" altLang="en-US">
                <a:solidFill>
                  <a:schemeClr val="tx2"/>
                </a:solidFill>
              </a:rPr>
              <a:t>=</a:t>
            </a:r>
            <a:r>
              <a:rPr lang="en-US" altLang="en-US"/>
              <a:t> </a:t>
            </a:r>
            <a:r>
              <a:rPr lang="en-US" altLang="en-US">
                <a:solidFill>
                  <a:srgbClr val="00FF00"/>
                </a:solidFill>
              </a:rPr>
              <a:t>sum</a:t>
            </a:r>
            <a:r>
              <a:rPr lang="en-US" altLang="en-US"/>
              <a:t> </a:t>
            </a:r>
            <a:r>
              <a:rPr lang="en-US" altLang="en-US">
                <a:solidFill>
                  <a:schemeClr val="tx2"/>
                </a:solidFill>
              </a:rPr>
              <a:t>+</a:t>
            </a:r>
            <a:r>
              <a:rPr lang="en-US" altLang="en-US"/>
              <a:t> 49</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name</a:t>
            </a:r>
            <a:r>
              <a:rPr lang="en-US" altLang="en-US"/>
              <a:t> </a:t>
            </a:r>
            <a:r>
              <a:rPr lang="en-US" altLang="en-US">
                <a:solidFill>
                  <a:schemeClr val="tx2"/>
                </a:solidFill>
              </a:rPr>
              <a:t>=</a:t>
            </a:r>
            <a:r>
              <a:rPr lang="en-US" altLang="en-US"/>
              <a:t> “Bhola” </a:t>
            </a:r>
            <a:r>
              <a:rPr lang="en-US" altLang="en-US">
                <a:solidFill>
                  <a:schemeClr val="tx2"/>
                </a:solidFill>
              </a:rPr>
              <a:t>+</a:t>
            </a:r>
            <a:r>
              <a:rPr lang="en-US" altLang="en-US"/>
              <a:t> “ Continental”</a:t>
            </a:r>
            <a:r>
              <a:rPr lang="en-US" altLang="en-US">
                <a:solidFill>
                  <a:srgbClr val="FF66FF"/>
                </a:solidFill>
              </a:rPr>
              <a:t>;</a:t>
            </a:r>
          </a:p>
          <a:p>
            <a:pPr marL="0" indent="0" algn="ctr">
              <a:buNone/>
            </a:pPr>
            <a:endParaRPr lang="en-US" altLang="en-US"/>
          </a:p>
          <a:p>
            <a:pPr marL="0" indent="0" algn="ctr">
              <a:buNone/>
            </a:pPr>
            <a:r>
              <a:rPr lang="en-US" altLang="en-US">
                <a:solidFill>
                  <a:srgbClr val="00FF00"/>
                </a:solidFill>
              </a:rPr>
              <a:t>x</a:t>
            </a:r>
            <a:r>
              <a:rPr lang="en-US" altLang="en-US"/>
              <a:t> </a:t>
            </a:r>
            <a:r>
              <a:rPr lang="en-US" altLang="en-US">
                <a:solidFill>
                  <a:schemeClr val="tx2"/>
                </a:solidFill>
              </a:rPr>
              <a:t>=</a:t>
            </a:r>
            <a:r>
              <a:rPr lang="en-US" altLang="en-US"/>
              <a:t> </a:t>
            </a:r>
            <a:r>
              <a:rPr lang="en-US" altLang="en-US">
                <a:solidFill>
                  <a:srgbClr val="00FF00"/>
                </a:solidFill>
              </a:rPr>
              <a:t>Math.floor</a:t>
            </a:r>
            <a:r>
              <a:rPr lang="en-US" altLang="en-US"/>
              <a:t> </a:t>
            </a:r>
            <a:r>
              <a:rPr lang="en-US" altLang="en-US">
                <a:solidFill>
                  <a:srgbClr val="FF66FF"/>
                </a:solidFill>
              </a:rPr>
              <a:t>(</a:t>
            </a:r>
            <a:r>
              <a:rPr lang="en-US" altLang="en-US"/>
              <a:t> </a:t>
            </a:r>
            <a:r>
              <a:rPr lang="en-US" altLang="en-US">
                <a:solidFill>
                  <a:srgbClr val="00FF00"/>
                </a:solidFill>
              </a:rPr>
              <a:t>x</a:t>
            </a:r>
            <a:r>
              <a:rPr lang="en-US" altLang="en-US"/>
              <a:t> </a:t>
            </a:r>
            <a:r>
              <a:rPr lang="en-US" altLang="en-US">
                <a:solidFill>
                  <a:srgbClr val="FF66FF"/>
                </a:solidFill>
              </a:rPr>
              <a:t>);</a:t>
            </a:r>
          </a:p>
        </p:txBody>
      </p:sp>
      <p:sp>
        <p:nvSpPr>
          <p:cNvPr id="5" name="Slide Number Placeholder 5">
            <a:extLst>
              <a:ext uri="{FF2B5EF4-FFF2-40B4-BE49-F238E27FC236}">
                <a16:creationId xmlns:a16="http://schemas.microsoft.com/office/drawing/2014/main" id="{120A854E-4991-43D4-9142-C2A753A5CDAD}"/>
              </a:ext>
            </a:extLst>
          </p:cNvPr>
          <p:cNvSpPr>
            <a:spLocks noGrp="1"/>
          </p:cNvSpPr>
          <p:nvPr>
            <p:ph type="sldNum" sz="quarter" idx="12"/>
          </p:nvPr>
        </p:nvSpPr>
        <p:spPr/>
        <p:txBody>
          <a:bodyPr/>
          <a:lstStyle/>
          <a:p>
            <a:fld id="{8653EA2C-099C-4F51-868B-1C8CD9CEE2C7}" type="slidenum">
              <a:rPr lang="en-US" altLang="en-US"/>
              <a:pPr/>
              <a:t>44</a:t>
            </a:fld>
            <a:endParaRPr lang="en-US" altLang="en-US"/>
          </a:p>
        </p:txBody>
      </p:sp>
      <p:sp>
        <p:nvSpPr>
          <p:cNvPr id="465924" name="Rectangle 4">
            <a:extLst>
              <a:ext uri="{FF2B5EF4-FFF2-40B4-BE49-F238E27FC236}">
                <a16:creationId xmlns:a16="http://schemas.microsoft.com/office/drawing/2014/main" id="{1FF54C13-C126-40A8-999E-23F9E8720917}"/>
              </a:ext>
            </a:extLst>
          </p:cNvPr>
          <p:cNvSpPr>
            <a:spLocks noChangeArrowheads="1"/>
          </p:cNvSpPr>
          <p:nvPr/>
        </p:nvSpPr>
        <p:spPr bwMode="auto">
          <a:xfrm>
            <a:off x="7772400" y="1295400"/>
            <a:ext cx="2743200" cy="51054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solidFill>
                  <a:srgbClr val="00FF00"/>
                </a:solidFill>
              </a:rPr>
              <a:t>Identifiers</a:t>
            </a:r>
            <a:endParaRPr lang="en-US" altLang="en-US" sz="3600"/>
          </a:p>
          <a:p>
            <a:endParaRPr lang="en-US" altLang="en-US" sz="3600"/>
          </a:p>
          <a:p>
            <a:r>
              <a:rPr lang="en-US" altLang="en-US" sz="3600">
                <a:solidFill>
                  <a:schemeClr val="tx2"/>
                </a:solidFill>
              </a:rPr>
              <a:t>Operators</a:t>
            </a:r>
          </a:p>
          <a:p>
            <a:endParaRPr lang="en-US" altLang="en-US" sz="3600">
              <a:solidFill>
                <a:schemeClr val="tx2"/>
              </a:solidFill>
            </a:endParaRPr>
          </a:p>
          <a:p>
            <a:r>
              <a:rPr lang="en-US" altLang="en-US" sz="3600"/>
              <a:t>Literals</a:t>
            </a:r>
          </a:p>
          <a:p>
            <a:endParaRPr lang="en-US" altLang="en-US" sz="3600"/>
          </a:p>
          <a:p>
            <a:r>
              <a:rPr lang="en-US" altLang="en-US" sz="3600">
                <a:solidFill>
                  <a:srgbClr val="FF66FF"/>
                </a:solidFill>
              </a:rPr>
              <a:t>Punctuation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5924">
                                            <p:bg/>
                                          </p:spTgt>
                                        </p:tgtEl>
                                        <p:attrNameLst>
                                          <p:attrName>style.visibility</p:attrName>
                                        </p:attrNameLst>
                                      </p:cBhvr>
                                      <p:to>
                                        <p:strVal val="visible"/>
                                      </p:to>
                                    </p:set>
                                    <p:anim calcmode="lin" valueType="num">
                                      <p:cBhvr additive="base">
                                        <p:cTn id="7" dur="500" fill="hold"/>
                                        <p:tgtEl>
                                          <p:spTgt spid="46592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4">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5924">
                                            <p:txEl>
                                              <p:pRg st="0" end="0"/>
                                            </p:txEl>
                                          </p:spTgt>
                                        </p:tgtEl>
                                        <p:attrNameLst>
                                          <p:attrName>style.visibility</p:attrName>
                                        </p:attrNameLst>
                                      </p:cBhvr>
                                      <p:to>
                                        <p:strVal val="visible"/>
                                      </p:to>
                                    </p:set>
                                    <p:anim calcmode="lin" valueType="num">
                                      <p:cBhvr additive="base">
                                        <p:cTn id="12" dur="500" fill="hold"/>
                                        <p:tgtEl>
                                          <p:spTgt spid="46592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5924">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65924">
                                            <p:txEl>
                                              <p:pRg st="2" end="2"/>
                                            </p:txEl>
                                          </p:spTgt>
                                        </p:tgtEl>
                                        <p:attrNameLst>
                                          <p:attrName>style.visibility</p:attrName>
                                        </p:attrNameLst>
                                      </p:cBhvr>
                                      <p:to>
                                        <p:strVal val="visible"/>
                                      </p:to>
                                    </p:set>
                                    <p:anim calcmode="lin" valueType="num">
                                      <p:cBhvr additive="base">
                                        <p:cTn id="17" dur="500" fill="hold"/>
                                        <p:tgtEl>
                                          <p:spTgt spid="4659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5924">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5924">
                                            <p:txEl>
                                              <p:pRg st="4" end="4"/>
                                            </p:txEl>
                                          </p:spTgt>
                                        </p:tgtEl>
                                        <p:attrNameLst>
                                          <p:attrName>style.visibility</p:attrName>
                                        </p:attrNameLst>
                                      </p:cBhvr>
                                      <p:to>
                                        <p:strVal val="visible"/>
                                      </p:to>
                                    </p:set>
                                    <p:anim calcmode="lin" valueType="num">
                                      <p:cBhvr additive="base">
                                        <p:cTn id="22" dur="500" fill="hold"/>
                                        <p:tgtEl>
                                          <p:spTgt spid="46592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5924">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5924">
                                            <p:txEl>
                                              <p:pRg st="6" end="6"/>
                                            </p:txEl>
                                          </p:spTgt>
                                        </p:tgtEl>
                                        <p:attrNameLst>
                                          <p:attrName>style.visibility</p:attrName>
                                        </p:attrNameLst>
                                      </p:cBhvr>
                                      <p:to>
                                        <p:strVal val="visible"/>
                                      </p:to>
                                    </p:set>
                                    <p:anim calcmode="lin" valueType="num">
                                      <p:cBhvr additive="base">
                                        <p:cTn id="27" dur="500" fill="hold"/>
                                        <p:tgtEl>
                                          <p:spTgt spid="46592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5924">
                                            <p:txEl>
                                              <p:pRg st="6" end="6"/>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9" presetClass="entr" presetSubtype="0" fill="hold" grpId="0" nodeType="afterEffect">
                                  <p:stCondLst>
                                    <p:cond delay="2000"/>
                                  </p:stCondLst>
                                  <p:childTnLst>
                                    <p:set>
                                      <p:cBhvr>
                                        <p:cTn id="31" dur="1" fill="hold">
                                          <p:stCondLst>
                                            <p:cond delay="0"/>
                                          </p:stCondLst>
                                        </p:cTn>
                                        <p:tgtEl>
                                          <p:spTgt spid="465923"/>
                                        </p:tgtEl>
                                        <p:attrNameLst>
                                          <p:attrName>style.visibility</p:attrName>
                                        </p:attrNameLst>
                                      </p:cBhvr>
                                      <p:to>
                                        <p:strVal val="visible"/>
                                      </p:to>
                                    </p:set>
                                    <p:animEffect transition="in" filter="dissolve">
                                      <p:cBhvr>
                                        <p:cTn id="32" dur="500"/>
                                        <p:tgtEl>
                                          <p:spTgt spid="46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autoUpdateAnimBg="0"/>
      <p:bldP spid="465924" grpId="0" build="p" animBg="1"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76CD4312-89D4-44FC-B2B6-F8A523EFD248}"/>
              </a:ext>
            </a:extLst>
          </p:cNvPr>
          <p:cNvSpPr>
            <a:spLocks noGrp="1" noChangeArrowheads="1"/>
          </p:cNvSpPr>
          <p:nvPr>
            <p:ph type="title"/>
          </p:nvPr>
        </p:nvSpPr>
        <p:spPr/>
        <p:txBody>
          <a:bodyPr>
            <a:normAutofit fontScale="90000"/>
          </a:bodyPr>
          <a:lstStyle/>
          <a:p>
            <a:pPr algn="l"/>
            <a:r>
              <a:rPr lang="en-US" altLang="en-US" sz="3600">
                <a:solidFill>
                  <a:srgbClr val="00FF00"/>
                </a:solidFill>
              </a:rPr>
              <a:t>Two more elements that are found</a:t>
            </a:r>
            <a:r>
              <a:rPr lang="en-US" altLang="en-US" sz="3600"/>
              <a:t> in JavaScript statements are white spaces and line breaks</a:t>
            </a:r>
          </a:p>
        </p:txBody>
      </p:sp>
      <p:sp>
        <p:nvSpPr>
          <p:cNvPr id="3" name="Slide Number Placeholder 4">
            <a:extLst>
              <a:ext uri="{FF2B5EF4-FFF2-40B4-BE49-F238E27FC236}">
                <a16:creationId xmlns:a16="http://schemas.microsoft.com/office/drawing/2014/main" id="{7379B764-CBB5-4E4D-A108-CDAD8CB25C86}"/>
              </a:ext>
            </a:extLst>
          </p:cNvPr>
          <p:cNvSpPr>
            <a:spLocks noGrp="1"/>
          </p:cNvSpPr>
          <p:nvPr>
            <p:ph type="sldNum" sz="quarter" idx="12"/>
          </p:nvPr>
        </p:nvSpPr>
        <p:spPr/>
        <p:txBody>
          <a:bodyPr/>
          <a:lstStyle/>
          <a:p>
            <a:fld id="{08355165-4BF7-4492-91EE-D3A43A7F5B05}" type="slidenum">
              <a:rPr lang="en-US" altLang="en-US"/>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9F367A1C-DAD8-4519-A34D-B87FE4D7AAA2}"/>
              </a:ext>
            </a:extLst>
          </p:cNvPr>
          <p:cNvSpPr>
            <a:spLocks noGrp="1" noChangeArrowheads="1"/>
          </p:cNvSpPr>
          <p:nvPr>
            <p:ph type="title"/>
          </p:nvPr>
        </p:nvSpPr>
        <p:spPr>
          <a:xfrm>
            <a:off x="890047" y="337009"/>
            <a:ext cx="7772400" cy="1143000"/>
          </a:xfrm>
        </p:spPr>
        <p:txBody>
          <a:bodyPr/>
          <a:lstStyle/>
          <a:p>
            <a:r>
              <a:rPr lang="en-US" altLang="en-US" dirty="0"/>
              <a:t>White Spaces &amp; Line Breaks</a:t>
            </a:r>
          </a:p>
        </p:txBody>
      </p:sp>
      <p:sp>
        <p:nvSpPr>
          <p:cNvPr id="422915" name="Rectangle 3">
            <a:extLst>
              <a:ext uri="{FF2B5EF4-FFF2-40B4-BE49-F238E27FC236}">
                <a16:creationId xmlns:a16="http://schemas.microsoft.com/office/drawing/2014/main" id="{3689FBF8-3689-4486-9146-2C0367128227}"/>
              </a:ext>
            </a:extLst>
          </p:cNvPr>
          <p:cNvSpPr>
            <a:spLocks noGrp="1" noChangeArrowheads="1"/>
          </p:cNvSpPr>
          <p:nvPr>
            <p:ph idx="1"/>
          </p:nvPr>
        </p:nvSpPr>
        <p:spPr>
          <a:xfrm>
            <a:off x="1524000" y="1143000"/>
            <a:ext cx="9144000" cy="4876800"/>
          </a:xfrm>
        </p:spPr>
        <p:txBody>
          <a:bodyPr/>
          <a:lstStyle/>
          <a:p>
            <a:r>
              <a:rPr lang="en-US" altLang="en-US"/>
              <a:t>White spaces:  The </a:t>
            </a:r>
            <a:r>
              <a:rPr lang="en-US" altLang="en-US">
                <a:solidFill>
                  <a:srgbClr val="00FF00"/>
                </a:solidFill>
              </a:rPr>
              <a:t>space &amp; the tab</a:t>
            </a:r>
            <a:r>
              <a:rPr lang="en-US" altLang="en-US"/>
              <a:t> characters</a:t>
            </a:r>
          </a:p>
          <a:p>
            <a:endParaRPr lang="en-US" altLang="en-US"/>
          </a:p>
          <a:p>
            <a:r>
              <a:rPr lang="en-US" altLang="en-US"/>
              <a:t>JavaScript </a:t>
            </a:r>
            <a:r>
              <a:rPr lang="en-US" altLang="en-US">
                <a:solidFill>
                  <a:srgbClr val="00FF00"/>
                </a:solidFill>
              </a:rPr>
              <a:t>ignores any extra white spaces</a:t>
            </a:r>
            <a:r>
              <a:rPr lang="en-US" altLang="en-US"/>
              <a:t> or line breaks that you put in the code</a:t>
            </a:r>
          </a:p>
          <a:p>
            <a:endParaRPr lang="en-US" altLang="en-US"/>
          </a:p>
          <a:p>
            <a:r>
              <a:rPr lang="en-US" altLang="en-US"/>
              <a:t>This </a:t>
            </a:r>
            <a:r>
              <a:rPr lang="en-US" altLang="en-US">
                <a:solidFill>
                  <a:schemeClr val="tx2"/>
                </a:solidFill>
              </a:rPr>
              <a:t>gives you the freedom</a:t>
            </a:r>
            <a:r>
              <a:rPr lang="en-US" altLang="en-US"/>
              <a:t> of using them for making your code appear </a:t>
            </a:r>
            <a:r>
              <a:rPr lang="en-US" altLang="en-US">
                <a:solidFill>
                  <a:schemeClr val="tx2"/>
                </a:solidFill>
              </a:rPr>
              <a:t>neat </a:t>
            </a:r>
            <a:r>
              <a:rPr lang="en-US" altLang="en-US"/>
              <a:t>and </a:t>
            </a:r>
            <a:r>
              <a:rPr lang="en-US" altLang="en-US">
                <a:solidFill>
                  <a:schemeClr val="tx2"/>
                </a:solidFill>
              </a:rPr>
              <a:t>readable</a:t>
            </a:r>
          </a:p>
        </p:txBody>
      </p:sp>
      <p:sp>
        <p:nvSpPr>
          <p:cNvPr id="4" name="Slide Number Placeholder 5">
            <a:extLst>
              <a:ext uri="{FF2B5EF4-FFF2-40B4-BE49-F238E27FC236}">
                <a16:creationId xmlns:a16="http://schemas.microsoft.com/office/drawing/2014/main" id="{38D136D8-D057-46E4-B0ED-16F0C310A252}"/>
              </a:ext>
            </a:extLst>
          </p:cNvPr>
          <p:cNvSpPr>
            <a:spLocks noGrp="1"/>
          </p:cNvSpPr>
          <p:nvPr>
            <p:ph type="sldNum" sz="quarter" idx="12"/>
          </p:nvPr>
        </p:nvSpPr>
        <p:spPr/>
        <p:txBody>
          <a:bodyPr/>
          <a:lstStyle/>
          <a:p>
            <a:fld id="{894E9BF7-4EEE-4E1A-B423-2AE8625D712A}" type="slidenum">
              <a:rPr lang="en-US" altLang="en-US"/>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a:extLst>
              <a:ext uri="{FF2B5EF4-FFF2-40B4-BE49-F238E27FC236}">
                <a16:creationId xmlns:a16="http://schemas.microsoft.com/office/drawing/2014/main" id="{8871CDE9-7897-4AFC-BAF8-3086285F4EF0}"/>
              </a:ext>
            </a:extLst>
          </p:cNvPr>
          <p:cNvSpPr>
            <a:spLocks noGrp="1" noChangeArrowheads="1"/>
          </p:cNvSpPr>
          <p:nvPr>
            <p:ph idx="1"/>
          </p:nvPr>
        </p:nvSpPr>
        <p:spPr>
          <a:xfrm>
            <a:off x="287797" y="228600"/>
            <a:ext cx="9040812" cy="2438400"/>
          </a:xfrm>
          <a:solidFill>
            <a:schemeClr val="bg2"/>
          </a:solidFill>
          <a:ln w="76200">
            <a:solidFill>
              <a:schemeClr val="accent1"/>
            </a:solidFill>
            <a:miter lim="800000"/>
            <a:headEnd/>
            <a:tailEnd/>
          </a:ln>
        </p:spPr>
        <p:txBody>
          <a:bodyPr anchor="ctr"/>
          <a:lstStyle/>
          <a:p>
            <a:pPr marL="0" indent="0">
              <a:buNone/>
            </a:pPr>
            <a:r>
              <a:rPr lang="en-US" altLang="en-US">
                <a:solidFill>
                  <a:srgbClr val="FF66FF"/>
                </a:solidFill>
              </a:rPr>
              <a:t>while (</a:t>
            </a:r>
            <a:r>
              <a:rPr lang="en-US" altLang="en-US"/>
              <a:t> x </a:t>
            </a:r>
            <a:r>
              <a:rPr lang="en-US" altLang="en-US">
                <a:solidFill>
                  <a:srgbClr val="FF66FF"/>
                </a:solidFill>
              </a:rPr>
              <a:t>&gt;</a:t>
            </a:r>
            <a:r>
              <a:rPr lang="en-US" altLang="en-US"/>
              <a:t> 0</a:t>
            </a:r>
            <a:r>
              <a:rPr lang="en-US" altLang="en-US">
                <a:solidFill>
                  <a:srgbClr val="FF66FF"/>
                </a:solidFill>
              </a:rPr>
              <a:t>) {</a:t>
            </a:r>
          </a:p>
          <a:p>
            <a:pPr marL="0" indent="0">
              <a:buNone/>
            </a:pPr>
            <a:r>
              <a:rPr lang="en-US" altLang="en-US"/>
              <a:t>	remaind </a:t>
            </a:r>
            <a:r>
              <a:rPr lang="en-US" altLang="en-US">
                <a:solidFill>
                  <a:srgbClr val="FF66FF"/>
                </a:solidFill>
              </a:rPr>
              <a:t>=</a:t>
            </a:r>
            <a:r>
              <a:rPr lang="en-US" altLang="en-US"/>
              <a:t> x </a:t>
            </a:r>
            <a:r>
              <a:rPr lang="en-US" altLang="en-US">
                <a:solidFill>
                  <a:srgbClr val="FF66FF"/>
                </a:solidFill>
              </a:rPr>
              <a:t>%</a:t>
            </a:r>
            <a:r>
              <a:rPr lang="en-US" altLang="en-US"/>
              <a:t> 2</a:t>
            </a:r>
            <a:r>
              <a:rPr lang="en-US" altLang="en-US">
                <a:solidFill>
                  <a:srgbClr val="FF66FF"/>
                </a:solidFill>
              </a:rPr>
              <a:t>;</a:t>
            </a:r>
          </a:p>
          <a:p>
            <a:pPr marL="0" indent="0">
              <a:buNone/>
            </a:pPr>
            <a:r>
              <a:rPr lang="en-US" altLang="en-US"/>
              <a:t>	y </a:t>
            </a:r>
            <a:r>
              <a:rPr lang="en-US" altLang="en-US">
                <a:solidFill>
                  <a:srgbClr val="FF66FF"/>
                </a:solidFill>
              </a:rPr>
              <a:t>= </a:t>
            </a:r>
            <a:r>
              <a:rPr lang="en-US" altLang="en-US"/>
              <a:t>remaind </a:t>
            </a:r>
            <a:r>
              <a:rPr lang="en-US" altLang="en-US">
                <a:solidFill>
                  <a:srgbClr val="FF66FF"/>
                </a:solidFill>
              </a:rPr>
              <a:t>+</a:t>
            </a:r>
            <a:r>
              <a:rPr lang="en-US" altLang="en-US"/>
              <a:t> y</a:t>
            </a:r>
            <a:r>
              <a:rPr lang="en-US" altLang="en-US">
                <a:solidFill>
                  <a:srgbClr val="FF66FF"/>
                </a:solidFill>
              </a:rPr>
              <a:t>;</a:t>
            </a:r>
          </a:p>
          <a:p>
            <a:pPr marL="0" indent="0">
              <a:buNone/>
            </a:pPr>
            <a:r>
              <a:rPr lang="en-US" altLang="en-US">
                <a:solidFill>
                  <a:srgbClr val="FF66FF"/>
                </a:solidFill>
              </a:rPr>
              <a:t>}</a:t>
            </a:r>
          </a:p>
        </p:txBody>
      </p:sp>
      <p:sp>
        <p:nvSpPr>
          <p:cNvPr id="5" name="Slide Number Placeholder 5">
            <a:extLst>
              <a:ext uri="{FF2B5EF4-FFF2-40B4-BE49-F238E27FC236}">
                <a16:creationId xmlns:a16="http://schemas.microsoft.com/office/drawing/2014/main" id="{449FDBA9-272C-479E-A186-A1845F76E079}"/>
              </a:ext>
            </a:extLst>
          </p:cNvPr>
          <p:cNvSpPr>
            <a:spLocks noGrp="1"/>
          </p:cNvSpPr>
          <p:nvPr>
            <p:ph type="sldNum" sz="quarter" idx="12"/>
          </p:nvPr>
        </p:nvSpPr>
        <p:spPr/>
        <p:txBody>
          <a:bodyPr/>
          <a:lstStyle/>
          <a:p>
            <a:fld id="{04FDE938-9106-4E69-AB41-398E953B5E35}" type="slidenum">
              <a:rPr lang="en-US" altLang="en-US"/>
              <a:pPr/>
              <a:t>47</a:t>
            </a:fld>
            <a:endParaRPr lang="en-US" altLang="en-US"/>
          </a:p>
        </p:txBody>
      </p:sp>
      <p:sp>
        <p:nvSpPr>
          <p:cNvPr id="423941" name="Rectangle 5">
            <a:extLst>
              <a:ext uri="{FF2B5EF4-FFF2-40B4-BE49-F238E27FC236}">
                <a16:creationId xmlns:a16="http://schemas.microsoft.com/office/drawing/2014/main" id="{2C84F731-B395-4FD7-BBC2-6B308DA397DB}"/>
              </a:ext>
            </a:extLst>
          </p:cNvPr>
          <p:cNvSpPr>
            <a:spLocks noChangeArrowheads="1"/>
          </p:cNvSpPr>
          <p:nvPr/>
        </p:nvSpPr>
        <p:spPr bwMode="auto">
          <a:xfrm>
            <a:off x="287797" y="3043239"/>
            <a:ext cx="9040812" cy="695325"/>
          </a:xfrm>
          <a:prstGeom prst="rect">
            <a:avLst/>
          </a:prstGeom>
          <a:solidFill>
            <a:schemeClr val="bg2"/>
          </a:solidFill>
          <a:ln w="762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3200">
                <a:solidFill>
                  <a:srgbClr val="FF66FF"/>
                </a:solidFill>
              </a:rPr>
              <a:t>while (</a:t>
            </a:r>
            <a:r>
              <a:rPr lang="en-US" altLang="en-US" sz="3200"/>
              <a:t> x </a:t>
            </a:r>
            <a:r>
              <a:rPr lang="en-US" altLang="en-US" sz="3200">
                <a:solidFill>
                  <a:srgbClr val="FF66FF"/>
                </a:solidFill>
              </a:rPr>
              <a:t>&gt;</a:t>
            </a:r>
            <a:r>
              <a:rPr lang="en-US" altLang="en-US" sz="3200"/>
              <a:t> 0</a:t>
            </a:r>
            <a:r>
              <a:rPr lang="en-US" altLang="en-US" sz="3200">
                <a:solidFill>
                  <a:srgbClr val="FF66FF"/>
                </a:solidFill>
              </a:rPr>
              <a:t>) {</a:t>
            </a:r>
            <a:r>
              <a:rPr lang="en-US" altLang="en-US" sz="3200"/>
              <a:t>remaind </a:t>
            </a:r>
            <a:r>
              <a:rPr lang="en-US" altLang="en-US" sz="3200">
                <a:solidFill>
                  <a:srgbClr val="FF66FF"/>
                </a:solidFill>
              </a:rPr>
              <a:t>=</a:t>
            </a:r>
            <a:r>
              <a:rPr lang="en-US" altLang="en-US" sz="3200"/>
              <a:t> x </a:t>
            </a:r>
            <a:r>
              <a:rPr lang="en-US" altLang="en-US" sz="3200">
                <a:solidFill>
                  <a:srgbClr val="FF66FF"/>
                </a:solidFill>
              </a:rPr>
              <a:t>%</a:t>
            </a:r>
            <a:r>
              <a:rPr lang="en-US" altLang="en-US" sz="3200"/>
              <a:t> 2</a:t>
            </a:r>
            <a:r>
              <a:rPr lang="en-US" altLang="en-US" sz="3200">
                <a:solidFill>
                  <a:srgbClr val="FF66FF"/>
                </a:solidFill>
              </a:rPr>
              <a:t>; </a:t>
            </a:r>
            <a:r>
              <a:rPr lang="en-US" altLang="en-US" sz="3200"/>
              <a:t>y </a:t>
            </a:r>
            <a:r>
              <a:rPr lang="en-US" altLang="en-US" sz="3200">
                <a:solidFill>
                  <a:srgbClr val="FF66FF"/>
                </a:solidFill>
              </a:rPr>
              <a:t>= </a:t>
            </a:r>
            <a:r>
              <a:rPr lang="en-US" altLang="en-US" sz="3200"/>
              <a:t>remaind </a:t>
            </a:r>
            <a:r>
              <a:rPr lang="en-US" altLang="en-US" sz="3200">
                <a:solidFill>
                  <a:srgbClr val="FF66FF"/>
                </a:solidFill>
              </a:rPr>
              <a:t>+</a:t>
            </a:r>
            <a:r>
              <a:rPr lang="en-US" altLang="en-US" sz="3200"/>
              <a:t> y</a:t>
            </a:r>
            <a:r>
              <a:rPr lang="en-US" altLang="en-US" sz="3200">
                <a:solidFill>
                  <a:srgbClr val="FF66FF"/>
                </a:solidFill>
              </a:rPr>
              <a:t>;}</a:t>
            </a:r>
          </a:p>
        </p:txBody>
      </p:sp>
      <p:sp>
        <p:nvSpPr>
          <p:cNvPr id="423942" name="Rectangle 6">
            <a:extLst>
              <a:ext uri="{FF2B5EF4-FFF2-40B4-BE49-F238E27FC236}">
                <a16:creationId xmlns:a16="http://schemas.microsoft.com/office/drawing/2014/main" id="{6E0C627D-E7B9-48FF-970A-7D8C3047B27D}"/>
              </a:ext>
            </a:extLst>
          </p:cNvPr>
          <p:cNvSpPr>
            <a:spLocks noChangeArrowheads="1"/>
          </p:cNvSpPr>
          <p:nvPr/>
        </p:nvSpPr>
        <p:spPr bwMode="auto">
          <a:xfrm>
            <a:off x="287797" y="4114800"/>
            <a:ext cx="9040812" cy="2438400"/>
          </a:xfrm>
          <a:prstGeom prst="rect">
            <a:avLst/>
          </a:prstGeom>
          <a:solidFill>
            <a:schemeClr val="bg2"/>
          </a:solidFill>
          <a:ln w="762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3200">
                <a:solidFill>
                  <a:srgbClr val="FF66FF"/>
                </a:solidFill>
              </a:rPr>
              <a:t>while (</a:t>
            </a:r>
            <a:r>
              <a:rPr lang="en-US" altLang="en-US" sz="3200"/>
              <a:t> x </a:t>
            </a:r>
            <a:r>
              <a:rPr lang="en-US" altLang="en-US" sz="3200">
                <a:solidFill>
                  <a:srgbClr val="FF66FF"/>
                </a:solidFill>
              </a:rPr>
              <a:t>&gt;</a:t>
            </a:r>
            <a:r>
              <a:rPr lang="en-US" altLang="en-US" sz="3200"/>
              <a:t> 0</a:t>
            </a:r>
            <a:r>
              <a:rPr lang="en-US" altLang="en-US" sz="3200">
                <a:solidFill>
                  <a:srgbClr val="FF66FF"/>
                </a:solidFill>
              </a:rPr>
              <a:t>) {</a:t>
            </a:r>
          </a:p>
          <a:p>
            <a:pPr>
              <a:spcBef>
                <a:spcPct val="20000"/>
              </a:spcBef>
            </a:pPr>
            <a:r>
              <a:rPr lang="en-US" altLang="en-US" sz="3200"/>
              <a:t>remaind </a:t>
            </a:r>
            <a:r>
              <a:rPr lang="en-US" altLang="en-US" sz="3200">
                <a:solidFill>
                  <a:srgbClr val="FF66FF"/>
                </a:solidFill>
              </a:rPr>
              <a:t>=</a:t>
            </a:r>
            <a:r>
              <a:rPr lang="en-US" altLang="en-US" sz="3200"/>
              <a:t> x </a:t>
            </a:r>
            <a:r>
              <a:rPr lang="en-US" altLang="en-US" sz="3200">
                <a:solidFill>
                  <a:srgbClr val="FF66FF"/>
                </a:solidFill>
              </a:rPr>
              <a:t>%</a:t>
            </a:r>
            <a:r>
              <a:rPr lang="en-US" altLang="en-US" sz="3200"/>
              <a:t> 2</a:t>
            </a:r>
            <a:r>
              <a:rPr lang="en-US" altLang="en-US" sz="3200">
                <a:solidFill>
                  <a:srgbClr val="FF66FF"/>
                </a:solidFill>
              </a:rPr>
              <a:t>;</a:t>
            </a:r>
          </a:p>
          <a:p>
            <a:pPr>
              <a:spcBef>
                <a:spcPct val="20000"/>
              </a:spcBef>
            </a:pPr>
            <a:r>
              <a:rPr lang="en-US" altLang="en-US" sz="3200"/>
              <a:t>                                           y </a:t>
            </a:r>
            <a:r>
              <a:rPr lang="en-US" altLang="en-US" sz="3200">
                <a:solidFill>
                  <a:srgbClr val="FF66FF"/>
                </a:solidFill>
              </a:rPr>
              <a:t>= </a:t>
            </a:r>
            <a:r>
              <a:rPr lang="en-US" altLang="en-US" sz="3200"/>
              <a:t>remaind </a:t>
            </a:r>
            <a:r>
              <a:rPr lang="en-US" altLang="en-US" sz="3200">
                <a:solidFill>
                  <a:srgbClr val="FF66FF"/>
                </a:solidFill>
              </a:rPr>
              <a:t>+</a:t>
            </a:r>
            <a:r>
              <a:rPr lang="en-US" altLang="en-US" sz="3200"/>
              <a:t> y</a:t>
            </a:r>
            <a:r>
              <a:rPr lang="en-US" altLang="en-US" sz="3200">
                <a:solidFill>
                  <a:srgbClr val="FF66FF"/>
                </a:solidFill>
              </a:rPr>
              <a:t>;</a:t>
            </a:r>
          </a:p>
          <a:p>
            <a:pPr>
              <a:spcBef>
                <a:spcPct val="20000"/>
              </a:spcBef>
            </a:pPr>
            <a:r>
              <a:rPr lang="en-US" altLang="en-US" sz="3200">
                <a:solidFill>
                  <a:srgbClr val="FF66FF"/>
                </a:solidFill>
              </a:rPr>
              <a:t>                                           }</a:t>
            </a:r>
            <a:endParaRPr lang="en-US"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923FEA74-21E2-44E1-829E-4F5D4F4F30BA}"/>
              </a:ext>
            </a:extLst>
          </p:cNvPr>
          <p:cNvSpPr>
            <a:spLocks noGrp="1" noChangeArrowheads="1"/>
          </p:cNvSpPr>
          <p:nvPr>
            <p:ph type="title"/>
          </p:nvPr>
        </p:nvSpPr>
        <p:spPr>
          <a:xfrm>
            <a:off x="2590800" y="1143000"/>
            <a:ext cx="7772400" cy="1143000"/>
          </a:xfrm>
        </p:spPr>
        <p:txBody>
          <a:bodyPr>
            <a:normAutofit fontScale="90000"/>
          </a:bodyPr>
          <a:lstStyle/>
          <a:p>
            <a:pPr algn="l"/>
            <a:r>
              <a:rPr lang="en-US" altLang="en-US" sz="3600"/>
              <a:t>Now let’s talk about a very special type of JavaScript statement that does not really do anything, but is found in most pieces of code!</a:t>
            </a:r>
          </a:p>
        </p:txBody>
      </p:sp>
      <p:sp>
        <p:nvSpPr>
          <p:cNvPr id="3" name="Slide Number Placeholder 4">
            <a:extLst>
              <a:ext uri="{FF2B5EF4-FFF2-40B4-BE49-F238E27FC236}">
                <a16:creationId xmlns:a16="http://schemas.microsoft.com/office/drawing/2014/main" id="{C7EA18EC-B957-4E0D-8E0C-B49FE3798E56}"/>
              </a:ext>
            </a:extLst>
          </p:cNvPr>
          <p:cNvSpPr>
            <a:spLocks noGrp="1"/>
          </p:cNvSpPr>
          <p:nvPr>
            <p:ph type="sldNum" sz="quarter" idx="12"/>
          </p:nvPr>
        </p:nvSpPr>
        <p:spPr/>
        <p:txBody>
          <a:bodyPr/>
          <a:lstStyle/>
          <a:p>
            <a:fld id="{1178E96F-1209-457E-B6BA-6C161A0BA895}" type="slidenum">
              <a:rPr lang="en-US" altLang="en-US"/>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DD1B7CFB-32D4-4DF7-8922-7149EC3A3FEC}"/>
              </a:ext>
            </a:extLst>
          </p:cNvPr>
          <p:cNvSpPr>
            <a:spLocks noGrp="1" noChangeArrowheads="1"/>
          </p:cNvSpPr>
          <p:nvPr>
            <p:ph type="title"/>
          </p:nvPr>
        </p:nvSpPr>
        <p:spPr>
          <a:xfrm>
            <a:off x="984315" y="233314"/>
            <a:ext cx="7772400" cy="1143000"/>
          </a:xfrm>
        </p:spPr>
        <p:txBody>
          <a:bodyPr/>
          <a:lstStyle/>
          <a:p>
            <a:r>
              <a:rPr lang="en-US" altLang="en-US" dirty="0"/>
              <a:t>Comments</a:t>
            </a:r>
          </a:p>
        </p:txBody>
      </p:sp>
      <p:sp>
        <p:nvSpPr>
          <p:cNvPr id="427011" name="Rectangle 3">
            <a:extLst>
              <a:ext uri="{FF2B5EF4-FFF2-40B4-BE49-F238E27FC236}">
                <a16:creationId xmlns:a16="http://schemas.microsoft.com/office/drawing/2014/main" id="{53788F86-52A0-4893-97E5-6AFB77744DA2}"/>
              </a:ext>
            </a:extLst>
          </p:cNvPr>
          <p:cNvSpPr>
            <a:spLocks noGrp="1" noChangeArrowheads="1"/>
          </p:cNvSpPr>
          <p:nvPr>
            <p:ph idx="1"/>
          </p:nvPr>
        </p:nvSpPr>
        <p:spPr>
          <a:xfrm>
            <a:off x="1524000" y="1143000"/>
            <a:ext cx="9144000" cy="5715000"/>
          </a:xfrm>
        </p:spPr>
        <p:txBody>
          <a:bodyPr/>
          <a:lstStyle/>
          <a:p>
            <a:pPr>
              <a:lnSpc>
                <a:spcPct val="90000"/>
              </a:lnSpc>
            </a:pPr>
            <a:r>
              <a:rPr lang="en-US" altLang="en-US"/>
              <a:t>Comments are included on a Web page to </a:t>
            </a:r>
            <a:r>
              <a:rPr lang="en-US" altLang="en-US">
                <a:solidFill>
                  <a:srgbClr val="00FF00"/>
                </a:solidFill>
              </a:rPr>
              <a:t>explain how and why you wrote</a:t>
            </a:r>
            <a:r>
              <a:rPr lang="en-US" altLang="en-US"/>
              <a:t> the page the way you did</a:t>
            </a:r>
          </a:p>
          <a:p>
            <a:pPr>
              <a:lnSpc>
                <a:spcPct val="90000"/>
              </a:lnSpc>
            </a:pPr>
            <a:endParaRPr lang="en-US" altLang="en-US"/>
          </a:p>
          <a:p>
            <a:pPr>
              <a:lnSpc>
                <a:spcPct val="90000"/>
              </a:lnSpc>
            </a:pPr>
            <a:r>
              <a:rPr lang="en-US" altLang="en-US"/>
              <a:t>Comments can help </a:t>
            </a:r>
            <a:r>
              <a:rPr lang="en-US" altLang="en-US">
                <a:solidFill>
                  <a:schemeClr val="tx2"/>
                </a:solidFill>
              </a:rPr>
              <a:t>someone other than the author to follow</a:t>
            </a:r>
            <a:r>
              <a:rPr lang="en-US" altLang="en-US"/>
              <a:t> the logic of the page in the author’s absence</a:t>
            </a:r>
          </a:p>
          <a:p>
            <a:pPr>
              <a:lnSpc>
                <a:spcPct val="90000"/>
              </a:lnSpc>
            </a:pPr>
            <a:endParaRPr lang="en-US" altLang="en-US"/>
          </a:p>
          <a:p>
            <a:pPr>
              <a:lnSpc>
                <a:spcPct val="90000"/>
              </a:lnSpc>
            </a:pPr>
            <a:r>
              <a:rPr lang="en-US" altLang="en-US"/>
              <a:t>The commented text is </a:t>
            </a:r>
            <a:r>
              <a:rPr lang="en-US" altLang="en-US">
                <a:solidFill>
                  <a:schemeClr val="tx2"/>
                </a:solidFill>
              </a:rPr>
              <a:t>neither displayed in the browser nor does it have any effect</a:t>
            </a:r>
            <a:r>
              <a:rPr lang="en-US" altLang="en-US"/>
              <a:t> on the </a:t>
            </a:r>
            <a:r>
              <a:rPr lang="en-US" altLang="en-US">
                <a:solidFill>
                  <a:srgbClr val="00FF00"/>
                </a:solidFill>
              </a:rPr>
              <a:t>logical performance</a:t>
            </a:r>
            <a:r>
              <a:rPr lang="en-US" altLang="en-US"/>
              <a:t> of the Web page, and is visible only when the </a:t>
            </a:r>
            <a:r>
              <a:rPr lang="en-US" altLang="en-US">
                <a:solidFill>
                  <a:schemeClr val="accent2"/>
                </a:solidFill>
              </a:rPr>
              <a:t>actual code is viewed</a:t>
            </a:r>
          </a:p>
        </p:txBody>
      </p:sp>
      <p:sp>
        <p:nvSpPr>
          <p:cNvPr id="4" name="Slide Number Placeholder 5">
            <a:extLst>
              <a:ext uri="{FF2B5EF4-FFF2-40B4-BE49-F238E27FC236}">
                <a16:creationId xmlns:a16="http://schemas.microsoft.com/office/drawing/2014/main" id="{81EDFEFB-ECEB-4494-8C7D-95061B0566EC}"/>
              </a:ext>
            </a:extLst>
          </p:cNvPr>
          <p:cNvSpPr>
            <a:spLocks noGrp="1"/>
          </p:cNvSpPr>
          <p:nvPr>
            <p:ph type="sldNum" sz="quarter" idx="12"/>
          </p:nvPr>
        </p:nvSpPr>
        <p:spPr/>
        <p:txBody>
          <a:bodyPr/>
          <a:lstStyle/>
          <a:p>
            <a:fld id="{D882EC2E-979E-427D-81B5-3E7361FE1E8D}" type="slidenum">
              <a:rPr lang="en-US" altLang="en-US"/>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2B48FC21-BEB9-430C-A9C5-47327A9D8D78}"/>
              </a:ext>
            </a:extLst>
          </p:cNvPr>
          <p:cNvSpPr>
            <a:spLocks noGrp="1" noChangeArrowheads="1"/>
          </p:cNvSpPr>
          <p:nvPr>
            <p:ph type="title"/>
          </p:nvPr>
        </p:nvSpPr>
        <p:spPr>
          <a:xfrm>
            <a:off x="411637" y="214460"/>
            <a:ext cx="9144000" cy="1143000"/>
          </a:xfrm>
        </p:spPr>
        <p:txBody>
          <a:bodyPr/>
          <a:lstStyle/>
          <a:p>
            <a:r>
              <a:rPr lang="en-US" altLang="en-US" dirty="0"/>
              <a:t>Object-Based, Not Object-Oriented!</a:t>
            </a:r>
          </a:p>
        </p:txBody>
      </p:sp>
      <p:sp>
        <p:nvSpPr>
          <p:cNvPr id="457731" name="Rectangle 3">
            <a:extLst>
              <a:ext uri="{FF2B5EF4-FFF2-40B4-BE49-F238E27FC236}">
                <a16:creationId xmlns:a16="http://schemas.microsoft.com/office/drawing/2014/main" id="{DC10DB7B-473E-4BC4-B730-37D903604937}"/>
              </a:ext>
            </a:extLst>
          </p:cNvPr>
          <p:cNvSpPr>
            <a:spLocks noGrp="1" noChangeArrowheads="1"/>
          </p:cNvSpPr>
          <p:nvPr>
            <p:ph idx="1"/>
          </p:nvPr>
        </p:nvSpPr>
        <p:spPr>
          <a:xfrm>
            <a:off x="2209800" y="1143000"/>
            <a:ext cx="8153400" cy="5715000"/>
          </a:xfrm>
        </p:spPr>
        <p:txBody>
          <a:bodyPr/>
          <a:lstStyle/>
          <a:p>
            <a:pPr>
              <a:lnSpc>
                <a:spcPct val="90000"/>
              </a:lnSpc>
            </a:pPr>
            <a:r>
              <a:rPr lang="en-US" altLang="en-US"/>
              <a:t>JavaScript is not a true object-oriented language like </a:t>
            </a:r>
            <a:r>
              <a:rPr lang="en-US" altLang="en-US">
                <a:solidFill>
                  <a:srgbClr val="00FF00"/>
                </a:solidFill>
              </a:rPr>
              <a:t>C++ or Java</a:t>
            </a:r>
          </a:p>
          <a:p>
            <a:pPr>
              <a:lnSpc>
                <a:spcPct val="90000"/>
              </a:lnSpc>
            </a:pPr>
            <a:endParaRPr lang="en-US" altLang="en-US">
              <a:solidFill>
                <a:srgbClr val="00FF00"/>
              </a:solidFill>
            </a:endParaRPr>
          </a:p>
          <a:p>
            <a:pPr>
              <a:lnSpc>
                <a:spcPct val="90000"/>
              </a:lnSpc>
            </a:pPr>
            <a:r>
              <a:rPr lang="en-US" altLang="en-US"/>
              <a:t>It is so because it </a:t>
            </a:r>
            <a:r>
              <a:rPr lang="en-US" altLang="en-US">
                <a:solidFill>
                  <a:srgbClr val="00FF00"/>
                </a:solidFill>
              </a:rPr>
              <a:t>lacks two key features</a:t>
            </a:r>
            <a:r>
              <a:rPr lang="en-US" altLang="en-US"/>
              <a:t>:</a:t>
            </a:r>
          </a:p>
          <a:p>
            <a:pPr lvl="1">
              <a:lnSpc>
                <a:spcPct val="90000"/>
              </a:lnSpc>
            </a:pPr>
            <a:r>
              <a:rPr lang="en-US" altLang="en-US"/>
              <a:t>A formal </a:t>
            </a:r>
            <a:r>
              <a:rPr lang="en-US" altLang="en-US">
                <a:solidFill>
                  <a:schemeClr val="tx2"/>
                </a:solidFill>
              </a:rPr>
              <a:t>inheritance</a:t>
            </a:r>
            <a:r>
              <a:rPr lang="en-US" altLang="en-US"/>
              <a:t> mechanism</a:t>
            </a:r>
          </a:p>
          <a:p>
            <a:pPr lvl="1">
              <a:lnSpc>
                <a:spcPct val="90000"/>
              </a:lnSpc>
            </a:pPr>
            <a:r>
              <a:rPr lang="en-US" altLang="en-US"/>
              <a:t>Strong </a:t>
            </a:r>
            <a:r>
              <a:rPr lang="en-US" altLang="en-US">
                <a:solidFill>
                  <a:schemeClr val="tx2"/>
                </a:solidFill>
              </a:rPr>
              <a:t>typing</a:t>
            </a:r>
          </a:p>
          <a:p>
            <a:pPr>
              <a:lnSpc>
                <a:spcPct val="90000"/>
              </a:lnSpc>
            </a:pPr>
            <a:endParaRPr lang="en-US" altLang="en-US">
              <a:solidFill>
                <a:schemeClr val="tx2"/>
              </a:solidFill>
            </a:endParaRPr>
          </a:p>
          <a:p>
            <a:pPr>
              <a:lnSpc>
                <a:spcPct val="90000"/>
              </a:lnSpc>
            </a:pPr>
            <a:r>
              <a:rPr lang="en-US" altLang="en-US"/>
              <a:t>Nevertheless, JavaScript shares many similarities with object-oriented languages, and therefore is called an object-based language</a:t>
            </a:r>
          </a:p>
        </p:txBody>
      </p:sp>
      <p:sp>
        <p:nvSpPr>
          <p:cNvPr id="4" name="Slide Number Placeholder 5">
            <a:extLst>
              <a:ext uri="{FF2B5EF4-FFF2-40B4-BE49-F238E27FC236}">
                <a16:creationId xmlns:a16="http://schemas.microsoft.com/office/drawing/2014/main" id="{91B02EDD-B9B8-4EE8-B23C-39328507D3F7}"/>
              </a:ext>
            </a:extLst>
          </p:cNvPr>
          <p:cNvSpPr>
            <a:spLocks noGrp="1"/>
          </p:cNvSpPr>
          <p:nvPr>
            <p:ph type="sldNum" sz="quarter" idx="12"/>
          </p:nvPr>
        </p:nvSpPr>
        <p:spPr/>
        <p:txBody>
          <a:bodyPr/>
          <a:lstStyle/>
          <a:p>
            <a:fld id="{F439EABC-D5FB-4B15-BB3C-94142B7F8769}" type="slidenum">
              <a:rPr lang="en-US" altLang="en-US"/>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C5A3DB28-4964-41D6-B4BC-343CBD1C24E0}"/>
              </a:ext>
            </a:extLst>
          </p:cNvPr>
          <p:cNvSpPr>
            <a:spLocks noGrp="1" noChangeArrowheads="1"/>
          </p:cNvSpPr>
          <p:nvPr>
            <p:ph type="title"/>
          </p:nvPr>
        </p:nvSpPr>
        <p:spPr>
          <a:xfrm>
            <a:off x="465841" y="223886"/>
            <a:ext cx="7772400" cy="1143000"/>
          </a:xfrm>
        </p:spPr>
        <p:txBody>
          <a:bodyPr/>
          <a:lstStyle/>
          <a:p>
            <a:r>
              <a:rPr lang="en-US" altLang="en-US" dirty="0"/>
              <a:t>JavaScript Comments</a:t>
            </a:r>
          </a:p>
        </p:txBody>
      </p:sp>
      <p:sp>
        <p:nvSpPr>
          <p:cNvPr id="428035" name="Rectangle 3">
            <a:extLst>
              <a:ext uri="{FF2B5EF4-FFF2-40B4-BE49-F238E27FC236}">
                <a16:creationId xmlns:a16="http://schemas.microsoft.com/office/drawing/2014/main" id="{B9244424-6BFC-4223-9108-166A960156C4}"/>
              </a:ext>
            </a:extLst>
          </p:cNvPr>
          <p:cNvSpPr>
            <a:spLocks noGrp="1" noChangeArrowheads="1"/>
          </p:cNvSpPr>
          <p:nvPr>
            <p:ph idx="1"/>
          </p:nvPr>
        </p:nvSpPr>
        <p:spPr>
          <a:xfrm>
            <a:off x="1676400" y="1143000"/>
            <a:ext cx="8915400" cy="5715000"/>
          </a:xfrm>
        </p:spPr>
        <p:txBody>
          <a:bodyPr/>
          <a:lstStyle/>
          <a:p>
            <a:pPr>
              <a:lnSpc>
                <a:spcPct val="90000"/>
              </a:lnSpc>
            </a:pPr>
            <a:r>
              <a:rPr lang="en-US" altLang="en-US" sz="4000" i="1">
                <a:solidFill>
                  <a:srgbClr val="00FF00"/>
                </a:solidFill>
              </a:rPr>
              <a:t>Single-line</a:t>
            </a:r>
            <a:r>
              <a:rPr lang="en-US" altLang="en-US" sz="4000">
                <a:solidFill>
                  <a:srgbClr val="00FF00"/>
                </a:solidFill>
              </a:rPr>
              <a:t> comments</a:t>
            </a:r>
            <a:r>
              <a:rPr lang="en-US" altLang="en-US" sz="4000"/>
              <a:t> (two options)</a:t>
            </a:r>
          </a:p>
          <a:p>
            <a:pPr>
              <a:lnSpc>
                <a:spcPct val="90000"/>
              </a:lnSpc>
            </a:pPr>
            <a:endParaRPr lang="en-US" altLang="en-US" sz="1800"/>
          </a:p>
          <a:p>
            <a:pPr lvl="1">
              <a:lnSpc>
                <a:spcPct val="90000"/>
              </a:lnSpc>
              <a:buFontTx/>
              <a:buNone/>
            </a:pPr>
            <a:r>
              <a:rPr lang="en-US" altLang="en-US" sz="4000"/>
              <a:t>	</a:t>
            </a:r>
            <a:r>
              <a:rPr lang="en-US" altLang="en-US" sz="4000">
                <a:solidFill>
                  <a:srgbClr val="FF66FF"/>
                </a:solidFill>
              </a:rPr>
              <a:t>//</a:t>
            </a:r>
            <a:r>
              <a:rPr lang="en-US" altLang="en-US" sz="4000"/>
              <a:t> Author: Bhola</a:t>
            </a:r>
          </a:p>
          <a:p>
            <a:pPr lvl="1">
              <a:lnSpc>
                <a:spcPct val="90000"/>
              </a:lnSpc>
              <a:buFontTx/>
              <a:buNone/>
            </a:pPr>
            <a:r>
              <a:rPr lang="en-US" altLang="en-US" sz="4000"/>
              <a:t>	</a:t>
            </a:r>
            <a:r>
              <a:rPr lang="en-US" altLang="en-US" sz="4000">
                <a:solidFill>
                  <a:srgbClr val="FF66FF"/>
                </a:solidFill>
              </a:rPr>
              <a:t>&lt;!-- </a:t>
            </a:r>
            <a:r>
              <a:rPr lang="en-US" altLang="en-US" sz="4000"/>
              <a:t>Creation Date: 24 March 2003</a:t>
            </a:r>
          </a:p>
          <a:p>
            <a:pPr>
              <a:lnSpc>
                <a:spcPct val="90000"/>
              </a:lnSpc>
            </a:pPr>
            <a:endParaRPr lang="en-US" altLang="en-US" sz="4000"/>
          </a:p>
          <a:p>
            <a:pPr>
              <a:lnSpc>
                <a:spcPct val="90000"/>
              </a:lnSpc>
            </a:pPr>
            <a:r>
              <a:rPr lang="en-US" altLang="en-US" sz="4000" i="1">
                <a:solidFill>
                  <a:srgbClr val="00FF00"/>
                </a:solidFill>
              </a:rPr>
              <a:t>Multi-line</a:t>
            </a:r>
            <a:r>
              <a:rPr lang="en-US" altLang="en-US" sz="4000"/>
              <a:t> comments</a:t>
            </a:r>
          </a:p>
          <a:p>
            <a:pPr>
              <a:lnSpc>
                <a:spcPct val="90000"/>
              </a:lnSpc>
            </a:pPr>
            <a:endParaRPr lang="en-US" altLang="en-US" sz="1800"/>
          </a:p>
          <a:p>
            <a:pPr lvl="1">
              <a:lnSpc>
                <a:spcPct val="90000"/>
              </a:lnSpc>
              <a:buFontTx/>
              <a:buNone/>
            </a:pPr>
            <a:r>
              <a:rPr lang="en-US" altLang="en-US" sz="4000"/>
              <a:t>	</a:t>
            </a:r>
            <a:r>
              <a:rPr lang="en-US" altLang="en-US" sz="4000">
                <a:solidFill>
                  <a:srgbClr val="FF66FF"/>
                </a:solidFill>
              </a:rPr>
              <a:t>/*</a:t>
            </a:r>
            <a:r>
              <a:rPr lang="en-US" altLang="en-US" sz="4000"/>
              <a:t> Author: Bhola</a:t>
            </a:r>
          </a:p>
          <a:p>
            <a:pPr lvl="1">
              <a:lnSpc>
                <a:spcPct val="90000"/>
              </a:lnSpc>
              <a:buFontTx/>
              <a:buNone/>
            </a:pPr>
            <a:r>
              <a:rPr lang="en-US" altLang="en-US" sz="4000"/>
              <a:t>	   Creation Date: 24 March 2003 </a:t>
            </a:r>
            <a:r>
              <a:rPr lang="en-US" altLang="en-US" sz="4000">
                <a:solidFill>
                  <a:srgbClr val="FF66FF"/>
                </a:solidFill>
              </a:rPr>
              <a:t>*/</a:t>
            </a:r>
          </a:p>
          <a:p>
            <a:pPr>
              <a:lnSpc>
                <a:spcPct val="90000"/>
              </a:lnSpc>
            </a:pPr>
            <a:endParaRPr lang="en-US" altLang="en-US" sz="4000"/>
          </a:p>
        </p:txBody>
      </p:sp>
      <p:sp>
        <p:nvSpPr>
          <p:cNvPr id="4" name="Slide Number Placeholder 5">
            <a:extLst>
              <a:ext uri="{FF2B5EF4-FFF2-40B4-BE49-F238E27FC236}">
                <a16:creationId xmlns:a16="http://schemas.microsoft.com/office/drawing/2014/main" id="{D3662223-F78D-4322-99C1-5818C9D3B4A9}"/>
              </a:ext>
            </a:extLst>
          </p:cNvPr>
          <p:cNvSpPr>
            <a:spLocks noGrp="1"/>
          </p:cNvSpPr>
          <p:nvPr>
            <p:ph type="sldNum" sz="quarter" idx="12"/>
          </p:nvPr>
        </p:nvSpPr>
        <p:spPr/>
        <p:txBody>
          <a:bodyPr/>
          <a:lstStyle/>
          <a:p>
            <a:fld id="{153BF556-2731-4574-BE8B-E678A4B6B6BC}" type="slidenum">
              <a:rPr lang="en-US" altLang="en-US"/>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2EAF6E1-4CD5-4C70-8619-E3C40E6770B2}"/>
              </a:ext>
            </a:extLst>
          </p:cNvPr>
          <p:cNvSpPr>
            <a:spLocks noGrp="1" noChangeArrowheads="1"/>
          </p:cNvSpPr>
          <p:nvPr>
            <p:ph idx="1"/>
          </p:nvPr>
        </p:nvSpPr>
        <p:spPr>
          <a:xfrm>
            <a:off x="2362200" y="838200"/>
            <a:ext cx="7620000" cy="5943600"/>
          </a:xfrm>
        </p:spPr>
        <p:txBody>
          <a:bodyPr>
            <a:normAutofit fontScale="92500"/>
          </a:bodyPr>
          <a:lstStyle/>
          <a:p>
            <a:pPr marL="0" indent="0">
              <a:buNone/>
            </a:pPr>
            <a:r>
              <a:rPr lang="en-US" altLang="en-US" sz="3600">
                <a:solidFill>
                  <a:srgbClr val="FF66FF"/>
                </a:solidFill>
              </a:rPr>
              <a:t>x =</a:t>
            </a:r>
            <a:r>
              <a:rPr lang="en-US" altLang="en-US" sz="3600"/>
              <a:t> 75 </a:t>
            </a:r>
            <a:r>
              <a:rPr lang="en-US" altLang="en-US" sz="3600">
                <a:solidFill>
                  <a:srgbClr val="FF66FF"/>
                </a:solidFill>
              </a:rPr>
              <a:t>;	// </a:t>
            </a:r>
            <a:r>
              <a:rPr lang="en-US" altLang="en-US" sz="3600">
                <a:solidFill>
                  <a:schemeClr val="folHlink"/>
                </a:solidFill>
              </a:rPr>
              <a:t>x is the decimal number</a:t>
            </a:r>
          </a:p>
          <a:p>
            <a:pPr marL="0" indent="0">
              <a:buNone/>
            </a:pPr>
            <a:r>
              <a:rPr lang="en-US" altLang="en-US" sz="3600">
                <a:solidFill>
                  <a:srgbClr val="FF66FF"/>
                </a:solidFill>
              </a:rPr>
              <a:t>y = “” ;	// </a:t>
            </a:r>
            <a:r>
              <a:rPr lang="en-US" altLang="en-US" sz="3600">
                <a:solidFill>
                  <a:schemeClr val="folHlink"/>
                </a:solidFill>
              </a:rPr>
              <a:t>y is the binary equivalent</a:t>
            </a:r>
          </a:p>
          <a:p>
            <a:pPr marL="0" indent="0">
              <a:buNone/>
            </a:pPr>
            <a:r>
              <a:rPr lang="en-US" altLang="en-US" sz="3600">
                <a:solidFill>
                  <a:srgbClr val="FF66FF"/>
                </a:solidFill>
              </a:rPr>
              <a:t>while (</a:t>
            </a:r>
            <a:r>
              <a:rPr lang="en-US" altLang="en-US" sz="3600"/>
              <a:t> x </a:t>
            </a:r>
            <a:r>
              <a:rPr lang="en-US" altLang="en-US" sz="3600">
                <a:solidFill>
                  <a:srgbClr val="FF66FF"/>
                </a:solidFill>
              </a:rPr>
              <a:t>&gt;</a:t>
            </a:r>
            <a:r>
              <a:rPr lang="en-US" altLang="en-US" sz="3600"/>
              <a:t> 0</a:t>
            </a:r>
            <a:r>
              <a:rPr lang="en-US" altLang="en-US" sz="3600">
                <a:solidFill>
                  <a:srgbClr val="FF66FF"/>
                </a:solidFill>
              </a:rPr>
              <a:t>) {</a:t>
            </a:r>
          </a:p>
          <a:p>
            <a:pPr marL="0" indent="0">
              <a:buNone/>
            </a:pPr>
            <a:r>
              <a:rPr lang="en-US" altLang="en-US" sz="3600"/>
              <a:t>	remainder </a:t>
            </a:r>
            <a:r>
              <a:rPr lang="en-US" altLang="en-US" sz="3600">
                <a:solidFill>
                  <a:srgbClr val="FF66FF"/>
                </a:solidFill>
              </a:rPr>
              <a:t>=</a:t>
            </a:r>
            <a:r>
              <a:rPr lang="en-US" altLang="en-US" sz="3600"/>
              <a:t> x </a:t>
            </a:r>
            <a:r>
              <a:rPr lang="en-US" altLang="en-US" sz="3600">
                <a:solidFill>
                  <a:srgbClr val="FF66FF"/>
                </a:solidFill>
              </a:rPr>
              <a:t>%</a:t>
            </a:r>
            <a:r>
              <a:rPr lang="en-US" altLang="en-US" sz="3600"/>
              <a:t> 2 </a:t>
            </a:r>
            <a:r>
              <a:rPr lang="en-US" altLang="en-US" sz="3600">
                <a:solidFill>
                  <a:srgbClr val="FF66FF"/>
                </a:solidFill>
              </a:rPr>
              <a:t>;</a:t>
            </a:r>
          </a:p>
          <a:p>
            <a:pPr marL="0" indent="0">
              <a:buNone/>
            </a:pPr>
            <a:r>
              <a:rPr lang="en-US" altLang="en-US" sz="3600"/>
              <a:t>	quotient </a:t>
            </a:r>
            <a:r>
              <a:rPr lang="en-US" altLang="en-US" sz="3600">
                <a:solidFill>
                  <a:srgbClr val="FF66FF"/>
                </a:solidFill>
              </a:rPr>
              <a:t>=</a:t>
            </a:r>
            <a:r>
              <a:rPr lang="en-US" altLang="en-US" sz="3600"/>
              <a:t> </a:t>
            </a:r>
            <a:r>
              <a:rPr lang="en-US" altLang="en-US" sz="3600">
                <a:solidFill>
                  <a:srgbClr val="FF66FF"/>
                </a:solidFill>
              </a:rPr>
              <a:t>Math.floor(</a:t>
            </a:r>
            <a:r>
              <a:rPr lang="en-US" altLang="en-US" sz="3600"/>
              <a:t> x </a:t>
            </a:r>
            <a:r>
              <a:rPr lang="en-US" altLang="en-US" sz="3600">
                <a:solidFill>
                  <a:srgbClr val="FF66FF"/>
                </a:solidFill>
              </a:rPr>
              <a:t>/</a:t>
            </a:r>
            <a:r>
              <a:rPr lang="en-US" altLang="en-US" sz="3600"/>
              <a:t> 2 </a:t>
            </a:r>
            <a:r>
              <a:rPr lang="en-US" altLang="en-US" sz="3600">
                <a:solidFill>
                  <a:srgbClr val="FF66FF"/>
                </a:solidFill>
              </a:rPr>
              <a:t>) ;</a:t>
            </a:r>
          </a:p>
          <a:p>
            <a:pPr marL="0" indent="0">
              <a:buNone/>
            </a:pPr>
            <a:r>
              <a:rPr lang="en-US" altLang="en-US" sz="3600"/>
              <a:t>	y </a:t>
            </a:r>
            <a:r>
              <a:rPr lang="en-US" altLang="en-US" sz="3600">
                <a:solidFill>
                  <a:srgbClr val="FF66FF"/>
                </a:solidFill>
              </a:rPr>
              <a:t>= </a:t>
            </a:r>
            <a:r>
              <a:rPr lang="en-US" altLang="en-US" sz="3600"/>
              <a:t>remainder </a:t>
            </a:r>
            <a:r>
              <a:rPr lang="en-US" altLang="en-US" sz="3600">
                <a:solidFill>
                  <a:srgbClr val="FF66FF"/>
                </a:solidFill>
              </a:rPr>
              <a:t>+</a:t>
            </a:r>
            <a:r>
              <a:rPr lang="en-US" altLang="en-US" sz="3600"/>
              <a:t> y </a:t>
            </a:r>
            <a:r>
              <a:rPr lang="en-US" altLang="en-US" sz="3600">
                <a:solidFill>
                  <a:srgbClr val="FF66FF"/>
                </a:solidFill>
              </a:rPr>
              <a:t>;</a:t>
            </a:r>
          </a:p>
          <a:p>
            <a:pPr marL="0" indent="0">
              <a:buNone/>
            </a:pPr>
            <a:r>
              <a:rPr lang="en-US" altLang="en-US" sz="3600"/>
              <a:t>	x </a:t>
            </a:r>
            <a:r>
              <a:rPr lang="en-US" altLang="en-US" sz="3600">
                <a:solidFill>
                  <a:srgbClr val="FF66FF"/>
                </a:solidFill>
              </a:rPr>
              <a:t>=</a:t>
            </a:r>
            <a:r>
              <a:rPr lang="en-US" altLang="en-US" sz="3600"/>
              <a:t> quotient </a:t>
            </a:r>
            <a:r>
              <a:rPr lang="en-US" altLang="en-US" sz="3600">
                <a:solidFill>
                  <a:srgbClr val="FF66FF"/>
                </a:solidFill>
              </a:rPr>
              <a:t>;</a:t>
            </a:r>
          </a:p>
          <a:p>
            <a:pPr marL="0" indent="0">
              <a:buNone/>
            </a:pPr>
            <a:r>
              <a:rPr lang="en-US" altLang="en-US" sz="3600">
                <a:solidFill>
                  <a:srgbClr val="FF66FF"/>
                </a:solidFill>
              </a:rPr>
              <a:t>}</a:t>
            </a:r>
          </a:p>
          <a:p>
            <a:pPr marL="0" indent="0">
              <a:buNone/>
            </a:pPr>
            <a:r>
              <a:rPr lang="en-US" altLang="en-US" sz="3600">
                <a:solidFill>
                  <a:srgbClr val="FF66FF"/>
                </a:solidFill>
              </a:rPr>
              <a:t>document.write(“</a:t>
            </a:r>
            <a:r>
              <a:rPr lang="en-US" altLang="en-US" sz="3600"/>
              <a:t>y =</a:t>
            </a:r>
            <a:r>
              <a:rPr lang="en-US" altLang="en-US" sz="3600">
                <a:solidFill>
                  <a:srgbClr val="FF66FF"/>
                </a:solidFill>
              </a:rPr>
              <a:t> ” +</a:t>
            </a:r>
            <a:r>
              <a:rPr lang="en-US" altLang="en-US" sz="3600"/>
              <a:t> y</a:t>
            </a:r>
            <a:r>
              <a:rPr lang="en-US" altLang="en-US" sz="3600">
                <a:solidFill>
                  <a:srgbClr val="FF66FF"/>
                </a:solidFill>
              </a:rPr>
              <a:t>) ;</a:t>
            </a:r>
          </a:p>
        </p:txBody>
      </p:sp>
      <p:sp>
        <p:nvSpPr>
          <p:cNvPr id="4" name="Slide Number Placeholder 5">
            <a:extLst>
              <a:ext uri="{FF2B5EF4-FFF2-40B4-BE49-F238E27FC236}">
                <a16:creationId xmlns:a16="http://schemas.microsoft.com/office/drawing/2014/main" id="{F6F1C0C6-D95A-4F52-AF36-C458C114244C}"/>
              </a:ext>
            </a:extLst>
          </p:cNvPr>
          <p:cNvSpPr>
            <a:spLocks noGrp="1"/>
          </p:cNvSpPr>
          <p:nvPr>
            <p:ph type="sldNum" sz="quarter" idx="12"/>
          </p:nvPr>
        </p:nvSpPr>
        <p:spPr/>
        <p:txBody>
          <a:bodyPr/>
          <a:lstStyle/>
          <a:p>
            <a:fld id="{D63DE26C-F928-46D1-BCE5-238BF9A8A926}" type="slidenum">
              <a:rPr lang="en-US" altLang="en-US"/>
              <a:pPr/>
              <a:t>51</a:t>
            </a:fld>
            <a:endParaRPr lang="en-US" altLang="en-US"/>
          </a:p>
        </p:txBody>
      </p:sp>
      <p:sp>
        <p:nvSpPr>
          <p:cNvPr id="455683" name="Text Box 3">
            <a:extLst>
              <a:ext uri="{FF2B5EF4-FFF2-40B4-BE49-F238E27FC236}">
                <a16:creationId xmlns:a16="http://schemas.microsoft.com/office/drawing/2014/main" id="{DD362017-DB58-473E-85FA-E3608B90A3BC}"/>
              </a:ext>
            </a:extLst>
          </p:cNvPr>
          <p:cNvSpPr txBox="1">
            <a:spLocks noChangeArrowheads="1"/>
          </p:cNvSpPr>
          <p:nvPr/>
        </p:nvSpPr>
        <p:spPr bwMode="auto">
          <a:xfrm>
            <a:off x="204247" y="130838"/>
            <a:ext cx="9144000" cy="641350"/>
          </a:xfrm>
          <a:prstGeom prst="rect">
            <a:avLst/>
          </a:prstGeom>
          <a:solidFill>
            <a:schemeClr val="folHlink"/>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a:solidFill>
                  <a:schemeClr val="bg1"/>
                </a:solidFill>
              </a:rPr>
              <a:t>Decimal to Binary Conversion in JavaScript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7929BECB-B2F1-4A41-9F04-BC2929A51137}"/>
              </a:ext>
            </a:extLst>
          </p:cNvPr>
          <p:cNvSpPr>
            <a:spLocks noGrp="1" noChangeArrowheads="1"/>
          </p:cNvSpPr>
          <p:nvPr>
            <p:ph type="title"/>
          </p:nvPr>
        </p:nvSpPr>
        <p:spPr>
          <a:xfrm>
            <a:off x="1059730" y="76200"/>
            <a:ext cx="7772400" cy="1143000"/>
          </a:xfrm>
        </p:spPr>
        <p:txBody>
          <a:bodyPr/>
          <a:lstStyle/>
          <a:p>
            <a:r>
              <a:rPr lang="en-US" altLang="en-US" dirty="0"/>
              <a:t>Assignment #7 (1)</a:t>
            </a:r>
          </a:p>
        </p:txBody>
      </p:sp>
      <p:sp>
        <p:nvSpPr>
          <p:cNvPr id="473091" name="Rectangle 3">
            <a:extLst>
              <a:ext uri="{FF2B5EF4-FFF2-40B4-BE49-F238E27FC236}">
                <a16:creationId xmlns:a16="http://schemas.microsoft.com/office/drawing/2014/main" id="{F5914166-E66C-4AED-BBA7-787769D61ACD}"/>
              </a:ext>
            </a:extLst>
          </p:cNvPr>
          <p:cNvSpPr>
            <a:spLocks noGrp="1" noChangeArrowheads="1"/>
          </p:cNvSpPr>
          <p:nvPr>
            <p:ph idx="1"/>
          </p:nvPr>
        </p:nvSpPr>
        <p:spPr>
          <a:xfrm>
            <a:off x="1752600" y="1219200"/>
            <a:ext cx="8915400" cy="4114800"/>
          </a:xfrm>
        </p:spPr>
        <p:txBody>
          <a:bodyPr>
            <a:normAutofit lnSpcReduction="10000"/>
          </a:bodyPr>
          <a:lstStyle/>
          <a:p>
            <a:pPr marL="0" indent="0">
              <a:lnSpc>
                <a:spcPct val="80000"/>
              </a:lnSpc>
              <a:buNone/>
            </a:pPr>
            <a:r>
              <a:rPr lang="en-US" altLang="en-US">
                <a:solidFill>
                  <a:srgbClr val="00FF00"/>
                </a:solidFill>
              </a:rPr>
              <a:t>Modify</a:t>
            </a:r>
            <a:r>
              <a:rPr lang="en-US" altLang="en-US"/>
              <a:t> the Web page that you built for </a:t>
            </a:r>
            <a:r>
              <a:rPr lang="en-US" altLang="en-US">
                <a:solidFill>
                  <a:schemeClr val="tx2"/>
                </a:solidFill>
              </a:rPr>
              <a:t>assignment #4</a:t>
            </a:r>
            <a:r>
              <a:rPr lang="en-US" altLang="en-US"/>
              <a:t> so that it has the following </a:t>
            </a:r>
            <a:r>
              <a:rPr lang="en-US" altLang="en-US">
                <a:solidFill>
                  <a:srgbClr val="00FF00"/>
                </a:solidFill>
              </a:rPr>
              <a:t>additional interactivity features</a:t>
            </a:r>
            <a:r>
              <a:rPr lang="en-US" altLang="en-US"/>
              <a:t>:</a:t>
            </a:r>
          </a:p>
          <a:p>
            <a:pPr marL="0" indent="0">
              <a:lnSpc>
                <a:spcPct val="80000"/>
              </a:lnSpc>
              <a:buFontTx/>
              <a:buAutoNum type="arabicPeriod"/>
            </a:pPr>
            <a:endParaRPr lang="en-US" altLang="en-US"/>
          </a:p>
          <a:p>
            <a:pPr marL="635000" lvl="1" indent="-517525">
              <a:buFontTx/>
              <a:buAutoNum type="arabicPeriod"/>
            </a:pPr>
            <a:r>
              <a:rPr lang="en-US" altLang="en-US" sz="3200"/>
              <a:t>When the </a:t>
            </a:r>
            <a:r>
              <a:rPr lang="en-US" altLang="en-US" sz="3200">
                <a:solidFill>
                  <a:schemeClr val="tx2"/>
                </a:solidFill>
              </a:rPr>
              <a:t>mouse goes over the “Send Message”</a:t>
            </a:r>
            <a:r>
              <a:rPr lang="en-US" altLang="en-US" sz="3200"/>
              <a:t> button, the </a:t>
            </a:r>
            <a:r>
              <a:rPr lang="en-US" altLang="en-US" sz="3200">
                <a:solidFill>
                  <a:srgbClr val="00FF00"/>
                </a:solidFill>
              </a:rPr>
              <a:t>Web page should check</a:t>
            </a:r>
            <a:r>
              <a:rPr lang="en-US" altLang="en-US" sz="3200"/>
              <a:t> if any of the two fields is empty</a:t>
            </a:r>
          </a:p>
          <a:p>
            <a:pPr marL="635000" lvl="1" indent="-517525">
              <a:buFontTx/>
              <a:buAutoNum type="arabicPeriod"/>
            </a:pPr>
            <a:endParaRPr lang="en-US" altLang="en-US" sz="3200"/>
          </a:p>
          <a:p>
            <a:pPr marL="635000" lvl="1" indent="-517525">
              <a:buFontTx/>
              <a:buAutoNum type="arabicPeriod"/>
            </a:pPr>
            <a:r>
              <a:rPr lang="en-US" altLang="en-US" sz="3200">
                <a:solidFill>
                  <a:srgbClr val="00FF00"/>
                </a:solidFill>
              </a:rPr>
              <a:t>If a field is found empty</a:t>
            </a:r>
            <a:r>
              <a:rPr lang="en-US" altLang="en-US" sz="3200"/>
              <a:t>, an appropriate alert message should be shown to the user</a:t>
            </a:r>
          </a:p>
          <a:p>
            <a:pPr marL="635000" lvl="1" indent="-517525">
              <a:buFontTx/>
              <a:buAutoNum type="arabicPeriod"/>
            </a:pPr>
            <a:endParaRPr lang="en-US" altLang="en-US" sz="3200"/>
          </a:p>
        </p:txBody>
      </p:sp>
      <p:sp>
        <p:nvSpPr>
          <p:cNvPr id="4" name="Slide Number Placeholder 5">
            <a:extLst>
              <a:ext uri="{FF2B5EF4-FFF2-40B4-BE49-F238E27FC236}">
                <a16:creationId xmlns:a16="http://schemas.microsoft.com/office/drawing/2014/main" id="{E42FCCFA-4C1B-4F81-817C-2F228832721C}"/>
              </a:ext>
            </a:extLst>
          </p:cNvPr>
          <p:cNvSpPr>
            <a:spLocks noGrp="1"/>
          </p:cNvSpPr>
          <p:nvPr>
            <p:ph type="sldNum" sz="quarter" idx="12"/>
          </p:nvPr>
        </p:nvSpPr>
        <p:spPr/>
        <p:txBody>
          <a:bodyPr/>
          <a:lstStyle/>
          <a:p>
            <a:fld id="{1953A79C-0C2F-4EDE-8F08-221D20F11425}" type="slidenum">
              <a:rPr lang="en-US" altLang="en-US"/>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20CA4CD9-C62E-473B-80B0-785DE1699235}"/>
              </a:ext>
            </a:extLst>
          </p:cNvPr>
          <p:cNvSpPr>
            <a:spLocks noGrp="1" noChangeArrowheads="1"/>
          </p:cNvSpPr>
          <p:nvPr>
            <p:ph type="title"/>
          </p:nvPr>
        </p:nvSpPr>
        <p:spPr>
          <a:xfrm>
            <a:off x="2209800" y="-152400"/>
            <a:ext cx="7772400" cy="1143000"/>
          </a:xfrm>
        </p:spPr>
        <p:txBody>
          <a:bodyPr/>
          <a:lstStyle/>
          <a:p>
            <a:r>
              <a:rPr lang="en-US" altLang="en-US" dirty="0"/>
              <a:t>Assignment #7 (2)</a:t>
            </a:r>
          </a:p>
        </p:txBody>
      </p:sp>
      <p:sp>
        <p:nvSpPr>
          <p:cNvPr id="474115" name="Rectangle 3">
            <a:extLst>
              <a:ext uri="{FF2B5EF4-FFF2-40B4-BE49-F238E27FC236}">
                <a16:creationId xmlns:a16="http://schemas.microsoft.com/office/drawing/2014/main" id="{D3CCA065-ECAD-45DB-A7E4-6B50FB96C13D}"/>
              </a:ext>
            </a:extLst>
          </p:cNvPr>
          <p:cNvSpPr>
            <a:spLocks noGrp="1" noChangeArrowheads="1"/>
          </p:cNvSpPr>
          <p:nvPr>
            <p:ph idx="1"/>
          </p:nvPr>
        </p:nvSpPr>
        <p:spPr>
          <a:xfrm>
            <a:off x="1752600" y="1219200"/>
            <a:ext cx="8915400" cy="5638800"/>
          </a:xfrm>
        </p:spPr>
        <p:txBody>
          <a:bodyPr/>
          <a:lstStyle/>
          <a:p>
            <a:pPr lvl="1" indent="-568325">
              <a:buFontTx/>
              <a:buAutoNum type="arabicPeriod" startAt="3"/>
            </a:pPr>
            <a:r>
              <a:rPr lang="en-US" altLang="en-US" sz="3200" dirty="0"/>
              <a:t>The alert must </a:t>
            </a:r>
            <a:r>
              <a:rPr lang="en-US" altLang="en-US" sz="3200" dirty="0">
                <a:solidFill>
                  <a:schemeClr val="tx2"/>
                </a:solidFill>
              </a:rPr>
              <a:t>specify the name of the empty field</a:t>
            </a:r>
          </a:p>
          <a:p>
            <a:pPr lvl="1" indent="-568325">
              <a:buFontTx/>
              <a:buAutoNum type="arabicPeriod" startAt="3"/>
            </a:pPr>
            <a:endParaRPr lang="en-US" altLang="en-US" sz="3200" dirty="0">
              <a:solidFill>
                <a:schemeClr val="tx2"/>
              </a:solidFill>
            </a:endParaRPr>
          </a:p>
          <a:p>
            <a:pPr lvl="1" indent="-568325">
              <a:buFontTx/>
              <a:buAutoNum type="arabicPeriod" startAt="3"/>
            </a:pPr>
            <a:r>
              <a:rPr lang="en-US" altLang="en-US" sz="3200" dirty="0"/>
              <a:t>If none of the fields are empty, and the </a:t>
            </a:r>
            <a:r>
              <a:rPr lang="en-US" altLang="en-US" sz="3200" dirty="0">
                <a:solidFill>
                  <a:srgbClr val="00FF00"/>
                </a:solidFill>
              </a:rPr>
              <a:t>user clicks</a:t>
            </a:r>
            <a:r>
              <a:rPr lang="en-US" altLang="en-US" sz="3200" dirty="0"/>
              <a:t> on the “Send Message” button, display a message </a:t>
            </a:r>
            <a:r>
              <a:rPr lang="en-US" altLang="en-US" sz="3200" dirty="0">
                <a:solidFill>
                  <a:srgbClr val="00FF00"/>
                </a:solidFill>
              </a:rPr>
              <a:t>thanking</a:t>
            </a:r>
            <a:r>
              <a:rPr lang="en-US" altLang="en-US" sz="3200" dirty="0"/>
              <a:t> the user for sending you the greeting</a:t>
            </a:r>
          </a:p>
        </p:txBody>
      </p:sp>
      <p:sp>
        <p:nvSpPr>
          <p:cNvPr id="4" name="Slide Number Placeholder 5">
            <a:extLst>
              <a:ext uri="{FF2B5EF4-FFF2-40B4-BE49-F238E27FC236}">
                <a16:creationId xmlns:a16="http://schemas.microsoft.com/office/drawing/2014/main" id="{0A005452-0340-497A-A88C-BA4B00B34C4C}"/>
              </a:ext>
            </a:extLst>
          </p:cNvPr>
          <p:cNvSpPr>
            <a:spLocks noGrp="1"/>
          </p:cNvSpPr>
          <p:nvPr>
            <p:ph type="sldNum" sz="quarter" idx="12"/>
          </p:nvPr>
        </p:nvSpPr>
        <p:spPr/>
        <p:txBody>
          <a:bodyPr/>
          <a:lstStyle/>
          <a:p>
            <a:fld id="{8C83470B-D590-4064-9E2F-B6D9839150D3}" type="slidenum">
              <a:rPr lang="en-US" altLang="en-US"/>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7B6B0C95-BC14-4CDD-8FD6-F7EE39D315FB}"/>
              </a:ext>
            </a:extLst>
          </p:cNvPr>
          <p:cNvSpPr>
            <a:spLocks noGrp="1" noChangeArrowheads="1"/>
          </p:cNvSpPr>
          <p:nvPr>
            <p:ph type="title"/>
          </p:nvPr>
        </p:nvSpPr>
        <p:spPr>
          <a:xfrm>
            <a:off x="918328" y="91912"/>
            <a:ext cx="7772400" cy="1143000"/>
          </a:xfrm>
        </p:spPr>
        <p:txBody>
          <a:bodyPr/>
          <a:lstStyle/>
          <a:p>
            <a:r>
              <a:rPr lang="en-US" altLang="en-US" dirty="0"/>
              <a:t>During Today’s Lecture …</a:t>
            </a:r>
          </a:p>
        </p:txBody>
      </p:sp>
      <p:sp>
        <p:nvSpPr>
          <p:cNvPr id="355331" name="Rectangle 3">
            <a:extLst>
              <a:ext uri="{FF2B5EF4-FFF2-40B4-BE49-F238E27FC236}">
                <a16:creationId xmlns:a16="http://schemas.microsoft.com/office/drawing/2014/main" id="{80FA2858-8889-4E07-98BE-0FF74C627D70}"/>
              </a:ext>
            </a:extLst>
          </p:cNvPr>
          <p:cNvSpPr>
            <a:spLocks noGrp="1" noChangeArrowheads="1"/>
          </p:cNvSpPr>
          <p:nvPr>
            <p:ph idx="1"/>
          </p:nvPr>
        </p:nvSpPr>
        <p:spPr>
          <a:xfrm>
            <a:off x="1524000" y="1143000"/>
            <a:ext cx="9144000" cy="5715000"/>
          </a:xfrm>
        </p:spPr>
        <p:txBody>
          <a:bodyPr/>
          <a:lstStyle/>
          <a:p>
            <a:r>
              <a:rPr lang="en-US" altLang="en-US"/>
              <a:t>We found out about </a:t>
            </a:r>
            <a:r>
              <a:rPr lang="en-US" altLang="en-US">
                <a:solidFill>
                  <a:srgbClr val="00FF00"/>
                </a:solidFill>
              </a:rPr>
              <a:t>JavaScript data types</a:t>
            </a:r>
          </a:p>
          <a:p>
            <a:endParaRPr lang="en-US" altLang="en-US"/>
          </a:p>
          <a:p>
            <a:r>
              <a:rPr lang="en-US" altLang="en-US"/>
              <a:t>About </a:t>
            </a:r>
            <a:r>
              <a:rPr lang="en-US" altLang="en-US">
                <a:solidFill>
                  <a:schemeClr val="tx2"/>
                </a:solidFill>
              </a:rPr>
              <a:t>variables</a:t>
            </a:r>
            <a:r>
              <a:rPr lang="en-US" altLang="en-US"/>
              <a:t> and </a:t>
            </a:r>
            <a:r>
              <a:rPr lang="en-US" altLang="en-US">
                <a:solidFill>
                  <a:schemeClr val="tx2"/>
                </a:solidFill>
              </a:rPr>
              <a:t>literals</a:t>
            </a:r>
          </a:p>
          <a:p>
            <a:endParaRPr lang="en-US" altLang="en-US"/>
          </a:p>
          <a:p>
            <a:r>
              <a:rPr lang="en-US" altLang="en-US"/>
              <a:t>We also discussed several </a:t>
            </a:r>
            <a:r>
              <a:rPr lang="en-US" altLang="en-US">
                <a:solidFill>
                  <a:srgbClr val="00FF00"/>
                </a:solidFill>
              </a:rPr>
              <a:t>operators</a:t>
            </a:r>
            <a:r>
              <a:rPr lang="en-US" altLang="en-US"/>
              <a:t> supported by JavaScript</a:t>
            </a:r>
          </a:p>
        </p:txBody>
      </p:sp>
      <p:sp>
        <p:nvSpPr>
          <p:cNvPr id="4" name="Slide Number Placeholder 5">
            <a:extLst>
              <a:ext uri="{FF2B5EF4-FFF2-40B4-BE49-F238E27FC236}">
                <a16:creationId xmlns:a16="http://schemas.microsoft.com/office/drawing/2014/main" id="{237D225C-BD0D-425D-938C-BE0BBD14906E}"/>
              </a:ext>
            </a:extLst>
          </p:cNvPr>
          <p:cNvSpPr>
            <a:spLocks noGrp="1"/>
          </p:cNvSpPr>
          <p:nvPr>
            <p:ph type="sldNum" sz="quarter" idx="12"/>
          </p:nvPr>
        </p:nvSpPr>
        <p:spPr/>
        <p:txBody>
          <a:bodyPr/>
          <a:lstStyle/>
          <a:p>
            <a:fld id="{487C5110-A468-4EE0-B69E-F0168E69937E}" type="slidenum">
              <a:rPr lang="en-US" altLang="en-US"/>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7D1E166-5CCE-4C79-AB8A-22A1C119413D}"/>
              </a:ext>
            </a:extLst>
          </p:cNvPr>
          <p:cNvSpPr>
            <a:spLocks noGrp="1" noChangeArrowheads="1"/>
          </p:cNvSpPr>
          <p:nvPr>
            <p:ph type="title"/>
          </p:nvPr>
        </p:nvSpPr>
        <p:spPr>
          <a:xfrm>
            <a:off x="1524000" y="0"/>
            <a:ext cx="9144000" cy="1143000"/>
          </a:xfrm>
        </p:spPr>
        <p:txBody>
          <a:bodyPr>
            <a:normAutofit/>
          </a:bodyPr>
          <a:lstStyle/>
          <a:p>
            <a:r>
              <a:rPr lang="en-US" altLang="en-US" sz="4000" dirty="0">
                <a:solidFill>
                  <a:schemeClr val="accent2"/>
                </a:solidFill>
              </a:rPr>
              <a:t>Flow Control and Loops</a:t>
            </a:r>
          </a:p>
        </p:txBody>
      </p:sp>
      <p:sp>
        <p:nvSpPr>
          <p:cNvPr id="39939" name="Rectangle 3">
            <a:extLst>
              <a:ext uri="{FF2B5EF4-FFF2-40B4-BE49-F238E27FC236}">
                <a16:creationId xmlns:a16="http://schemas.microsoft.com/office/drawing/2014/main" id="{E5FC5F5C-0391-4555-B241-BDE41D0ADF88}"/>
              </a:ext>
            </a:extLst>
          </p:cNvPr>
          <p:cNvSpPr>
            <a:spLocks noGrp="1" noChangeArrowheads="1"/>
          </p:cNvSpPr>
          <p:nvPr>
            <p:ph idx="1"/>
          </p:nvPr>
        </p:nvSpPr>
        <p:spPr>
          <a:xfrm>
            <a:off x="1600200" y="1981200"/>
            <a:ext cx="9067800" cy="4876800"/>
          </a:xfrm>
        </p:spPr>
        <p:txBody>
          <a:bodyPr/>
          <a:lstStyle/>
          <a:p>
            <a:pPr marL="450850" indent="-450850"/>
            <a:r>
              <a:rPr lang="en-US" altLang="en-US"/>
              <a:t>To be able to understand the concept of flow control using the “</a:t>
            </a:r>
            <a:r>
              <a:rPr lang="en-US" altLang="en-US">
                <a:solidFill>
                  <a:srgbClr val="00FF00"/>
                </a:solidFill>
              </a:rPr>
              <a:t>if</a:t>
            </a:r>
            <a:r>
              <a:rPr lang="en-US" altLang="en-US"/>
              <a:t>” and “</a:t>
            </a:r>
            <a:r>
              <a:rPr lang="en-US" altLang="en-US">
                <a:solidFill>
                  <a:srgbClr val="00FF00"/>
                </a:solidFill>
              </a:rPr>
              <a:t>switch</a:t>
            </a:r>
            <a:r>
              <a:rPr lang="en-US" altLang="en-US"/>
              <a:t>” structures</a:t>
            </a:r>
          </a:p>
          <a:p>
            <a:pPr marL="450850" indent="-450850"/>
            <a:endParaRPr lang="en-US" altLang="en-US"/>
          </a:p>
          <a:p>
            <a:pPr marL="450850" indent="-450850"/>
            <a:r>
              <a:rPr lang="en-US" altLang="en-US"/>
              <a:t>To be able to understand the concept of behind the “</a:t>
            </a:r>
            <a:r>
              <a:rPr lang="en-US" altLang="en-US">
                <a:solidFill>
                  <a:srgbClr val="00FF00"/>
                </a:solidFill>
              </a:rPr>
              <a:t>while</a:t>
            </a:r>
            <a:r>
              <a:rPr lang="en-US" altLang="en-US"/>
              <a:t>” and “</a:t>
            </a:r>
            <a:r>
              <a:rPr lang="en-US" altLang="en-US">
                <a:solidFill>
                  <a:srgbClr val="00FF00"/>
                </a:solidFill>
              </a:rPr>
              <a:t>for</a:t>
            </a:r>
            <a:r>
              <a:rPr lang="en-US" altLang="en-US"/>
              <a:t>” looping structures</a:t>
            </a:r>
          </a:p>
          <a:p>
            <a:pPr marL="450850" indent="-450850"/>
            <a:endParaRPr lang="en-US" altLang="en-US"/>
          </a:p>
          <a:p>
            <a:pPr marL="450850" indent="-450850"/>
            <a:r>
              <a:rPr lang="en-US" altLang="en-US"/>
              <a:t>To be able to </a:t>
            </a:r>
            <a:r>
              <a:rPr lang="en-US" altLang="en-US">
                <a:solidFill>
                  <a:srgbClr val="00FF00"/>
                </a:solidFill>
              </a:rPr>
              <a:t>solve simple problems</a:t>
            </a:r>
            <a:r>
              <a:rPr lang="en-US" altLang="en-US"/>
              <a:t> using flow control and loop statements</a:t>
            </a:r>
          </a:p>
        </p:txBody>
      </p:sp>
      <p:sp>
        <p:nvSpPr>
          <p:cNvPr id="4" name="Slide Number Placeholder 5">
            <a:extLst>
              <a:ext uri="{FF2B5EF4-FFF2-40B4-BE49-F238E27FC236}">
                <a16:creationId xmlns:a16="http://schemas.microsoft.com/office/drawing/2014/main" id="{B89F2198-1096-44CC-8FAA-FEBFDA47A663}"/>
              </a:ext>
            </a:extLst>
          </p:cNvPr>
          <p:cNvSpPr>
            <a:spLocks noGrp="1"/>
          </p:cNvSpPr>
          <p:nvPr>
            <p:ph type="sldNum" sz="quarter" idx="12"/>
          </p:nvPr>
        </p:nvSpPr>
        <p:spPr/>
        <p:txBody>
          <a:bodyPr/>
          <a:lstStyle/>
          <a:p>
            <a:fld id="{809656AB-E56C-490A-831E-F31D84E5D941}" type="slidenum">
              <a:rPr lang="en-US" altLang="en-US"/>
              <a:pPr/>
              <a:t>55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433D9E24-3312-441D-8BE3-F9C3AA909D70}"/>
              </a:ext>
            </a:extLst>
          </p:cNvPr>
          <p:cNvSpPr>
            <a:spLocks noGrp="1" noChangeArrowheads="1"/>
          </p:cNvSpPr>
          <p:nvPr>
            <p:ph type="title"/>
          </p:nvPr>
        </p:nvSpPr>
        <p:spPr>
          <a:xfrm>
            <a:off x="1828800" y="2438400"/>
            <a:ext cx="8839200" cy="1143000"/>
          </a:xfrm>
        </p:spPr>
        <p:txBody>
          <a:bodyPr>
            <a:normAutofit fontScale="90000"/>
          </a:bodyPr>
          <a:lstStyle/>
          <a:p>
            <a:pPr algn="l"/>
            <a:r>
              <a:rPr lang="en-US" altLang="en-US" sz="3600"/>
              <a:t>The concept of objects and associated properties and methods is a very powerful idea, and we will be talking about it a lot during this course</a:t>
            </a:r>
            <a:br>
              <a:rPr lang="en-US" altLang="en-US" sz="3600"/>
            </a:br>
            <a:br>
              <a:rPr lang="en-US" altLang="en-US" sz="3600"/>
            </a:br>
            <a:r>
              <a:rPr lang="en-US" altLang="en-US" sz="3600"/>
              <a:t>However, today, our focus will be on some of the nitty-gritty details of JavaScript</a:t>
            </a:r>
          </a:p>
        </p:txBody>
      </p:sp>
      <p:sp>
        <p:nvSpPr>
          <p:cNvPr id="3" name="Slide Number Placeholder 4">
            <a:extLst>
              <a:ext uri="{FF2B5EF4-FFF2-40B4-BE49-F238E27FC236}">
                <a16:creationId xmlns:a16="http://schemas.microsoft.com/office/drawing/2014/main" id="{BB0D2497-BAC6-4EAE-92A7-6D2A3EAACE46}"/>
              </a:ext>
            </a:extLst>
          </p:cNvPr>
          <p:cNvSpPr>
            <a:spLocks noGrp="1"/>
          </p:cNvSpPr>
          <p:nvPr>
            <p:ph type="sldNum" sz="quarter" idx="12"/>
          </p:nvPr>
        </p:nvSpPr>
        <p:spPr/>
        <p:txBody>
          <a:bodyPr/>
          <a:lstStyle/>
          <a:p>
            <a:fld id="{CC81E795-7966-4B7D-8E2B-6660E2B7BF1C}"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1027">
            <a:extLst>
              <a:ext uri="{FF2B5EF4-FFF2-40B4-BE49-F238E27FC236}">
                <a16:creationId xmlns:a16="http://schemas.microsoft.com/office/drawing/2014/main" id="{BC36A9C0-4E0B-4230-A252-8D2462304BD5}"/>
              </a:ext>
            </a:extLst>
          </p:cNvPr>
          <p:cNvSpPr>
            <a:spLocks noGrp="1" noChangeArrowheads="1"/>
          </p:cNvSpPr>
          <p:nvPr>
            <p:ph idx="1"/>
          </p:nvPr>
        </p:nvSpPr>
        <p:spPr>
          <a:xfrm>
            <a:off x="1524000" y="1143000"/>
            <a:ext cx="9144000" cy="5715000"/>
          </a:xfrm>
        </p:spPr>
        <p:txBody>
          <a:bodyPr/>
          <a:lstStyle/>
          <a:p>
            <a:r>
              <a:rPr lang="en-US" altLang="en-US"/>
              <a:t>We will find out about </a:t>
            </a:r>
            <a:r>
              <a:rPr lang="en-US" altLang="en-US">
                <a:solidFill>
                  <a:srgbClr val="00FF00"/>
                </a:solidFill>
              </a:rPr>
              <a:t>JavaScript data types</a:t>
            </a:r>
          </a:p>
          <a:p>
            <a:endParaRPr lang="en-US" altLang="en-US"/>
          </a:p>
          <a:p>
            <a:r>
              <a:rPr lang="en-US" altLang="en-US"/>
              <a:t>About </a:t>
            </a:r>
            <a:r>
              <a:rPr lang="en-US" altLang="en-US">
                <a:solidFill>
                  <a:schemeClr val="tx2"/>
                </a:solidFill>
              </a:rPr>
              <a:t>variables</a:t>
            </a:r>
            <a:r>
              <a:rPr lang="en-US" altLang="en-US"/>
              <a:t> and </a:t>
            </a:r>
            <a:r>
              <a:rPr lang="en-US" altLang="en-US">
                <a:solidFill>
                  <a:schemeClr val="tx2"/>
                </a:solidFill>
              </a:rPr>
              <a:t>literals</a:t>
            </a:r>
          </a:p>
          <a:p>
            <a:endParaRPr lang="en-US" altLang="en-US"/>
          </a:p>
          <a:p>
            <a:r>
              <a:rPr lang="en-US" altLang="en-US"/>
              <a:t>We will also discuss various </a:t>
            </a:r>
            <a:r>
              <a:rPr lang="en-US" altLang="en-US">
                <a:solidFill>
                  <a:srgbClr val="00FF00"/>
                </a:solidFill>
              </a:rPr>
              <a:t>operators</a:t>
            </a:r>
            <a:r>
              <a:rPr lang="en-US" altLang="en-US"/>
              <a:t> supported by JavaScript</a:t>
            </a:r>
          </a:p>
        </p:txBody>
      </p:sp>
      <p:sp>
        <p:nvSpPr>
          <p:cNvPr id="4" name="Slide Number Placeholder 5">
            <a:extLst>
              <a:ext uri="{FF2B5EF4-FFF2-40B4-BE49-F238E27FC236}">
                <a16:creationId xmlns:a16="http://schemas.microsoft.com/office/drawing/2014/main" id="{3E762A92-F854-4588-AF2E-6B92CD10CEE4}"/>
              </a:ext>
            </a:extLst>
          </p:cNvPr>
          <p:cNvSpPr>
            <a:spLocks noGrp="1"/>
          </p:cNvSpPr>
          <p:nvPr>
            <p:ph type="sldNum" sz="quarter" idx="12"/>
          </p:nvPr>
        </p:nvSpPr>
        <p:spPr/>
        <p:txBody>
          <a:bodyPr/>
          <a:lstStyle/>
          <a:p>
            <a:fld id="{5611EBE6-152F-4306-BE8D-D8627E89A825}"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B70B2265-4986-4B18-A290-F9CB987AD983}"/>
              </a:ext>
            </a:extLst>
          </p:cNvPr>
          <p:cNvSpPr>
            <a:spLocks noGrp="1" noChangeArrowheads="1"/>
          </p:cNvSpPr>
          <p:nvPr>
            <p:ph type="title"/>
          </p:nvPr>
        </p:nvSpPr>
        <p:spPr>
          <a:xfrm>
            <a:off x="1399095" y="233313"/>
            <a:ext cx="7772400" cy="1143000"/>
          </a:xfrm>
        </p:spPr>
        <p:txBody>
          <a:bodyPr/>
          <a:lstStyle/>
          <a:p>
            <a:r>
              <a:rPr lang="en-US" altLang="en-US" dirty="0"/>
              <a:t>JavaScript Data Types</a:t>
            </a:r>
          </a:p>
        </p:txBody>
      </p:sp>
      <p:sp>
        <p:nvSpPr>
          <p:cNvPr id="444419" name="Rectangle 3">
            <a:extLst>
              <a:ext uri="{FF2B5EF4-FFF2-40B4-BE49-F238E27FC236}">
                <a16:creationId xmlns:a16="http://schemas.microsoft.com/office/drawing/2014/main" id="{509E3548-DC5B-4832-BEDC-2F7BB2813782}"/>
              </a:ext>
            </a:extLst>
          </p:cNvPr>
          <p:cNvSpPr>
            <a:spLocks noGrp="1" noChangeArrowheads="1"/>
          </p:cNvSpPr>
          <p:nvPr>
            <p:ph idx="1"/>
          </p:nvPr>
        </p:nvSpPr>
        <p:spPr>
          <a:xfrm>
            <a:off x="1524000" y="1143000"/>
            <a:ext cx="9144000" cy="5715000"/>
          </a:xfrm>
        </p:spPr>
        <p:txBody>
          <a:bodyPr/>
          <a:lstStyle/>
          <a:p>
            <a:pPr marL="350838" indent="-350838">
              <a:spcAft>
                <a:spcPct val="55000"/>
              </a:spcAft>
            </a:pPr>
            <a:r>
              <a:rPr lang="en-US" altLang="en-US"/>
              <a:t>Unlike in C, C++ and Java, there are </a:t>
            </a:r>
            <a:r>
              <a:rPr lang="en-US" altLang="en-US">
                <a:solidFill>
                  <a:srgbClr val="00FF00"/>
                </a:solidFill>
              </a:rPr>
              <a:t>no explicit data types</a:t>
            </a:r>
            <a:r>
              <a:rPr lang="en-US" altLang="en-US"/>
              <a:t> in JavaScript</a:t>
            </a:r>
          </a:p>
          <a:p>
            <a:pPr marL="350838" indent="-350838">
              <a:spcAft>
                <a:spcPct val="55000"/>
              </a:spcAft>
            </a:pPr>
            <a:r>
              <a:rPr lang="en-US" altLang="en-US"/>
              <a:t>Nevertheless, it </a:t>
            </a:r>
            <a:r>
              <a:rPr lang="en-US" altLang="en-US">
                <a:solidFill>
                  <a:srgbClr val="00FF00"/>
                </a:solidFill>
              </a:rPr>
              <a:t>recognizes </a:t>
            </a:r>
            <a:r>
              <a:rPr lang="en-US" altLang="en-US"/>
              <a:t>&amp;</a:t>
            </a:r>
            <a:r>
              <a:rPr lang="en-US" altLang="en-US">
                <a:solidFill>
                  <a:srgbClr val="00FF00"/>
                </a:solidFill>
              </a:rPr>
              <a:t> distinguishes among</a:t>
            </a:r>
            <a:r>
              <a:rPr lang="en-US" altLang="en-US"/>
              <a:t> the following </a:t>
            </a:r>
            <a:r>
              <a:rPr lang="en-US" altLang="en-US">
                <a:solidFill>
                  <a:schemeClr val="tx2"/>
                </a:solidFill>
              </a:rPr>
              <a:t>types of values</a:t>
            </a:r>
            <a:r>
              <a:rPr lang="en-US" altLang="en-US"/>
              <a:t>:</a:t>
            </a:r>
          </a:p>
          <a:p>
            <a:pPr marL="750888" lvl="1">
              <a:spcAft>
                <a:spcPct val="55000"/>
              </a:spcAft>
            </a:pPr>
            <a:r>
              <a:rPr lang="en-US" altLang="en-US" sz="3200">
                <a:solidFill>
                  <a:schemeClr val="tx2"/>
                </a:solidFill>
              </a:rPr>
              <a:t>Numbers</a:t>
            </a:r>
            <a:r>
              <a:rPr lang="en-US" altLang="en-US" sz="3200"/>
              <a:t>, 	e.g.,	</a:t>
            </a:r>
            <a:r>
              <a:rPr lang="en-US" altLang="en-US" sz="3200">
                <a:solidFill>
                  <a:schemeClr val="accent2"/>
                </a:solidFill>
              </a:rPr>
              <a:t>23,</a:t>
            </a:r>
            <a:r>
              <a:rPr lang="en-US" altLang="en-US" sz="3200"/>
              <a:t> </a:t>
            </a:r>
            <a:r>
              <a:rPr lang="en-US" altLang="en-US" sz="3200">
                <a:solidFill>
                  <a:schemeClr val="accent2"/>
                </a:solidFill>
              </a:rPr>
              <a:t>4.3, -230, 4.4e-24</a:t>
            </a:r>
          </a:p>
          <a:p>
            <a:pPr marL="750888" lvl="1">
              <a:spcAft>
                <a:spcPct val="55000"/>
              </a:spcAft>
            </a:pPr>
            <a:r>
              <a:rPr lang="en-US" altLang="en-US" sz="3200">
                <a:solidFill>
                  <a:srgbClr val="00FF00"/>
                </a:solidFill>
              </a:rPr>
              <a:t>Booleans</a:t>
            </a:r>
            <a:r>
              <a:rPr lang="en-US" altLang="en-US" sz="3200"/>
              <a:t>, 	e.g.,	</a:t>
            </a:r>
            <a:r>
              <a:rPr lang="en-US" altLang="en-US" sz="3200">
                <a:solidFill>
                  <a:schemeClr val="accent2"/>
                </a:solidFill>
              </a:rPr>
              <a:t>true, false</a:t>
            </a:r>
          </a:p>
          <a:p>
            <a:pPr marL="750888" lvl="1">
              <a:spcAft>
                <a:spcPct val="55000"/>
              </a:spcAft>
            </a:pPr>
            <a:r>
              <a:rPr lang="en-US" altLang="en-US" sz="3200">
                <a:solidFill>
                  <a:schemeClr val="tx2"/>
                </a:solidFill>
              </a:rPr>
              <a:t>Strings</a:t>
            </a:r>
            <a:r>
              <a:rPr lang="en-US" altLang="en-US" sz="3200"/>
              <a:t>, 	e.g.,	</a:t>
            </a:r>
            <a:r>
              <a:rPr lang="en-US" altLang="en-US" sz="3200">
                <a:solidFill>
                  <a:schemeClr val="accent2"/>
                </a:solidFill>
              </a:rPr>
              <a:t>“hello”, “What’s the time?”</a:t>
            </a:r>
          </a:p>
          <a:p>
            <a:pPr marL="750888" lvl="1">
              <a:spcAft>
                <a:spcPct val="55000"/>
              </a:spcAft>
            </a:pPr>
            <a:r>
              <a:rPr lang="en-US" altLang="en-US" sz="3200">
                <a:solidFill>
                  <a:srgbClr val="00FF00"/>
                </a:solidFill>
              </a:rPr>
              <a:t>Undefined</a:t>
            </a:r>
          </a:p>
        </p:txBody>
      </p:sp>
      <p:sp>
        <p:nvSpPr>
          <p:cNvPr id="4" name="Slide Number Placeholder 5">
            <a:extLst>
              <a:ext uri="{FF2B5EF4-FFF2-40B4-BE49-F238E27FC236}">
                <a16:creationId xmlns:a16="http://schemas.microsoft.com/office/drawing/2014/main" id="{34C4A4FF-4801-4CE6-83F5-FBE19AFAD524}"/>
              </a:ext>
            </a:extLst>
          </p:cNvPr>
          <p:cNvSpPr>
            <a:spLocks noGrp="1"/>
          </p:cNvSpPr>
          <p:nvPr>
            <p:ph type="sldNum" sz="quarter" idx="12"/>
          </p:nvPr>
        </p:nvSpPr>
        <p:spPr/>
        <p:txBody>
          <a:bodyPr/>
          <a:lstStyle/>
          <a:p>
            <a:fld id="{BFDCBDB7-FF40-4ED9-8A57-DCF90986A78F}"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0721107E-066B-41D1-BAC2-A5BD9A12083A}"/>
              </a:ext>
            </a:extLst>
          </p:cNvPr>
          <p:cNvSpPr>
            <a:spLocks noGrp="1" noChangeArrowheads="1"/>
          </p:cNvSpPr>
          <p:nvPr>
            <p:ph type="title"/>
          </p:nvPr>
        </p:nvSpPr>
        <p:spPr>
          <a:xfrm>
            <a:off x="1324466" y="868837"/>
            <a:ext cx="7772400" cy="2895600"/>
          </a:xfrm>
        </p:spPr>
        <p:txBody>
          <a:bodyPr/>
          <a:lstStyle/>
          <a:p>
            <a:pPr algn="l"/>
            <a:r>
              <a:rPr lang="en-US" altLang="en-US" sz="3600" dirty="0"/>
              <a:t>We’ll comeback to these data types, but before that we have to have to define a few new terms</a:t>
            </a:r>
            <a:br>
              <a:rPr lang="en-US" altLang="en-US" sz="3600" dirty="0"/>
            </a:br>
            <a:br>
              <a:rPr lang="en-US" altLang="en-US" sz="3600" dirty="0"/>
            </a:br>
            <a:r>
              <a:rPr lang="en-US" altLang="en-US" sz="3600" dirty="0"/>
              <a:t>First,</a:t>
            </a:r>
            <a:r>
              <a:rPr lang="en-US" altLang="en-US" sz="3600" dirty="0">
                <a:solidFill>
                  <a:srgbClr val="00FF00"/>
                </a:solidFill>
              </a:rPr>
              <a:t> variables:</a:t>
            </a:r>
          </a:p>
        </p:txBody>
      </p:sp>
      <p:sp>
        <p:nvSpPr>
          <p:cNvPr id="3" name="Slide Number Placeholder 4">
            <a:extLst>
              <a:ext uri="{FF2B5EF4-FFF2-40B4-BE49-F238E27FC236}">
                <a16:creationId xmlns:a16="http://schemas.microsoft.com/office/drawing/2014/main" id="{4C927231-CD91-4FD6-9323-B8B19E92DA4C}"/>
              </a:ext>
            </a:extLst>
          </p:cNvPr>
          <p:cNvSpPr>
            <a:spLocks noGrp="1"/>
          </p:cNvSpPr>
          <p:nvPr>
            <p:ph type="sldNum" sz="quarter" idx="12"/>
          </p:nvPr>
        </p:nvSpPr>
        <p:spPr/>
        <p:txBody>
          <a:bodyPr/>
          <a:lstStyle/>
          <a:p>
            <a:fld id="{E45B470A-4B7E-4E47-AAEE-4BE069BF303F}"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2572</Words>
  <Application>Microsoft Office PowerPoint</Application>
  <PresentationFormat>Widescreen</PresentationFormat>
  <Paragraphs>590</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Courier New</vt:lpstr>
      <vt:lpstr>Times New Roman</vt:lpstr>
      <vt:lpstr>Trebuchet MS</vt:lpstr>
      <vt:lpstr>Wingdings 3</vt:lpstr>
      <vt:lpstr>Facet</vt:lpstr>
      <vt:lpstr>Data Types &amp; Operators </vt:lpstr>
      <vt:lpstr>During the last lecture we had a discussion on Objects, Properties, Methods</vt:lpstr>
      <vt:lpstr>Object:  A named collection of properties (data, state) &amp; methods (instructions, behavior)</vt:lpstr>
      <vt:lpstr>Types of Objects</vt:lpstr>
      <vt:lpstr>Object-Based, Not Object-Oriented!</vt:lpstr>
      <vt:lpstr>The concept of objects and associated properties and methods is a very powerful idea, and we will be talking about it a lot during this course  However, today, our focus will be on some of the nitty-gritty details of JavaScript</vt:lpstr>
      <vt:lpstr>PowerPoint Presentation</vt:lpstr>
      <vt:lpstr>JavaScript Data Types</vt:lpstr>
      <vt:lpstr>We’ll comeback to these data types, but before that we have to have to define a few new terms  First, variables:</vt:lpstr>
      <vt:lpstr>Variables</vt:lpstr>
      <vt:lpstr>Example</vt:lpstr>
      <vt:lpstr>Try Doing the Same Without Using A Variable</vt:lpstr>
      <vt:lpstr>Another Situation</vt:lpstr>
      <vt:lpstr>Declaring Variables</vt:lpstr>
      <vt:lpstr>Declaring Variables</vt:lpstr>
      <vt:lpstr>JavaScript Variables are Dynamically Typed</vt:lpstr>
      <vt:lpstr>JavaScript Variables are Dynamically Typed</vt:lpstr>
      <vt:lpstr>Identifiers</vt:lpstr>
      <vt:lpstr>PowerPoint Presentation</vt:lpstr>
      <vt:lpstr>PowerPoint Presentation</vt:lpstr>
      <vt:lpstr>Another Restriction on Identifiers</vt:lpstr>
      <vt:lpstr>JavaScript (Java) Reserved Words Names that can’t be used for variables, functions, methods, objects</vt:lpstr>
      <vt:lpstr>Avoid These Special Names As Well (1) Names that should not be used for variables, functions, methods, objects</vt:lpstr>
      <vt:lpstr>Avoid These Special Names As Well (2) Names that should not be used for variables, functions, methods, objects</vt:lpstr>
      <vt:lpstr>Identifiers appear in JavaScript statements  Let us now discuss a few other elements that appear in those statements</vt:lpstr>
      <vt:lpstr>Elements of JavaScript Statements</vt:lpstr>
      <vt:lpstr>JavaScript Literals</vt:lpstr>
      <vt:lpstr>Numeric Literals</vt:lpstr>
      <vt:lpstr>String Literals</vt:lpstr>
      <vt:lpstr>Boolean Literals</vt:lpstr>
      <vt:lpstr>JavaScript Operators</vt:lpstr>
      <vt:lpstr>Assignment Operator “=” Changes the value of what is on the LHS, w.r.t. what is on the RHS</vt:lpstr>
      <vt:lpstr>Arithmetic Operators</vt:lpstr>
      <vt:lpstr>Comparison Operators</vt:lpstr>
      <vt:lpstr>Comparison Operators</vt:lpstr>
      <vt:lpstr>Example</vt:lpstr>
      <vt:lpstr>From comparison operators, now we move to Logical Operators</vt:lpstr>
      <vt:lpstr>Logical Operators Operate on Boolean expressions or variables</vt:lpstr>
      <vt:lpstr>Logical Operators</vt:lpstr>
      <vt:lpstr>Example</vt:lpstr>
      <vt:lpstr>So far we have looked at the assignment operator, arithmetic operators, comparison operators and logical operators  The final category that we are going to look at is string operators  In that category, we look at only one, the concatenation operator</vt:lpstr>
      <vt:lpstr>The “+” String Operator</vt:lpstr>
      <vt:lpstr>Semicolon   ;</vt:lpstr>
      <vt:lpstr>Elements of JavaScript Statements</vt:lpstr>
      <vt:lpstr>Two more elements that are found in JavaScript statements are white spaces and line breaks</vt:lpstr>
      <vt:lpstr>White Spaces &amp; Line Breaks</vt:lpstr>
      <vt:lpstr>PowerPoint Presentation</vt:lpstr>
      <vt:lpstr>Now let’s talk about a very special type of JavaScript statement that does not really do anything, but is found in most pieces of code!</vt:lpstr>
      <vt:lpstr>Comments</vt:lpstr>
      <vt:lpstr>JavaScript Comments</vt:lpstr>
      <vt:lpstr>PowerPoint Presentation</vt:lpstr>
      <vt:lpstr>Assignment #7 (1)</vt:lpstr>
      <vt:lpstr>Assignment #7 (2)</vt:lpstr>
      <vt:lpstr>During Today’s Lecture …</vt:lpstr>
      <vt:lpstr>Flow Control and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Operators </dc:title>
  <dc:creator>Vijay Kumbhar</dc:creator>
  <cp:lastModifiedBy>Vijay Kumbhar</cp:lastModifiedBy>
  <cp:revision>29</cp:revision>
  <dcterms:created xsi:type="dcterms:W3CDTF">2024-05-23T03:28:30Z</dcterms:created>
  <dcterms:modified xsi:type="dcterms:W3CDTF">2024-05-23T04:17:39Z</dcterms:modified>
</cp:coreProperties>
</file>