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4B60-7EB2-41AB-BE53-E9D2767C2DE4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48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0326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65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59394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42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0E2C-696B-40AF-90BF-A6E1C7CCEC7F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BDE2-3115-4468-83A9-EF556315FFEA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FDEC-079D-404D-BCFF-836CA422FA59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C47D-3C75-418C-BFDD-01E41E481FF6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3DE-3522-418F-B2DE-5E6AB53789C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004-DE67-4E0D-9545-AF4F7A515744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022-12ED-4DD1-88EF-87D15300C6AD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6A70-4E7E-42D1-8117-16AB4F9ACAAD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7AC9-3067-4A11-A858-493698703076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5575-E52C-4255-AD08-20196C6B3D71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5B27-225E-44C3-9776-E594FB50B5A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5146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133600"/>
            <a:ext cx="8153400" cy="121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1219200"/>
          </a:xfrm>
        </p:spPr>
        <p:txBody>
          <a:bodyPr>
            <a:normAutofit fontScale="32500" lnSpcReduction="20000"/>
          </a:bodyPr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76400"/>
            <a:ext cx="4645152" cy="1219200"/>
          </a:xfrm>
        </p:spPr>
        <p:txBody>
          <a:bodyPr>
            <a:normAutofit fontScale="25000" lnSpcReduction="20000"/>
          </a:bodyPr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124200"/>
            <a:ext cx="8153400" cy="121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12192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12192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7753" y="1853476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many situations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5027</TotalTime>
  <Words>2882</Words>
  <Application>Microsoft Office PowerPoint</Application>
  <PresentationFormat>On-screen Show (4:3)</PresentationFormat>
  <Paragraphs>403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Trebuchet MS</vt:lpstr>
      <vt:lpstr>Wingdings</vt:lpstr>
      <vt:lpstr>Wingdings 2</vt:lpstr>
      <vt:lpstr>Wingdings 3</vt:lpstr>
      <vt:lpstr>Facet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Vijay Kumbhar</cp:lastModifiedBy>
  <cp:revision>88</cp:revision>
  <dcterms:created xsi:type="dcterms:W3CDTF">2011-09-04T19:18:10Z</dcterms:created>
  <dcterms:modified xsi:type="dcterms:W3CDTF">2024-05-23T04:42:14Z</dcterms:modified>
</cp:coreProperties>
</file>