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162D0-58A0-44B4-B50D-6A3F89B356CA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32879-2369-42A5-A7BA-EABC14DC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0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9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7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9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4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40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4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6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1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7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6BD836-9E8D-4B86-A4FD-4CCDFC8223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 dirty="0"/>
              <a:t>JavaScript- Operator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4ACD-0D65-4983-8579-6D524A66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79BA-BCDC-4C8B-81B9-948B2E30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 + 5 is equal to 9. Here 4 and 5 are called operands and ‘+’ is called the operator. JavaScript supports the following types of operators. </a:t>
            </a:r>
          </a:p>
          <a:p>
            <a:pPr lvl="1"/>
            <a:r>
              <a:rPr lang="en-US" dirty="0"/>
              <a:t>Arithmetic Operators </a:t>
            </a:r>
          </a:p>
          <a:p>
            <a:pPr lvl="1"/>
            <a:r>
              <a:rPr lang="en-US" dirty="0"/>
              <a:t>Comparison Operators </a:t>
            </a:r>
          </a:p>
          <a:p>
            <a:pPr lvl="1"/>
            <a:r>
              <a:rPr lang="en-US" dirty="0"/>
              <a:t>Logical or Relational Operators </a:t>
            </a:r>
          </a:p>
          <a:p>
            <a:pPr lvl="1"/>
            <a:r>
              <a:rPr lang="en-US" dirty="0"/>
              <a:t>Assignment Operators </a:t>
            </a:r>
          </a:p>
          <a:p>
            <a:pPr lvl="1"/>
            <a:r>
              <a:rPr lang="en-US" dirty="0"/>
              <a:t>Conditional or ternary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55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5E6B-440F-4246-A734-D28D9302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Airthmatic</a:t>
            </a:r>
            <a:r>
              <a:rPr lang="en-IN" dirty="0"/>
              <a:t> </a:t>
            </a:r>
            <a:r>
              <a:rPr lang="en-IN" b="1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86E75-0C40-4C0D-83C7-A5421F80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JavaScript supports the following arithmetic operators − Assume variable A holds 10 and variable B holds 20, then −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22DB9B-C672-4694-A971-5635C334D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03803"/>
              </p:ext>
            </p:extLst>
          </p:nvPr>
        </p:nvGraphicFramePr>
        <p:xfrm>
          <a:off x="1743075" y="3257550"/>
          <a:ext cx="7686674" cy="3515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0357">
                  <a:extLst>
                    <a:ext uri="{9D8B030D-6E8A-4147-A177-3AD203B41FA5}">
                      <a16:colId xmlns:a16="http://schemas.microsoft.com/office/drawing/2014/main" val="2966035325"/>
                    </a:ext>
                  </a:extLst>
                </a:gridCol>
                <a:gridCol w="3345960">
                  <a:extLst>
                    <a:ext uri="{9D8B030D-6E8A-4147-A177-3AD203B41FA5}">
                      <a16:colId xmlns:a16="http://schemas.microsoft.com/office/drawing/2014/main" val="1769861630"/>
                    </a:ext>
                  </a:extLst>
                </a:gridCol>
                <a:gridCol w="2170357">
                  <a:extLst>
                    <a:ext uri="{9D8B030D-6E8A-4147-A177-3AD203B41FA5}">
                      <a16:colId xmlns:a16="http://schemas.microsoft.com/office/drawing/2014/main" val="3063382935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Operator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Function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733217"/>
                  </a:ext>
                </a:extLst>
              </a:tr>
              <a:tr h="22248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+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Addition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Adds two operands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570746"/>
                  </a:ext>
                </a:extLst>
              </a:tr>
              <a:tr h="6575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Subtraction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Subtracts the second operand from the first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99150"/>
                  </a:ext>
                </a:extLst>
              </a:tr>
              <a:tr h="3312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*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Multiplication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Multiply both operands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0279"/>
                  </a:ext>
                </a:extLst>
              </a:tr>
              <a:tr h="54878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/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Division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Divide the numerator by the denominator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344218"/>
                  </a:ext>
                </a:extLst>
              </a:tr>
              <a:tr h="65755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Modulus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Outputs the remainder of an integer division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08243"/>
                  </a:ext>
                </a:extLst>
              </a:tr>
              <a:tr h="440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++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++ Increment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Increases an integer value by 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43794"/>
                  </a:ext>
                </a:extLst>
              </a:tr>
              <a:tr h="44001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-- Decrement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Decreases an integer value by 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44" marR="4944" marT="49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7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2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6803-2D66-41C1-A4B4-B4A1CBBA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4B53-7307-459C-9208-8A3B7403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US" dirty="0"/>
              <a:t>JavaScript supports the following comparison operators −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24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135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JavaScript- Operator</vt:lpstr>
      <vt:lpstr>PowerPoint Presentation</vt:lpstr>
      <vt:lpstr>Airthmatic Operators</vt:lpstr>
      <vt:lpstr>Comparison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Vijay Kumbhar</dc:creator>
  <cp:lastModifiedBy>Vijay Kumbhar</cp:lastModifiedBy>
  <cp:revision>18</cp:revision>
  <dcterms:created xsi:type="dcterms:W3CDTF">2024-05-24T03:20:04Z</dcterms:created>
  <dcterms:modified xsi:type="dcterms:W3CDTF">2024-05-24T03:38:08Z</dcterms:modified>
</cp:coreProperties>
</file>