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7"/>
  </p:notesMasterIdLst>
  <p:sldIdLst>
    <p:sldId id="257" r:id="rId3"/>
    <p:sldId id="258" r:id="rId4"/>
    <p:sldId id="259" r:id="rId5"/>
    <p:sldId id="273" r:id="rId6"/>
    <p:sldId id="261" r:id="rId7"/>
    <p:sldId id="276" r:id="rId8"/>
    <p:sldId id="280" r:id="rId9"/>
    <p:sldId id="313" r:id="rId10"/>
    <p:sldId id="281" r:id="rId11"/>
    <p:sldId id="282" r:id="rId12"/>
    <p:sldId id="301" r:id="rId13"/>
    <p:sldId id="302" r:id="rId14"/>
    <p:sldId id="303" r:id="rId15"/>
    <p:sldId id="304" r:id="rId16"/>
    <p:sldId id="305" r:id="rId17"/>
    <p:sldId id="306" r:id="rId18"/>
    <p:sldId id="307" r:id="rId19"/>
    <p:sldId id="309" r:id="rId20"/>
    <p:sldId id="310" r:id="rId21"/>
    <p:sldId id="311" r:id="rId22"/>
    <p:sldId id="312" r:id="rId23"/>
    <p:sldId id="316" r:id="rId24"/>
    <p:sldId id="315" r:id="rId25"/>
    <p:sldId id="314" r:id="rId26"/>
    <p:sldId id="318" r:id="rId27"/>
    <p:sldId id="317" r:id="rId28"/>
    <p:sldId id="319" r:id="rId29"/>
    <p:sldId id="320" r:id="rId30"/>
    <p:sldId id="321" r:id="rId31"/>
    <p:sldId id="322" r:id="rId32"/>
    <p:sldId id="323" r:id="rId33"/>
    <p:sldId id="324" r:id="rId34"/>
    <p:sldId id="325"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940AA-BC0E-4979-A0E7-338C59E325E9}" v="60" dt="2022-10-15T20:37:52.80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166" y="2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Lokhande_HO" userId="39c17eea-ca93-46ee-9c94-9ab970f47f63" providerId="ADAL" clId="{5A7940AA-BC0E-4979-A0E7-338C59E325E9}"/>
    <pc:docChg chg="undo custSel addSld delSld modSld">
      <pc:chgData name="Sandeep Lokhande_HO" userId="39c17eea-ca93-46ee-9c94-9ab970f47f63" providerId="ADAL" clId="{5A7940AA-BC0E-4979-A0E7-338C59E325E9}" dt="2022-10-15T20:38:18.031" v="753" actId="47"/>
      <pc:docMkLst>
        <pc:docMk/>
      </pc:docMkLst>
      <pc:sldChg chg="add del setBg">
        <pc:chgData name="Sandeep Lokhande_HO" userId="39c17eea-ca93-46ee-9c94-9ab970f47f63" providerId="ADAL" clId="{5A7940AA-BC0E-4979-A0E7-338C59E325E9}" dt="2022-10-15T18:14:13.479" v="2" actId="2696"/>
        <pc:sldMkLst>
          <pc:docMk/>
          <pc:sldMk cId="0" sldId="256"/>
        </pc:sldMkLst>
      </pc:sldChg>
      <pc:sldChg chg="setBg">
        <pc:chgData name="Sandeep Lokhande_HO" userId="39c17eea-ca93-46ee-9c94-9ab970f47f63" providerId="ADAL" clId="{5A7940AA-BC0E-4979-A0E7-338C59E325E9}" dt="2022-10-15T18:14:10.279" v="1"/>
        <pc:sldMkLst>
          <pc:docMk/>
          <pc:sldMk cId="0" sldId="257"/>
        </pc:sldMkLst>
      </pc:sldChg>
      <pc:sldChg chg="addSp delSp modSp">
        <pc:chgData name="Sandeep Lokhande_HO" userId="39c17eea-ca93-46ee-9c94-9ab970f47f63" providerId="ADAL" clId="{5A7940AA-BC0E-4979-A0E7-338C59E325E9}" dt="2022-10-15T20:14:25.216" v="496"/>
        <pc:sldMkLst>
          <pc:docMk/>
          <pc:sldMk cId="0" sldId="276"/>
        </pc:sldMkLst>
        <pc:spChg chg="add mod">
          <ac:chgData name="Sandeep Lokhande_HO" userId="39c17eea-ca93-46ee-9c94-9ab970f47f63" providerId="ADAL" clId="{5A7940AA-BC0E-4979-A0E7-338C59E325E9}" dt="2022-10-15T18:36:50.651" v="312" actId="1076"/>
          <ac:spMkLst>
            <pc:docMk/>
            <pc:sldMk cId="0" sldId="276"/>
            <ac:spMk id="64" creationId="{96D88CA2-5541-4F91-A7D3-5579AA69E59C}"/>
          </ac:spMkLst>
        </pc:spChg>
        <pc:spChg chg="mod">
          <ac:chgData name="Sandeep Lokhande_HO" userId="39c17eea-ca93-46ee-9c94-9ab970f47f63" providerId="ADAL" clId="{5A7940AA-BC0E-4979-A0E7-338C59E325E9}" dt="2022-10-15T18:25:18.535" v="97" actId="14100"/>
          <ac:spMkLst>
            <pc:docMk/>
            <pc:sldMk cId="0" sldId="276"/>
            <ac:spMk id="78" creationId="{85A664AC-02C2-469E-83CE-7907BB2DA3DA}"/>
          </ac:spMkLst>
        </pc:spChg>
        <pc:spChg chg="mod">
          <ac:chgData name="Sandeep Lokhande_HO" userId="39c17eea-ca93-46ee-9c94-9ab970f47f63" providerId="ADAL" clId="{5A7940AA-BC0E-4979-A0E7-338C59E325E9}" dt="2022-10-15T18:36:27.848" v="307" actId="1076"/>
          <ac:spMkLst>
            <pc:docMk/>
            <pc:sldMk cId="0" sldId="276"/>
            <ac:spMk id="79" creationId="{8DF8DA5B-6293-425F-BCC3-F4B913A7A5F5}"/>
          </ac:spMkLst>
        </pc:spChg>
        <pc:spChg chg="mod">
          <ac:chgData name="Sandeep Lokhande_HO" userId="39c17eea-ca93-46ee-9c94-9ab970f47f63" providerId="ADAL" clId="{5A7940AA-BC0E-4979-A0E7-338C59E325E9}" dt="2022-10-15T18:36:41.192" v="310" actId="1076"/>
          <ac:spMkLst>
            <pc:docMk/>
            <pc:sldMk cId="0" sldId="276"/>
            <ac:spMk id="82" creationId="{31934185-BA91-40B2-904E-D23CF2F3193D}"/>
          </ac:spMkLst>
        </pc:spChg>
        <pc:spChg chg="add mod">
          <ac:chgData name="Sandeep Lokhande_HO" userId="39c17eea-ca93-46ee-9c94-9ab970f47f63" providerId="ADAL" clId="{5A7940AA-BC0E-4979-A0E7-338C59E325E9}" dt="2022-10-15T19:44:55.043" v="437" actId="108"/>
          <ac:spMkLst>
            <pc:docMk/>
            <pc:sldMk cId="0" sldId="276"/>
            <ac:spMk id="84" creationId="{7BF18850-E89A-41CF-AB2B-9C87A6A93102}"/>
          </ac:spMkLst>
        </pc:spChg>
        <pc:spChg chg="mod">
          <ac:chgData name="Sandeep Lokhande_HO" userId="39c17eea-ca93-46ee-9c94-9ab970f47f63" providerId="ADAL" clId="{5A7940AA-BC0E-4979-A0E7-338C59E325E9}" dt="2022-10-15T18:37:26.096" v="336" actId="1037"/>
          <ac:spMkLst>
            <pc:docMk/>
            <pc:sldMk cId="0" sldId="276"/>
            <ac:spMk id="85" creationId="{E9EFB219-1D04-4FB5-A80F-A1C3541CC735}"/>
          </ac:spMkLst>
        </pc:spChg>
        <pc:spChg chg="add mod">
          <ac:chgData name="Sandeep Lokhande_HO" userId="39c17eea-ca93-46ee-9c94-9ab970f47f63" providerId="ADAL" clId="{5A7940AA-BC0E-4979-A0E7-338C59E325E9}" dt="2022-10-15T19:43:14.901" v="436" actId="6549"/>
          <ac:spMkLst>
            <pc:docMk/>
            <pc:sldMk cId="0" sldId="276"/>
            <ac:spMk id="87" creationId="{1564F5C0-9EBB-4750-8EB1-051A89674B6E}"/>
          </ac:spMkLst>
        </pc:spChg>
        <pc:spChg chg="add mod">
          <ac:chgData name="Sandeep Lokhande_HO" userId="39c17eea-ca93-46ee-9c94-9ab970f47f63" providerId="ADAL" clId="{5A7940AA-BC0E-4979-A0E7-338C59E325E9}" dt="2022-10-15T20:14:25.216" v="496"/>
          <ac:spMkLst>
            <pc:docMk/>
            <pc:sldMk cId="0" sldId="276"/>
            <ac:spMk id="90" creationId="{2124AC8A-53B4-4A07-9BA6-E626B7F1C5DD}"/>
          </ac:spMkLst>
        </pc:spChg>
        <pc:spChg chg="mod">
          <ac:chgData name="Sandeep Lokhande_HO" userId="39c17eea-ca93-46ee-9c94-9ab970f47f63" providerId="ADAL" clId="{5A7940AA-BC0E-4979-A0E7-338C59E325E9}" dt="2022-10-15T18:36:53.471" v="313" actId="1076"/>
          <ac:spMkLst>
            <pc:docMk/>
            <pc:sldMk cId="0" sldId="276"/>
            <ac:spMk id="95" creationId="{26253398-4419-4791-9BEC-EBC8B460110F}"/>
          </ac:spMkLst>
        </pc:spChg>
        <pc:spChg chg="del mod">
          <ac:chgData name="Sandeep Lokhande_HO" userId="39c17eea-ca93-46ee-9c94-9ab970f47f63" providerId="ADAL" clId="{5A7940AA-BC0E-4979-A0E7-338C59E325E9}" dt="2022-10-15T18:31:39.277" v="229" actId="478"/>
          <ac:spMkLst>
            <pc:docMk/>
            <pc:sldMk cId="0" sldId="276"/>
            <ac:spMk id="96" creationId="{CF8C3C0B-88FC-4112-9710-8ABDF1A8D2A9}"/>
          </ac:spMkLst>
        </pc:spChg>
        <pc:spChg chg="del">
          <ac:chgData name="Sandeep Lokhande_HO" userId="39c17eea-ca93-46ee-9c94-9ab970f47f63" providerId="ADAL" clId="{5A7940AA-BC0E-4979-A0E7-338C59E325E9}" dt="2022-10-15T18:37:18.587" v="319" actId="478"/>
          <ac:spMkLst>
            <pc:docMk/>
            <pc:sldMk cId="0" sldId="276"/>
            <ac:spMk id="97" creationId="{BB879C73-D723-4CC8-A06C-2F19B1E3031D}"/>
          </ac:spMkLst>
        </pc:spChg>
        <pc:spChg chg="del">
          <ac:chgData name="Sandeep Lokhande_HO" userId="39c17eea-ca93-46ee-9c94-9ab970f47f63" providerId="ADAL" clId="{5A7940AA-BC0E-4979-A0E7-338C59E325E9}" dt="2022-10-15T18:36:13.294" v="305" actId="478"/>
          <ac:spMkLst>
            <pc:docMk/>
            <pc:sldMk cId="0" sldId="276"/>
            <ac:spMk id="98" creationId="{3E8475D0-A765-4B56-B9F9-6CADB5FF0738}"/>
          </ac:spMkLst>
        </pc:spChg>
        <pc:spChg chg="mod">
          <ac:chgData name="Sandeep Lokhande_HO" userId="39c17eea-ca93-46ee-9c94-9ab970f47f63" providerId="ADAL" clId="{5A7940AA-BC0E-4979-A0E7-338C59E325E9}" dt="2022-10-15T18:25:06.852" v="94" actId="14100"/>
          <ac:spMkLst>
            <pc:docMk/>
            <pc:sldMk cId="0" sldId="276"/>
            <ac:spMk id="100" creationId="{A2AA35DA-2450-4CBC-B0AB-B81F57FE5A55}"/>
          </ac:spMkLst>
        </pc:spChg>
        <pc:spChg chg="mod">
          <ac:chgData name="Sandeep Lokhande_HO" userId="39c17eea-ca93-46ee-9c94-9ab970f47f63" providerId="ADAL" clId="{5A7940AA-BC0E-4979-A0E7-338C59E325E9}" dt="2022-10-15T18:36:59.792" v="314" actId="1076"/>
          <ac:spMkLst>
            <pc:docMk/>
            <pc:sldMk cId="0" sldId="276"/>
            <ac:spMk id="107" creationId="{A20470A9-7203-4893-97B7-53109C48A964}"/>
          </ac:spMkLst>
        </pc:spChg>
        <pc:spChg chg="mod">
          <ac:chgData name="Sandeep Lokhande_HO" userId="39c17eea-ca93-46ee-9c94-9ab970f47f63" providerId="ADAL" clId="{5A7940AA-BC0E-4979-A0E7-338C59E325E9}" dt="2022-10-15T18:29:57.600" v="166" actId="108"/>
          <ac:spMkLst>
            <pc:docMk/>
            <pc:sldMk cId="0" sldId="276"/>
            <ac:spMk id="129" creationId="{E4AEDD59-8EF8-4A5D-A6BD-15191C73C007}"/>
          </ac:spMkLst>
        </pc:spChg>
        <pc:spChg chg="mod">
          <ac:chgData name="Sandeep Lokhande_HO" userId="39c17eea-ca93-46ee-9c94-9ab970f47f63" providerId="ADAL" clId="{5A7940AA-BC0E-4979-A0E7-338C59E325E9}" dt="2022-10-15T18:25:12.792" v="95" actId="1076"/>
          <ac:spMkLst>
            <pc:docMk/>
            <pc:sldMk cId="0" sldId="276"/>
            <ac:spMk id="130" creationId="{0CB87CF7-0080-47FD-91A5-0B7A8D1145E6}"/>
          </ac:spMkLst>
        </pc:spChg>
        <pc:spChg chg="mod">
          <ac:chgData name="Sandeep Lokhande_HO" userId="39c17eea-ca93-46ee-9c94-9ab970f47f63" providerId="ADAL" clId="{5A7940AA-BC0E-4979-A0E7-338C59E325E9}" dt="2022-10-15T19:34:58.932" v="416" actId="1076"/>
          <ac:spMkLst>
            <pc:docMk/>
            <pc:sldMk cId="0" sldId="276"/>
            <ac:spMk id="132" creationId="{B48A186C-CF75-41F8-9377-171EBA5E4A8D}"/>
          </ac:spMkLst>
        </pc:spChg>
        <pc:spChg chg="del">
          <ac:chgData name="Sandeep Lokhande_HO" userId="39c17eea-ca93-46ee-9c94-9ab970f47f63" providerId="ADAL" clId="{5A7940AA-BC0E-4979-A0E7-338C59E325E9}" dt="2022-10-15T18:37:15.884" v="318" actId="478"/>
          <ac:spMkLst>
            <pc:docMk/>
            <pc:sldMk cId="0" sldId="276"/>
            <ac:spMk id="144" creationId="{ED26FBCD-98F5-406A-9586-1C763C0FD17D}"/>
          </ac:spMkLst>
        </pc:spChg>
        <pc:cxnChg chg="mod">
          <ac:chgData name="Sandeep Lokhande_HO" userId="39c17eea-ca93-46ee-9c94-9ab970f47f63" providerId="ADAL" clId="{5A7940AA-BC0E-4979-A0E7-338C59E325E9}" dt="2022-10-15T18:36:37.679" v="309" actId="14100"/>
          <ac:cxnSpMkLst>
            <pc:docMk/>
            <pc:sldMk cId="0" sldId="276"/>
            <ac:cxnSpMk id="91" creationId="{634AD345-1E07-4B5B-8166-8C26065DA623}"/>
          </ac:cxnSpMkLst>
        </pc:cxnChg>
        <pc:cxnChg chg="mod">
          <ac:chgData name="Sandeep Lokhande_HO" userId="39c17eea-ca93-46ee-9c94-9ab970f47f63" providerId="ADAL" clId="{5A7940AA-BC0E-4979-A0E7-338C59E325E9}" dt="2022-10-15T18:37:34.291" v="337" actId="14100"/>
          <ac:cxnSpMkLst>
            <pc:docMk/>
            <pc:sldMk cId="0" sldId="276"/>
            <ac:cxnSpMk id="93" creationId="{4A0071E1-10A1-45CD-89FB-75D2EAF47067}"/>
          </ac:cxnSpMkLst>
        </pc:cxnChg>
        <pc:cxnChg chg="mod">
          <ac:chgData name="Sandeep Lokhande_HO" userId="39c17eea-ca93-46ee-9c94-9ab970f47f63" providerId="ADAL" clId="{5A7940AA-BC0E-4979-A0E7-338C59E325E9}" dt="2022-10-15T18:36:41.192" v="310" actId="1076"/>
          <ac:cxnSpMkLst>
            <pc:docMk/>
            <pc:sldMk cId="0" sldId="276"/>
            <ac:cxnSpMk id="94" creationId="{9580BD72-B096-44B5-A10D-7F654DC25AF6}"/>
          </ac:cxnSpMkLst>
        </pc:cxnChg>
        <pc:cxnChg chg="mod">
          <ac:chgData name="Sandeep Lokhande_HO" userId="39c17eea-ca93-46ee-9c94-9ab970f47f63" providerId="ADAL" clId="{5A7940AA-BC0E-4979-A0E7-338C59E325E9}" dt="2022-10-15T18:25:18.535" v="97" actId="14100"/>
          <ac:cxnSpMkLst>
            <pc:docMk/>
            <pc:sldMk cId="0" sldId="276"/>
            <ac:cxnSpMk id="101" creationId="{C46A9CE3-28F1-4603-858A-C7D15283D9CC}"/>
          </ac:cxnSpMkLst>
        </pc:cxnChg>
        <pc:cxnChg chg="mod">
          <ac:chgData name="Sandeep Lokhande_HO" userId="39c17eea-ca93-46ee-9c94-9ab970f47f63" providerId="ADAL" clId="{5A7940AA-BC0E-4979-A0E7-338C59E325E9}" dt="2022-10-15T18:36:59.792" v="314" actId="1076"/>
          <ac:cxnSpMkLst>
            <pc:docMk/>
            <pc:sldMk cId="0" sldId="276"/>
            <ac:cxnSpMk id="108" creationId="{50DC288C-8920-4355-887B-91BB7E0F4F3E}"/>
          </ac:cxnSpMkLst>
        </pc:cxnChg>
        <pc:cxnChg chg="mod">
          <ac:chgData name="Sandeep Lokhande_HO" userId="39c17eea-ca93-46ee-9c94-9ab970f47f63" providerId="ADAL" clId="{5A7940AA-BC0E-4979-A0E7-338C59E325E9}" dt="2022-10-15T19:34:58.932" v="416" actId="1076"/>
          <ac:cxnSpMkLst>
            <pc:docMk/>
            <pc:sldMk cId="0" sldId="276"/>
            <ac:cxnSpMk id="133" creationId="{D964BFE0-7111-4379-87C6-3AE8B674B17E}"/>
          </ac:cxnSpMkLst>
        </pc:cxnChg>
      </pc:sldChg>
      <pc:sldChg chg="del">
        <pc:chgData name="Sandeep Lokhande_HO" userId="39c17eea-ca93-46ee-9c94-9ab970f47f63" providerId="ADAL" clId="{5A7940AA-BC0E-4979-A0E7-338C59E325E9}" dt="2022-10-15T20:16:36.013" v="497" actId="47"/>
        <pc:sldMkLst>
          <pc:docMk/>
          <pc:sldMk cId="2752535258" sldId="277"/>
        </pc:sldMkLst>
      </pc:sldChg>
      <pc:sldChg chg="addSp delSp modSp add">
        <pc:chgData name="Sandeep Lokhande_HO" userId="39c17eea-ca93-46ee-9c94-9ab970f47f63" providerId="ADAL" clId="{5A7940AA-BC0E-4979-A0E7-338C59E325E9}" dt="2022-10-15T20:38:14.441" v="752" actId="20577"/>
        <pc:sldMkLst>
          <pc:docMk/>
          <pc:sldMk cId="0" sldId="280"/>
        </pc:sldMkLst>
        <pc:spChg chg="add mod">
          <ac:chgData name="Sandeep Lokhande_HO" userId="39c17eea-ca93-46ee-9c94-9ab970f47f63" providerId="ADAL" clId="{5A7940AA-BC0E-4979-A0E7-338C59E325E9}" dt="2022-10-15T20:29:31.713" v="650" actId="1076"/>
          <ac:spMkLst>
            <pc:docMk/>
            <pc:sldMk cId="0" sldId="280"/>
            <ac:spMk id="13" creationId="{D0753216-3EEC-4F56-BEE0-3C99BE76B584}"/>
          </ac:spMkLst>
        </pc:spChg>
        <pc:spChg chg="add del">
          <ac:chgData name="Sandeep Lokhande_HO" userId="39c17eea-ca93-46ee-9c94-9ab970f47f63" providerId="ADAL" clId="{5A7940AA-BC0E-4979-A0E7-338C59E325E9}" dt="2022-10-15T20:30:29.550" v="665"/>
          <ac:spMkLst>
            <pc:docMk/>
            <pc:sldMk cId="0" sldId="280"/>
            <ac:spMk id="14" creationId="{279EE0A6-3B52-4234-B48A-8325A2E94823}"/>
          </ac:spMkLst>
        </pc:spChg>
        <pc:spChg chg="add del">
          <ac:chgData name="Sandeep Lokhande_HO" userId="39c17eea-ca93-46ee-9c94-9ab970f47f63" providerId="ADAL" clId="{5A7940AA-BC0E-4979-A0E7-338C59E325E9}" dt="2022-10-15T20:30:28.923" v="664"/>
          <ac:spMkLst>
            <pc:docMk/>
            <pc:sldMk cId="0" sldId="280"/>
            <ac:spMk id="15" creationId="{4F9F20CB-CD91-47EE-AAAB-C8066D87D557}"/>
          </ac:spMkLst>
        </pc:spChg>
        <pc:spChg chg="add del">
          <ac:chgData name="Sandeep Lokhande_HO" userId="39c17eea-ca93-46ee-9c94-9ab970f47f63" providerId="ADAL" clId="{5A7940AA-BC0E-4979-A0E7-338C59E325E9}" dt="2022-10-15T20:30:28.560" v="663"/>
          <ac:spMkLst>
            <pc:docMk/>
            <pc:sldMk cId="0" sldId="280"/>
            <ac:spMk id="16" creationId="{7EE03540-231C-4FB9-99BB-5FB3386D6718}"/>
          </ac:spMkLst>
        </pc:spChg>
        <pc:spChg chg="add del mod">
          <ac:chgData name="Sandeep Lokhande_HO" userId="39c17eea-ca93-46ee-9c94-9ab970f47f63" providerId="ADAL" clId="{5A7940AA-BC0E-4979-A0E7-338C59E325E9}" dt="2022-10-15T20:34:07.595" v="673"/>
          <ac:spMkLst>
            <pc:docMk/>
            <pc:sldMk cId="0" sldId="280"/>
            <ac:spMk id="17" creationId="{A6707DF6-B299-4495-90F9-284ACC2F8F85}"/>
          </ac:spMkLst>
        </pc:spChg>
        <pc:spChg chg="add mod">
          <ac:chgData name="Sandeep Lokhande_HO" userId="39c17eea-ca93-46ee-9c94-9ab970f47f63" providerId="ADAL" clId="{5A7940AA-BC0E-4979-A0E7-338C59E325E9}" dt="2022-10-15T20:28:54.099" v="630" actId="1076"/>
          <ac:spMkLst>
            <pc:docMk/>
            <pc:sldMk cId="0" sldId="280"/>
            <ac:spMk id="51" creationId="{E838758F-FDD3-498C-86F2-B01F86BD3095}"/>
          </ac:spMkLst>
        </pc:spChg>
        <pc:spChg chg="add mod">
          <ac:chgData name="Sandeep Lokhande_HO" userId="39c17eea-ca93-46ee-9c94-9ab970f47f63" providerId="ADAL" clId="{5A7940AA-BC0E-4979-A0E7-338C59E325E9}" dt="2022-10-15T20:28:54.099" v="630" actId="1076"/>
          <ac:spMkLst>
            <pc:docMk/>
            <pc:sldMk cId="0" sldId="280"/>
            <ac:spMk id="52" creationId="{B3806DFA-4AC4-403C-8716-05526A4A6179}"/>
          </ac:spMkLst>
        </pc:spChg>
        <pc:spChg chg="add mod">
          <ac:chgData name="Sandeep Lokhande_HO" userId="39c17eea-ca93-46ee-9c94-9ab970f47f63" providerId="ADAL" clId="{5A7940AA-BC0E-4979-A0E7-338C59E325E9}" dt="2022-10-15T20:28:54.099" v="630" actId="1076"/>
          <ac:spMkLst>
            <pc:docMk/>
            <pc:sldMk cId="0" sldId="280"/>
            <ac:spMk id="53" creationId="{1A832504-7A49-4887-AC29-6C04A702D6B0}"/>
          </ac:spMkLst>
        </pc:spChg>
        <pc:spChg chg="add mod">
          <ac:chgData name="Sandeep Lokhande_HO" userId="39c17eea-ca93-46ee-9c94-9ab970f47f63" providerId="ADAL" clId="{5A7940AA-BC0E-4979-A0E7-338C59E325E9}" dt="2022-10-15T20:26:00.921" v="584" actId="1076"/>
          <ac:spMkLst>
            <pc:docMk/>
            <pc:sldMk cId="0" sldId="280"/>
            <ac:spMk id="59" creationId="{079F89C9-6874-4C1E-BCE6-9A8A4146D9BE}"/>
          </ac:spMkLst>
        </pc:spChg>
        <pc:spChg chg="add mod">
          <ac:chgData name="Sandeep Lokhande_HO" userId="39c17eea-ca93-46ee-9c94-9ab970f47f63" providerId="ADAL" clId="{5A7940AA-BC0E-4979-A0E7-338C59E325E9}" dt="2022-10-15T20:26:05.741" v="585" actId="1076"/>
          <ac:spMkLst>
            <pc:docMk/>
            <pc:sldMk cId="0" sldId="280"/>
            <ac:spMk id="60" creationId="{FA45914F-4DCF-45AB-B899-3C6B92FCB08F}"/>
          </ac:spMkLst>
        </pc:spChg>
        <pc:spChg chg="add mod">
          <ac:chgData name="Sandeep Lokhande_HO" userId="39c17eea-ca93-46ee-9c94-9ab970f47f63" providerId="ADAL" clId="{5A7940AA-BC0E-4979-A0E7-338C59E325E9}" dt="2022-10-15T20:28:54.099" v="630" actId="1076"/>
          <ac:spMkLst>
            <pc:docMk/>
            <pc:sldMk cId="0" sldId="280"/>
            <ac:spMk id="69" creationId="{A17500C1-F932-4713-86FB-D0D2B5DE0356}"/>
          </ac:spMkLst>
        </pc:spChg>
        <pc:spChg chg="add mod">
          <ac:chgData name="Sandeep Lokhande_HO" userId="39c17eea-ca93-46ee-9c94-9ab970f47f63" providerId="ADAL" clId="{5A7940AA-BC0E-4979-A0E7-338C59E325E9}" dt="2022-10-15T20:28:54.099" v="630" actId="1076"/>
          <ac:spMkLst>
            <pc:docMk/>
            <pc:sldMk cId="0" sldId="280"/>
            <ac:spMk id="70" creationId="{EE79F336-E48C-4B53-9FC4-7135E5A0D932}"/>
          </ac:spMkLst>
        </pc:spChg>
        <pc:spChg chg="add mod">
          <ac:chgData name="Sandeep Lokhande_HO" userId="39c17eea-ca93-46ee-9c94-9ab970f47f63" providerId="ADAL" clId="{5A7940AA-BC0E-4979-A0E7-338C59E325E9}" dt="2022-10-15T20:28:44.778" v="629" actId="1076"/>
          <ac:spMkLst>
            <pc:docMk/>
            <pc:sldMk cId="0" sldId="280"/>
            <ac:spMk id="71" creationId="{899DD7EA-39E8-42CE-8BF1-EBBF90D08930}"/>
          </ac:spMkLst>
        </pc:spChg>
        <pc:spChg chg="add del">
          <ac:chgData name="Sandeep Lokhande_HO" userId="39c17eea-ca93-46ee-9c94-9ab970f47f63" providerId="ADAL" clId="{5A7940AA-BC0E-4979-A0E7-338C59E325E9}" dt="2022-10-15T20:28:09.029" v="612"/>
          <ac:spMkLst>
            <pc:docMk/>
            <pc:sldMk cId="0" sldId="280"/>
            <ac:spMk id="72" creationId="{B4B61B75-3848-4573-A1AC-2A461FDEBBDE}"/>
          </ac:spMkLst>
        </pc:spChg>
        <pc:spChg chg="add mod">
          <ac:chgData name="Sandeep Lokhande_HO" userId="39c17eea-ca93-46ee-9c94-9ab970f47f63" providerId="ADAL" clId="{5A7940AA-BC0E-4979-A0E7-338C59E325E9}" dt="2022-10-15T20:28:44.778" v="629" actId="1076"/>
          <ac:spMkLst>
            <pc:docMk/>
            <pc:sldMk cId="0" sldId="280"/>
            <ac:spMk id="73" creationId="{CB5D1DED-0F76-4A1B-A870-C1CDBE1B004B}"/>
          </ac:spMkLst>
        </pc:spChg>
        <pc:spChg chg="add mod">
          <ac:chgData name="Sandeep Lokhande_HO" userId="39c17eea-ca93-46ee-9c94-9ab970f47f63" providerId="ADAL" clId="{5A7940AA-BC0E-4979-A0E7-338C59E325E9}" dt="2022-10-15T20:29:36.214" v="651" actId="1076"/>
          <ac:spMkLst>
            <pc:docMk/>
            <pc:sldMk cId="0" sldId="280"/>
            <ac:spMk id="75" creationId="{DD36C14B-35C0-4409-95B1-F6269CBF80AE}"/>
          </ac:spMkLst>
        </pc:spChg>
        <pc:spChg chg="add mod">
          <ac:chgData name="Sandeep Lokhande_HO" userId="39c17eea-ca93-46ee-9c94-9ab970f47f63" providerId="ADAL" clId="{5A7940AA-BC0E-4979-A0E7-338C59E325E9}" dt="2022-10-15T20:30:50.532" v="667" actId="2711"/>
          <ac:spMkLst>
            <pc:docMk/>
            <pc:sldMk cId="0" sldId="280"/>
            <ac:spMk id="76" creationId="{96F2282F-45E1-4A44-B54D-594BB9C5361B}"/>
          </ac:spMkLst>
        </pc:spChg>
        <pc:spChg chg="add mod">
          <ac:chgData name="Sandeep Lokhande_HO" userId="39c17eea-ca93-46ee-9c94-9ab970f47f63" providerId="ADAL" clId="{5A7940AA-BC0E-4979-A0E7-338C59E325E9}" dt="2022-10-15T20:30:02.620" v="659" actId="20577"/>
          <ac:spMkLst>
            <pc:docMk/>
            <pc:sldMk cId="0" sldId="280"/>
            <ac:spMk id="77" creationId="{533A263C-DEBF-4919-8F51-0A3D954A7B23}"/>
          </ac:spMkLst>
        </pc:spChg>
        <pc:spChg chg="add mod">
          <ac:chgData name="Sandeep Lokhande_HO" userId="39c17eea-ca93-46ee-9c94-9ab970f47f63" providerId="ADAL" clId="{5A7940AA-BC0E-4979-A0E7-338C59E325E9}" dt="2022-10-15T20:38:07.805" v="734" actId="1076"/>
          <ac:spMkLst>
            <pc:docMk/>
            <pc:sldMk cId="0" sldId="280"/>
            <ac:spMk id="82" creationId="{1E0B6508-AF5A-46CC-B751-812660A8AFC1}"/>
          </ac:spMkLst>
        </pc:spChg>
        <pc:spChg chg="add del">
          <ac:chgData name="Sandeep Lokhande_HO" userId="39c17eea-ca93-46ee-9c94-9ab970f47f63" providerId="ADAL" clId="{5A7940AA-BC0E-4979-A0E7-338C59E325E9}" dt="2022-10-15T20:37:49.837" v="719"/>
          <ac:spMkLst>
            <pc:docMk/>
            <pc:sldMk cId="0" sldId="280"/>
            <ac:spMk id="83" creationId="{67BBD078-F1C1-42EA-A607-542029B1F4AD}"/>
          </ac:spMkLst>
        </pc:spChg>
        <pc:spChg chg="add mod">
          <ac:chgData name="Sandeep Lokhande_HO" userId="39c17eea-ca93-46ee-9c94-9ab970f47f63" providerId="ADAL" clId="{5A7940AA-BC0E-4979-A0E7-338C59E325E9}" dt="2022-10-15T20:38:14.441" v="752" actId="20577"/>
          <ac:spMkLst>
            <pc:docMk/>
            <pc:sldMk cId="0" sldId="280"/>
            <ac:spMk id="84" creationId="{99E8F406-9E40-412A-A29E-16ACCF826198}"/>
          </ac:spMkLst>
        </pc:spChg>
        <pc:spChg chg="del">
          <ac:chgData name="Sandeep Lokhande_HO" userId="39c17eea-ca93-46ee-9c94-9ab970f47f63" providerId="ADAL" clId="{5A7940AA-BC0E-4979-A0E7-338C59E325E9}" dt="2022-10-15T20:20:22.361" v="517" actId="478"/>
          <ac:spMkLst>
            <pc:docMk/>
            <pc:sldMk cId="0" sldId="280"/>
            <ac:spMk id="2248" creationId="{00000000-0000-0000-0000-000000000000}"/>
          </ac:spMkLst>
        </pc:spChg>
        <pc:spChg chg="mod">
          <ac:chgData name="Sandeep Lokhande_HO" userId="39c17eea-ca93-46ee-9c94-9ab970f47f63" providerId="ADAL" clId="{5A7940AA-BC0E-4979-A0E7-338C59E325E9}" dt="2022-10-15T20:28:34.373" v="628" actId="14100"/>
          <ac:spMkLst>
            <pc:docMk/>
            <pc:sldMk cId="0" sldId="280"/>
            <ac:spMk id="2249"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3"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4"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5"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6"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7" creationId="{00000000-0000-0000-0000-000000000000}"/>
          </ac:spMkLst>
        </pc:spChg>
        <pc:spChg chg="del">
          <ac:chgData name="Sandeep Lokhande_HO" userId="39c17eea-ca93-46ee-9c94-9ab970f47f63" providerId="ADAL" clId="{5A7940AA-BC0E-4979-A0E7-338C59E325E9}" dt="2022-10-15T20:20:22.361" v="517" actId="478"/>
          <ac:spMkLst>
            <pc:docMk/>
            <pc:sldMk cId="0" sldId="280"/>
            <ac:spMk id="2258" creationId="{00000000-0000-0000-0000-000000000000}"/>
          </ac:spMkLst>
        </pc:spChg>
        <pc:spChg chg="del">
          <ac:chgData name="Sandeep Lokhande_HO" userId="39c17eea-ca93-46ee-9c94-9ab970f47f63" providerId="ADAL" clId="{5A7940AA-BC0E-4979-A0E7-338C59E325E9}" dt="2022-10-15T20:20:27.080" v="519" actId="478"/>
          <ac:spMkLst>
            <pc:docMk/>
            <pc:sldMk cId="0" sldId="280"/>
            <ac:spMk id="2269" creationId="{00000000-0000-0000-0000-000000000000}"/>
          </ac:spMkLst>
        </pc:spChg>
        <pc:grpChg chg="del">
          <ac:chgData name="Sandeep Lokhande_HO" userId="39c17eea-ca93-46ee-9c94-9ab970f47f63" providerId="ADAL" clId="{5A7940AA-BC0E-4979-A0E7-338C59E325E9}" dt="2022-10-15T20:20:22.361" v="517" actId="478"/>
          <ac:grpSpMkLst>
            <pc:docMk/>
            <pc:sldMk cId="0" sldId="280"/>
            <ac:grpSpMk id="2221" creationId="{00000000-0000-0000-0000-000000000000}"/>
          </ac:grpSpMkLst>
        </pc:grpChg>
        <pc:grpChg chg="del">
          <ac:chgData name="Sandeep Lokhande_HO" userId="39c17eea-ca93-46ee-9c94-9ab970f47f63" providerId="ADAL" clId="{5A7940AA-BC0E-4979-A0E7-338C59E325E9}" dt="2022-10-15T20:20:22.361" v="517" actId="478"/>
          <ac:grpSpMkLst>
            <pc:docMk/>
            <pc:sldMk cId="0" sldId="280"/>
            <ac:grpSpMk id="2228" creationId="{00000000-0000-0000-0000-000000000000}"/>
          </ac:grpSpMkLst>
        </pc:grpChg>
        <pc:grpChg chg="del">
          <ac:chgData name="Sandeep Lokhande_HO" userId="39c17eea-ca93-46ee-9c94-9ab970f47f63" providerId="ADAL" clId="{5A7940AA-BC0E-4979-A0E7-338C59E325E9}" dt="2022-10-15T20:20:22.361" v="517" actId="478"/>
          <ac:grpSpMkLst>
            <pc:docMk/>
            <pc:sldMk cId="0" sldId="280"/>
            <ac:grpSpMk id="2235" creationId="{00000000-0000-0000-0000-000000000000}"/>
          </ac:grpSpMkLst>
        </pc:grpChg>
        <pc:grpChg chg="del">
          <ac:chgData name="Sandeep Lokhande_HO" userId="39c17eea-ca93-46ee-9c94-9ab970f47f63" providerId="ADAL" clId="{5A7940AA-BC0E-4979-A0E7-338C59E325E9}" dt="2022-10-15T20:20:22.361" v="517" actId="478"/>
          <ac:grpSpMkLst>
            <pc:docMk/>
            <pc:sldMk cId="0" sldId="280"/>
            <ac:grpSpMk id="2242" creationId="{00000000-0000-0000-0000-000000000000}"/>
          </ac:grpSpMkLst>
        </pc:grpChg>
        <pc:grpChg chg="del">
          <ac:chgData name="Sandeep Lokhande_HO" userId="39c17eea-ca93-46ee-9c94-9ab970f47f63" providerId="ADAL" clId="{5A7940AA-BC0E-4979-A0E7-338C59E325E9}" dt="2022-10-15T20:20:22.361" v="517" actId="478"/>
          <ac:grpSpMkLst>
            <pc:docMk/>
            <pc:sldMk cId="0" sldId="280"/>
            <ac:grpSpMk id="2245" creationId="{00000000-0000-0000-0000-000000000000}"/>
          </ac:grpSpMkLst>
        </pc:grpChg>
        <pc:grpChg chg="mod">
          <ac:chgData name="Sandeep Lokhande_HO" userId="39c17eea-ca93-46ee-9c94-9ab970f47f63" providerId="ADAL" clId="{5A7940AA-BC0E-4979-A0E7-338C59E325E9}" dt="2022-10-15T20:20:18.822" v="516" actId="1076"/>
          <ac:grpSpMkLst>
            <pc:docMk/>
            <pc:sldMk cId="0" sldId="280"/>
            <ac:grpSpMk id="2250" creationId="{00000000-0000-0000-0000-000000000000}"/>
          </ac:grpSpMkLst>
        </pc:grpChg>
        <pc:grpChg chg="del">
          <ac:chgData name="Sandeep Lokhande_HO" userId="39c17eea-ca93-46ee-9c94-9ab970f47f63" providerId="ADAL" clId="{5A7940AA-BC0E-4979-A0E7-338C59E325E9}" dt="2022-10-15T20:20:24.404" v="518" actId="478"/>
          <ac:grpSpMkLst>
            <pc:docMk/>
            <pc:sldMk cId="0" sldId="280"/>
            <ac:grpSpMk id="2259" creationId="{00000000-0000-0000-0000-000000000000}"/>
          </ac:grpSpMkLst>
        </pc:grpChg>
        <pc:cxnChg chg="add mod">
          <ac:chgData name="Sandeep Lokhande_HO" userId="39c17eea-ca93-46ee-9c94-9ab970f47f63" providerId="ADAL" clId="{5A7940AA-BC0E-4979-A0E7-338C59E325E9}" dt="2022-10-15T20:28:54.099" v="630" actId="1076"/>
          <ac:cxnSpMkLst>
            <pc:docMk/>
            <pc:sldMk cId="0" sldId="280"/>
            <ac:cxnSpMk id="3" creationId="{C056A5DD-8806-48E2-A023-DB08B43FA579}"/>
          </ac:cxnSpMkLst>
        </pc:cxnChg>
        <pc:cxnChg chg="add mod">
          <ac:chgData name="Sandeep Lokhande_HO" userId="39c17eea-ca93-46ee-9c94-9ab970f47f63" providerId="ADAL" clId="{5A7940AA-BC0E-4979-A0E7-338C59E325E9}" dt="2022-10-15T20:28:54.099" v="630" actId="1076"/>
          <ac:cxnSpMkLst>
            <pc:docMk/>
            <pc:sldMk cId="0" sldId="280"/>
            <ac:cxnSpMk id="7" creationId="{CFF0C568-1818-4903-9181-6FE351613BB8}"/>
          </ac:cxnSpMkLst>
        </pc:cxnChg>
        <pc:cxnChg chg="add mod">
          <ac:chgData name="Sandeep Lokhande_HO" userId="39c17eea-ca93-46ee-9c94-9ab970f47f63" providerId="ADAL" clId="{5A7940AA-BC0E-4979-A0E7-338C59E325E9}" dt="2022-10-15T20:25:13.097" v="559" actId="1076"/>
          <ac:cxnSpMkLst>
            <pc:docMk/>
            <pc:sldMk cId="0" sldId="280"/>
            <ac:cxnSpMk id="58" creationId="{E26D1E9C-FDB7-4003-81E2-52D094A016A2}"/>
          </ac:cxnSpMkLst>
        </pc:cxnChg>
        <pc:cxnChg chg="add mod">
          <ac:chgData name="Sandeep Lokhande_HO" userId="39c17eea-ca93-46ee-9c94-9ab970f47f63" providerId="ADAL" clId="{5A7940AA-BC0E-4979-A0E7-338C59E325E9}" dt="2022-10-15T20:26:21.430" v="590" actId="1076"/>
          <ac:cxnSpMkLst>
            <pc:docMk/>
            <pc:sldMk cId="0" sldId="280"/>
            <ac:cxnSpMk id="65" creationId="{B3BA5A2B-4D75-4FE7-AE88-E02857B2E8A6}"/>
          </ac:cxnSpMkLst>
        </pc:cxnChg>
      </pc:sldChg>
      <pc:sldChg chg="addSp delSp modSp add del setBg">
        <pc:chgData name="Sandeep Lokhande_HO" userId="39c17eea-ca93-46ee-9c94-9ab970f47f63" providerId="ADAL" clId="{5A7940AA-BC0E-4979-A0E7-338C59E325E9}" dt="2022-10-15T20:38:18.031" v="753" actId="47"/>
        <pc:sldMkLst>
          <pc:docMk/>
          <pc:sldMk cId="3647283833" sldId="281"/>
        </pc:sldMkLst>
        <pc:spChg chg="add del mod">
          <ac:chgData name="Sandeep Lokhande_HO" userId="39c17eea-ca93-46ee-9c94-9ab970f47f63" providerId="ADAL" clId="{5A7940AA-BC0E-4979-A0E7-338C59E325E9}" dt="2022-10-15T20:36:54.589" v="702"/>
          <ac:spMkLst>
            <pc:docMk/>
            <pc:sldMk cId="3647283833" sldId="281"/>
            <ac:spMk id="2" creationId="{39C30A1D-74A4-42D8-BF4E-D5EF3992FEF3}"/>
          </ac:spMkLst>
        </pc:spChg>
        <pc:spChg chg="add del">
          <ac:chgData name="Sandeep Lokhande_HO" userId="39c17eea-ca93-46ee-9c94-9ab970f47f63" providerId="ADAL" clId="{5A7940AA-BC0E-4979-A0E7-338C59E325E9}" dt="2022-10-15T20:36:51.680" v="699"/>
          <ac:spMkLst>
            <pc:docMk/>
            <pc:sldMk cId="3647283833" sldId="281"/>
            <ac:spMk id="4" creationId="{AAFD8804-9F82-4BAB-AC5D-455FFAE4E039}"/>
          </ac:spMkLst>
        </pc:spChg>
        <pc:spChg chg="add del mod">
          <ac:chgData name="Sandeep Lokhande_HO" userId="39c17eea-ca93-46ee-9c94-9ab970f47f63" providerId="ADAL" clId="{5A7940AA-BC0E-4979-A0E7-338C59E325E9}" dt="2022-10-15T20:37:36.028" v="705" actId="21"/>
          <ac:spMkLst>
            <pc:docMk/>
            <pc:sldMk cId="3647283833" sldId="281"/>
            <ac:spMk id="5" creationId="{C0A7BF22-01CC-468D-9E16-348E3262ADB2}"/>
          </ac:spMkLst>
        </pc:spChg>
        <pc:spChg chg="del">
          <ac:chgData name="Sandeep Lokhande_HO" userId="39c17eea-ca93-46ee-9c94-9ab970f47f63" providerId="ADAL" clId="{5A7940AA-BC0E-4979-A0E7-338C59E325E9}" dt="2022-10-15T20:34:54.286" v="692" actId="478"/>
          <ac:spMkLst>
            <pc:docMk/>
            <pc:sldMk cId="3647283833" sldId="281"/>
            <ac:spMk id="13" creationId="{D0753216-3EEC-4F56-BEE0-3C99BE76B584}"/>
          </ac:spMkLst>
        </pc:spChg>
        <pc:spChg chg="del">
          <ac:chgData name="Sandeep Lokhande_HO" userId="39c17eea-ca93-46ee-9c94-9ab970f47f63" providerId="ADAL" clId="{5A7940AA-BC0E-4979-A0E7-338C59E325E9}" dt="2022-10-15T20:34:54.286" v="692" actId="478"/>
          <ac:spMkLst>
            <pc:docMk/>
            <pc:sldMk cId="3647283833" sldId="281"/>
            <ac:spMk id="51" creationId="{E838758F-FDD3-498C-86F2-B01F86BD3095}"/>
          </ac:spMkLst>
        </pc:spChg>
        <pc:spChg chg="del">
          <ac:chgData name="Sandeep Lokhande_HO" userId="39c17eea-ca93-46ee-9c94-9ab970f47f63" providerId="ADAL" clId="{5A7940AA-BC0E-4979-A0E7-338C59E325E9}" dt="2022-10-15T20:34:51.276" v="691" actId="478"/>
          <ac:spMkLst>
            <pc:docMk/>
            <pc:sldMk cId="3647283833" sldId="281"/>
            <ac:spMk id="52" creationId="{B3806DFA-4AC4-403C-8716-05526A4A6179}"/>
          </ac:spMkLst>
        </pc:spChg>
        <pc:spChg chg="del">
          <ac:chgData name="Sandeep Lokhande_HO" userId="39c17eea-ca93-46ee-9c94-9ab970f47f63" providerId="ADAL" clId="{5A7940AA-BC0E-4979-A0E7-338C59E325E9}" dt="2022-10-15T20:34:48.582" v="690" actId="478"/>
          <ac:spMkLst>
            <pc:docMk/>
            <pc:sldMk cId="3647283833" sldId="281"/>
            <ac:spMk id="53" creationId="{1A832504-7A49-4887-AC29-6C04A702D6B0}"/>
          </ac:spMkLst>
        </pc:spChg>
        <pc:spChg chg="del">
          <ac:chgData name="Sandeep Lokhande_HO" userId="39c17eea-ca93-46ee-9c94-9ab970f47f63" providerId="ADAL" clId="{5A7940AA-BC0E-4979-A0E7-338C59E325E9}" dt="2022-10-15T20:34:51.276" v="691" actId="478"/>
          <ac:spMkLst>
            <pc:docMk/>
            <pc:sldMk cId="3647283833" sldId="281"/>
            <ac:spMk id="59" creationId="{079F89C9-6874-4C1E-BCE6-9A8A4146D9BE}"/>
          </ac:spMkLst>
        </pc:spChg>
        <pc:spChg chg="del">
          <ac:chgData name="Sandeep Lokhande_HO" userId="39c17eea-ca93-46ee-9c94-9ab970f47f63" providerId="ADAL" clId="{5A7940AA-BC0E-4979-A0E7-338C59E325E9}" dt="2022-10-15T20:34:48.582" v="690" actId="478"/>
          <ac:spMkLst>
            <pc:docMk/>
            <pc:sldMk cId="3647283833" sldId="281"/>
            <ac:spMk id="60" creationId="{FA45914F-4DCF-45AB-B899-3C6B92FCB08F}"/>
          </ac:spMkLst>
        </pc:spChg>
        <pc:spChg chg="del">
          <ac:chgData name="Sandeep Lokhande_HO" userId="39c17eea-ca93-46ee-9c94-9ab970f47f63" providerId="ADAL" clId="{5A7940AA-BC0E-4979-A0E7-338C59E325E9}" dt="2022-10-15T20:34:48.582" v="690" actId="478"/>
          <ac:spMkLst>
            <pc:docMk/>
            <pc:sldMk cId="3647283833" sldId="281"/>
            <ac:spMk id="69" creationId="{A17500C1-F932-4713-86FB-D0D2B5DE0356}"/>
          </ac:spMkLst>
        </pc:spChg>
        <pc:spChg chg="del">
          <ac:chgData name="Sandeep Lokhande_HO" userId="39c17eea-ca93-46ee-9c94-9ab970f47f63" providerId="ADAL" clId="{5A7940AA-BC0E-4979-A0E7-338C59E325E9}" dt="2022-10-15T20:34:54.286" v="692" actId="478"/>
          <ac:spMkLst>
            <pc:docMk/>
            <pc:sldMk cId="3647283833" sldId="281"/>
            <ac:spMk id="70" creationId="{EE79F336-E48C-4B53-9FC4-7135E5A0D932}"/>
          </ac:spMkLst>
        </pc:spChg>
        <pc:spChg chg="del">
          <ac:chgData name="Sandeep Lokhande_HO" userId="39c17eea-ca93-46ee-9c94-9ab970f47f63" providerId="ADAL" clId="{5A7940AA-BC0E-4979-A0E7-338C59E325E9}" dt="2022-10-15T20:34:51.276" v="691" actId="478"/>
          <ac:spMkLst>
            <pc:docMk/>
            <pc:sldMk cId="3647283833" sldId="281"/>
            <ac:spMk id="71" creationId="{899DD7EA-39E8-42CE-8BF1-EBBF90D08930}"/>
          </ac:spMkLst>
        </pc:spChg>
        <pc:spChg chg="del">
          <ac:chgData name="Sandeep Lokhande_HO" userId="39c17eea-ca93-46ee-9c94-9ab970f47f63" providerId="ADAL" clId="{5A7940AA-BC0E-4979-A0E7-338C59E325E9}" dt="2022-10-15T20:34:51.276" v="691" actId="478"/>
          <ac:spMkLst>
            <pc:docMk/>
            <pc:sldMk cId="3647283833" sldId="281"/>
            <ac:spMk id="73" creationId="{CB5D1DED-0F76-4A1B-A870-C1CDBE1B004B}"/>
          </ac:spMkLst>
        </pc:spChg>
        <pc:spChg chg="del">
          <ac:chgData name="Sandeep Lokhande_HO" userId="39c17eea-ca93-46ee-9c94-9ab970f47f63" providerId="ADAL" clId="{5A7940AA-BC0E-4979-A0E7-338C59E325E9}" dt="2022-10-15T20:34:54.286" v="692" actId="478"/>
          <ac:spMkLst>
            <pc:docMk/>
            <pc:sldMk cId="3647283833" sldId="281"/>
            <ac:spMk id="75" creationId="{DD36C14B-35C0-4409-95B1-F6269CBF80AE}"/>
          </ac:spMkLst>
        </pc:spChg>
        <pc:spChg chg="del">
          <ac:chgData name="Sandeep Lokhande_HO" userId="39c17eea-ca93-46ee-9c94-9ab970f47f63" providerId="ADAL" clId="{5A7940AA-BC0E-4979-A0E7-338C59E325E9}" dt="2022-10-15T20:34:54.286" v="692" actId="478"/>
          <ac:spMkLst>
            <pc:docMk/>
            <pc:sldMk cId="3647283833" sldId="281"/>
            <ac:spMk id="76" creationId="{96F2282F-45E1-4A44-B54D-594BB9C5361B}"/>
          </ac:spMkLst>
        </pc:spChg>
        <pc:spChg chg="del">
          <ac:chgData name="Sandeep Lokhande_HO" userId="39c17eea-ca93-46ee-9c94-9ab970f47f63" providerId="ADAL" clId="{5A7940AA-BC0E-4979-A0E7-338C59E325E9}" dt="2022-10-15T20:34:54.286" v="692" actId="478"/>
          <ac:spMkLst>
            <pc:docMk/>
            <pc:sldMk cId="3647283833" sldId="281"/>
            <ac:spMk id="77" creationId="{533A263C-DEBF-4919-8F51-0A3D954A7B23}"/>
          </ac:spMkLst>
        </pc:spChg>
        <pc:spChg chg="mod">
          <ac:chgData name="Sandeep Lokhande_HO" userId="39c17eea-ca93-46ee-9c94-9ab970f47f63" providerId="ADAL" clId="{5A7940AA-BC0E-4979-A0E7-338C59E325E9}" dt="2022-10-15T20:35:00.490" v="694" actId="14100"/>
          <ac:spMkLst>
            <pc:docMk/>
            <pc:sldMk cId="3647283833" sldId="281"/>
            <ac:spMk id="2249" creationId="{00000000-0000-0000-0000-000000000000}"/>
          </ac:spMkLst>
        </pc:spChg>
        <pc:cxnChg chg="del mod">
          <ac:chgData name="Sandeep Lokhande_HO" userId="39c17eea-ca93-46ee-9c94-9ab970f47f63" providerId="ADAL" clId="{5A7940AA-BC0E-4979-A0E7-338C59E325E9}" dt="2022-10-15T20:34:54.286" v="692" actId="478"/>
          <ac:cxnSpMkLst>
            <pc:docMk/>
            <pc:sldMk cId="3647283833" sldId="281"/>
            <ac:cxnSpMk id="3" creationId="{C056A5DD-8806-48E2-A023-DB08B43FA579}"/>
          </ac:cxnSpMkLst>
        </pc:cxnChg>
        <pc:cxnChg chg="del mod">
          <ac:chgData name="Sandeep Lokhande_HO" userId="39c17eea-ca93-46ee-9c94-9ab970f47f63" providerId="ADAL" clId="{5A7940AA-BC0E-4979-A0E7-338C59E325E9}" dt="2022-10-15T20:34:48.582" v="690" actId="478"/>
          <ac:cxnSpMkLst>
            <pc:docMk/>
            <pc:sldMk cId="3647283833" sldId="281"/>
            <ac:cxnSpMk id="7" creationId="{CFF0C568-1818-4903-9181-6FE351613BB8}"/>
          </ac:cxnSpMkLst>
        </pc:cxnChg>
        <pc:cxnChg chg="del">
          <ac:chgData name="Sandeep Lokhande_HO" userId="39c17eea-ca93-46ee-9c94-9ab970f47f63" providerId="ADAL" clId="{5A7940AA-BC0E-4979-A0E7-338C59E325E9}" dt="2022-10-15T20:34:48.582" v="690" actId="478"/>
          <ac:cxnSpMkLst>
            <pc:docMk/>
            <pc:sldMk cId="3647283833" sldId="281"/>
            <ac:cxnSpMk id="58" creationId="{E26D1E9C-FDB7-4003-81E2-52D094A016A2}"/>
          </ac:cxnSpMkLst>
        </pc:cxnChg>
        <pc:cxnChg chg="del">
          <ac:chgData name="Sandeep Lokhande_HO" userId="39c17eea-ca93-46ee-9c94-9ab970f47f63" providerId="ADAL" clId="{5A7940AA-BC0E-4979-A0E7-338C59E325E9}" dt="2022-10-15T20:34:48.582" v="690" actId="478"/>
          <ac:cxnSpMkLst>
            <pc:docMk/>
            <pc:sldMk cId="3647283833" sldId="281"/>
            <ac:cxnSpMk id="65" creationId="{B3BA5A2B-4D75-4FE7-AE88-E02857B2E8A6}"/>
          </ac:cxnSpMkLst>
        </pc:cxnChg>
      </pc:sldChg>
      <pc:sldChg chg="delSp modSp add del">
        <pc:chgData name="Sandeep Lokhande_HO" userId="39c17eea-ca93-46ee-9c94-9ab970f47f63" providerId="ADAL" clId="{5A7940AA-BC0E-4979-A0E7-338C59E325E9}" dt="2022-10-15T20:17:17.056" v="508" actId="47"/>
        <pc:sldMkLst>
          <pc:docMk/>
          <pc:sldMk cId="0" sldId="285"/>
        </pc:sldMkLst>
        <pc:spChg chg="mod">
          <ac:chgData name="Sandeep Lokhande_HO" userId="39c17eea-ca93-46ee-9c94-9ab970f47f63" providerId="ADAL" clId="{5A7940AA-BC0E-4979-A0E7-338C59E325E9}" dt="2022-10-15T20:16:55.682" v="506" actId="6549"/>
          <ac:spMkLst>
            <pc:docMk/>
            <pc:sldMk cId="0" sldId="285"/>
            <ac:spMk id="2474" creationId="{00000000-0000-0000-0000-000000000000}"/>
          </ac:spMkLst>
        </pc:spChg>
        <pc:spChg chg="del">
          <ac:chgData name="Sandeep Lokhande_HO" userId="39c17eea-ca93-46ee-9c94-9ab970f47f63" providerId="ADAL" clId="{5A7940AA-BC0E-4979-A0E7-338C59E325E9}" dt="2022-10-15T20:17:04.118" v="507" actId="478"/>
          <ac:spMkLst>
            <pc:docMk/>
            <pc:sldMk cId="0" sldId="285"/>
            <ac:spMk id="2476" creationId="{00000000-0000-0000-0000-000000000000}"/>
          </ac:spMkLst>
        </pc:spChg>
        <pc:grpChg chg="del">
          <ac:chgData name="Sandeep Lokhande_HO" userId="39c17eea-ca93-46ee-9c94-9ab970f47f63" providerId="ADAL" clId="{5A7940AA-BC0E-4979-A0E7-338C59E325E9}" dt="2022-10-15T20:16:41.333" v="499" actId="478"/>
          <ac:grpSpMkLst>
            <pc:docMk/>
            <pc:sldMk cId="0" sldId="285"/>
            <ac:grpSpMk id="2477" creationId="{00000000-0000-0000-0000-000000000000}"/>
          </ac:grpSpMkLst>
        </pc:grpChg>
        <pc:grpChg chg="del">
          <ac:chgData name="Sandeep Lokhande_HO" userId="39c17eea-ca93-46ee-9c94-9ab970f47f63" providerId="ADAL" clId="{5A7940AA-BC0E-4979-A0E7-338C59E325E9}" dt="2022-10-15T20:16:42.866" v="500" actId="478"/>
          <ac:grpSpMkLst>
            <pc:docMk/>
            <pc:sldMk cId="0" sldId="285"/>
            <ac:grpSpMk id="2482" creationId="{00000000-0000-0000-0000-000000000000}"/>
          </ac:grpSpMkLst>
        </pc:grpChg>
        <pc:grpChg chg="del">
          <ac:chgData name="Sandeep Lokhande_HO" userId="39c17eea-ca93-46ee-9c94-9ab970f47f63" providerId="ADAL" clId="{5A7940AA-BC0E-4979-A0E7-338C59E325E9}" dt="2022-10-15T20:16:44.420" v="501" actId="478"/>
          <ac:grpSpMkLst>
            <pc:docMk/>
            <pc:sldMk cId="0" sldId="285"/>
            <ac:grpSpMk id="2492" creationId="{00000000-0000-0000-0000-000000000000}"/>
          </ac:grpSpMkLst>
        </pc:grpChg>
      </pc:sldChg>
      <pc:sldMasterChg chg="delSldLayout">
        <pc:chgData name="Sandeep Lokhande_HO" userId="39c17eea-ca93-46ee-9c94-9ab970f47f63" providerId="ADAL" clId="{5A7940AA-BC0E-4979-A0E7-338C59E325E9}" dt="2022-10-15T20:17:17.056" v="508" actId="47"/>
        <pc:sldMasterMkLst>
          <pc:docMk/>
          <pc:sldMasterMk cId="1155821390" sldId="2147483648"/>
        </pc:sldMasterMkLst>
        <pc:sldLayoutChg chg="del">
          <pc:chgData name="Sandeep Lokhande_HO" userId="39c17eea-ca93-46ee-9c94-9ab970f47f63" providerId="ADAL" clId="{5A7940AA-BC0E-4979-A0E7-338C59E325E9}" dt="2022-10-15T20:17:17.056" v="508" actId="47"/>
          <pc:sldLayoutMkLst>
            <pc:docMk/>
            <pc:sldMasterMk cId="1155821390" sldId="2147483648"/>
            <pc:sldLayoutMk cId="741828607" sldId="214748369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BDF55-1967-4B77-B4EF-B89CEC4C9626}"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1A35B-3111-44C8-B92A-AFA733E2E50B}" type="slidenum">
              <a:rPr lang="en-IN" smtClean="0"/>
              <a:t>‹#›</a:t>
            </a:fld>
            <a:endParaRPr lang="en-IN"/>
          </a:p>
        </p:txBody>
      </p:sp>
    </p:spTree>
    <p:extLst>
      <p:ext uri="{BB962C8B-B14F-4D97-AF65-F5344CB8AC3E}">
        <p14:creationId xmlns:p14="http://schemas.microsoft.com/office/powerpoint/2010/main" val="263632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8b238304a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8b238304a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8bca512db4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8bca512db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bca512db4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bca512db4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8bca512db4_0_3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bca512db4_0_3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8b951196ad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8b951196a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8c8ebaff74_1_2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8c8ebaff74_1_2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8bca512db4_0_4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8bca512db4_0_4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37D1-68C0-4FFE-9942-69271CC94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7393AA-20D2-4347-8145-40A37764D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07788-789E-49D1-9CA6-BBBC42913CC9}"/>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EE614A39-F813-4FD1-B83A-FFDFC55AB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D573F-C3C7-4A64-A145-1B130017EAEA}"/>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199161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2534-3A61-4907-9486-29791D5616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E0EB8-DD78-4C88-8A98-21588DF20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E2C2C-88E5-4354-BCF7-991E3B004CF1}"/>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F004525C-703B-4FF3-8A76-E6A8CECF9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2902A-4252-40E0-9E3A-1A9BA98ADF91}"/>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402412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596B8-15F9-43F4-9AE9-3592EF8EF7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EB680-BA3F-42E8-BDF3-68F4A8D86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2D46A-E398-4C8B-9CDA-09A44648FFE2}"/>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90EF99A1-21EE-4016-9981-A96F4CE00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24E67-56A2-4BAE-8BCA-18299D8C2F3D}"/>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118669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sp>
        <p:nvSpPr>
          <p:cNvPr id="54" name="Google Shape;54;p4"/>
          <p:cNvSpPr/>
          <p:nvPr/>
        </p:nvSpPr>
        <p:spPr>
          <a:xfrm>
            <a:off x="11653792" y="2373797"/>
            <a:ext cx="27305" cy="77932"/>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 name="Google Shape;55;p4"/>
          <p:cNvGrpSpPr/>
          <p:nvPr/>
        </p:nvGrpSpPr>
        <p:grpSpPr>
          <a:xfrm>
            <a:off x="-2267" y="439"/>
            <a:ext cx="12196533" cy="6857124"/>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txBox="1">
            <a:spLocks noGrp="1"/>
          </p:cNvSpPr>
          <p:nvPr>
            <p:ph type="title"/>
          </p:nvPr>
        </p:nvSpPr>
        <p:spPr>
          <a:xfrm>
            <a:off x="960000" y="720000"/>
            <a:ext cx="10272000" cy="48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79" name="Google Shape;79;p4"/>
          <p:cNvSpPr txBox="1">
            <a:spLocks noGrp="1"/>
          </p:cNvSpPr>
          <p:nvPr>
            <p:ph type="body" idx="1"/>
          </p:nvPr>
        </p:nvSpPr>
        <p:spPr>
          <a:xfrm>
            <a:off x="960000" y="1662565"/>
            <a:ext cx="10272000" cy="4586800"/>
          </a:xfrm>
          <a:prstGeom prst="rect">
            <a:avLst/>
          </a:prstGeom>
        </p:spPr>
        <p:txBody>
          <a:bodyPr spcFirstLastPara="1" wrap="square" lIns="91425" tIns="91425" rIns="91425" bIns="91425" anchor="t" anchorCtr="0">
            <a:noAutofit/>
          </a:bodyPr>
          <a:lstStyle>
            <a:lvl1pPr marL="609585" lvl="0" indent="-406390" rtl="0">
              <a:lnSpc>
                <a:spcPct val="85000"/>
              </a:lnSpc>
              <a:spcBef>
                <a:spcPts val="0"/>
              </a:spcBef>
              <a:spcAft>
                <a:spcPts val="0"/>
              </a:spcAft>
              <a:buClr>
                <a:schemeClr val="dk1"/>
              </a:buClr>
              <a:buSzPts val="1200"/>
              <a:buChar char="●"/>
              <a:defRPr sz="1600"/>
            </a:lvl1pPr>
            <a:lvl2pPr marL="1219170" lvl="1" indent="-406390" rtl="0">
              <a:spcBef>
                <a:spcPts val="667"/>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2588032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grpSp>
        <p:nvGrpSpPr>
          <p:cNvPr id="81" name="Google Shape;81;p5"/>
          <p:cNvGrpSpPr/>
          <p:nvPr/>
        </p:nvGrpSpPr>
        <p:grpSpPr>
          <a:xfrm>
            <a:off x="-232700" y="-29865"/>
            <a:ext cx="12649552" cy="6924065"/>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960000" y="720000"/>
            <a:ext cx="4491600" cy="76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123" name="Google Shape;123;p5"/>
          <p:cNvSpPr txBox="1">
            <a:spLocks noGrp="1"/>
          </p:cNvSpPr>
          <p:nvPr>
            <p:ph type="subTitle" idx="1"/>
          </p:nvPr>
        </p:nvSpPr>
        <p:spPr>
          <a:xfrm>
            <a:off x="120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4" name="Google Shape;124;p5"/>
          <p:cNvSpPr txBox="1">
            <a:spLocks noGrp="1"/>
          </p:cNvSpPr>
          <p:nvPr>
            <p:ph type="subTitle" idx="2"/>
          </p:nvPr>
        </p:nvSpPr>
        <p:spPr>
          <a:xfrm>
            <a:off x="756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5" name="Google Shape;125;p5"/>
          <p:cNvSpPr txBox="1">
            <a:spLocks noGrp="1"/>
          </p:cNvSpPr>
          <p:nvPr>
            <p:ph type="subTitle" idx="3"/>
          </p:nvPr>
        </p:nvSpPr>
        <p:spPr>
          <a:xfrm>
            <a:off x="120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6" name="Google Shape;126;p5"/>
          <p:cNvSpPr txBox="1">
            <a:spLocks noGrp="1"/>
          </p:cNvSpPr>
          <p:nvPr>
            <p:ph type="subTitle" idx="4"/>
          </p:nvPr>
        </p:nvSpPr>
        <p:spPr>
          <a:xfrm>
            <a:off x="756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7" name="Google Shape;127;p5"/>
          <p:cNvSpPr txBox="1">
            <a:spLocks noGrp="1"/>
          </p:cNvSpPr>
          <p:nvPr>
            <p:ph type="subTitle" idx="5"/>
          </p:nvPr>
        </p:nvSpPr>
        <p:spPr>
          <a:xfrm>
            <a:off x="120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8" name="Google Shape;128;p5"/>
          <p:cNvSpPr txBox="1">
            <a:spLocks noGrp="1"/>
          </p:cNvSpPr>
          <p:nvPr>
            <p:ph type="subTitle" idx="6"/>
          </p:nvPr>
        </p:nvSpPr>
        <p:spPr>
          <a:xfrm>
            <a:off x="756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9" name="Google Shape;129;p5"/>
          <p:cNvSpPr txBox="1">
            <a:spLocks noGrp="1"/>
          </p:cNvSpPr>
          <p:nvPr>
            <p:ph type="subTitle" idx="7"/>
          </p:nvPr>
        </p:nvSpPr>
        <p:spPr>
          <a:xfrm>
            <a:off x="120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30" name="Google Shape;130;p5"/>
          <p:cNvSpPr txBox="1">
            <a:spLocks noGrp="1"/>
          </p:cNvSpPr>
          <p:nvPr>
            <p:ph type="subTitle" idx="8"/>
          </p:nvPr>
        </p:nvSpPr>
        <p:spPr>
          <a:xfrm>
            <a:off x="756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55243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1"/>
        <p:cNvGrpSpPr/>
        <p:nvPr/>
      </p:nvGrpSpPr>
      <p:grpSpPr>
        <a:xfrm>
          <a:off x="0" y="0"/>
          <a:ext cx="0" cy="0"/>
          <a:chOff x="0" y="0"/>
          <a:chExt cx="0" cy="0"/>
        </a:xfrm>
      </p:grpSpPr>
      <p:grpSp>
        <p:nvGrpSpPr>
          <p:cNvPr id="472" name="Google Shape;472;p17"/>
          <p:cNvGrpSpPr/>
          <p:nvPr/>
        </p:nvGrpSpPr>
        <p:grpSpPr>
          <a:xfrm>
            <a:off x="-2267" y="439"/>
            <a:ext cx="12196533" cy="6857124"/>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5" name="Google Shape;495;p17"/>
          <p:cNvSpPr txBox="1">
            <a:spLocks noGrp="1"/>
          </p:cNvSpPr>
          <p:nvPr>
            <p:ph type="subTitle" idx="1"/>
          </p:nvPr>
        </p:nvSpPr>
        <p:spPr>
          <a:xfrm>
            <a:off x="4156200" y="4864317"/>
            <a:ext cx="3879600" cy="12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6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96" name="Google Shape;496;p17"/>
          <p:cNvSpPr txBox="1">
            <a:spLocks noGrp="1"/>
          </p:cNvSpPr>
          <p:nvPr>
            <p:ph type="title"/>
          </p:nvPr>
        </p:nvSpPr>
        <p:spPr>
          <a:xfrm>
            <a:off x="2558200" y="2151784"/>
            <a:ext cx="7075600" cy="19764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8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97" name="Google Shape;497;p17"/>
          <p:cNvSpPr txBox="1">
            <a:spLocks noGrp="1"/>
          </p:cNvSpPr>
          <p:nvPr>
            <p:ph type="title" idx="2" hasCustomPrompt="1"/>
          </p:nvPr>
        </p:nvSpPr>
        <p:spPr>
          <a:xfrm>
            <a:off x="5125000" y="788084"/>
            <a:ext cx="1942000" cy="900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498" name="Google Shape;498;p17"/>
          <p:cNvGrpSpPr/>
          <p:nvPr/>
        </p:nvGrpSpPr>
        <p:grpSpPr>
          <a:xfrm rot="-697126" flipH="1">
            <a:off x="759050" y="-468403"/>
            <a:ext cx="1740524" cy="179528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8390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3"/>
        <p:cNvGrpSpPr/>
        <p:nvPr/>
      </p:nvGrpSpPr>
      <p:grpSpPr>
        <a:xfrm>
          <a:off x="0" y="0"/>
          <a:ext cx="0" cy="0"/>
          <a:chOff x="0" y="0"/>
          <a:chExt cx="0" cy="0"/>
        </a:xfrm>
      </p:grpSpPr>
      <p:grpSp>
        <p:nvGrpSpPr>
          <p:cNvPr id="534" name="Google Shape;534;p19"/>
          <p:cNvGrpSpPr/>
          <p:nvPr/>
        </p:nvGrpSpPr>
        <p:grpSpPr>
          <a:xfrm>
            <a:off x="-2267" y="439"/>
            <a:ext cx="12196533" cy="6857124"/>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7" name="Google Shape;557;p19"/>
          <p:cNvSpPr txBox="1">
            <a:spLocks noGrp="1"/>
          </p:cNvSpPr>
          <p:nvPr>
            <p:ph type="title"/>
          </p:nvPr>
        </p:nvSpPr>
        <p:spPr>
          <a:xfrm>
            <a:off x="960000" y="720000"/>
            <a:ext cx="6432800" cy="13248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4222084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CFE2F3"/>
        </a:solidFill>
        <a:effectLst/>
      </p:bgPr>
    </p:bg>
    <p:spTree>
      <p:nvGrpSpPr>
        <p:cNvPr id="1" name="Shape 8"/>
        <p:cNvGrpSpPr/>
        <p:nvPr/>
      </p:nvGrpSpPr>
      <p:grpSpPr>
        <a:xfrm>
          <a:off x="0" y="0"/>
          <a:ext cx="0" cy="0"/>
          <a:chOff x="0" y="0"/>
          <a:chExt cx="0" cy="0"/>
        </a:xfrm>
      </p:grpSpPr>
      <p:sp>
        <p:nvSpPr>
          <p:cNvPr id="9" name="Google Shape;9;p2"/>
          <p:cNvSpPr/>
          <p:nvPr/>
        </p:nvSpPr>
        <p:spPr>
          <a:xfrm>
            <a:off x="955434" y="0"/>
            <a:ext cx="11439727" cy="6857979"/>
          </a:xfrm>
          <a:custGeom>
            <a:avLst/>
            <a:gdLst/>
            <a:ahLst/>
            <a:cxnLst/>
            <a:rect l="l" t="t" r="r" b="b"/>
            <a:pathLst>
              <a:path w="128517" h="78770" extrusionOk="0">
                <a:moveTo>
                  <a:pt x="35" y="1"/>
                </a:moveTo>
                <a:lnTo>
                  <a:pt x="0" y="78769"/>
                </a:lnTo>
                <a:lnTo>
                  <a:pt x="128517" y="78769"/>
                </a:lnTo>
                <a:cubicBezTo>
                  <a:pt x="61260" y="76442"/>
                  <a:pt x="7739" y="332"/>
                  <a:pt x="7739" y="332"/>
                </a:cubicBezTo>
                <a:lnTo>
                  <a:pt x="3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2339400" y="1514200"/>
            <a:ext cx="7513200" cy="3829600"/>
          </a:xfrm>
          <a:prstGeom prst="plaque">
            <a:avLst>
              <a:gd name="adj" fmla="val 11691"/>
            </a:avLst>
          </a:prstGeom>
          <a:solidFill>
            <a:schemeClr val="lt1"/>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 name="Google Shape;11;p2"/>
          <p:cNvCxnSpPr/>
          <p:nvPr/>
        </p:nvCxnSpPr>
        <p:spPr>
          <a:xfrm>
            <a:off x="3430400" y="4155800"/>
            <a:ext cx="53312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3430400" y="2963667"/>
            <a:ext cx="5331200" cy="0"/>
          </a:xfrm>
          <a:prstGeom prst="straightConnector1">
            <a:avLst/>
          </a:prstGeom>
          <a:noFill/>
          <a:ln w="19050" cap="flat" cmpd="sng">
            <a:solidFill>
              <a:schemeClr val="dk2"/>
            </a:solidFill>
            <a:prstDash val="solid"/>
            <a:round/>
            <a:headEnd type="none" w="med" len="med"/>
            <a:tailEnd type="none" w="med" len="med"/>
          </a:ln>
        </p:spPr>
      </p:cxnSp>
      <p:grpSp>
        <p:nvGrpSpPr>
          <p:cNvPr id="13" name="Google Shape;13;p2"/>
          <p:cNvGrpSpPr/>
          <p:nvPr/>
        </p:nvGrpSpPr>
        <p:grpSpPr>
          <a:xfrm rot="697126">
            <a:off x="11040250" y="-62237"/>
            <a:ext cx="1740524" cy="1795281"/>
            <a:chOff x="1492000" y="427450"/>
            <a:chExt cx="1188000" cy="1225375"/>
          </a:xfrm>
        </p:grpSpPr>
        <p:sp>
          <p:nvSpPr>
            <p:cNvPr id="14" name="Google Shape;14;p2"/>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txBox="1">
            <a:spLocks noGrp="1"/>
          </p:cNvSpPr>
          <p:nvPr>
            <p:ph type="ctrTitle"/>
          </p:nvPr>
        </p:nvSpPr>
        <p:spPr>
          <a:xfrm>
            <a:off x="3135800" y="1998467"/>
            <a:ext cx="5920400" cy="1930400"/>
          </a:xfrm>
          <a:prstGeom prst="rect">
            <a:avLst/>
          </a:prstGeom>
        </p:spPr>
        <p:txBody>
          <a:bodyPr spcFirstLastPara="1" wrap="square" lIns="0" tIns="0" rIns="0" bIns="0" anchor="ctr" anchorCtr="0">
            <a:noAutofit/>
          </a:bodyPr>
          <a:lstStyle>
            <a:lvl1pPr lvl="0" algn="ctr" rtl="0">
              <a:spcBef>
                <a:spcPts val="0"/>
              </a:spcBef>
              <a:spcAft>
                <a:spcPts val="0"/>
              </a:spcAft>
              <a:buSzPts val="5200"/>
              <a:buFont typeface="Itim"/>
              <a:buNone/>
              <a:defRPr sz="8000" b="1">
                <a:latin typeface="Itim"/>
                <a:ea typeface="Itim"/>
                <a:cs typeface="Itim"/>
                <a:sym typeface="Itim"/>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26" name="Google Shape;26;p2"/>
          <p:cNvSpPr txBox="1">
            <a:spLocks noGrp="1"/>
          </p:cNvSpPr>
          <p:nvPr>
            <p:ph type="subTitle" idx="1"/>
          </p:nvPr>
        </p:nvSpPr>
        <p:spPr>
          <a:xfrm>
            <a:off x="3135800" y="4382733"/>
            <a:ext cx="5920400" cy="4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7" name="Google Shape;27;p2"/>
          <p:cNvSpPr/>
          <p:nvPr/>
        </p:nvSpPr>
        <p:spPr>
          <a:xfrm>
            <a:off x="-67867" y="-28667"/>
            <a:ext cx="1028000" cy="68868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 name="Google Shape;28;p2"/>
          <p:cNvGrpSpPr/>
          <p:nvPr/>
        </p:nvGrpSpPr>
        <p:grpSpPr>
          <a:xfrm rot="-1976796" flipH="1">
            <a:off x="7889975" y="5320178"/>
            <a:ext cx="4632472" cy="1185191"/>
            <a:chOff x="3809875" y="1963175"/>
            <a:chExt cx="1923600" cy="492150"/>
          </a:xfrm>
        </p:grpSpPr>
        <p:sp>
          <p:nvSpPr>
            <p:cNvPr id="29" name="Google Shape;29;p2"/>
            <p:cNvSpPr/>
            <p:nvPr/>
          </p:nvSpPr>
          <p:spPr>
            <a:xfrm>
              <a:off x="3902950" y="2044375"/>
              <a:ext cx="620050" cy="185725"/>
            </a:xfrm>
            <a:custGeom>
              <a:avLst/>
              <a:gdLst/>
              <a:ahLst/>
              <a:cxnLst/>
              <a:rect l="l" t="t" r="r" b="b"/>
              <a:pathLst>
                <a:path w="24802" h="7429" extrusionOk="0">
                  <a:moveTo>
                    <a:pt x="855" y="1"/>
                  </a:moveTo>
                  <a:cubicBezTo>
                    <a:pt x="361" y="1"/>
                    <a:pt x="75" y="222"/>
                    <a:pt x="0" y="665"/>
                  </a:cubicBezTo>
                  <a:cubicBezTo>
                    <a:pt x="0" y="674"/>
                    <a:pt x="9" y="818"/>
                    <a:pt x="27" y="1080"/>
                  </a:cubicBezTo>
                  <a:cubicBezTo>
                    <a:pt x="172" y="1359"/>
                    <a:pt x="541" y="1539"/>
                    <a:pt x="1136" y="1638"/>
                  </a:cubicBezTo>
                  <a:cubicBezTo>
                    <a:pt x="1347" y="1673"/>
                    <a:pt x="1535" y="1690"/>
                    <a:pt x="1698" y="1690"/>
                  </a:cubicBezTo>
                  <a:cubicBezTo>
                    <a:pt x="1959" y="1690"/>
                    <a:pt x="2157" y="1646"/>
                    <a:pt x="2290" y="1557"/>
                  </a:cubicBezTo>
                  <a:cubicBezTo>
                    <a:pt x="2407" y="1485"/>
                    <a:pt x="2488" y="1350"/>
                    <a:pt x="2515" y="1143"/>
                  </a:cubicBezTo>
                  <a:cubicBezTo>
                    <a:pt x="2605" y="638"/>
                    <a:pt x="2236" y="277"/>
                    <a:pt x="1397" y="70"/>
                  </a:cubicBezTo>
                  <a:cubicBezTo>
                    <a:pt x="1195" y="24"/>
                    <a:pt x="1014" y="1"/>
                    <a:pt x="855" y="1"/>
                  </a:cubicBezTo>
                  <a:close/>
                  <a:moveTo>
                    <a:pt x="24530" y="3727"/>
                  </a:moveTo>
                  <a:cubicBezTo>
                    <a:pt x="24518" y="3727"/>
                    <a:pt x="24505" y="3728"/>
                    <a:pt x="24491" y="3730"/>
                  </a:cubicBezTo>
                  <a:cubicBezTo>
                    <a:pt x="24320" y="3757"/>
                    <a:pt x="24176" y="4018"/>
                    <a:pt x="24067" y="4523"/>
                  </a:cubicBezTo>
                  <a:cubicBezTo>
                    <a:pt x="24040" y="4613"/>
                    <a:pt x="23977" y="4937"/>
                    <a:pt x="23878" y="5514"/>
                  </a:cubicBezTo>
                  <a:cubicBezTo>
                    <a:pt x="23860" y="5614"/>
                    <a:pt x="23833" y="5713"/>
                    <a:pt x="23815" y="5803"/>
                  </a:cubicBezTo>
                  <a:cubicBezTo>
                    <a:pt x="23599" y="6839"/>
                    <a:pt x="23617" y="7380"/>
                    <a:pt x="23878" y="7425"/>
                  </a:cubicBezTo>
                  <a:cubicBezTo>
                    <a:pt x="23888" y="7427"/>
                    <a:pt x="23899" y="7428"/>
                    <a:pt x="23909" y="7428"/>
                  </a:cubicBezTo>
                  <a:cubicBezTo>
                    <a:pt x="24147" y="7428"/>
                    <a:pt x="24334" y="6922"/>
                    <a:pt x="24464" y="5911"/>
                  </a:cubicBezTo>
                  <a:cubicBezTo>
                    <a:pt x="24482" y="5821"/>
                    <a:pt x="24500" y="5722"/>
                    <a:pt x="24509" y="5623"/>
                  </a:cubicBezTo>
                  <a:cubicBezTo>
                    <a:pt x="24608" y="5244"/>
                    <a:pt x="24680" y="4901"/>
                    <a:pt x="24716" y="4595"/>
                  </a:cubicBezTo>
                  <a:cubicBezTo>
                    <a:pt x="24802" y="4016"/>
                    <a:pt x="24742" y="3727"/>
                    <a:pt x="24530" y="3727"/>
                  </a:cubicBezTo>
                  <a:close/>
                </a:path>
              </a:pathLst>
            </a:custGeom>
            <a:solidFill>
              <a:srgbClr val="4898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66425" y="2007800"/>
              <a:ext cx="1864125" cy="387400"/>
            </a:xfrm>
            <a:custGeom>
              <a:avLst/>
              <a:gdLst/>
              <a:ahLst/>
              <a:cxnLst/>
              <a:rect l="l" t="t" r="r" b="b"/>
              <a:pathLst>
                <a:path w="74565" h="15496" extrusionOk="0">
                  <a:moveTo>
                    <a:pt x="2322" y="1540"/>
                  </a:moveTo>
                  <a:cubicBezTo>
                    <a:pt x="2425" y="1540"/>
                    <a:pt x="2537" y="1549"/>
                    <a:pt x="2660" y="1569"/>
                  </a:cubicBezTo>
                  <a:cubicBezTo>
                    <a:pt x="2714" y="1587"/>
                    <a:pt x="2777" y="1596"/>
                    <a:pt x="2840" y="1614"/>
                  </a:cubicBezTo>
                  <a:cubicBezTo>
                    <a:pt x="3634" y="1803"/>
                    <a:pt x="3985" y="2128"/>
                    <a:pt x="3904" y="2597"/>
                  </a:cubicBezTo>
                  <a:cubicBezTo>
                    <a:pt x="3877" y="2777"/>
                    <a:pt x="3814" y="2894"/>
                    <a:pt x="3715" y="2957"/>
                  </a:cubicBezTo>
                  <a:cubicBezTo>
                    <a:pt x="3588" y="3040"/>
                    <a:pt x="3402" y="3082"/>
                    <a:pt x="3157" y="3082"/>
                  </a:cubicBezTo>
                  <a:cubicBezTo>
                    <a:pt x="3000" y="3082"/>
                    <a:pt x="2819" y="3064"/>
                    <a:pt x="2615" y="3029"/>
                  </a:cubicBezTo>
                  <a:cubicBezTo>
                    <a:pt x="2038" y="2930"/>
                    <a:pt x="1687" y="2759"/>
                    <a:pt x="1569" y="2543"/>
                  </a:cubicBezTo>
                  <a:cubicBezTo>
                    <a:pt x="1551" y="2290"/>
                    <a:pt x="1542" y="2155"/>
                    <a:pt x="1542" y="2137"/>
                  </a:cubicBezTo>
                  <a:cubicBezTo>
                    <a:pt x="1609" y="1739"/>
                    <a:pt x="1862" y="1540"/>
                    <a:pt x="2322" y="1540"/>
                  </a:cubicBezTo>
                  <a:close/>
                  <a:moveTo>
                    <a:pt x="524" y="1"/>
                  </a:moveTo>
                  <a:lnTo>
                    <a:pt x="1" y="3119"/>
                  </a:lnTo>
                  <a:lnTo>
                    <a:pt x="25330" y="7347"/>
                  </a:lnTo>
                  <a:cubicBezTo>
                    <a:pt x="25330" y="7347"/>
                    <a:pt x="25393" y="7095"/>
                    <a:pt x="25420" y="6995"/>
                  </a:cubicBezTo>
                  <a:cubicBezTo>
                    <a:pt x="25537" y="6283"/>
                    <a:pt x="25582" y="6067"/>
                    <a:pt x="25601" y="6004"/>
                  </a:cubicBezTo>
                  <a:cubicBezTo>
                    <a:pt x="25736" y="5391"/>
                    <a:pt x="25889" y="5283"/>
                    <a:pt x="25961" y="5274"/>
                  </a:cubicBezTo>
                  <a:cubicBezTo>
                    <a:pt x="25979" y="5265"/>
                    <a:pt x="25997" y="5265"/>
                    <a:pt x="26015" y="5265"/>
                  </a:cubicBezTo>
                  <a:cubicBezTo>
                    <a:pt x="26141" y="5292"/>
                    <a:pt x="26177" y="5571"/>
                    <a:pt x="26105" y="6049"/>
                  </a:cubicBezTo>
                  <a:cubicBezTo>
                    <a:pt x="26069" y="6355"/>
                    <a:pt x="25997" y="6689"/>
                    <a:pt x="25898" y="7077"/>
                  </a:cubicBezTo>
                  <a:cubicBezTo>
                    <a:pt x="25880" y="7176"/>
                    <a:pt x="25871" y="7266"/>
                    <a:pt x="25844" y="7356"/>
                  </a:cubicBezTo>
                  <a:lnTo>
                    <a:pt x="25826" y="7437"/>
                  </a:lnTo>
                  <a:lnTo>
                    <a:pt x="26412" y="7527"/>
                  </a:lnTo>
                  <a:lnTo>
                    <a:pt x="26926" y="4408"/>
                  </a:lnTo>
                  <a:lnTo>
                    <a:pt x="524" y="1"/>
                  </a:lnTo>
                  <a:close/>
                  <a:moveTo>
                    <a:pt x="28368" y="5003"/>
                  </a:moveTo>
                  <a:lnTo>
                    <a:pt x="27899" y="7780"/>
                  </a:lnTo>
                  <a:lnTo>
                    <a:pt x="74095" y="15496"/>
                  </a:lnTo>
                  <a:lnTo>
                    <a:pt x="74564" y="12719"/>
                  </a:lnTo>
                  <a:lnTo>
                    <a:pt x="28368" y="5003"/>
                  </a:lnTo>
                  <a:close/>
                </a:path>
              </a:pathLst>
            </a:custGeom>
            <a:solidFill>
              <a:srgbClr val="286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3813475" y="2066175"/>
              <a:ext cx="56825" cy="83625"/>
            </a:xfrm>
            <a:custGeom>
              <a:avLst/>
              <a:gdLst/>
              <a:ahLst/>
              <a:cxnLst/>
              <a:rect l="l" t="t" r="r" b="b"/>
              <a:pathLst>
                <a:path w="2273" h="3345" extrusionOk="0">
                  <a:moveTo>
                    <a:pt x="244" y="0"/>
                  </a:moveTo>
                  <a:cubicBezTo>
                    <a:pt x="109" y="884"/>
                    <a:pt x="1" y="2164"/>
                    <a:pt x="46" y="3056"/>
                  </a:cubicBezTo>
                  <a:lnTo>
                    <a:pt x="1767" y="3344"/>
                  </a:lnTo>
                  <a:lnTo>
                    <a:pt x="2272" y="334"/>
                  </a:lnTo>
                  <a:lnTo>
                    <a:pt x="244" y="0"/>
                  </a:lnTo>
                  <a:close/>
                </a:path>
              </a:pathLst>
            </a:custGeom>
            <a:solidFill>
              <a:srgbClr val="1C2F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3818000" y="2001350"/>
              <a:ext cx="177350" cy="82875"/>
            </a:xfrm>
            <a:custGeom>
              <a:avLst/>
              <a:gdLst/>
              <a:ahLst/>
              <a:cxnLst/>
              <a:rect l="l" t="t" r="r" b="b"/>
              <a:pathLst>
                <a:path w="7094" h="3315" extrusionOk="0">
                  <a:moveTo>
                    <a:pt x="3991" y="0"/>
                  </a:moveTo>
                  <a:cubicBezTo>
                    <a:pt x="3917" y="0"/>
                    <a:pt x="3852" y="5"/>
                    <a:pt x="3795" y="15"/>
                  </a:cubicBezTo>
                  <a:cubicBezTo>
                    <a:pt x="3651" y="42"/>
                    <a:pt x="3515" y="105"/>
                    <a:pt x="3389" y="223"/>
                  </a:cubicBezTo>
                  <a:cubicBezTo>
                    <a:pt x="3299" y="286"/>
                    <a:pt x="3227" y="367"/>
                    <a:pt x="3173" y="457"/>
                  </a:cubicBezTo>
                  <a:lnTo>
                    <a:pt x="7094" y="1115"/>
                  </a:lnTo>
                  <a:cubicBezTo>
                    <a:pt x="7076" y="1007"/>
                    <a:pt x="7031" y="908"/>
                    <a:pt x="6968" y="817"/>
                  </a:cubicBezTo>
                  <a:cubicBezTo>
                    <a:pt x="6887" y="673"/>
                    <a:pt x="6778" y="565"/>
                    <a:pt x="6652" y="493"/>
                  </a:cubicBezTo>
                  <a:cubicBezTo>
                    <a:pt x="6517" y="412"/>
                    <a:pt x="6319" y="358"/>
                    <a:pt x="6048" y="313"/>
                  </a:cubicBezTo>
                  <a:lnTo>
                    <a:pt x="5471" y="214"/>
                  </a:lnTo>
                  <a:lnTo>
                    <a:pt x="4426" y="42"/>
                  </a:lnTo>
                  <a:cubicBezTo>
                    <a:pt x="4257" y="14"/>
                    <a:pt x="4112" y="0"/>
                    <a:pt x="3991" y="0"/>
                  </a:cubicBezTo>
                  <a:close/>
                  <a:moveTo>
                    <a:pt x="802" y="60"/>
                  </a:moveTo>
                  <a:cubicBezTo>
                    <a:pt x="424" y="1034"/>
                    <a:pt x="153" y="1998"/>
                    <a:pt x="0" y="2981"/>
                  </a:cubicBezTo>
                  <a:lnTo>
                    <a:pt x="2028" y="3314"/>
                  </a:lnTo>
                  <a:lnTo>
                    <a:pt x="2524" y="349"/>
                  </a:lnTo>
                  <a:lnTo>
                    <a:pt x="802" y="60"/>
                  </a:lnTo>
                  <a:close/>
                </a:path>
              </a:pathLst>
            </a:custGeom>
            <a:solidFill>
              <a:srgbClr val="294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28625" y="1968150"/>
              <a:ext cx="484300" cy="104000"/>
            </a:xfrm>
            <a:custGeom>
              <a:avLst/>
              <a:gdLst/>
              <a:ahLst/>
              <a:cxnLst/>
              <a:rect l="l" t="t" r="r" b="b"/>
              <a:pathLst>
                <a:path w="19372" h="4160" extrusionOk="0">
                  <a:moveTo>
                    <a:pt x="1858" y="496"/>
                  </a:moveTo>
                  <a:cubicBezTo>
                    <a:pt x="1867" y="496"/>
                    <a:pt x="1894" y="505"/>
                    <a:pt x="1930" y="532"/>
                  </a:cubicBezTo>
                  <a:cubicBezTo>
                    <a:pt x="1993" y="541"/>
                    <a:pt x="2948" y="676"/>
                    <a:pt x="4814" y="929"/>
                  </a:cubicBezTo>
                  <a:lnTo>
                    <a:pt x="18606" y="3236"/>
                  </a:lnTo>
                  <a:lnTo>
                    <a:pt x="18741" y="3389"/>
                  </a:lnTo>
                  <a:cubicBezTo>
                    <a:pt x="18732" y="3462"/>
                    <a:pt x="18696" y="3498"/>
                    <a:pt x="18642" y="3516"/>
                  </a:cubicBezTo>
                  <a:cubicBezTo>
                    <a:pt x="18626" y="3517"/>
                    <a:pt x="18607" y="3518"/>
                    <a:pt x="18586" y="3518"/>
                  </a:cubicBezTo>
                  <a:cubicBezTo>
                    <a:pt x="18474" y="3518"/>
                    <a:pt x="18282" y="3497"/>
                    <a:pt x="18002" y="3443"/>
                  </a:cubicBezTo>
                  <a:lnTo>
                    <a:pt x="4760" y="1217"/>
                  </a:lnTo>
                  <a:cubicBezTo>
                    <a:pt x="3246" y="938"/>
                    <a:pt x="2263" y="739"/>
                    <a:pt x="1813" y="631"/>
                  </a:cubicBezTo>
                  <a:cubicBezTo>
                    <a:pt x="1808" y="636"/>
                    <a:pt x="1805" y="638"/>
                    <a:pt x="1803" y="638"/>
                  </a:cubicBezTo>
                  <a:cubicBezTo>
                    <a:pt x="1795" y="638"/>
                    <a:pt x="1797" y="616"/>
                    <a:pt x="1804" y="568"/>
                  </a:cubicBezTo>
                  <a:cubicBezTo>
                    <a:pt x="1813" y="514"/>
                    <a:pt x="1831" y="496"/>
                    <a:pt x="1858" y="496"/>
                  </a:cubicBezTo>
                  <a:close/>
                  <a:moveTo>
                    <a:pt x="1128" y="0"/>
                  </a:moveTo>
                  <a:cubicBezTo>
                    <a:pt x="614" y="189"/>
                    <a:pt x="235" y="649"/>
                    <a:pt x="1" y="1370"/>
                  </a:cubicBezTo>
                  <a:lnTo>
                    <a:pt x="1046" y="1542"/>
                  </a:lnTo>
                  <a:cubicBezTo>
                    <a:pt x="1083" y="1190"/>
                    <a:pt x="1254" y="974"/>
                    <a:pt x="1551" y="884"/>
                  </a:cubicBezTo>
                  <a:lnTo>
                    <a:pt x="17019" y="3462"/>
                  </a:lnTo>
                  <a:cubicBezTo>
                    <a:pt x="17425" y="3858"/>
                    <a:pt x="17776" y="4083"/>
                    <a:pt x="18083" y="4129"/>
                  </a:cubicBezTo>
                  <a:cubicBezTo>
                    <a:pt x="18204" y="4150"/>
                    <a:pt x="18314" y="4160"/>
                    <a:pt x="18414" y="4160"/>
                  </a:cubicBezTo>
                  <a:cubicBezTo>
                    <a:pt x="18657" y="4160"/>
                    <a:pt x="18841" y="4099"/>
                    <a:pt x="18975" y="3984"/>
                  </a:cubicBezTo>
                  <a:cubicBezTo>
                    <a:pt x="19164" y="3804"/>
                    <a:pt x="19291" y="3489"/>
                    <a:pt x="19372" y="3029"/>
                  </a:cubicBezTo>
                  <a:lnTo>
                    <a:pt x="1128" y="0"/>
                  </a:lnTo>
                  <a:close/>
                </a:path>
              </a:pathLst>
            </a:custGeom>
            <a:solidFill>
              <a:srgbClr val="B6B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973500" y="1980525"/>
              <a:ext cx="423650" cy="75575"/>
            </a:xfrm>
            <a:custGeom>
              <a:avLst/>
              <a:gdLst/>
              <a:ahLst/>
              <a:cxnLst/>
              <a:rect l="l" t="t" r="r" b="b"/>
              <a:pathLst>
                <a:path w="16946" h="3023" extrusionOk="0">
                  <a:moveTo>
                    <a:pt x="63" y="1"/>
                  </a:moveTo>
                  <a:cubicBezTo>
                    <a:pt x="36" y="1"/>
                    <a:pt x="18" y="19"/>
                    <a:pt x="9" y="73"/>
                  </a:cubicBezTo>
                  <a:cubicBezTo>
                    <a:pt x="2" y="121"/>
                    <a:pt x="0" y="143"/>
                    <a:pt x="8" y="143"/>
                  </a:cubicBezTo>
                  <a:cubicBezTo>
                    <a:pt x="10" y="143"/>
                    <a:pt x="13" y="141"/>
                    <a:pt x="18" y="136"/>
                  </a:cubicBezTo>
                  <a:cubicBezTo>
                    <a:pt x="468" y="244"/>
                    <a:pt x="1451" y="443"/>
                    <a:pt x="2965" y="722"/>
                  </a:cubicBezTo>
                  <a:lnTo>
                    <a:pt x="16207" y="2948"/>
                  </a:lnTo>
                  <a:cubicBezTo>
                    <a:pt x="16487" y="3002"/>
                    <a:pt x="16679" y="3023"/>
                    <a:pt x="16791" y="3023"/>
                  </a:cubicBezTo>
                  <a:cubicBezTo>
                    <a:pt x="16812" y="3023"/>
                    <a:pt x="16831" y="3022"/>
                    <a:pt x="16847" y="3021"/>
                  </a:cubicBezTo>
                  <a:cubicBezTo>
                    <a:pt x="16901" y="3003"/>
                    <a:pt x="16937" y="2967"/>
                    <a:pt x="16946" y="2894"/>
                  </a:cubicBezTo>
                  <a:lnTo>
                    <a:pt x="16811" y="2741"/>
                  </a:lnTo>
                  <a:lnTo>
                    <a:pt x="3019" y="434"/>
                  </a:lnTo>
                  <a:cubicBezTo>
                    <a:pt x="1153" y="181"/>
                    <a:pt x="198" y="46"/>
                    <a:pt x="135" y="37"/>
                  </a:cubicBezTo>
                  <a:cubicBezTo>
                    <a:pt x="99" y="10"/>
                    <a:pt x="72" y="1"/>
                    <a:pt x="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3855400" y="2081950"/>
              <a:ext cx="1864100" cy="370500"/>
            </a:xfrm>
            <a:custGeom>
              <a:avLst/>
              <a:gdLst/>
              <a:ahLst/>
              <a:cxnLst/>
              <a:rect l="l" t="t" r="r" b="b"/>
              <a:pathLst>
                <a:path w="74564" h="14820" extrusionOk="0">
                  <a:moveTo>
                    <a:pt x="469" y="0"/>
                  </a:moveTo>
                  <a:lnTo>
                    <a:pt x="0" y="2776"/>
                  </a:lnTo>
                  <a:lnTo>
                    <a:pt x="26411" y="7184"/>
                  </a:lnTo>
                  <a:lnTo>
                    <a:pt x="26465" y="6860"/>
                  </a:lnTo>
                  <a:lnTo>
                    <a:pt x="74158" y="14819"/>
                  </a:lnTo>
                  <a:lnTo>
                    <a:pt x="74563" y="12376"/>
                  </a:lnTo>
                  <a:lnTo>
                    <a:pt x="28520" y="4687"/>
                  </a:lnTo>
                  <a:lnTo>
                    <a:pt x="28962" y="2064"/>
                  </a:lnTo>
                  <a:lnTo>
                    <a:pt x="27159" y="1767"/>
                  </a:lnTo>
                  <a:lnTo>
                    <a:pt x="26718" y="4390"/>
                  </a:lnTo>
                  <a:lnTo>
                    <a:pt x="26294" y="4318"/>
                  </a:lnTo>
                  <a:lnTo>
                    <a:pt x="26285" y="4399"/>
                  </a:lnTo>
                  <a:cubicBezTo>
                    <a:pt x="26159" y="5418"/>
                    <a:pt x="25996" y="5733"/>
                    <a:pt x="25879" y="5823"/>
                  </a:cubicBezTo>
                  <a:cubicBezTo>
                    <a:pt x="25853" y="5836"/>
                    <a:pt x="25831" y="5845"/>
                    <a:pt x="25811" y="5845"/>
                  </a:cubicBezTo>
                  <a:cubicBezTo>
                    <a:pt x="25804" y="5845"/>
                    <a:pt x="25796" y="5844"/>
                    <a:pt x="25789" y="5841"/>
                  </a:cubicBezTo>
                  <a:cubicBezTo>
                    <a:pt x="25762" y="5841"/>
                    <a:pt x="25735" y="5823"/>
                    <a:pt x="25717" y="5796"/>
                  </a:cubicBezTo>
                  <a:cubicBezTo>
                    <a:pt x="25636" y="5670"/>
                    <a:pt x="25582" y="5318"/>
                    <a:pt x="25789" y="4309"/>
                  </a:cubicBezTo>
                  <a:lnTo>
                    <a:pt x="25807" y="4237"/>
                  </a:lnTo>
                  <a:lnTo>
                    <a:pt x="469" y="0"/>
                  </a:lnTo>
                  <a:close/>
                </a:path>
              </a:pathLst>
            </a:custGeom>
            <a:solidFill>
              <a:srgbClr val="1D5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3809875" y="1963175"/>
              <a:ext cx="1923600" cy="492150"/>
            </a:xfrm>
            <a:custGeom>
              <a:avLst/>
              <a:gdLst/>
              <a:ahLst/>
              <a:cxnLst/>
              <a:rect l="l" t="t" r="r" b="b"/>
              <a:pathLst>
                <a:path w="76944" h="19686" extrusionOk="0">
                  <a:moveTo>
                    <a:pt x="5950" y="379"/>
                  </a:moveTo>
                  <a:lnTo>
                    <a:pt x="5851" y="388"/>
                  </a:lnTo>
                  <a:cubicBezTo>
                    <a:pt x="7383" y="578"/>
                    <a:pt x="8897" y="830"/>
                    <a:pt x="10421" y="1074"/>
                  </a:cubicBezTo>
                  <a:lnTo>
                    <a:pt x="14982" y="1840"/>
                  </a:lnTo>
                  <a:lnTo>
                    <a:pt x="19534" y="2615"/>
                  </a:lnTo>
                  <a:lnTo>
                    <a:pt x="23920" y="3388"/>
                  </a:lnTo>
                  <a:lnTo>
                    <a:pt x="23920" y="3388"/>
                  </a:lnTo>
                  <a:cubicBezTo>
                    <a:pt x="23900" y="3582"/>
                    <a:pt x="23858" y="3771"/>
                    <a:pt x="23770" y="3940"/>
                  </a:cubicBezTo>
                  <a:cubicBezTo>
                    <a:pt x="23743" y="3994"/>
                    <a:pt x="23707" y="4039"/>
                    <a:pt x="23671" y="4084"/>
                  </a:cubicBezTo>
                  <a:cubicBezTo>
                    <a:pt x="23635" y="4129"/>
                    <a:pt x="23590" y="4156"/>
                    <a:pt x="23536" y="4192"/>
                  </a:cubicBezTo>
                  <a:cubicBezTo>
                    <a:pt x="23437" y="4246"/>
                    <a:pt x="23310" y="4264"/>
                    <a:pt x="23184" y="4264"/>
                  </a:cubicBezTo>
                  <a:cubicBezTo>
                    <a:pt x="23162" y="4266"/>
                    <a:pt x="23139" y="4267"/>
                    <a:pt x="23117" y="4267"/>
                  </a:cubicBezTo>
                  <a:cubicBezTo>
                    <a:pt x="23011" y="4267"/>
                    <a:pt x="22902" y="4251"/>
                    <a:pt x="22806" y="4228"/>
                  </a:cubicBezTo>
                  <a:cubicBezTo>
                    <a:pt x="22680" y="4201"/>
                    <a:pt x="22571" y="4138"/>
                    <a:pt x="22463" y="4066"/>
                  </a:cubicBezTo>
                  <a:cubicBezTo>
                    <a:pt x="22247" y="3931"/>
                    <a:pt x="22058" y="3742"/>
                    <a:pt x="21904" y="3525"/>
                  </a:cubicBezTo>
                  <a:lnTo>
                    <a:pt x="21904" y="3516"/>
                  </a:lnTo>
                  <a:cubicBezTo>
                    <a:pt x="21886" y="3498"/>
                    <a:pt x="21850" y="3471"/>
                    <a:pt x="21823" y="3471"/>
                  </a:cubicBezTo>
                  <a:lnTo>
                    <a:pt x="21796" y="3471"/>
                  </a:lnTo>
                  <a:cubicBezTo>
                    <a:pt x="20507" y="3282"/>
                    <a:pt x="19209" y="3093"/>
                    <a:pt x="17920" y="2885"/>
                  </a:cubicBezTo>
                  <a:cubicBezTo>
                    <a:pt x="16631" y="2687"/>
                    <a:pt x="15342" y="2489"/>
                    <a:pt x="14053" y="2272"/>
                  </a:cubicBezTo>
                  <a:cubicBezTo>
                    <a:pt x="12764" y="2056"/>
                    <a:pt x="11475" y="1858"/>
                    <a:pt x="10186" y="1632"/>
                  </a:cubicBezTo>
                  <a:cubicBezTo>
                    <a:pt x="8897" y="1407"/>
                    <a:pt x="7617" y="1173"/>
                    <a:pt x="6337" y="884"/>
                  </a:cubicBezTo>
                  <a:cubicBezTo>
                    <a:pt x="6310" y="884"/>
                    <a:pt x="6283" y="884"/>
                    <a:pt x="6256" y="893"/>
                  </a:cubicBezTo>
                  <a:lnTo>
                    <a:pt x="6247" y="893"/>
                  </a:lnTo>
                  <a:cubicBezTo>
                    <a:pt x="6076" y="947"/>
                    <a:pt x="5896" y="1046"/>
                    <a:pt x="5787" y="1209"/>
                  </a:cubicBezTo>
                  <a:cubicBezTo>
                    <a:pt x="5670" y="1371"/>
                    <a:pt x="5625" y="1551"/>
                    <a:pt x="5607" y="1723"/>
                  </a:cubicBezTo>
                  <a:lnTo>
                    <a:pt x="5598" y="1759"/>
                  </a:lnTo>
                  <a:cubicBezTo>
                    <a:pt x="5598" y="1768"/>
                    <a:pt x="5598" y="1786"/>
                    <a:pt x="5598" y="1795"/>
                  </a:cubicBezTo>
                  <a:cubicBezTo>
                    <a:pt x="5607" y="1871"/>
                    <a:pt x="5670" y="1931"/>
                    <a:pt x="5752" y="1931"/>
                  </a:cubicBezTo>
                  <a:cubicBezTo>
                    <a:pt x="5758" y="1931"/>
                    <a:pt x="5764" y="1930"/>
                    <a:pt x="5769" y="1930"/>
                  </a:cubicBezTo>
                  <a:cubicBezTo>
                    <a:pt x="5812" y="1927"/>
                    <a:pt x="5853" y="1926"/>
                    <a:pt x="5894" y="1926"/>
                  </a:cubicBezTo>
                  <a:cubicBezTo>
                    <a:pt x="5994" y="1926"/>
                    <a:pt x="6091" y="1932"/>
                    <a:pt x="6193" y="1939"/>
                  </a:cubicBezTo>
                  <a:cubicBezTo>
                    <a:pt x="6337" y="1948"/>
                    <a:pt x="6472" y="1957"/>
                    <a:pt x="6599" y="1993"/>
                  </a:cubicBezTo>
                  <a:cubicBezTo>
                    <a:pt x="6725" y="2020"/>
                    <a:pt x="6860" y="2065"/>
                    <a:pt x="6950" y="2137"/>
                  </a:cubicBezTo>
                  <a:cubicBezTo>
                    <a:pt x="7049" y="2200"/>
                    <a:pt x="7121" y="2299"/>
                    <a:pt x="7167" y="2417"/>
                  </a:cubicBezTo>
                  <a:lnTo>
                    <a:pt x="7176" y="2426"/>
                  </a:lnTo>
                  <a:cubicBezTo>
                    <a:pt x="7212" y="2507"/>
                    <a:pt x="7239" y="2588"/>
                    <a:pt x="7230" y="2678"/>
                  </a:cubicBezTo>
                  <a:cubicBezTo>
                    <a:pt x="7230" y="2750"/>
                    <a:pt x="7284" y="2822"/>
                    <a:pt x="7365" y="2831"/>
                  </a:cubicBezTo>
                  <a:lnTo>
                    <a:pt x="7392" y="2831"/>
                  </a:lnTo>
                  <a:cubicBezTo>
                    <a:pt x="8293" y="2957"/>
                    <a:pt x="9204" y="3084"/>
                    <a:pt x="10105" y="3228"/>
                  </a:cubicBezTo>
                  <a:lnTo>
                    <a:pt x="11466" y="3435"/>
                  </a:lnTo>
                  <a:lnTo>
                    <a:pt x="12818" y="3652"/>
                  </a:lnTo>
                  <a:cubicBezTo>
                    <a:pt x="14630" y="3940"/>
                    <a:pt x="16433" y="4255"/>
                    <a:pt x="18245" y="4562"/>
                  </a:cubicBezTo>
                  <a:lnTo>
                    <a:pt x="20949" y="5022"/>
                  </a:lnTo>
                  <a:lnTo>
                    <a:pt x="23662" y="5490"/>
                  </a:lnTo>
                  <a:cubicBezTo>
                    <a:pt x="25395" y="5785"/>
                    <a:pt x="27129" y="6096"/>
                    <a:pt x="28862" y="6416"/>
                  </a:cubicBezTo>
                  <a:lnTo>
                    <a:pt x="28862" y="6416"/>
                  </a:lnTo>
                  <a:cubicBezTo>
                    <a:pt x="28668" y="7221"/>
                    <a:pt x="28519" y="8032"/>
                    <a:pt x="28376" y="8844"/>
                  </a:cubicBezTo>
                  <a:cubicBezTo>
                    <a:pt x="28304" y="9285"/>
                    <a:pt x="28232" y="9718"/>
                    <a:pt x="28178" y="10160"/>
                  </a:cubicBezTo>
                  <a:cubicBezTo>
                    <a:pt x="28116" y="10597"/>
                    <a:pt x="28062" y="11034"/>
                    <a:pt x="28035" y="11480"/>
                  </a:cubicBezTo>
                  <a:lnTo>
                    <a:pt x="28035" y="11480"/>
                  </a:lnTo>
                  <a:cubicBezTo>
                    <a:pt x="28034" y="11482"/>
                    <a:pt x="28034" y="11483"/>
                    <a:pt x="28034" y="11485"/>
                  </a:cubicBezTo>
                  <a:lnTo>
                    <a:pt x="28034" y="11494"/>
                  </a:lnTo>
                  <a:lnTo>
                    <a:pt x="28012" y="11627"/>
                  </a:lnTo>
                  <a:lnTo>
                    <a:pt x="28012" y="11627"/>
                  </a:lnTo>
                  <a:cubicBezTo>
                    <a:pt x="25733" y="11284"/>
                    <a:pt x="23463" y="10933"/>
                    <a:pt x="21192" y="10565"/>
                  </a:cubicBezTo>
                  <a:lnTo>
                    <a:pt x="14197" y="9420"/>
                  </a:lnTo>
                  <a:cubicBezTo>
                    <a:pt x="11863" y="9042"/>
                    <a:pt x="9528" y="8645"/>
                    <a:pt x="7203" y="8249"/>
                  </a:cubicBezTo>
                  <a:cubicBezTo>
                    <a:pt x="4917" y="7860"/>
                    <a:pt x="2632" y="7498"/>
                    <a:pt x="372" y="7018"/>
                  </a:cubicBezTo>
                  <a:lnTo>
                    <a:pt x="372" y="7018"/>
                  </a:lnTo>
                  <a:cubicBezTo>
                    <a:pt x="332" y="6599"/>
                    <a:pt x="327" y="6180"/>
                    <a:pt x="343" y="5761"/>
                  </a:cubicBezTo>
                  <a:cubicBezTo>
                    <a:pt x="361" y="5292"/>
                    <a:pt x="406" y="4823"/>
                    <a:pt x="478" y="4355"/>
                  </a:cubicBezTo>
                  <a:cubicBezTo>
                    <a:pt x="624" y="3473"/>
                    <a:pt x="875" y="2607"/>
                    <a:pt x="1248" y="1788"/>
                  </a:cubicBezTo>
                  <a:lnTo>
                    <a:pt x="1248" y="1788"/>
                  </a:lnTo>
                  <a:cubicBezTo>
                    <a:pt x="1599" y="1800"/>
                    <a:pt x="1945" y="1849"/>
                    <a:pt x="2290" y="1912"/>
                  </a:cubicBezTo>
                  <a:cubicBezTo>
                    <a:pt x="2687" y="1984"/>
                    <a:pt x="3074" y="2065"/>
                    <a:pt x="3462" y="2173"/>
                  </a:cubicBezTo>
                  <a:lnTo>
                    <a:pt x="3525" y="2191"/>
                  </a:lnTo>
                  <a:cubicBezTo>
                    <a:pt x="3534" y="2200"/>
                    <a:pt x="3552" y="2200"/>
                    <a:pt x="3561" y="2200"/>
                  </a:cubicBezTo>
                  <a:cubicBezTo>
                    <a:pt x="3624" y="2191"/>
                    <a:pt x="3669" y="2146"/>
                    <a:pt x="3669" y="2083"/>
                  </a:cubicBezTo>
                  <a:cubicBezTo>
                    <a:pt x="3660" y="1984"/>
                    <a:pt x="3705" y="1894"/>
                    <a:pt x="3768" y="1822"/>
                  </a:cubicBezTo>
                  <a:lnTo>
                    <a:pt x="3777" y="1813"/>
                  </a:lnTo>
                  <a:cubicBezTo>
                    <a:pt x="3876" y="1677"/>
                    <a:pt x="4039" y="1596"/>
                    <a:pt x="4210" y="1596"/>
                  </a:cubicBezTo>
                  <a:cubicBezTo>
                    <a:pt x="4291" y="1596"/>
                    <a:pt x="4381" y="1605"/>
                    <a:pt x="4471" y="1632"/>
                  </a:cubicBezTo>
                  <a:cubicBezTo>
                    <a:pt x="4553" y="1659"/>
                    <a:pt x="4634" y="1705"/>
                    <a:pt x="4715" y="1759"/>
                  </a:cubicBezTo>
                  <a:cubicBezTo>
                    <a:pt x="4733" y="1768"/>
                    <a:pt x="4760" y="1777"/>
                    <a:pt x="4778" y="1777"/>
                  </a:cubicBezTo>
                  <a:cubicBezTo>
                    <a:pt x="4784" y="1777"/>
                    <a:pt x="4790" y="1778"/>
                    <a:pt x="4795" y="1778"/>
                  </a:cubicBezTo>
                  <a:cubicBezTo>
                    <a:pt x="4868" y="1778"/>
                    <a:pt x="4923" y="1726"/>
                    <a:pt x="4931" y="1659"/>
                  </a:cubicBezTo>
                  <a:lnTo>
                    <a:pt x="4931" y="1623"/>
                  </a:lnTo>
                  <a:cubicBezTo>
                    <a:pt x="4940" y="1479"/>
                    <a:pt x="4976" y="1335"/>
                    <a:pt x="5030" y="1191"/>
                  </a:cubicBezTo>
                  <a:cubicBezTo>
                    <a:pt x="5084" y="1056"/>
                    <a:pt x="5147" y="929"/>
                    <a:pt x="5238" y="812"/>
                  </a:cubicBezTo>
                  <a:cubicBezTo>
                    <a:pt x="5319" y="686"/>
                    <a:pt x="5427" y="587"/>
                    <a:pt x="5544" y="506"/>
                  </a:cubicBezTo>
                  <a:cubicBezTo>
                    <a:pt x="5670" y="434"/>
                    <a:pt x="5805" y="379"/>
                    <a:pt x="5950" y="379"/>
                  </a:cubicBezTo>
                  <a:close/>
                  <a:moveTo>
                    <a:pt x="29247" y="6810"/>
                  </a:moveTo>
                  <a:cubicBezTo>
                    <a:pt x="29673" y="6840"/>
                    <a:pt x="30093" y="6910"/>
                    <a:pt x="30513" y="6987"/>
                  </a:cubicBezTo>
                  <a:lnTo>
                    <a:pt x="32000" y="7230"/>
                  </a:lnTo>
                  <a:lnTo>
                    <a:pt x="34983" y="7735"/>
                  </a:lnTo>
                  <a:lnTo>
                    <a:pt x="40942" y="8735"/>
                  </a:lnTo>
                  <a:lnTo>
                    <a:pt x="52867" y="10736"/>
                  </a:lnTo>
                  <a:lnTo>
                    <a:pt x="64783" y="12738"/>
                  </a:lnTo>
                  <a:lnTo>
                    <a:pt x="76488" y="14721"/>
                  </a:lnTo>
                  <a:lnTo>
                    <a:pt x="76488" y="14721"/>
                  </a:lnTo>
                  <a:cubicBezTo>
                    <a:pt x="76399" y="15063"/>
                    <a:pt x="76318" y="15406"/>
                    <a:pt x="76249" y="15748"/>
                  </a:cubicBezTo>
                  <a:cubicBezTo>
                    <a:pt x="76159" y="16154"/>
                    <a:pt x="76087" y="16568"/>
                    <a:pt x="76015" y="16974"/>
                  </a:cubicBezTo>
                  <a:cubicBezTo>
                    <a:pt x="75952" y="17380"/>
                    <a:pt x="75889" y="17794"/>
                    <a:pt x="75835" y="18209"/>
                  </a:cubicBezTo>
                  <a:cubicBezTo>
                    <a:pt x="75797" y="18558"/>
                    <a:pt x="75759" y="18907"/>
                    <a:pt x="75731" y="19256"/>
                  </a:cubicBezTo>
                  <a:lnTo>
                    <a:pt x="75731" y="19256"/>
                  </a:lnTo>
                  <a:lnTo>
                    <a:pt x="64017" y="17335"/>
                  </a:lnTo>
                  <a:lnTo>
                    <a:pt x="52092" y="15361"/>
                  </a:lnTo>
                  <a:lnTo>
                    <a:pt x="40166" y="13377"/>
                  </a:lnTo>
                  <a:cubicBezTo>
                    <a:pt x="36259" y="12731"/>
                    <a:pt x="32352" y="12075"/>
                    <a:pt x="28462" y="11368"/>
                  </a:cubicBezTo>
                  <a:lnTo>
                    <a:pt x="28462" y="11368"/>
                  </a:lnTo>
                  <a:cubicBezTo>
                    <a:pt x="28556" y="10998"/>
                    <a:pt x="28633" y="10627"/>
                    <a:pt x="28710" y="10250"/>
                  </a:cubicBezTo>
                  <a:cubicBezTo>
                    <a:pt x="28800" y="9817"/>
                    <a:pt x="28881" y="9375"/>
                    <a:pt x="28953" y="8943"/>
                  </a:cubicBezTo>
                  <a:cubicBezTo>
                    <a:pt x="29062" y="8231"/>
                    <a:pt x="29171" y="7524"/>
                    <a:pt x="29247" y="6810"/>
                  </a:cubicBezTo>
                  <a:close/>
                  <a:moveTo>
                    <a:pt x="5878" y="1"/>
                  </a:moveTo>
                  <a:cubicBezTo>
                    <a:pt x="5860" y="1"/>
                    <a:pt x="5833" y="1"/>
                    <a:pt x="5814" y="19"/>
                  </a:cubicBezTo>
                  <a:cubicBezTo>
                    <a:pt x="5670" y="127"/>
                    <a:pt x="5535" y="226"/>
                    <a:pt x="5409" y="334"/>
                  </a:cubicBezTo>
                  <a:cubicBezTo>
                    <a:pt x="5292" y="452"/>
                    <a:pt x="5183" y="569"/>
                    <a:pt x="5084" y="686"/>
                  </a:cubicBezTo>
                  <a:cubicBezTo>
                    <a:pt x="4985" y="812"/>
                    <a:pt x="4895" y="947"/>
                    <a:pt x="4805" y="1083"/>
                  </a:cubicBezTo>
                  <a:cubicBezTo>
                    <a:pt x="4743" y="1193"/>
                    <a:pt x="4686" y="1298"/>
                    <a:pt x="4623" y="1406"/>
                  </a:cubicBezTo>
                  <a:lnTo>
                    <a:pt x="4623" y="1406"/>
                  </a:lnTo>
                  <a:cubicBezTo>
                    <a:pt x="4480" y="1431"/>
                    <a:pt x="4340" y="1441"/>
                    <a:pt x="4201" y="1461"/>
                  </a:cubicBezTo>
                  <a:cubicBezTo>
                    <a:pt x="4003" y="1488"/>
                    <a:pt x="3822" y="1569"/>
                    <a:pt x="3651" y="1677"/>
                  </a:cubicBezTo>
                  <a:lnTo>
                    <a:pt x="3660" y="1677"/>
                  </a:lnTo>
                  <a:cubicBezTo>
                    <a:pt x="3596" y="1704"/>
                    <a:pt x="3531" y="1744"/>
                    <a:pt x="3465" y="1790"/>
                  </a:cubicBezTo>
                  <a:lnTo>
                    <a:pt x="3465" y="1790"/>
                  </a:lnTo>
                  <a:cubicBezTo>
                    <a:pt x="3089" y="1763"/>
                    <a:pt x="2712" y="1719"/>
                    <a:pt x="2335" y="1659"/>
                  </a:cubicBezTo>
                  <a:cubicBezTo>
                    <a:pt x="1938" y="1605"/>
                    <a:pt x="1542" y="1533"/>
                    <a:pt x="1154" y="1398"/>
                  </a:cubicBezTo>
                  <a:lnTo>
                    <a:pt x="1145" y="1398"/>
                  </a:lnTo>
                  <a:cubicBezTo>
                    <a:pt x="1129" y="1393"/>
                    <a:pt x="1113" y="1390"/>
                    <a:pt x="1097" y="1390"/>
                  </a:cubicBezTo>
                  <a:cubicBezTo>
                    <a:pt x="1031" y="1390"/>
                    <a:pt x="969" y="1434"/>
                    <a:pt x="947" y="1506"/>
                  </a:cubicBezTo>
                  <a:lnTo>
                    <a:pt x="947" y="1524"/>
                  </a:lnTo>
                  <a:cubicBezTo>
                    <a:pt x="659" y="2444"/>
                    <a:pt x="406" y="3372"/>
                    <a:pt x="235" y="4319"/>
                  </a:cubicBezTo>
                  <a:cubicBezTo>
                    <a:pt x="154" y="4787"/>
                    <a:pt x="100" y="5265"/>
                    <a:pt x="55" y="5743"/>
                  </a:cubicBezTo>
                  <a:cubicBezTo>
                    <a:pt x="19" y="6220"/>
                    <a:pt x="1" y="6707"/>
                    <a:pt x="1" y="7185"/>
                  </a:cubicBezTo>
                  <a:lnTo>
                    <a:pt x="1" y="7203"/>
                  </a:lnTo>
                  <a:cubicBezTo>
                    <a:pt x="10" y="7284"/>
                    <a:pt x="73" y="7356"/>
                    <a:pt x="163" y="7365"/>
                  </a:cubicBezTo>
                  <a:cubicBezTo>
                    <a:pt x="2506" y="7654"/>
                    <a:pt x="4841" y="8059"/>
                    <a:pt x="7167" y="8438"/>
                  </a:cubicBezTo>
                  <a:cubicBezTo>
                    <a:pt x="9501" y="8825"/>
                    <a:pt x="11836" y="9204"/>
                    <a:pt x="14161" y="9601"/>
                  </a:cubicBezTo>
                  <a:lnTo>
                    <a:pt x="21156" y="10800"/>
                  </a:lnTo>
                  <a:cubicBezTo>
                    <a:pt x="23482" y="11196"/>
                    <a:pt x="25807" y="11611"/>
                    <a:pt x="28133" y="12043"/>
                  </a:cubicBezTo>
                  <a:cubicBezTo>
                    <a:pt x="28144" y="12045"/>
                    <a:pt x="28155" y="12046"/>
                    <a:pt x="28166" y="12046"/>
                  </a:cubicBezTo>
                  <a:cubicBezTo>
                    <a:pt x="28261" y="12046"/>
                    <a:pt x="28342" y="11978"/>
                    <a:pt x="28358" y="11881"/>
                  </a:cubicBezTo>
                  <a:lnTo>
                    <a:pt x="28380" y="11748"/>
                  </a:lnTo>
                  <a:lnTo>
                    <a:pt x="28380" y="11748"/>
                  </a:lnTo>
                  <a:cubicBezTo>
                    <a:pt x="32300" y="12344"/>
                    <a:pt x="36211" y="12992"/>
                    <a:pt x="40121" y="13648"/>
                  </a:cubicBezTo>
                  <a:lnTo>
                    <a:pt x="52047" y="15649"/>
                  </a:lnTo>
                  <a:lnTo>
                    <a:pt x="63963" y="17650"/>
                  </a:lnTo>
                  <a:lnTo>
                    <a:pt x="75880" y="19678"/>
                  </a:lnTo>
                  <a:cubicBezTo>
                    <a:pt x="75895" y="19683"/>
                    <a:pt x="75911" y="19685"/>
                    <a:pt x="75927" y="19685"/>
                  </a:cubicBezTo>
                  <a:cubicBezTo>
                    <a:pt x="76002" y="19685"/>
                    <a:pt x="76072" y="19635"/>
                    <a:pt x="76087" y="19561"/>
                  </a:cubicBezTo>
                  <a:lnTo>
                    <a:pt x="76105" y="19516"/>
                  </a:lnTo>
                  <a:cubicBezTo>
                    <a:pt x="76222" y="19110"/>
                    <a:pt x="76312" y="18705"/>
                    <a:pt x="76393" y="18299"/>
                  </a:cubicBezTo>
                  <a:cubicBezTo>
                    <a:pt x="76484" y="17893"/>
                    <a:pt x="76556" y="17488"/>
                    <a:pt x="76628" y="17073"/>
                  </a:cubicBezTo>
                  <a:cubicBezTo>
                    <a:pt x="76691" y="16668"/>
                    <a:pt x="76754" y="16253"/>
                    <a:pt x="76808" y="15838"/>
                  </a:cubicBezTo>
                  <a:cubicBezTo>
                    <a:pt x="76862" y="15433"/>
                    <a:pt x="76898" y="15018"/>
                    <a:pt x="76925" y="14594"/>
                  </a:cubicBezTo>
                  <a:cubicBezTo>
                    <a:pt x="76943" y="14495"/>
                    <a:pt x="76871" y="14396"/>
                    <a:pt x="76763" y="14378"/>
                  </a:cubicBezTo>
                  <a:lnTo>
                    <a:pt x="64838" y="12413"/>
                  </a:lnTo>
                  <a:lnTo>
                    <a:pt x="52912" y="10439"/>
                  </a:lnTo>
                  <a:lnTo>
                    <a:pt x="40987" y="8456"/>
                  </a:lnTo>
                  <a:lnTo>
                    <a:pt x="35029" y="7464"/>
                  </a:lnTo>
                  <a:lnTo>
                    <a:pt x="32045" y="6969"/>
                  </a:lnTo>
                  <a:lnTo>
                    <a:pt x="30558" y="6725"/>
                  </a:lnTo>
                  <a:cubicBezTo>
                    <a:pt x="30130" y="6655"/>
                    <a:pt x="29702" y="6585"/>
                    <a:pt x="29281" y="6469"/>
                  </a:cubicBezTo>
                  <a:lnTo>
                    <a:pt x="29281" y="6469"/>
                  </a:lnTo>
                  <a:cubicBezTo>
                    <a:pt x="29286" y="6410"/>
                    <a:pt x="29291" y="6351"/>
                    <a:pt x="29296" y="6293"/>
                  </a:cubicBezTo>
                  <a:lnTo>
                    <a:pt x="29296" y="6275"/>
                  </a:lnTo>
                  <a:cubicBezTo>
                    <a:pt x="29305" y="6175"/>
                    <a:pt x="29233" y="6085"/>
                    <a:pt x="29133" y="6067"/>
                  </a:cubicBezTo>
                  <a:cubicBezTo>
                    <a:pt x="27322" y="5797"/>
                    <a:pt x="25510" y="5508"/>
                    <a:pt x="23698" y="5220"/>
                  </a:cubicBezTo>
                  <a:lnTo>
                    <a:pt x="20994" y="4787"/>
                  </a:lnTo>
                  <a:lnTo>
                    <a:pt x="18281" y="4346"/>
                  </a:lnTo>
                  <a:cubicBezTo>
                    <a:pt x="16469" y="4039"/>
                    <a:pt x="14666" y="3751"/>
                    <a:pt x="12854" y="3435"/>
                  </a:cubicBezTo>
                  <a:lnTo>
                    <a:pt x="11502" y="3210"/>
                  </a:lnTo>
                  <a:lnTo>
                    <a:pt x="10150" y="2957"/>
                  </a:lnTo>
                  <a:cubicBezTo>
                    <a:pt x="9281" y="2801"/>
                    <a:pt x="8413" y="2636"/>
                    <a:pt x="7552" y="2471"/>
                  </a:cubicBezTo>
                  <a:lnTo>
                    <a:pt x="7552" y="2471"/>
                  </a:lnTo>
                  <a:cubicBezTo>
                    <a:pt x="7514" y="2394"/>
                    <a:pt x="7468" y="2321"/>
                    <a:pt x="7410" y="2263"/>
                  </a:cubicBezTo>
                  <a:lnTo>
                    <a:pt x="7410" y="2263"/>
                  </a:lnTo>
                  <a:lnTo>
                    <a:pt x="7419" y="2272"/>
                  </a:lnTo>
                  <a:cubicBezTo>
                    <a:pt x="7329" y="2146"/>
                    <a:pt x="7212" y="2029"/>
                    <a:pt x="7076" y="1939"/>
                  </a:cubicBezTo>
                  <a:cubicBezTo>
                    <a:pt x="6932" y="1867"/>
                    <a:pt x="6788" y="1822"/>
                    <a:pt x="6653" y="1786"/>
                  </a:cubicBezTo>
                  <a:cubicBezTo>
                    <a:pt x="6509" y="1750"/>
                    <a:pt x="6364" y="1723"/>
                    <a:pt x="6238" y="1686"/>
                  </a:cubicBezTo>
                  <a:cubicBezTo>
                    <a:pt x="6165" y="1667"/>
                    <a:pt x="6091" y="1645"/>
                    <a:pt x="6018" y="1620"/>
                  </a:cubicBezTo>
                  <a:lnTo>
                    <a:pt x="6018" y="1620"/>
                  </a:lnTo>
                  <a:cubicBezTo>
                    <a:pt x="6036" y="1551"/>
                    <a:pt x="6064" y="1489"/>
                    <a:pt x="6103" y="1434"/>
                  </a:cubicBezTo>
                  <a:cubicBezTo>
                    <a:pt x="6150" y="1363"/>
                    <a:pt x="6225" y="1313"/>
                    <a:pt x="6322" y="1277"/>
                  </a:cubicBezTo>
                  <a:lnTo>
                    <a:pt x="6322" y="1277"/>
                  </a:lnTo>
                  <a:cubicBezTo>
                    <a:pt x="7604" y="1421"/>
                    <a:pt x="8886" y="1608"/>
                    <a:pt x="10159" y="1813"/>
                  </a:cubicBezTo>
                  <a:cubicBezTo>
                    <a:pt x="11448" y="2020"/>
                    <a:pt x="12728" y="2245"/>
                    <a:pt x="14017" y="2462"/>
                  </a:cubicBezTo>
                  <a:cubicBezTo>
                    <a:pt x="15306" y="2678"/>
                    <a:pt x="16595" y="2912"/>
                    <a:pt x="17884" y="3138"/>
                  </a:cubicBezTo>
                  <a:cubicBezTo>
                    <a:pt x="19154" y="3370"/>
                    <a:pt x="20433" y="3603"/>
                    <a:pt x="21703" y="3844"/>
                  </a:cubicBezTo>
                  <a:lnTo>
                    <a:pt x="21703" y="3844"/>
                  </a:lnTo>
                  <a:cubicBezTo>
                    <a:pt x="21913" y="3991"/>
                    <a:pt x="22119" y="4142"/>
                    <a:pt x="22355" y="4255"/>
                  </a:cubicBezTo>
                  <a:cubicBezTo>
                    <a:pt x="22481" y="4319"/>
                    <a:pt x="22616" y="4382"/>
                    <a:pt x="22761" y="4409"/>
                  </a:cubicBezTo>
                  <a:cubicBezTo>
                    <a:pt x="22905" y="4436"/>
                    <a:pt x="23040" y="4445"/>
                    <a:pt x="23184" y="4445"/>
                  </a:cubicBezTo>
                  <a:cubicBezTo>
                    <a:pt x="23329" y="4445"/>
                    <a:pt x="23482" y="4427"/>
                    <a:pt x="23626" y="4364"/>
                  </a:cubicBezTo>
                  <a:cubicBezTo>
                    <a:pt x="23698" y="4337"/>
                    <a:pt x="23761" y="4291"/>
                    <a:pt x="23824" y="4228"/>
                  </a:cubicBezTo>
                  <a:cubicBezTo>
                    <a:pt x="23878" y="4174"/>
                    <a:pt x="23923" y="4120"/>
                    <a:pt x="23968" y="4057"/>
                  </a:cubicBezTo>
                  <a:cubicBezTo>
                    <a:pt x="24140" y="3805"/>
                    <a:pt x="24221" y="3534"/>
                    <a:pt x="24311" y="3255"/>
                  </a:cubicBezTo>
                  <a:cubicBezTo>
                    <a:pt x="24311" y="3246"/>
                    <a:pt x="24320" y="3237"/>
                    <a:pt x="24320" y="3228"/>
                  </a:cubicBezTo>
                  <a:cubicBezTo>
                    <a:pt x="24329" y="3138"/>
                    <a:pt x="24266" y="3057"/>
                    <a:pt x="24176" y="3039"/>
                  </a:cubicBezTo>
                  <a:lnTo>
                    <a:pt x="24149" y="3039"/>
                  </a:lnTo>
                  <a:lnTo>
                    <a:pt x="19588" y="2317"/>
                  </a:lnTo>
                  <a:lnTo>
                    <a:pt x="15018" y="1587"/>
                  </a:lnTo>
                  <a:lnTo>
                    <a:pt x="10457" y="839"/>
                  </a:lnTo>
                  <a:cubicBezTo>
                    <a:pt x="8942" y="578"/>
                    <a:pt x="7419" y="325"/>
                    <a:pt x="5914" y="10"/>
                  </a:cubicBezTo>
                  <a:lnTo>
                    <a:pt x="5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3852475" y="2004425"/>
              <a:ext cx="33600" cy="150775"/>
            </a:xfrm>
            <a:custGeom>
              <a:avLst/>
              <a:gdLst/>
              <a:ahLst/>
              <a:cxnLst/>
              <a:rect l="l" t="t" r="r" b="b"/>
              <a:pathLst>
                <a:path w="1344" h="6031" extrusionOk="0">
                  <a:moveTo>
                    <a:pt x="1154" y="0"/>
                  </a:moveTo>
                  <a:cubicBezTo>
                    <a:pt x="1046" y="0"/>
                    <a:pt x="956" y="91"/>
                    <a:pt x="947" y="199"/>
                  </a:cubicBezTo>
                  <a:cubicBezTo>
                    <a:pt x="938" y="676"/>
                    <a:pt x="893" y="1145"/>
                    <a:pt x="829" y="1614"/>
                  </a:cubicBezTo>
                  <a:cubicBezTo>
                    <a:pt x="775" y="2083"/>
                    <a:pt x="685" y="2542"/>
                    <a:pt x="604" y="3011"/>
                  </a:cubicBezTo>
                  <a:cubicBezTo>
                    <a:pt x="442" y="3939"/>
                    <a:pt x="253" y="4868"/>
                    <a:pt x="18" y="5787"/>
                  </a:cubicBezTo>
                  <a:cubicBezTo>
                    <a:pt x="18" y="5796"/>
                    <a:pt x="9" y="5805"/>
                    <a:pt x="9" y="5814"/>
                  </a:cubicBezTo>
                  <a:cubicBezTo>
                    <a:pt x="0" y="5923"/>
                    <a:pt x="81" y="6022"/>
                    <a:pt x="189" y="6031"/>
                  </a:cubicBezTo>
                  <a:cubicBezTo>
                    <a:pt x="298" y="6031"/>
                    <a:pt x="388" y="5959"/>
                    <a:pt x="397" y="5850"/>
                  </a:cubicBezTo>
                  <a:cubicBezTo>
                    <a:pt x="478" y="4904"/>
                    <a:pt x="604" y="3967"/>
                    <a:pt x="748" y="3029"/>
                  </a:cubicBezTo>
                  <a:cubicBezTo>
                    <a:pt x="820" y="2569"/>
                    <a:pt x="893" y="2101"/>
                    <a:pt x="992" y="1641"/>
                  </a:cubicBezTo>
                  <a:cubicBezTo>
                    <a:pt x="1082" y="1172"/>
                    <a:pt x="1190" y="713"/>
                    <a:pt x="1334" y="262"/>
                  </a:cubicBezTo>
                  <a:cubicBezTo>
                    <a:pt x="1343" y="244"/>
                    <a:pt x="1343" y="226"/>
                    <a:pt x="1343" y="208"/>
                  </a:cubicBezTo>
                  <a:cubicBezTo>
                    <a:pt x="1343" y="100"/>
                    <a:pt x="1262" y="9"/>
                    <a:pt x="1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928625" y="2002400"/>
              <a:ext cx="26175" cy="4300"/>
            </a:xfrm>
            <a:custGeom>
              <a:avLst/>
              <a:gdLst/>
              <a:ahLst/>
              <a:cxnLst/>
              <a:rect l="l" t="t" r="r" b="b"/>
              <a:pathLst>
                <a:path w="1047" h="172" fill="none" extrusionOk="0">
                  <a:moveTo>
                    <a:pt x="1" y="0"/>
                  </a:moveTo>
                  <a:lnTo>
                    <a:pt x="1046" y="172"/>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3897300" y="2012750"/>
              <a:ext cx="98050" cy="16475"/>
            </a:xfrm>
            <a:custGeom>
              <a:avLst/>
              <a:gdLst/>
              <a:ahLst/>
              <a:cxnLst/>
              <a:rect l="l" t="t" r="r" b="b"/>
              <a:pathLst>
                <a:path w="3922" h="659" fill="none" extrusionOk="0">
                  <a:moveTo>
                    <a:pt x="1" y="1"/>
                  </a:moveTo>
                  <a:lnTo>
                    <a:pt x="3922" y="659"/>
                  </a:lnTo>
                </a:path>
              </a:pathLst>
            </a:custGeom>
            <a:noFill/>
            <a:ln w="9700" cap="rnd" cmpd="sng">
              <a:solidFill>
                <a:srgbClr val="42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rot="-375097">
            <a:off x="1638076" y="-337843"/>
            <a:ext cx="948989" cy="1057731"/>
            <a:chOff x="6554696" y="509501"/>
            <a:chExt cx="711709" cy="793261"/>
          </a:xfrm>
        </p:grpSpPr>
        <p:sp>
          <p:nvSpPr>
            <p:cNvPr id="41" name="Google Shape;41;p2"/>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rot="807122">
            <a:off x="1079067" y="6278203"/>
            <a:ext cx="3330068" cy="3202541"/>
            <a:chOff x="1857000" y="3245400"/>
            <a:chExt cx="1233825" cy="1186575"/>
          </a:xfrm>
        </p:grpSpPr>
        <p:sp>
          <p:nvSpPr>
            <p:cNvPr id="44" name="Google Shape;44;p2"/>
            <p:cNvSpPr/>
            <p:nvPr/>
          </p:nvSpPr>
          <p:spPr>
            <a:xfrm>
              <a:off x="2513000" y="4148825"/>
              <a:ext cx="463125" cy="272250"/>
            </a:xfrm>
            <a:custGeom>
              <a:avLst/>
              <a:gdLst/>
              <a:ahLst/>
              <a:cxnLst/>
              <a:rect l="l" t="t" r="r" b="b"/>
              <a:pathLst>
                <a:path w="18525" h="10890" extrusionOk="0">
                  <a:moveTo>
                    <a:pt x="12728" y="1"/>
                  </a:moveTo>
                  <a:cubicBezTo>
                    <a:pt x="12377" y="28"/>
                    <a:pt x="11899" y="1641"/>
                    <a:pt x="11664" y="2065"/>
                  </a:cubicBezTo>
                  <a:cubicBezTo>
                    <a:pt x="10979" y="3318"/>
                    <a:pt x="10015" y="4435"/>
                    <a:pt x="9005" y="5418"/>
                  </a:cubicBezTo>
                  <a:cubicBezTo>
                    <a:pt x="6527" y="7843"/>
                    <a:pt x="3263" y="9754"/>
                    <a:pt x="0" y="10889"/>
                  </a:cubicBezTo>
                  <a:cubicBezTo>
                    <a:pt x="5192" y="10331"/>
                    <a:pt x="10556" y="9114"/>
                    <a:pt x="15144" y="6626"/>
                  </a:cubicBezTo>
                  <a:cubicBezTo>
                    <a:pt x="16685" y="5788"/>
                    <a:pt x="17578" y="5409"/>
                    <a:pt x="18524" y="4066"/>
                  </a:cubicBezTo>
                  <a:cubicBezTo>
                    <a:pt x="17623" y="3976"/>
                    <a:pt x="17064" y="3038"/>
                    <a:pt x="16189" y="2651"/>
                  </a:cubicBezTo>
                  <a:cubicBezTo>
                    <a:pt x="15928" y="2543"/>
                    <a:pt x="12728" y="1"/>
                    <a:pt x="12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508725" y="4143800"/>
              <a:ext cx="474150" cy="281125"/>
            </a:xfrm>
            <a:custGeom>
              <a:avLst/>
              <a:gdLst/>
              <a:ahLst/>
              <a:cxnLst/>
              <a:rect l="l" t="t" r="r" b="b"/>
              <a:pathLst>
                <a:path w="18966" h="11245" extrusionOk="0">
                  <a:moveTo>
                    <a:pt x="12884" y="443"/>
                  </a:moveTo>
                  <a:lnTo>
                    <a:pt x="14486" y="1707"/>
                  </a:lnTo>
                  <a:lnTo>
                    <a:pt x="15351" y="2383"/>
                  </a:lnTo>
                  <a:lnTo>
                    <a:pt x="15793" y="2716"/>
                  </a:lnTo>
                  <a:lnTo>
                    <a:pt x="16018" y="2879"/>
                  </a:lnTo>
                  <a:lnTo>
                    <a:pt x="16135" y="2960"/>
                  </a:lnTo>
                  <a:lnTo>
                    <a:pt x="16198" y="2996"/>
                  </a:lnTo>
                  <a:lnTo>
                    <a:pt x="16225" y="3023"/>
                  </a:lnTo>
                  <a:lnTo>
                    <a:pt x="16279" y="3050"/>
                  </a:lnTo>
                  <a:cubicBezTo>
                    <a:pt x="16469" y="3131"/>
                    <a:pt x="16649" y="3248"/>
                    <a:pt x="16820" y="3393"/>
                  </a:cubicBezTo>
                  <a:cubicBezTo>
                    <a:pt x="16991" y="3528"/>
                    <a:pt x="17163" y="3681"/>
                    <a:pt x="17334" y="3834"/>
                  </a:cubicBezTo>
                  <a:cubicBezTo>
                    <a:pt x="17514" y="3987"/>
                    <a:pt x="17703" y="4141"/>
                    <a:pt x="17920" y="4267"/>
                  </a:cubicBezTo>
                  <a:cubicBezTo>
                    <a:pt x="18030" y="4333"/>
                    <a:pt x="18147" y="4389"/>
                    <a:pt x="18270" y="4431"/>
                  </a:cubicBezTo>
                  <a:lnTo>
                    <a:pt x="18270" y="4431"/>
                  </a:lnTo>
                  <a:cubicBezTo>
                    <a:pt x="18099" y="4651"/>
                    <a:pt x="17917" y="4859"/>
                    <a:pt x="17713" y="5051"/>
                  </a:cubicBezTo>
                  <a:cubicBezTo>
                    <a:pt x="17424" y="5321"/>
                    <a:pt x="17100" y="5565"/>
                    <a:pt x="16757" y="5790"/>
                  </a:cubicBezTo>
                  <a:cubicBezTo>
                    <a:pt x="16415" y="6007"/>
                    <a:pt x="16045" y="6214"/>
                    <a:pt x="15684" y="6412"/>
                  </a:cubicBezTo>
                  <a:cubicBezTo>
                    <a:pt x="15315" y="6619"/>
                    <a:pt x="14945" y="6818"/>
                    <a:pt x="14585" y="7016"/>
                  </a:cubicBezTo>
                  <a:cubicBezTo>
                    <a:pt x="13106" y="7791"/>
                    <a:pt x="11547" y="8413"/>
                    <a:pt x="9961" y="8927"/>
                  </a:cubicBezTo>
                  <a:cubicBezTo>
                    <a:pt x="8374" y="9450"/>
                    <a:pt x="6752" y="9846"/>
                    <a:pt x="5111" y="10180"/>
                  </a:cubicBezTo>
                  <a:cubicBezTo>
                    <a:pt x="3896" y="10420"/>
                    <a:pt x="2671" y="10616"/>
                    <a:pt x="1444" y="10775"/>
                  </a:cubicBezTo>
                  <a:lnTo>
                    <a:pt x="1444" y="10775"/>
                  </a:lnTo>
                  <a:cubicBezTo>
                    <a:pt x="2382" y="10395"/>
                    <a:pt x="3302" y="9962"/>
                    <a:pt x="4192" y="9477"/>
                  </a:cubicBezTo>
                  <a:cubicBezTo>
                    <a:pt x="5463" y="8783"/>
                    <a:pt x="6670" y="7981"/>
                    <a:pt x="7806" y="7070"/>
                  </a:cubicBezTo>
                  <a:cubicBezTo>
                    <a:pt x="8933" y="6160"/>
                    <a:pt x="9979" y="5150"/>
                    <a:pt x="10898" y="4005"/>
                  </a:cubicBezTo>
                  <a:cubicBezTo>
                    <a:pt x="11123" y="3726"/>
                    <a:pt x="11340" y="3429"/>
                    <a:pt x="11538" y="3122"/>
                  </a:cubicBezTo>
                  <a:cubicBezTo>
                    <a:pt x="11646" y="2969"/>
                    <a:pt x="11736" y="2816"/>
                    <a:pt x="11835" y="2662"/>
                  </a:cubicBezTo>
                  <a:cubicBezTo>
                    <a:pt x="11881" y="2581"/>
                    <a:pt x="11926" y="2500"/>
                    <a:pt x="11971" y="2419"/>
                  </a:cubicBezTo>
                  <a:lnTo>
                    <a:pt x="12007" y="2356"/>
                  </a:lnTo>
                  <a:lnTo>
                    <a:pt x="12043" y="2293"/>
                  </a:lnTo>
                  <a:cubicBezTo>
                    <a:pt x="12061" y="2248"/>
                    <a:pt x="12079" y="2203"/>
                    <a:pt x="12097" y="2158"/>
                  </a:cubicBezTo>
                  <a:cubicBezTo>
                    <a:pt x="12241" y="1824"/>
                    <a:pt x="12367" y="1482"/>
                    <a:pt x="12502" y="1157"/>
                  </a:cubicBezTo>
                  <a:cubicBezTo>
                    <a:pt x="12575" y="995"/>
                    <a:pt x="12647" y="833"/>
                    <a:pt x="12728" y="688"/>
                  </a:cubicBezTo>
                  <a:cubicBezTo>
                    <a:pt x="12764" y="616"/>
                    <a:pt x="12809" y="544"/>
                    <a:pt x="12854" y="481"/>
                  </a:cubicBezTo>
                  <a:cubicBezTo>
                    <a:pt x="12863" y="468"/>
                    <a:pt x="12874" y="455"/>
                    <a:pt x="12884" y="443"/>
                  </a:cubicBezTo>
                  <a:close/>
                  <a:moveTo>
                    <a:pt x="12906" y="1"/>
                  </a:moveTo>
                  <a:cubicBezTo>
                    <a:pt x="12897" y="1"/>
                    <a:pt x="12889" y="2"/>
                    <a:pt x="12881" y="3"/>
                  </a:cubicBezTo>
                  <a:cubicBezTo>
                    <a:pt x="12755" y="21"/>
                    <a:pt x="12701" y="75"/>
                    <a:pt x="12647" y="120"/>
                  </a:cubicBezTo>
                  <a:cubicBezTo>
                    <a:pt x="12602" y="157"/>
                    <a:pt x="12566" y="202"/>
                    <a:pt x="12539" y="247"/>
                  </a:cubicBezTo>
                  <a:cubicBezTo>
                    <a:pt x="12475" y="337"/>
                    <a:pt x="12421" y="418"/>
                    <a:pt x="12376" y="499"/>
                  </a:cubicBezTo>
                  <a:cubicBezTo>
                    <a:pt x="12286" y="670"/>
                    <a:pt x="12214" y="842"/>
                    <a:pt x="12142" y="1004"/>
                  </a:cubicBezTo>
                  <a:cubicBezTo>
                    <a:pt x="12007" y="1346"/>
                    <a:pt x="11881" y="1689"/>
                    <a:pt x="11745" y="2013"/>
                  </a:cubicBezTo>
                  <a:lnTo>
                    <a:pt x="11691" y="2122"/>
                  </a:lnTo>
                  <a:lnTo>
                    <a:pt x="11673" y="2176"/>
                  </a:lnTo>
                  <a:lnTo>
                    <a:pt x="11637" y="2239"/>
                  </a:lnTo>
                  <a:cubicBezTo>
                    <a:pt x="11592" y="2311"/>
                    <a:pt x="11556" y="2392"/>
                    <a:pt x="11502" y="2464"/>
                  </a:cubicBezTo>
                  <a:cubicBezTo>
                    <a:pt x="11421" y="2617"/>
                    <a:pt x="11322" y="2771"/>
                    <a:pt x="11222" y="2915"/>
                  </a:cubicBezTo>
                  <a:cubicBezTo>
                    <a:pt x="11033" y="3212"/>
                    <a:pt x="10826" y="3501"/>
                    <a:pt x="10601" y="3780"/>
                  </a:cubicBezTo>
                  <a:cubicBezTo>
                    <a:pt x="9717" y="4889"/>
                    <a:pt x="8690" y="5898"/>
                    <a:pt x="7590" y="6800"/>
                  </a:cubicBezTo>
                  <a:cubicBezTo>
                    <a:pt x="6472" y="7701"/>
                    <a:pt x="5282" y="8503"/>
                    <a:pt x="4029" y="9188"/>
                  </a:cubicBezTo>
                  <a:cubicBezTo>
                    <a:pt x="2776" y="9883"/>
                    <a:pt x="1469" y="10459"/>
                    <a:pt x="117" y="10937"/>
                  </a:cubicBezTo>
                  <a:cubicBezTo>
                    <a:pt x="45" y="10964"/>
                    <a:pt x="0" y="11027"/>
                    <a:pt x="9" y="11108"/>
                  </a:cubicBezTo>
                  <a:cubicBezTo>
                    <a:pt x="18" y="11184"/>
                    <a:pt x="89" y="11244"/>
                    <a:pt x="172" y="11244"/>
                  </a:cubicBezTo>
                  <a:cubicBezTo>
                    <a:pt x="178" y="11244"/>
                    <a:pt x="184" y="11244"/>
                    <a:pt x="189" y="11244"/>
                  </a:cubicBezTo>
                  <a:cubicBezTo>
                    <a:pt x="1857" y="11063"/>
                    <a:pt x="3525" y="10820"/>
                    <a:pt x="5174" y="10486"/>
                  </a:cubicBezTo>
                  <a:cubicBezTo>
                    <a:pt x="6824" y="10153"/>
                    <a:pt x="8455" y="9747"/>
                    <a:pt x="10060" y="9225"/>
                  </a:cubicBezTo>
                  <a:cubicBezTo>
                    <a:pt x="10456" y="9089"/>
                    <a:pt x="10862" y="8963"/>
                    <a:pt x="11250" y="8810"/>
                  </a:cubicBezTo>
                  <a:lnTo>
                    <a:pt x="11844" y="8594"/>
                  </a:lnTo>
                  <a:lnTo>
                    <a:pt x="12430" y="8359"/>
                  </a:lnTo>
                  <a:cubicBezTo>
                    <a:pt x="12818" y="8206"/>
                    <a:pt x="13206" y="8026"/>
                    <a:pt x="13593" y="7863"/>
                  </a:cubicBezTo>
                  <a:lnTo>
                    <a:pt x="14170" y="7593"/>
                  </a:lnTo>
                  <a:cubicBezTo>
                    <a:pt x="14359" y="7503"/>
                    <a:pt x="14549" y="7422"/>
                    <a:pt x="14738" y="7323"/>
                  </a:cubicBezTo>
                  <a:cubicBezTo>
                    <a:pt x="15117" y="7133"/>
                    <a:pt x="15495" y="6944"/>
                    <a:pt x="15865" y="6755"/>
                  </a:cubicBezTo>
                  <a:cubicBezTo>
                    <a:pt x="16234" y="6556"/>
                    <a:pt x="16613" y="6367"/>
                    <a:pt x="16982" y="6151"/>
                  </a:cubicBezTo>
                  <a:cubicBezTo>
                    <a:pt x="17352" y="5934"/>
                    <a:pt x="17713" y="5691"/>
                    <a:pt x="18037" y="5394"/>
                  </a:cubicBezTo>
                  <a:cubicBezTo>
                    <a:pt x="18362" y="5096"/>
                    <a:pt x="18650" y="4763"/>
                    <a:pt x="18902" y="4420"/>
                  </a:cubicBezTo>
                  <a:cubicBezTo>
                    <a:pt x="18929" y="4384"/>
                    <a:pt x="18947" y="4339"/>
                    <a:pt x="18947" y="4303"/>
                  </a:cubicBezTo>
                  <a:cubicBezTo>
                    <a:pt x="18965" y="4159"/>
                    <a:pt x="18866" y="4042"/>
                    <a:pt x="18731" y="4023"/>
                  </a:cubicBezTo>
                  <a:lnTo>
                    <a:pt x="18722" y="4023"/>
                  </a:lnTo>
                  <a:cubicBezTo>
                    <a:pt x="18533" y="3996"/>
                    <a:pt x="18352" y="3924"/>
                    <a:pt x="18172" y="3825"/>
                  </a:cubicBezTo>
                  <a:cubicBezTo>
                    <a:pt x="18001" y="3726"/>
                    <a:pt x="17821" y="3600"/>
                    <a:pt x="17640" y="3456"/>
                  </a:cubicBezTo>
                  <a:cubicBezTo>
                    <a:pt x="17460" y="3320"/>
                    <a:pt x="17280" y="3176"/>
                    <a:pt x="17082" y="3032"/>
                  </a:cubicBezTo>
                  <a:cubicBezTo>
                    <a:pt x="16892" y="2897"/>
                    <a:pt x="16685" y="2762"/>
                    <a:pt x="16451" y="2662"/>
                  </a:cubicBezTo>
                  <a:lnTo>
                    <a:pt x="16415" y="2644"/>
                  </a:lnTo>
                  <a:lnTo>
                    <a:pt x="16360" y="2608"/>
                  </a:lnTo>
                  <a:lnTo>
                    <a:pt x="16261" y="2536"/>
                  </a:lnTo>
                  <a:lnTo>
                    <a:pt x="16036" y="2374"/>
                  </a:lnTo>
                  <a:lnTo>
                    <a:pt x="15603" y="2049"/>
                  </a:lnTo>
                  <a:lnTo>
                    <a:pt x="14738" y="1391"/>
                  </a:lnTo>
                  <a:lnTo>
                    <a:pt x="13025" y="48"/>
                  </a:lnTo>
                  <a:lnTo>
                    <a:pt x="13016" y="39"/>
                  </a:lnTo>
                  <a:cubicBezTo>
                    <a:pt x="12987" y="17"/>
                    <a:pt x="12945" y="1"/>
                    <a:pt x="129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867600" y="3249925"/>
              <a:ext cx="1223225" cy="1178125"/>
            </a:xfrm>
            <a:custGeom>
              <a:avLst/>
              <a:gdLst/>
              <a:ahLst/>
              <a:cxnLst/>
              <a:rect l="l" t="t" r="r" b="b"/>
              <a:pathLst>
                <a:path w="48929" h="47125" extrusionOk="0">
                  <a:moveTo>
                    <a:pt x="2615" y="0"/>
                  </a:moveTo>
                  <a:cubicBezTo>
                    <a:pt x="1335" y="7617"/>
                    <a:pt x="541" y="15315"/>
                    <a:pt x="316" y="23049"/>
                  </a:cubicBezTo>
                  <a:cubicBezTo>
                    <a:pt x="82" y="30638"/>
                    <a:pt x="803" y="38291"/>
                    <a:pt x="100" y="45863"/>
                  </a:cubicBezTo>
                  <a:cubicBezTo>
                    <a:pt x="100" y="45944"/>
                    <a:pt x="55" y="45998"/>
                    <a:pt x="1" y="46025"/>
                  </a:cubicBezTo>
                  <a:cubicBezTo>
                    <a:pt x="5231" y="46886"/>
                    <a:pt x="10526" y="47124"/>
                    <a:pt x="15820" y="47124"/>
                  </a:cubicBezTo>
                  <a:cubicBezTo>
                    <a:pt x="17678" y="47124"/>
                    <a:pt x="19536" y="47095"/>
                    <a:pt x="21391" y="47053"/>
                  </a:cubicBezTo>
                  <a:cubicBezTo>
                    <a:pt x="22815" y="47017"/>
                    <a:pt x="24257" y="46963"/>
                    <a:pt x="25708" y="46863"/>
                  </a:cubicBezTo>
                  <a:cubicBezTo>
                    <a:pt x="31351" y="45601"/>
                    <a:pt x="37354" y="42402"/>
                    <a:pt x="38589" y="36633"/>
                  </a:cubicBezTo>
                  <a:cubicBezTo>
                    <a:pt x="38618" y="36502"/>
                    <a:pt x="38725" y="36441"/>
                    <a:pt x="38838" y="36441"/>
                  </a:cubicBezTo>
                  <a:cubicBezTo>
                    <a:pt x="38935" y="36441"/>
                    <a:pt x="39036" y="36486"/>
                    <a:pt x="39094" y="36570"/>
                  </a:cubicBezTo>
                  <a:cubicBezTo>
                    <a:pt x="40374" y="38517"/>
                    <a:pt x="42222" y="39634"/>
                    <a:pt x="44502" y="39941"/>
                  </a:cubicBezTo>
                  <a:cubicBezTo>
                    <a:pt x="47396" y="35452"/>
                    <a:pt x="47197" y="28520"/>
                    <a:pt x="47585" y="23599"/>
                  </a:cubicBezTo>
                  <a:cubicBezTo>
                    <a:pt x="48135" y="16631"/>
                    <a:pt x="48928" y="9645"/>
                    <a:pt x="48468" y="2668"/>
                  </a:cubicBezTo>
                  <a:cubicBezTo>
                    <a:pt x="33280" y="54"/>
                    <a:pt x="17929" y="1352"/>
                    <a:pt x="2642" y="9"/>
                  </a:cubicBezTo>
                  <a:cubicBezTo>
                    <a:pt x="2633" y="0"/>
                    <a:pt x="2624" y="0"/>
                    <a:pt x="2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857000" y="3245400"/>
              <a:ext cx="1232000" cy="1186575"/>
            </a:xfrm>
            <a:custGeom>
              <a:avLst/>
              <a:gdLst/>
              <a:ahLst/>
              <a:cxnLst/>
              <a:rect l="l" t="t" r="r" b="b"/>
              <a:pathLst>
                <a:path w="49280" h="47463" extrusionOk="0">
                  <a:moveTo>
                    <a:pt x="3133" y="33"/>
                  </a:moveTo>
                  <a:lnTo>
                    <a:pt x="3147" y="37"/>
                  </a:lnTo>
                  <a:cubicBezTo>
                    <a:pt x="3142" y="37"/>
                    <a:pt x="3138" y="35"/>
                    <a:pt x="3133" y="33"/>
                  </a:cubicBezTo>
                  <a:close/>
                  <a:moveTo>
                    <a:pt x="3174" y="372"/>
                  </a:moveTo>
                  <a:cubicBezTo>
                    <a:pt x="10770" y="1029"/>
                    <a:pt x="18401" y="1047"/>
                    <a:pt x="26015" y="1227"/>
                  </a:cubicBezTo>
                  <a:cubicBezTo>
                    <a:pt x="29837" y="1317"/>
                    <a:pt x="33668" y="1443"/>
                    <a:pt x="37481" y="1714"/>
                  </a:cubicBezTo>
                  <a:lnTo>
                    <a:pt x="40338" y="1948"/>
                  </a:lnTo>
                  <a:lnTo>
                    <a:pt x="43187" y="2245"/>
                  </a:lnTo>
                  <a:lnTo>
                    <a:pt x="46026" y="2606"/>
                  </a:lnTo>
                  <a:cubicBezTo>
                    <a:pt x="46927" y="2750"/>
                    <a:pt x="47829" y="2867"/>
                    <a:pt x="48739" y="2985"/>
                  </a:cubicBezTo>
                  <a:cubicBezTo>
                    <a:pt x="48730" y="3354"/>
                    <a:pt x="48730" y="3697"/>
                    <a:pt x="48739" y="4048"/>
                  </a:cubicBezTo>
                  <a:lnTo>
                    <a:pt x="48766" y="5211"/>
                  </a:lnTo>
                  <a:cubicBezTo>
                    <a:pt x="48784" y="5995"/>
                    <a:pt x="48793" y="6779"/>
                    <a:pt x="48784" y="7564"/>
                  </a:cubicBezTo>
                  <a:cubicBezTo>
                    <a:pt x="48766" y="9132"/>
                    <a:pt x="48721" y="10700"/>
                    <a:pt x="48631" y="12269"/>
                  </a:cubicBezTo>
                  <a:cubicBezTo>
                    <a:pt x="48478" y="15415"/>
                    <a:pt x="48207" y="18542"/>
                    <a:pt x="47955" y="21688"/>
                  </a:cubicBezTo>
                  <a:cubicBezTo>
                    <a:pt x="47892" y="22473"/>
                    <a:pt x="47829" y="23257"/>
                    <a:pt x="47775" y="24041"/>
                  </a:cubicBezTo>
                  <a:cubicBezTo>
                    <a:pt x="47721" y="24834"/>
                    <a:pt x="47676" y="25618"/>
                    <a:pt x="47639" y="26403"/>
                  </a:cubicBezTo>
                  <a:cubicBezTo>
                    <a:pt x="47558" y="27980"/>
                    <a:pt x="47486" y="29548"/>
                    <a:pt x="47333" y="31108"/>
                  </a:cubicBezTo>
                  <a:cubicBezTo>
                    <a:pt x="47180" y="32667"/>
                    <a:pt x="46954" y="34218"/>
                    <a:pt x="46567" y="35732"/>
                  </a:cubicBezTo>
                  <a:cubicBezTo>
                    <a:pt x="46188" y="37213"/>
                    <a:pt x="45645" y="38651"/>
                    <a:pt x="44846" y="39944"/>
                  </a:cubicBezTo>
                  <a:lnTo>
                    <a:pt x="44846" y="39944"/>
                  </a:lnTo>
                  <a:cubicBezTo>
                    <a:pt x="43883" y="39803"/>
                    <a:pt x="42948" y="39509"/>
                    <a:pt x="42105" y="39022"/>
                  </a:cubicBezTo>
                  <a:cubicBezTo>
                    <a:pt x="41240" y="38526"/>
                    <a:pt x="40482" y="37832"/>
                    <a:pt x="39887" y="37021"/>
                  </a:cubicBezTo>
                  <a:lnTo>
                    <a:pt x="39671" y="36714"/>
                  </a:lnTo>
                  <a:lnTo>
                    <a:pt x="39644" y="36669"/>
                  </a:lnTo>
                  <a:cubicBezTo>
                    <a:pt x="39635" y="36660"/>
                    <a:pt x="39617" y="36633"/>
                    <a:pt x="39608" y="36615"/>
                  </a:cubicBezTo>
                  <a:cubicBezTo>
                    <a:pt x="39572" y="36579"/>
                    <a:pt x="39527" y="36552"/>
                    <a:pt x="39491" y="36525"/>
                  </a:cubicBezTo>
                  <a:cubicBezTo>
                    <a:pt x="39416" y="36488"/>
                    <a:pt x="39341" y="36469"/>
                    <a:pt x="39260" y="36469"/>
                  </a:cubicBezTo>
                  <a:cubicBezTo>
                    <a:pt x="39244" y="36469"/>
                    <a:pt x="39228" y="36470"/>
                    <a:pt x="39211" y="36471"/>
                  </a:cubicBezTo>
                  <a:cubicBezTo>
                    <a:pt x="39112" y="36480"/>
                    <a:pt x="39013" y="36534"/>
                    <a:pt x="38941" y="36615"/>
                  </a:cubicBezTo>
                  <a:cubicBezTo>
                    <a:pt x="38905" y="36660"/>
                    <a:pt x="38887" y="36705"/>
                    <a:pt x="38869" y="36760"/>
                  </a:cubicBezTo>
                  <a:cubicBezTo>
                    <a:pt x="38860" y="36787"/>
                    <a:pt x="38860" y="36796"/>
                    <a:pt x="38860" y="36814"/>
                  </a:cubicBezTo>
                  <a:lnTo>
                    <a:pt x="38842" y="36859"/>
                  </a:lnTo>
                  <a:lnTo>
                    <a:pt x="38761" y="37228"/>
                  </a:lnTo>
                  <a:cubicBezTo>
                    <a:pt x="38626" y="37715"/>
                    <a:pt x="38463" y="38193"/>
                    <a:pt x="38256" y="38652"/>
                  </a:cubicBezTo>
                  <a:cubicBezTo>
                    <a:pt x="38058" y="39112"/>
                    <a:pt x="37823" y="39563"/>
                    <a:pt x="37544" y="39987"/>
                  </a:cubicBezTo>
                  <a:cubicBezTo>
                    <a:pt x="37273" y="40410"/>
                    <a:pt x="36976" y="40825"/>
                    <a:pt x="36652" y="41203"/>
                  </a:cubicBezTo>
                  <a:cubicBezTo>
                    <a:pt x="35344" y="42754"/>
                    <a:pt x="33650" y="43953"/>
                    <a:pt x="31838" y="44872"/>
                  </a:cubicBezTo>
                  <a:cubicBezTo>
                    <a:pt x="30026" y="45782"/>
                    <a:pt x="28079" y="46449"/>
                    <a:pt x="26096" y="46891"/>
                  </a:cubicBezTo>
                  <a:lnTo>
                    <a:pt x="26123" y="46891"/>
                  </a:lnTo>
                  <a:cubicBezTo>
                    <a:pt x="23978" y="46972"/>
                    <a:pt x="21842" y="47098"/>
                    <a:pt x="19687" y="47117"/>
                  </a:cubicBezTo>
                  <a:cubicBezTo>
                    <a:pt x="18556" y="47136"/>
                    <a:pt x="17424" y="47147"/>
                    <a:pt x="16292" y="47147"/>
                  </a:cubicBezTo>
                  <a:cubicBezTo>
                    <a:pt x="15279" y="47147"/>
                    <a:pt x="14265" y="47138"/>
                    <a:pt x="13251" y="47117"/>
                  </a:cubicBezTo>
                  <a:cubicBezTo>
                    <a:pt x="11106" y="47071"/>
                    <a:pt x="8970" y="46981"/>
                    <a:pt x="6833" y="46810"/>
                  </a:cubicBezTo>
                  <a:cubicBezTo>
                    <a:pt x="4777" y="46645"/>
                    <a:pt x="2720" y="46413"/>
                    <a:pt x="687" y="46091"/>
                  </a:cubicBezTo>
                  <a:lnTo>
                    <a:pt x="687" y="46091"/>
                  </a:lnTo>
                  <a:cubicBezTo>
                    <a:pt x="694" y="46042"/>
                    <a:pt x="686" y="46024"/>
                    <a:pt x="695" y="45990"/>
                  </a:cubicBezTo>
                  <a:lnTo>
                    <a:pt x="704" y="45900"/>
                  </a:lnTo>
                  <a:lnTo>
                    <a:pt x="731" y="45539"/>
                  </a:lnTo>
                  <a:lnTo>
                    <a:pt x="785" y="44818"/>
                  </a:lnTo>
                  <a:cubicBezTo>
                    <a:pt x="830" y="44340"/>
                    <a:pt x="848" y="43853"/>
                    <a:pt x="884" y="43376"/>
                  </a:cubicBezTo>
                  <a:cubicBezTo>
                    <a:pt x="902" y="42898"/>
                    <a:pt x="920" y="42411"/>
                    <a:pt x="947" y="41934"/>
                  </a:cubicBezTo>
                  <a:lnTo>
                    <a:pt x="983" y="40482"/>
                  </a:lnTo>
                  <a:cubicBezTo>
                    <a:pt x="1020" y="38553"/>
                    <a:pt x="1001" y="36624"/>
                    <a:pt x="974" y="34704"/>
                  </a:cubicBezTo>
                  <a:cubicBezTo>
                    <a:pt x="911" y="30846"/>
                    <a:pt x="785" y="26998"/>
                    <a:pt x="902" y="23158"/>
                  </a:cubicBezTo>
                  <a:cubicBezTo>
                    <a:pt x="1135" y="15524"/>
                    <a:pt x="1919" y="7908"/>
                    <a:pt x="3174" y="372"/>
                  </a:cubicBezTo>
                  <a:close/>
                  <a:moveTo>
                    <a:pt x="2894" y="1"/>
                  </a:moveTo>
                  <a:lnTo>
                    <a:pt x="2867" y="145"/>
                  </a:lnTo>
                  <a:cubicBezTo>
                    <a:pt x="1587" y="7753"/>
                    <a:pt x="803" y="15442"/>
                    <a:pt x="569" y="23149"/>
                  </a:cubicBezTo>
                  <a:cubicBezTo>
                    <a:pt x="452" y="27007"/>
                    <a:pt x="578" y="30855"/>
                    <a:pt x="641" y="34704"/>
                  </a:cubicBezTo>
                  <a:cubicBezTo>
                    <a:pt x="677" y="36633"/>
                    <a:pt x="695" y="38553"/>
                    <a:pt x="659" y="40473"/>
                  </a:cubicBezTo>
                  <a:lnTo>
                    <a:pt x="614" y="41916"/>
                  </a:lnTo>
                  <a:cubicBezTo>
                    <a:pt x="596" y="42402"/>
                    <a:pt x="578" y="42880"/>
                    <a:pt x="551" y="43358"/>
                  </a:cubicBezTo>
                  <a:cubicBezTo>
                    <a:pt x="524" y="43835"/>
                    <a:pt x="506" y="44313"/>
                    <a:pt x="461" y="44800"/>
                  </a:cubicBezTo>
                  <a:lnTo>
                    <a:pt x="407" y="45512"/>
                  </a:lnTo>
                  <a:lnTo>
                    <a:pt x="380" y="45873"/>
                  </a:lnTo>
                  <a:lnTo>
                    <a:pt x="361" y="46035"/>
                  </a:lnTo>
                  <a:cubicBezTo>
                    <a:pt x="361" y="46053"/>
                    <a:pt x="361" y="46062"/>
                    <a:pt x="334" y="46071"/>
                  </a:cubicBezTo>
                  <a:lnTo>
                    <a:pt x="1" y="46305"/>
                  </a:lnTo>
                  <a:lnTo>
                    <a:pt x="398" y="46368"/>
                  </a:lnTo>
                  <a:cubicBezTo>
                    <a:pt x="2525" y="46711"/>
                    <a:pt x="4661" y="46963"/>
                    <a:pt x="6806" y="47135"/>
                  </a:cubicBezTo>
                  <a:cubicBezTo>
                    <a:pt x="8952" y="47306"/>
                    <a:pt x="11097" y="47387"/>
                    <a:pt x="13251" y="47432"/>
                  </a:cubicBezTo>
                  <a:cubicBezTo>
                    <a:pt x="14265" y="47453"/>
                    <a:pt x="15281" y="47463"/>
                    <a:pt x="16296" y="47463"/>
                  </a:cubicBezTo>
                  <a:cubicBezTo>
                    <a:pt x="17430" y="47463"/>
                    <a:pt x="18565" y="47451"/>
                    <a:pt x="19696" y="47432"/>
                  </a:cubicBezTo>
                  <a:cubicBezTo>
                    <a:pt x="21842" y="47414"/>
                    <a:pt x="23996" y="47288"/>
                    <a:pt x="26141" y="47207"/>
                  </a:cubicBezTo>
                  <a:lnTo>
                    <a:pt x="26150" y="47207"/>
                  </a:lnTo>
                  <a:lnTo>
                    <a:pt x="26168" y="47198"/>
                  </a:lnTo>
                  <a:cubicBezTo>
                    <a:pt x="28178" y="46747"/>
                    <a:pt x="30143" y="46080"/>
                    <a:pt x="31982" y="45151"/>
                  </a:cubicBezTo>
                  <a:cubicBezTo>
                    <a:pt x="33821" y="44214"/>
                    <a:pt x="35543" y="42997"/>
                    <a:pt x="36886" y="41411"/>
                  </a:cubicBezTo>
                  <a:cubicBezTo>
                    <a:pt x="37228" y="41014"/>
                    <a:pt x="37535" y="40590"/>
                    <a:pt x="37805" y="40149"/>
                  </a:cubicBezTo>
                  <a:cubicBezTo>
                    <a:pt x="38094" y="39716"/>
                    <a:pt x="38328" y="39247"/>
                    <a:pt x="38544" y="38779"/>
                  </a:cubicBezTo>
                  <a:cubicBezTo>
                    <a:pt x="38761" y="38301"/>
                    <a:pt x="38914" y="37805"/>
                    <a:pt x="39058" y="37300"/>
                  </a:cubicBezTo>
                  <a:lnTo>
                    <a:pt x="39148" y="36922"/>
                  </a:lnTo>
                  <a:lnTo>
                    <a:pt x="39157" y="36877"/>
                  </a:lnTo>
                  <a:cubicBezTo>
                    <a:pt x="39166" y="36868"/>
                    <a:pt x="39166" y="36841"/>
                    <a:pt x="39166" y="36841"/>
                  </a:cubicBezTo>
                  <a:cubicBezTo>
                    <a:pt x="39175" y="36832"/>
                    <a:pt x="39175" y="36814"/>
                    <a:pt x="39184" y="36814"/>
                  </a:cubicBezTo>
                  <a:cubicBezTo>
                    <a:pt x="39193" y="36796"/>
                    <a:pt x="39220" y="36787"/>
                    <a:pt x="39248" y="36778"/>
                  </a:cubicBezTo>
                  <a:cubicBezTo>
                    <a:pt x="39275" y="36778"/>
                    <a:pt x="39311" y="36787"/>
                    <a:pt x="39338" y="36796"/>
                  </a:cubicBezTo>
                  <a:cubicBezTo>
                    <a:pt x="39356" y="36805"/>
                    <a:pt x="39365" y="36814"/>
                    <a:pt x="39374" y="36823"/>
                  </a:cubicBezTo>
                  <a:lnTo>
                    <a:pt x="39392" y="36841"/>
                  </a:lnTo>
                  <a:lnTo>
                    <a:pt x="39419" y="36886"/>
                  </a:lnTo>
                  <a:lnTo>
                    <a:pt x="39644" y="37201"/>
                  </a:lnTo>
                  <a:cubicBezTo>
                    <a:pt x="40266" y="38040"/>
                    <a:pt x="41041" y="38770"/>
                    <a:pt x="41952" y="39292"/>
                  </a:cubicBezTo>
                  <a:cubicBezTo>
                    <a:pt x="42862" y="39824"/>
                    <a:pt x="43872" y="40140"/>
                    <a:pt x="44908" y="40284"/>
                  </a:cubicBezTo>
                  <a:lnTo>
                    <a:pt x="45007" y="40293"/>
                  </a:lnTo>
                  <a:lnTo>
                    <a:pt x="45061" y="40212"/>
                  </a:lnTo>
                  <a:cubicBezTo>
                    <a:pt x="45927" y="38860"/>
                    <a:pt x="46495" y="37354"/>
                    <a:pt x="46900" y="35822"/>
                  </a:cubicBezTo>
                  <a:cubicBezTo>
                    <a:pt x="47297" y="34281"/>
                    <a:pt x="47540" y="32712"/>
                    <a:pt x="47712" y="31144"/>
                  </a:cubicBezTo>
                  <a:cubicBezTo>
                    <a:pt x="47874" y="29575"/>
                    <a:pt x="47964" y="27998"/>
                    <a:pt x="48054" y="26430"/>
                  </a:cubicBezTo>
                  <a:cubicBezTo>
                    <a:pt x="48099" y="25636"/>
                    <a:pt x="48144" y="24852"/>
                    <a:pt x="48207" y="24077"/>
                  </a:cubicBezTo>
                  <a:cubicBezTo>
                    <a:pt x="48261" y="23293"/>
                    <a:pt x="48334" y="22509"/>
                    <a:pt x="48406" y="21724"/>
                  </a:cubicBezTo>
                  <a:cubicBezTo>
                    <a:pt x="48667" y="18588"/>
                    <a:pt x="48965" y="15451"/>
                    <a:pt x="49145" y="12296"/>
                  </a:cubicBezTo>
                  <a:cubicBezTo>
                    <a:pt x="49217" y="10727"/>
                    <a:pt x="49280" y="9141"/>
                    <a:pt x="49280" y="7564"/>
                  </a:cubicBezTo>
                  <a:cubicBezTo>
                    <a:pt x="49280" y="6779"/>
                    <a:pt x="49262" y="5986"/>
                    <a:pt x="49235" y="5193"/>
                  </a:cubicBezTo>
                  <a:lnTo>
                    <a:pt x="49208" y="4607"/>
                  </a:lnTo>
                  <a:lnTo>
                    <a:pt x="49199" y="4310"/>
                  </a:lnTo>
                  <a:lnTo>
                    <a:pt x="49190" y="4165"/>
                  </a:lnTo>
                  <a:lnTo>
                    <a:pt x="49181" y="4003"/>
                  </a:lnTo>
                  <a:cubicBezTo>
                    <a:pt x="49154" y="3561"/>
                    <a:pt x="49109" y="3120"/>
                    <a:pt x="49055" y="2705"/>
                  </a:cubicBezTo>
                  <a:cubicBezTo>
                    <a:pt x="48081" y="2525"/>
                    <a:pt x="47081" y="2345"/>
                    <a:pt x="46089" y="2200"/>
                  </a:cubicBezTo>
                  <a:lnTo>
                    <a:pt x="43232" y="1840"/>
                  </a:lnTo>
                  <a:lnTo>
                    <a:pt x="40374" y="1551"/>
                  </a:lnTo>
                  <a:lnTo>
                    <a:pt x="37508" y="1317"/>
                  </a:lnTo>
                  <a:cubicBezTo>
                    <a:pt x="33686" y="1056"/>
                    <a:pt x="29855" y="938"/>
                    <a:pt x="26024" y="857"/>
                  </a:cubicBezTo>
                  <a:cubicBezTo>
                    <a:pt x="22193" y="776"/>
                    <a:pt x="18362" y="731"/>
                    <a:pt x="14540" y="632"/>
                  </a:cubicBezTo>
                  <a:cubicBezTo>
                    <a:pt x="10726" y="524"/>
                    <a:pt x="6903" y="353"/>
                    <a:pt x="3107" y="21"/>
                  </a:cubicBezTo>
                  <a:lnTo>
                    <a:pt x="3107" y="21"/>
                  </a:lnTo>
                  <a:cubicBezTo>
                    <a:pt x="3091" y="15"/>
                    <a:pt x="3070" y="10"/>
                    <a:pt x="3039" y="10"/>
                  </a:cubicBezTo>
                  <a:lnTo>
                    <a:pt x="28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A67A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004625" y="3411050"/>
              <a:ext cx="976675" cy="36075"/>
            </a:xfrm>
            <a:custGeom>
              <a:avLst/>
              <a:gdLst/>
              <a:ahLst/>
              <a:cxnLst/>
              <a:rect l="l" t="t" r="r" b="b"/>
              <a:pathLst>
                <a:path w="39067" h="1443" extrusionOk="0">
                  <a:moveTo>
                    <a:pt x="180" y="0"/>
                  </a:moveTo>
                  <a:cubicBezTo>
                    <a:pt x="0" y="0"/>
                    <a:pt x="9" y="262"/>
                    <a:pt x="180" y="271"/>
                  </a:cubicBezTo>
                  <a:cubicBezTo>
                    <a:pt x="13025" y="748"/>
                    <a:pt x="25897" y="1253"/>
                    <a:pt x="38751" y="1442"/>
                  </a:cubicBezTo>
                  <a:cubicBezTo>
                    <a:pt x="39066" y="1442"/>
                    <a:pt x="39066" y="965"/>
                    <a:pt x="38751" y="947"/>
                  </a:cubicBezTo>
                  <a:cubicBezTo>
                    <a:pt x="25906" y="424"/>
                    <a:pt x="13025" y="234"/>
                    <a:pt x="18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 name="Google Shape;50;p2"/>
          <p:cNvSpPr/>
          <p:nvPr/>
        </p:nvSpPr>
        <p:spPr>
          <a:xfrm rot="-381518">
            <a:off x="1756574" y="-194975"/>
            <a:ext cx="137244" cy="734988"/>
          </a:xfrm>
          <a:prstGeom prst="roundRect">
            <a:avLst>
              <a:gd name="adj" fmla="val 50000"/>
            </a:avLst>
          </a:prstGeom>
          <a:solidFill>
            <a:schemeClr val="lt2">
              <a:alpha val="47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19155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415600" y="2867800"/>
            <a:ext cx="11360800" cy="1122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71015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3"/>
        <p:cNvGrpSpPr/>
        <p:nvPr/>
      </p:nvGrpSpPr>
      <p:grpSpPr>
        <a:xfrm>
          <a:off x="0" y="0"/>
          <a:ext cx="0" cy="0"/>
          <a:chOff x="0" y="0"/>
          <a:chExt cx="0" cy="0"/>
        </a:xfrm>
      </p:grpSpPr>
      <p:sp>
        <p:nvSpPr>
          <p:cNvPr id="54" name="Google Shape;54;p4"/>
          <p:cNvSpPr/>
          <p:nvPr/>
        </p:nvSpPr>
        <p:spPr>
          <a:xfrm>
            <a:off x="11653792" y="2373797"/>
            <a:ext cx="27305" cy="77932"/>
          </a:xfrm>
          <a:custGeom>
            <a:avLst/>
            <a:gdLst/>
            <a:ahLst/>
            <a:cxnLst/>
            <a:rect l="l" t="t" r="r" b="b"/>
            <a:pathLst>
              <a:path w="488" h="1403" extrusionOk="0">
                <a:moveTo>
                  <a:pt x="249" y="0"/>
                </a:moveTo>
                <a:cubicBezTo>
                  <a:pt x="193" y="0"/>
                  <a:pt x="139" y="35"/>
                  <a:pt x="118" y="90"/>
                </a:cubicBezTo>
                <a:cubicBezTo>
                  <a:pt x="73" y="190"/>
                  <a:pt x="46" y="289"/>
                  <a:pt x="28" y="397"/>
                </a:cubicBezTo>
                <a:cubicBezTo>
                  <a:pt x="19" y="442"/>
                  <a:pt x="1" y="496"/>
                  <a:pt x="19" y="541"/>
                </a:cubicBezTo>
                <a:cubicBezTo>
                  <a:pt x="19" y="559"/>
                  <a:pt x="28" y="568"/>
                  <a:pt x="37" y="586"/>
                </a:cubicBezTo>
                <a:cubicBezTo>
                  <a:pt x="64" y="595"/>
                  <a:pt x="145" y="613"/>
                  <a:pt x="145" y="622"/>
                </a:cubicBezTo>
                <a:cubicBezTo>
                  <a:pt x="145" y="631"/>
                  <a:pt x="100" y="649"/>
                  <a:pt x="73" y="658"/>
                </a:cubicBezTo>
                <a:cubicBezTo>
                  <a:pt x="37" y="667"/>
                  <a:pt x="46" y="685"/>
                  <a:pt x="46" y="694"/>
                </a:cubicBezTo>
                <a:cubicBezTo>
                  <a:pt x="37" y="902"/>
                  <a:pt x="46" y="1100"/>
                  <a:pt x="109" y="1307"/>
                </a:cubicBezTo>
                <a:cubicBezTo>
                  <a:pt x="118" y="1343"/>
                  <a:pt x="154" y="1379"/>
                  <a:pt x="190" y="1397"/>
                </a:cubicBezTo>
                <a:cubicBezTo>
                  <a:pt x="203" y="1401"/>
                  <a:pt x="215" y="1402"/>
                  <a:pt x="228" y="1402"/>
                </a:cubicBezTo>
                <a:cubicBezTo>
                  <a:pt x="289" y="1402"/>
                  <a:pt x="348" y="1367"/>
                  <a:pt x="371" y="1307"/>
                </a:cubicBezTo>
                <a:cubicBezTo>
                  <a:pt x="434" y="1109"/>
                  <a:pt x="443" y="902"/>
                  <a:pt x="443" y="703"/>
                </a:cubicBezTo>
                <a:cubicBezTo>
                  <a:pt x="443" y="685"/>
                  <a:pt x="452" y="676"/>
                  <a:pt x="416" y="658"/>
                </a:cubicBezTo>
                <a:cubicBezTo>
                  <a:pt x="389" y="649"/>
                  <a:pt x="344" y="640"/>
                  <a:pt x="344" y="622"/>
                </a:cubicBezTo>
                <a:cubicBezTo>
                  <a:pt x="344" y="613"/>
                  <a:pt x="425" y="595"/>
                  <a:pt x="443" y="586"/>
                </a:cubicBezTo>
                <a:cubicBezTo>
                  <a:pt x="461" y="577"/>
                  <a:pt x="470" y="559"/>
                  <a:pt x="470" y="550"/>
                </a:cubicBezTo>
                <a:cubicBezTo>
                  <a:pt x="488" y="496"/>
                  <a:pt x="470" y="451"/>
                  <a:pt x="461" y="397"/>
                </a:cubicBezTo>
                <a:cubicBezTo>
                  <a:pt x="443" y="298"/>
                  <a:pt x="416" y="190"/>
                  <a:pt x="380" y="90"/>
                </a:cubicBezTo>
                <a:cubicBezTo>
                  <a:pt x="362" y="54"/>
                  <a:pt x="335" y="27"/>
                  <a:pt x="298" y="9"/>
                </a:cubicBezTo>
                <a:cubicBezTo>
                  <a:pt x="282" y="3"/>
                  <a:pt x="266" y="0"/>
                  <a:pt x="249"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 name="Google Shape;55;p4"/>
          <p:cNvGrpSpPr/>
          <p:nvPr/>
        </p:nvGrpSpPr>
        <p:grpSpPr>
          <a:xfrm>
            <a:off x="-2267" y="439"/>
            <a:ext cx="12196533" cy="6857124"/>
            <a:chOff x="238125" y="854700"/>
            <a:chExt cx="7142500" cy="4015650"/>
          </a:xfrm>
        </p:grpSpPr>
        <p:sp>
          <p:nvSpPr>
            <p:cNvPr id="56" name="Google Shape;56;p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txBox="1">
            <a:spLocks noGrp="1"/>
          </p:cNvSpPr>
          <p:nvPr>
            <p:ph type="title"/>
          </p:nvPr>
        </p:nvSpPr>
        <p:spPr>
          <a:xfrm>
            <a:off x="960000" y="720000"/>
            <a:ext cx="10272000" cy="4800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79" name="Google Shape;79;p4"/>
          <p:cNvSpPr txBox="1">
            <a:spLocks noGrp="1"/>
          </p:cNvSpPr>
          <p:nvPr>
            <p:ph type="body" idx="1"/>
          </p:nvPr>
        </p:nvSpPr>
        <p:spPr>
          <a:xfrm>
            <a:off x="960000" y="1662565"/>
            <a:ext cx="10272000" cy="4586800"/>
          </a:xfrm>
          <a:prstGeom prst="rect">
            <a:avLst/>
          </a:prstGeom>
        </p:spPr>
        <p:txBody>
          <a:bodyPr spcFirstLastPara="1" wrap="square" lIns="91425" tIns="91425" rIns="91425" bIns="91425" anchor="t" anchorCtr="0">
            <a:noAutofit/>
          </a:bodyPr>
          <a:lstStyle>
            <a:lvl1pPr marL="609585" lvl="0" indent="-406390" rtl="0">
              <a:lnSpc>
                <a:spcPct val="85000"/>
              </a:lnSpc>
              <a:spcBef>
                <a:spcPts val="0"/>
              </a:spcBef>
              <a:spcAft>
                <a:spcPts val="0"/>
              </a:spcAft>
              <a:buClr>
                <a:schemeClr val="dk1"/>
              </a:buClr>
              <a:buSzPts val="1200"/>
              <a:buChar char="●"/>
              <a:defRPr sz="1600"/>
            </a:lvl1pPr>
            <a:lvl2pPr marL="1219170" lvl="1" indent="-406390" rtl="0">
              <a:spcBef>
                <a:spcPts val="667"/>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Tree>
    <p:extLst>
      <p:ext uri="{BB962C8B-B14F-4D97-AF65-F5344CB8AC3E}">
        <p14:creationId xmlns:p14="http://schemas.microsoft.com/office/powerpoint/2010/main" val="17208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0"/>
        <p:cNvGrpSpPr/>
        <p:nvPr/>
      </p:nvGrpSpPr>
      <p:grpSpPr>
        <a:xfrm>
          <a:off x="0" y="0"/>
          <a:ext cx="0" cy="0"/>
          <a:chOff x="0" y="0"/>
          <a:chExt cx="0" cy="0"/>
        </a:xfrm>
      </p:grpSpPr>
      <p:grpSp>
        <p:nvGrpSpPr>
          <p:cNvPr id="81" name="Google Shape;81;p5"/>
          <p:cNvGrpSpPr/>
          <p:nvPr/>
        </p:nvGrpSpPr>
        <p:grpSpPr>
          <a:xfrm>
            <a:off x="-232700" y="-29865"/>
            <a:ext cx="12649552" cy="6924065"/>
            <a:chOff x="-174525" y="-22399"/>
            <a:chExt cx="9487164" cy="5193049"/>
          </a:xfrm>
        </p:grpSpPr>
        <p:sp>
          <p:nvSpPr>
            <p:cNvPr id="82" name="Google Shape;82;p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83" name="Google Shape;83;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84" name="Google Shape;84;p5"/>
            <p:cNvGrpSpPr/>
            <p:nvPr/>
          </p:nvGrpSpPr>
          <p:grpSpPr>
            <a:xfrm>
              <a:off x="263005" y="845117"/>
              <a:ext cx="3790149" cy="3960313"/>
              <a:chOff x="263005" y="845117"/>
              <a:chExt cx="3790149" cy="3960313"/>
            </a:xfrm>
          </p:grpSpPr>
          <p:sp>
            <p:nvSpPr>
              <p:cNvPr id="85" name="Google Shape;85;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5"/>
            <p:cNvGrpSpPr/>
            <p:nvPr/>
          </p:nvGrpSpPr>
          <p:grpSpPr>
            <a:xfrm>
              <a:off x="5055305" y="845117"/>
              <a:ext cx="3790149" cy="3960313"/>
              <a:chOff x="263005" y="845117"/>
              <a:chExt cx="3790149" cy="3960313"/>
            </a:xfrm>
          </p:grpSpPr>
          <p:sp>
            <p:nvSpPr>
              <p:cNvPr id="101" name="Google Shape;101;p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6" name="Google Shape;116;p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17" name="Google Shape;117;p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8" name="Google Shape;118;p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19" name="Google Shape;119;p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0" name="Google Shape;120;p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21" name="Google Shape;121;p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22" name="Google Shape;122;p5"/>
          <p:cNvSpPr txBox="1">
            <a:spLocks noGrp="1"/>
          </p:cNvSpPr>
          <p:nvPr>
            <p:ph type="title"/>
          </p:nvPr>
        </p:nvSpPr>
        <p:spPr>
          <a:xfrm>
            <a:off x="960000" y="720000"/>
            <a:ext cx="4491600" cy="7636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123" name="Google Shape;123;p5"/>
          <p:cNvSpPr txBox="1">
            <a:spLocks noGrp="1"/>
          </p:cNvSpPr>
          <p:nvPr>
            <p:ph type="subTitle" idx="1"/>
          </p:nvPr>
        </p:nvSpPr>
        <p:spPr>
          <a:xfrm>
            <a:off x="120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4" name="Google Shape;124;p5"/>
          <p:cNvSpPr txBox="1">
            <a:spLocks noGrp="1"/>
          </p:cNvSpPr>
          <p:nvPr>
            <p:ph type="subTitle" idx="2"/>
          </p:nvPr>
        </p:nvSpPr>
        <p:spPr>
          <a:xfrm>
            <a:off x="7569200" y="438950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5" name="Google Shape;125;p5"/>
          <p:cNvSpPr txBox="1">
            <a:spLocks noGrp="1"/>
          </p:cNvSpPr>
          <p:nvPr>
            <p:ph type="subTitle" idx="3"/>
          </p:nvPr>
        </p:nvSpPr>
        <p:spPr>
          <a:xfrm>
            <a:off x="120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6" name="Google Shape;126;p5"/>
          <p:cNvSpPr txBox="1">
            <a:spLocks noGrp="1"/>
          </p:cNvSpPr>
          <p:nvPr>
            <p:ph type="subTitle" idx="4"/>
          </p:nvPr>
        </p:nvSpPr>
        <p:spPr>
          <a:xfrm>
            <a:off x="7569200" y="2112761"/>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7" name="Google Shape;127;p5"/>
          <p:cNvSpPr txBox="1">
            <a:spLocks noGrp="1"/>
          </p:cNvSpPr>
          <p:nvPr>
            <p:ph type="subTitle" idx="5"/>
          </p:nvPr>
        </p:nvSpPr>
        <p:spPr>
          <a:xfrm>
            <a:off x="120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8" name="Google Shape;128;p5"/>
          <p:cNvSpPr txBox="1">
            <a:spLocks noGrp="1"/>
          </p:cNvSpPr>
          <p:nvPr>
            <p:ph type="subTitle" idx="6"/>
          </p:nvPr>
        </p:nvSpPr>
        <p:spPr>
          <a:xfrm>
            <a:off x="7569200" y="2768828"/>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29" name="Google Shape;129;p5"/>
          <p:cNvSpPr txBox="1">
            <a:spLocks noGrp="1"/>
          </p:cNvSpPr>
          <p:nvPr>
            <p:ph type="subTitle" idx="7"/>
          </p:nvPr>
        </p:nvSpPr>
        <p:spPr>
          <a:xfrm>
            <a:off x="120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30" name="Google Shape;130;p5"/>
          <p:cNvSpPr txBox="1">
            <a:spLocks noGrp="1"/>
          </p:cNvSpPr>
          <p:nvPr>
            <p:ph type="subTitle" idx="8"/>
          </p:nvPr>
        </p:nvSpPr>
        <p:spPr>
          <a:xfrm>
            <a:off x="7569200" y="5006936"/>
            <a:ext cx="3341600" cy="763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75403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091A-84AB-4161-BFEC-E9637A96F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8F98AA-E88E-428A-97B5-2251626C0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DCE31-F00B-490E-91D7-B2D49F0C7FBA}"/>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55BA1EE8-3ADA-4760-877A-FC8755AB2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29E20-3BD8-4C99-9DAA-6EAFF49DAA27}"/>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3521581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1"/>
        <p:cNvGrpSpPr/>
        <p:nvPr/>
      </p:nvGrpSpPr>
      <p:grpSpPr>
        <a:xfrm>
          <a:off x="0" y="0"/>
          <a:ext cx="0" cy="0"/>
          <a:chOff x="0" y="0"/>
          <a:chExt cx="0" cy="0"/>
        </a:xfrm>
      </p:grpSpPr>
      <p:grpSp>
        <p:nvGrpSpPr>
          <p:cNvPr id="132" name="Google Shape;132;p6"/>
          <p:cNvGrpSpPr/>
          <p:nvPr/>
        </p:nvGrpSpPr>
        <p:grpSpPr>
          <a:xfrm>
            <a:off x="-232700" y="-29865"/>
            <a:ext cx="12649552" cy="6924065"/>
            <a:chOff x="-174525" y="-22399"/>
            <a:chExt cx="9487164" cy="5193049"/>
          </a:xfrm>
        </p:grpSpPr>
        <p:sp>
          <p:nvSpPr>
            <p:cNvPr id="133" name="Google Shape;133;p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34" name="Google Shape;134;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35" name="Google Shape;135;p6"/>
            <p:cNvGrpSpPr/>
            <p:nvPr/>
          </p:nvGrpSpPr>
          <p:grpSpPr>
            <a:xfrm>
              <a:off x="263005" y="845117"/>
              <a:ext cx="3790149" cy="3960313"/>
              <a:chOff x="263005" y="845117"/>
              <a:chExt cx="3790149" cy="3960313"/>
            </a:xfrm>
          </p:grpSpPr>
          <p:sp>
            <p:nvSpPr>
              <p:cNvPr id="136" name="Google Shape;136;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1" name="Google Shape;151;p6"/>
            <p:cNvGrpSpPr/>
            <p:nvPr/>
          </p:nvGrpSpPr>
          <p:grpSpPr>
            <a:xfrm>
              <a:off x="5055305" y="845117"/>
              <a:ext cx="3790149" cy="3960313"/>
              <a:chOff x="263005" y="845117"/>
              <a:chExt cx="3790149" cy="3960313"/>
            </a:xfrm>
          </p:grpSpPr>
          <p:sp>
            <p:nvSpPr>
              <p:cNvPr id="152" name="Google Shape;152;p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 name="Google Shape;167;p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168" name="Google Shape;168;p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69" name="Google Shape;169;p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0" name="Google Shape;170;p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1" name="Google Shape;171;p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172" name="Google Shape;172;p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173" name="Google Shape;173;p6"/>
          <p:cNvSpPr txBox="1">
            <a:spLocks noGrp="1"/>
          </p:cNvSpPr>
          <p:nvPr>
            <p:ph type="title"/>
          </p:nvPr>
        </p:nvSpPr>
        <p:spPr>
          <a:xfrm>
            <a:off x="960000" y="720000"/>
            <a:ext cx="4504800" cy="13560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4" name="Google Shape;174;p6"/>
          <p:cNvSpPr txBox="1">
            <a:spLocks noGrp="1"/>
          </p:cNvSpPr>
          <p:nvPr>
            <p:ph type="body" idx="1"/>
          </p:nvPr>
        </p:nvSpPr>
        <p:spPr>
          <a:xfrm>
            <a:off x="627600" y="4158833"/>
            <a:ext cx="4504800" cy="1714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75" name="Google Shape;175;p6"/>
          <p:cNvSpPr txBox="1">
            <a:spLocks noGrp="1"/>
          </p:cNvSpPr>
          <p:nvPr>
            <p:ph type="body" idx="2"/>
          </p:nvPr>
        </p:nvSpPr>
        <p:spPr>
          <a:xfrm>
            <a:off x="7158000" y="4140233"/>
            <a:ext cx="4236000" cy="1714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76" name="Google Shape;176;p6"/>
          <p:cNvSpPr txBox="1">
            <a:spLocks noGrp="1"/>
          </p:cNvSpPr>
          <p:nvPr>
            <p:ph type="subTitle" idx="3"/>
          </p:nvPr>
        </p:nvSpPr>
        <p:spPr>
          <a:xfrm>
            <a:off x="1209200" y="34485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177" name="Google Shape;177;p6"/>
          <p:cNvSpPr txBox="1">
            <a:spLocks noGrp="1"/>
          </p:cNvSpPr>
          <p:nvPr>
            <p:ph type="subTitle" idx="4"/>
          </p:nvPr>
        </p:nvSpPr>
        <p:spPr>
          <a:xfrm>
            <a:off x="7605200" y="34299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805179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78"/>
        <p:cNvGrpSpPr/>
        <p:nvPr/>
      </p:nvGrpSpPr>
      <p:grpSpPr>
        <a:xfrm>
          <a:off x="0" y="0"/>
          <a:ext cx="0" cy="0"/>
          <a:chOff x="0" y="0"/>
          <a:chExt cx="0" cy="0"/>
        </a:xfrm>
      </p:grpSpPr>
      <p:grpSp>
        <p:nvGrpSpPr>
          <p:cNvPr id="179" name="Google Shape;179;p7"/>
          <p:cNvGrpSpPr/>
          <p:nvPr/>
        </p:nvGrpSpPr>
        <p:grpSpPr>
          <a:xfrm>
            <a:off x="-232700" y="-29865"/>
            <a:ext cx="12649552" cy="6924065"/>
            <a:chOff x="-174525" y="-22399"/>
            <a:chExt cx="9487164" cy="5193049"/>
          </a:xfrm>
        </p:grpSpPr>
        <p:sp>
          <p:nvSpPr>
            <p:cNvPr id="180" name="Google Shape;180;p7"/>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81" name="Google Shape;181;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182" name="Google Shape;182;p7"/>
            <p:cNvGrpSpPr/>
            <p:nvPr/>
          </p:nvGrpSpPr>
          <p:grpSpPr>
            <a:xfrm>
              <a:off x="263005" y="845117"/>
              <a:ext cx="3790149" cy="3960313"/>
              <a:chOff x="263005" y="845117"/>
              <a:chExt cx="3790149" cy="3960313"/>
            </a:xfrm>
          </p:grpSpPr>
          <p:sp>
            <p:nvSpPr>
              <p:cNvPr id="183" name="Google Shape;183;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a:off x="5055305" y="845117"/>
              <a:ext cx="3790149" cy="3960313"/>
              <a:chOff x="263005" y="845117"/>
              <a:chExt cx="3790149" cy="3960313"/>
            </a:xfrm>
          </p:grpSpPr>
          <p:sp>
            <p:nvSpPr>
              <p:cNvPr id="199" name="Google Shape;199;p7"/>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14" name="Google Shape;214;p7"/>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215" name="Google Shape;215;p7"/>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6" name="Google Shape;216;p7"/>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7" name="Google Shape;217;p7"/>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8" name="Google Shape;218;p7"/>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219" name="Google Shape;219;p7"/>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220" name="Google Shape;220;p7"/>
          <p:cNvSpPr txBox="1">
            <a:spLocks noGrp="1"/>
          </p:cNvSpPr>
          <p:nvPr>
            <p:ph type="title"/>
          </p:nvPr>
        </p:nvSpPr>
        <p:spPr>
          <a:xfrm>
            <a:off x="960000" y="720000"/>
            <a:ext cx="4116400" cy="19456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 name="Google Shape;221;p7"/>
          <p:cNvSpPr txBox="1">
            <a:spLocks noGrp="1"/>
          </p:cNvSpPr>
          <p:nvPr>
            <p:ph type="subTitle" idx="1"/>
          </p:nvPr>
        </p:nvSpPr>
        <p:spPr>
          <a:xfrm>
            <a:off x="7605197" y="1156267"/>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2" name="Google Shape;222;p7"/>
          <p:cNvSpPr txBox="1">
            <a:spLocks noGrp="1"/>
          </p:cNvSpPr>
          <p:nvPr>
            <p:ph type="subTitle" idx="2"/>
          </p:nvPr>
        </p:nvSpPr>
        <p:spPr>
          <a:xfrm>
            <a:off x="7605197" y="3808733"/>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3" name="Google Shape;223;p7"/>
          <p:cNvSpPr txBox="1">
            <a:spLocks noGrp="1"/>
          </p:cNvSpPr>
          <p:nvPr>
            <p:ph type="subTitle" idx="3"/>
          </p:nvPr>
        </p:nvSpPr>
        <p:spPr>
          <a:xfrm>
            <a:off x="1209200" y="3808733"/>
            <a:ext cx="1388800" cy="54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4" name="Google Shape;224;p7"/>
          <p:cNvSpPr txBox="1">
            <a:spLocks noGrp="1"/>
          </p:cNvSpPr>
          <p:nvPr>
            <p:ph type="subTitle" idx="4"/>
          </p:nvPr>
        </p:nvSpPr>
        <p:spPr>
          <a:xfrm>
            <a:off x="1209200" y="43511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5" name="Google Shape;225;p7"/>
          <p:cNvSpPr txBox="1">
            <a:spLocks noGrp="1"/>
          </p:cNvSpPr>
          <p:nvPr>
            <p:ph type="subTitle" idx="5"/>
          </p:nvPr>
        </p:nvSpPr>
        <p:spPr>
          <a:xfrm>
            <a:off x="7605200" y="43511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26" name="Google Shape;226;p7"/>
          <p:cNvSpPr txBox="1">
            <a:spLocks noGrp="1"/>
          </p:cNvSpPr>
          <p:nvPr>
            <p:ph type="subTitle" idx="6"/>
          </p:nvPr>
        </p:nvSpPr>
        <p:spPr>
          <a:xfrm>
            <a:off x="7605200" y="1719733"/>
            <a:ext cx="3341600" cy="15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900663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27"/>
        <p:cNvGrpSpPr/>
        <p:nvPr/>
      </p:nvGrpSpPr>
      <p:grpSpPr>
        <a:xfrm>
          <a:off x="0" y="0"/>
          <a:ext cx="0" cy="0"/>
          <a:chOff x="0" y="0"/>
          <a:chExt cx="0" cy="0"/>
        </a:xfrm>
      </p:grpSpPr>
      <p:grpSp>
        <p:nvGrpSpPr>
          <p:cNvPr id="228" name="Google Shape;228;p8"/>
          <p:cNvGrpSpPr/>
          <p:nvPr/>
        </p:nvGrpSpPr>
        <p:grpSpPr>
          <a:xfrm>
            <a:off x="-2267" y="439"/>
            <a:ext cx="12196533" cy="6857124"/>
            <a:chOff x="238125" y="854700"/>
            <a:chExt cx="7142500" cy="4015650"/>
          </a:xfrm>
        </p:grpSpPr>
        <p:sp>
          <p:nvSpPr>
            <p:cNvPr id="229" name="Google Shape;229;p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8"/>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8"/>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8"/>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1" name="Google Shape;251;p8"/>
          <p:cNvSpPr txBox="1">
            <a:spLocks noGrp="1"/>
          </p:cNvSpPr>
          <p:nvPr>
            <p:ph type="title"/>
          </p:nvPr>
        </p:nvSpPr>
        <p:spPr>
          <a:xfrm>
            <a:off x="7085700" y="1309333"/>
            <a:ext cx="4146000" cy="17848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2" name="Google Shape;252;p8"/>
          <p:cNvSpPr txBox="1">
            <a:spLocks noGrp="1"/>
          </p:cNvSpPr>
          <p:nvPr>
            <p:ph type="subTitle" idx="1"/>
          </p:nvPr>
        </p:nvSpPr>
        <p:spPr>
          <a:xfrm>
            <a:off x="8321500" y="3522767"/>
            <a:ext cx="2910400" cy="19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2350366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Title">
  <p:cSld name="Big Title">
    <p:bg>
      <p:bgPr>
        <a:solidFill>
          <a:schemeClr val="lt2"/>
        </a:solidFill>
        <a:effectLst/>
      </p:bgPr>
    </p:bg>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4297600" y="2094600"/>
            <a:ext cx="3596800" cy="26688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Tree>
    <p:extLst>
      <p:ext uri="{BB962C8B-B14F-4D97-AF65-F5344CB8AC3E}">
        <p14:creationId xmlns:p14="http://schemas.microsoft.com/office/powerpoint/2010/main" val="193633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5"/>
        <p:cNvGrpSpPr/>
        <p:nvPr/>
      </p:nvGrpSpPr>
      <p:grpSpPr>
        <a:xfrm>
          <a:off x="0" y="0"/>
          <a:ext cx="0" cy="0"/>
          <a:chOff x="0" y="0"/>
          <a:chExt cx="0" cy="0"/>
        </a:xfrm>
      </p:grpSpPr>
      <p:grpSp>
        <p:nvGrpSpPr>
          <p:cNvPr id="256" name="Google Shape;256;p10"/>
          <p:cNvGrpSpPr/>
          <p:nvPr/>
        </p:nvGrpSpPr>
        <p:grpSpPr>
          <a:xfrm>
            <a:off x="-2267" y="439"/>
            <a:ext cx="12196533" cy="6857124"/>
            <a:chOff x="238125" y="854700"/>
            <a:chExt cx="7142500" cy="4015650"/>
          </a:xfrm>
        </p:grpSpPr>
        <p:sp>
          <p:nvSpPr>
            <p:cNvPr id="257" name="Google Shape;257;p1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76" name="Google Shape;276;p10"/>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277" name="Google Shape;277;p10"/>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0"/>
          <p:cNvSpPr txBox="1">
            <a:spLocks noGrp="1"/>
          </p:cNvSpPr>
          <p:nvPr>
            <p:ph type="title"/>
          </p:nvPr>
        </p:nvSpPr>
        <p:spPr>
          <a:xfrm>
            <a:off x="960000" y="720000"/>
            <a:ext cx="7151200" cy="763600"/>
          </a:xfrm>
          <a:prstGeom prst="rect">
            <a:avLst/>
          </a:prstGeom>
        </p:spPr>
        <p:txBody>
          <a:bodyPr spcFirstLastPara="1" wrap="square" lIns="0" tIns="0" rIns="0" bIns="0"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3168561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design 1">
  <p:cSld name="Title design 1">
    <p:spTree>
      <p:nvGrpSpPr>
        <p:cNvPr id="1" name="Shape 279"/>
        <p:cNvGrpSpPr/>
        <p:nvPr/>
      </p:nvGrpSpPr>
      <p:grpSpPr>
        <a:xfrm>
          <a:off x="0" y="0"/>
          <a:ext cx="0" cy="0"/>
          <a:chOff x="0" y="0"/>
          <a:chExt cx="0" cy="0"/>
        </a:xfrm>
      </p:grpSpPr>
      <p:grpSp>
        <p:nvGrpSpPr>
          <p:cNvPr id="280" name="Google Shape;280;p11"/>
          <p:cNvGrpSpPr/>
          <p:nvPr/>
        </p:nvGrpSpPr>
        <p:grpSpPr>
          <a:xfrm>
            <a:off x="-2267" y="439"/>
            <a:ext cx="12196533" cy="6857124"/>
            <a:chOff x="238125" y="854700"/>
            <a:chExt cx="7142500" cy="4015650"/>
          </a:xfrm>
        </p:grpSpPr>
        <p:sp>
          <p:nvSpPr>
            <p:cNvPr id="281" name="Google Shape;281;p1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00" name="Google Shape;300;p11"/>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301" name="Google Shape;301;p11"/>
          <p:cNvSpPr txBox="1">
            <a:spLocks noGrp="1"/>
          </p:cNvSpPr>
          <p:nvPr>
            <p:ph type="title"/>
          </p:nvPr>
        </p:nvSpPr>
        <p:spPr>
          <a:xfrm>
            <a:off x="960000" y="720000"/>
            <a:ext cx="10272000" cy="5424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727868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302"/>
        <p:cNvGrpSpPr/>
        <p:nvPr/>
      </p:nvGrpSpPr>
      <p:grpSpPr>
        <a:xfrm>
          <a:off x="0" y="0"/>
          <a:ext cx="0" cy="0"/>
          <a:chOff x="0" y="0"/>
          <a:chExt cx="0" cy="0"/>
        </a:xfrm>
      </p:grpSpPr>
      <p:grpSp>
        <p:nvGrpSpPr>
          <p:cNvPr id="303" name="Google Shape;303;p12"/>
          <p:cNvGrpSpPr/>
          <p:nvPr/>
        </p:nvGrpSpPr>
        <p:grpSpPr>
          <a:xfrm>
            <a:off x="-2267" y="439"/>
            <a:ext cx="12196533" cy="6857124"/>
            <a:chOff x="238125" y="854700"/>
            <a:chExt cx="7142500" cy="4015650"/>
          </a:xfrm>
        </p:grpSpPr>
        <p:sp>
          <p:nvSpPr>
            <p:cNvPr id="304" name="Google Shape;304;p12"/>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2"/>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2"/>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2"/>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2"/>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2"/>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2"/>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2"/>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2"/>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2"/>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2"/>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2"/>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2"/>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2"/>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2"/>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2"/>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2"/>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2"/>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2"/>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2"/>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2"/>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2"/>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6" name="Google Shape;326;p12"/>
          <p:cNvSpPr txBox="1">
            <a:spLocks noGrp="1"/>
          </p:cNvSpPr>
          <p:nvPr>
            <p:ph type="subTitle" idx="1"/>
          </p:nvPr>
        </p:nvSpPr>
        <p:spPr>
          <a:xfrm>
            <a:off x="1072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27" name="Google Shape;327;p12"/>
          <p:cNvSpPr txBox="1">
            <a:spLocks noGrp="1"/>
          </p:cNvSpPr>
          <p:nvPr>
            <p:ph type="subTitle" idx="2"/>
          </p:nvPr>
        </p:nvSpPr>
        <p:spPr>
          <a:xfrm>
            <a:off x="7778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28" name="Google Shape;328;p12"/>
          <p:cNvSpPr txBox="1">
            <a:spLocks noGrp="1"/>
          </p:cNvSpPr>
          <p:nvPr>
            <p:ph type="subTitle" idx="3"/>
          </p:nvPr>
        </p:nvSpPr>
        <p:spPr>
          <a:xfrm>
            <a:off x="1072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29" name="Google Shape;329;p12"/>
          <p:cNvSpPr txBox="1">
            <a:spLocks noGrp="1"/>
          </p:cNvSpPr>
          <p:nvPr>
            <p:ph type="subTitle" idx="4"/>
          </p:nvPr>
        </p:nvSpPr>
        <p:spPr>
          <a:xfrm>
            <a:off x="7778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30" name="Google Shape;330;p12"/>
          <p:cNvSpPr txBox="1">
            <a:spLocks noGrp="1"/>
          </p:cNvSpPr>
          <p:nvPr>
            <p:ph type="subTitle" idx="5"/>
          </p:nvPr>
        </p:nvSpPr>
        <p:spPr>
          <a:xfrm>
            <a:off x="4425200" y="4296353"/>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31" name="Google Shape;331;p12"/>
          <p:cNvSpPr txBox="1">
            <a:spLocks noGrp="1"/>
          </p:cNvSpPr>
          <p:nvPr>
            <p:ph type="subTitle" idx="6"/>
          </p:nvPr>
        </p:nvSpPr>
        <p:spPr>
          <a:xfrm>
            <a:off x="4425200" y="224375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Itim"/>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Font typeface="Itim"/>
              <a:buNone/>
              <a:defRPr sz="2133" b="1">
                <a:latin typeface="Itim"/>
                <a:ea typeface="Itim"/>
                <a:cs typeface="Itim"/>
                <a:sym typeface="Itim"/>
              </a:defRPr>
            </a:lvl2pPr>
            <a:lvl3pPr lvl="2" algn="ctr" rtl="0">
              <a:lnSpc>
                <a:spcPct val="100000"/>
              </a:lnSpc>
              <a:spcBef>
                <a:spcPts val="0"/>
              </a:spcBef>
              <a:spcAft>
                <a:spcPts val="0"/>
              </a:spcAft>
              <a:buSzPts val="1600"/>
              <a:buFont typeface="Itim"/>
              <a:buNone/>
              <a:defRPr sz="2133" b="1">
                <a:latin typeface="Itim"/>
                <a:ea typeface="Itim"/>
                <a:cs typeface="Itim"/>
                <a:sym typeface="Itim"/>
              </a:defRPr>
            </a:lvl3pPr>
            <a:lvl4pPr lvl="3" algn="ctr" rtl="0">
              <a:lnSpc>
                <a:spcPct val="100000"/>
              </a:lnSpc>
              <a:spcBef>
                <a:spcPts val="0"/>
              </a:spcBef>
              <a:spcAft>
                <a:spcPts val="0"/>
              </a:spcAft>
              <a:buSzPts val="1600"/>
              <a:buFont typeface="Itim"/>
              <a:buNone/>
              <a:defRPr sz="2133" b="1">
                <a:latin typeface="Itim"/>
                <a:ea typeface="Itim"/>
                <a:cs typeface="Itim"/>
                <a:sym typeface="Itim"/>
              </a:defRPr>
            </a:lvl4pPr>
            <a:lvl5pPr lvl="4" algn="ctr" rtl="0">
              <a:lnSpc>
                <a:spcPct val="100000"/>
              </a:lnSpc>
              <a:spcBef>
                <a:spcPts val="0"/>
              </a:spcBef>
              <a:spcAft>
                <a:spcPts val="0"/>
              </a:spcAft>
              <a:buSzPts val="1600"/>
              <a:buFont typeface="Itim"/>
              <a:buNone/>
              <a:defRPr sz="2133" b="1">
                <a:latin typeface="Itim"/>
                <a:ea typeface="Itim"/>
                <a:cs typeface="Itim"/>
                <a:sym typeface="Itim"/>
              </a:defRPr>
            </a:lvl5pPr>
            <a:lvl6pPr lvl="5" algn="ctr" rtl="0">
              <a:lnSpc>
                <a:spcPct val="100000"/>
              </a:lnSpc>
              <a:spcBef>
                <a:spcPts val="0"/>
              </a:spcBef>
              <a:spcAft>
                <a:spcPts val="0"/>
              </a:spcAft>
              <a:buSzPts val="1600"/>
              <a:buFont typeface="Itim"/>
              <a:buNone/>
              <a:defRPr sz="2133" b="1">
                <a:latin typeface="Itim"/>
                <a:ea typeface="Itim"/>
                <a:cs typeface="Itim"/>
                <a:sym typeface="Itim"/>
              </a:defRPr>
            </a:lvl6pPr>
            <a:lvl7pPr lvl="6" algn="ctr" rtl="0">
              <a:lnSpc>
                <a:spcPct val="100000"/>
              </a:lnSpc>
              <a:spcBef>
                <a:spcPts val="0"/>
              </a:spcBef>
              <a:spcAft>
                <a:spcPts val="0"/>
              </a:spcAft>
              <a:buSzPts val="1600"/>
              <a:buFont typeface="Itim"/>
              <a:buNone/>
              <a:defRPr sz="2133" b="1">
                <a:latin typeface="Itim"/>
                <a:ea typeface="Itim"/>
                <a:cs typeface="Itim"/>
                <a:sym typeface="Itim"/>
              </a:defRPr>
            </a:lvl7pPr>
            <a:lvl8pPr lvl="7" algn="ctr" rtl="0">
              <a:lnSpc>
                <a:spcPct val="100000"/>
              </a:lnSpc>
              <a:spcBef>
                <a:spcPts val="0"/>
              </a:spcBef>
              <a:spcAft>
                <a:spcPts val="0"/>
              </a:spcAft>
              <a:buSzPts val="1600"/>
              <a:buFont typeface="Itim"/>
              <a:buNone/>
              <a:defRPr sz="2133" b="1">
                <a:latin typeface="Itim"/>
                <a:ea typeface="Itim"/>
                <a:cs typeface="Itim"/>
                <a:sym typeface="Itim"/>
              </a:defRPr>
            </a:lvl8pPr>
            <a:lvl9pPr lvl="8" algn="ctr" rtl="0">
              <a:lnSpc>
                <a:spcPct val="100000"/>
              </a:lnSpc>
              <a:spcBef>
                <a:spcPts val="0"/>
              </a:spcBef>
              <a:spcAft>
                <a:spcPts val="0"/>
              </a:spcAft>
              <a:buSzPts val="1600"/>
              <a:buFont typeface="Itim"/>
              <a:buNone/>
              <a:defRPr sz="2133" b="1">
                <a:latin typeface="Itim"/>
                <a:ea typeface="Itim"/>
                <a:cs typeface="Itim"/>
                <a:sym typeface="Itim"/>
              </a:defRPr>
            </a:lvl9pPr>
          </a:lstStyle>
          <a:p>
            <a:endParaRPr/>
          </a:p>
        </p:txBody>
      </p:sp>
      <p:sp>
        <p:nvSpPr>
          <p:cNvPr id="332" name="Google Shape;332;p12"/>
          <p:cNvSpPr txBox="1">
            <a:spLocks noGrp="1"/>
          </p:cNvSpPr>
          <p:nvPr>
            <p:ph type="title"/>
          </p:nvPr>
        </p:nvSpPr>
        <p:spPr>
          <a:xfrm>
            <a:off x="960000" y="720000"/>
            <a:ext cx="10272000" cy="7636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2"/>
          <p:cNvSpPr txBox="1">
            <a:spLocks noGrp="1"/>
          </p:cNvSpPr>
          <p:nvPr>
            <p:ph type="subTitle" idx="7"/>
          </p:nvPr>
        </p:nvSpPr>
        <p:spPr>
          <a:xfrm>
            <a:off x="1072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34" name="Google Shape;334;p12"/>
          <p:cNvSpPr txBox="1">
            <a:spLocks noGrp="1"/>
          </p:cNvSpPr>
          <p:nvPr>
            <p:ph type="subTitle" idx="8"/>
          </p:nvPr>
        </p:nvSpPr>
        <p:spPr>
          <a:xfrm>
            <a:off x="7778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35" name="Google Shape;335;p12"/>
          <p:cNvSpPr txBox="1">
            <a:spLocks noGrp="1"/>
          </p:cNvSpPr>
          <p:nvPr>
            <p:ph type="subTitle" idx="9"/>
          </p:nvPr>
        </p:nvSpPr>
        <p:spPr>
          <a:xfrm>
            <a:off x="1072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36" name="Google Shape;336;p12"/>
          <p:cNvSpPr txBox="1">
            <a:spLocks noGrp="1"/>
          </p:cNvSpPr>
          <p:nvPr>
            <p:ph type="subTitle" idx="13"/>
          </p:nvPr>
        </p:nvSpPr>
        <p:spPr>
          <a:xfrm>
            <a:off x="7778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37" name="Google Shape;337;p12"/>
          <p:cNvSpPr txBox="1">
            <a:spLocks noGrp="1"/>
          </p:cNvSpPr>
          <p:nvPr>
            <p:ph type="subTitle" idx="14"/>
          </p:nvPr>
        </p:nvSpPr>
        <p:spPr>
          <a:xfrm>
            <a:off x="4425200" y="279822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338" name="Google Shape;338;p12"/>
          <p:cNvSpPr txBox="1">
            <a:spLocks noGrp="1"/>
          </p:cNvSpPr>
          <p:nvPr>
            <p:ph type="subTitle" idx="15"/>
          </p:nvPr>
        </p:nvSpPr>
        <p:spPr>
          <a:xfrm>
            <a:off x="4425200" y="4812187"/>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631611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9"/>
        <p:cNvGrpSpPr/>
        <p:nvPr/>
      </p:nvGrpSpPr>
      <p:grpSpPr>
        <a:xfrm>
          <a:off x="0" y="0"/>
          <a:ext cx="0" cy="0"/>
          <a:chOff x="0" y="0"/>
          <a:chExt cx="0" cy="0"/>
        </a:xfrm>
      </p:grpSpPr>
      <p:grpSp>
        <p:nvGrpSpPr>
          <p:cNvPr id="340" name="Google Shape;340;p13"/>
          <p:cNvGrpSpPr/>
          <p:nvPr/>
        </p:nvGrpSpPr>
        <p:grpSpPr>
          <a:xfrm>
            <a:off x="-2267" y="439"/>
            <a:ext cx="12196533" cy="6857124"/>
            <a:chOff x="238125" y="854700"/>
            <a:chExt cx="7142500" cy="4015650"/>
          </a:xfrm>
        </p:grpSpPr>
        <p:sp>
          <p:nvSpPr>
            <p:cNvPr id="341" name="Google Shape;341;p13"/>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3"/>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3"/>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3"/>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3"/>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3"/>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3"/>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3"/>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3"/>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3"/>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3"/>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3"/>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0" name="Google Shape;360;p13"/>
          <p:cNvSpPr txBox="1">
            <a:spLocks noGrp="1"/>
          </p:cNvSpPr>
          <p:nvPr>
            <p:ph type="title"/>
          </p:nvPr>
        </p:nvSpPr>
        <p:spPr>
          <a:xfrm>
            <a:off x="1415433" y="1828033"/>
            <a:ext cx="3744000" cy="1007600"/>
          </a:xfrm>
          <a:prstGeom prst="rect">
            <a:avLst/>
          </a:prstGeom>
        </p:spPr>
        <p:txBody>
          <a:bodyPr spcFirstLastPara="1" wrap="square" lIns="0" tIns="0" rIns="0" bIns="0" anchor="ctr" anchorCtr="0">
            <a:noAutofit/>
          </a:bodyPr>
          <a:lstStyle>
            <a:lvl1pPr lvl="0" algn="ctr" rtl="0">
              <a:spcBef>
                <a:spcPts val="0"/>
              </a:spcBef>
              <a:spcAft>
                <a:spcPts val="0"/>
              </a:spcAft>
              <a:buSzPts val="2400"/>
              <a:buNone/>
              <a:defRPr sz="80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61" name="Google Shape;361;p13"/>
          <p:cNvSpPr txBox="1">
            <a:spLocks noGrp="1"/>
          </p:cNvSpPr>
          <p:nvPr>
            <p:ph type="body" idx="1"/>
          </p:nvPr>
        </p:nvSpPr>
        <p:spPr>
          <a:xfrm>
            <a:off x="1415433" y="3491967"/>
            <a:ext cx="3744000" cy="1538000"/>
          </a:xfrm>
          <a:prstGeom prst="rect">
            <a:avLst/>
          </a:prstGeom>
        </p:spPr>
        <p:txBody>
          <a:bodyPr spcFirstLastPara="1" wrap="square" lIns="91425" tIns="91425" rIns="91425" bIns="91425" anchor="t" anchorCtr="0">
            <a:noAutofit/>
          </a:bodyPr>
          <a:lstStyle>
            <a:lvl1pPr marL="609585" lvl="0" indent="-406390" algn="ctr" rtl="0">
              <a:spcBef>
                <a:spcPts val="0"/>
              </a:spcBef>
              <a:spcAft>
                <a:spcPts val="0"/>
              </a:spcAft>
              <a:buSzPts val="1200"/>
              <a:buChar char="●"/>
              <a:defRPr sz="2133"/>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cxnSp>
        <p:nvCxnSpPr>
          <p:cNvPr id="362" name="Google Shape;362;p13"/>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363" name="Google Shape;363;p13"/>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69069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4"/>
        <p:cNvGrpSpPr/>
        <p:nvPr/>
      </p:nvGrpSpPr>
      <p:grpSpPr>
        <a:xfrm>
          <a:off x="0" y="0"/>
          <a:ext cx="0" cy="0"/>
          <a:chOff x="0" y="0"/>
          <a:chExt cx="0" cy="0"/>
        </a:xfrm>
      </p:grpSpPr>
      <p:grpSp>
        <p:nvGrpSpPr>
          <p:cNvPr id="365" name="Google Shape;365;p14"/>
          <p:cNvGrpSpPr/>
          <p:nvPr/>
        </p:nvGrpSpPr>
        <p:grpSpPr>
          <a:xfrm>
            <a:off x="-2267" y="439"/>
            <a:ext cx="12196533" cy="6857124"/>
            <a:chOff x="238125" y="854700"/>
            <a:chExt cx="7142500" cy="4015650"/>
          </a:xfrm>
        </p:grpSpPr>
        <p:sp>
          <p:nvSpPr>
            <p:cNvPr id="366" name="Google Shape;366;p1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4"/>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8" name="Google Shape;388;p14"/>
          <p:cNvSpPr txBox="1">
            <a:spLocks noGrp="1"/>
          </p:cNvSpPr>
          <p:nvPr>
            <p:ph type="subTitle" idx="1"/>
          </p:nvPr>
        </p:nvSpPr>
        <p:spPr>
          <a:xfrm>
            <a:off x="5311600" y="2344236"/>
            <a:ext cx="5920400" cy="129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89" name="Google Shape;389;p14"/>
          <p:cNvSpPr txBox="1">
            <a:spLocks noGrp="1"/>
          </p:cNvSpPr>
          <p:nvPr>
            <p:ph type="ctrTitle"/>
          </p:nvPr>
        </p:nvSpPr>
        <p:spPr>
          <a:xfrm>
            <a:off x="7834400" y="3783336"/>
            <a:ext cx="3397600" cy="615600"/>
          </a:xfrm>
          <a:prstGeom prst="rect">
            <a:avLst/>
          </a:prstGeom>
        </p:spPr>
        <p:txBody>
          <a:bodyPr spcFirstLastPara="1" wrap="square" lIns="0" tIns="0" rIns="0" bIns="0" anchor="ctr" anchorCtr="0">
            <a:noAutofit/>
          </a:bodyPr>
          <a:lstStyle>
            <a:lvl1pPr lvl="0" algn="r" rtl="0">
              <a:spcBef>
                <a:spcPts val="0"/>
              </a:spcBef>
              <a:spcAft>
                <a:spcPts val="0"/>
              </a:spcAft>
              <a:buSzPts val="5200"/>
              <a:buNone/>
              <a:defRPr sz="21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grpSp>
        <p:nvGrpSpPr>
          <p:cNvPr id="390" name="Google Shape;390;p14"/>
          <p:cNvGrpSpPr/>
          <p:nvPr/>
        </p:nvGrpSpPr>
        <p:grpSpPr>
          <a:xfrm>
            <a:off x="10231679" y="-383351"/>
            <a:ext cx="1051683" cy="1148784"/>
            <a:chOff x="7673759" y="-287513"/>
            <a:chExt cx="788762" cy="861588"/>
          </a:xfrm>
        </p:grpSpPr>
        <p:grpSp>
          <p:nvGrpSpPr>
            <p:cNvPr id="391" name="Google Shape;391;p14"/>
            <p:cNvGrpSpPr/>
            <p:nvPr/>
          </p:nvGrpSpPr>
          <p:grpSpPr>
            <a:xfrm rot="350572">
              <a:off x="7712287" y="-253348"/>
              <a:ext cx="711705" cy="793257"/>
              <a:chOff x="6554696" y="509501"/>
              <a:chExt cx="711709" cy="793261"/>
            </a:xfrm>
          </p:grpSpPr>
          <p:sp>
            <p:nvSpPr>
              <p:cNvPr id="392" name="Google Shape;392;p14"/>
              <p:cNvSpPr/>
              <p:nvPr/>
            </p:nvSpPr>
            <p:spPr>
              <a:xfrm>
                <a:off x="6560695" y="516700"/>
                <a:ext cx="696978" cy="779230"/>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4"/>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4" name="Google Shape;394;p14"/>
            <p:cNvSpPr/>
            <p:nvPr/>
          </p:nvSpPr>
          <p:spPr>
            <a:xfrm rot="442426">
              <a:off x="8229710" y="-161880"/>
              <a:ext cx="102851" cy="551273"/>
            </a:xfrm>
            <a:prstGeom prst="roundRect">
              <a:avLst>
                <a:gd name="adj" fmla="val 50000"/>
              </a:avLst>
            </a:prstGeom>
            <a:solidFill>
              <a:schemeClr val="lt2">
                <a:alpha val="47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643021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grpSp>
        <p:nvGrpSpPr>
          <p:cNvPr id="396" name="Google Shape;396;p15"/>
          <p:cNvGrpSpPr/>
          <p:nvPr/>
        </p:nvGrpSpPr>
        <p:grpSpPr>
          <a:xfrm>
            <a:off x="-2267" y="439"/>
            <a:ext cx="12196533" cy="6857124"/>
            <a:chOff x="238125" y="854700"/>
            <a:chExt cx="7142500" cy="4015650"/>
          </a:xfrm>
        </p:grpSpPr>
        <p:sp>
          <p:nvSpPr>
            <p:cNvPr id="397" name="Google Shape;397;p15"/>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5"/>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5"/>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5"/>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5"/>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5"/>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5"/>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5"/>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5"/>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5"/>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5"/>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5"/>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5"/>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16" name="Google Shape;416;p15"/>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417" name="Google Shape;417;p15"/>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15"/>
          <p:cNvSpPr txBox="1">
            <a:spLocks noGrp="1"/>
          </p:cNvSpPr>
          <p:nvPr>
            <p:ph type="title"/>
          </p:nvPr>
        </p:nvSpPr>
        <p:spPr>
          <a:xfrm>
            <a:off x="960000" y="1979267"/>
            <a:ext cx="4692400" cy="2239600"/>
          </a:xfrm>
          <a:prstGeom prst="rect">
            <a:avLst/>
          </a:prstGeom>
        </p:spPr>
        <p:txBody>
          <a:bodyPr spcFirstLastPara="1" wrap="square" lIns="0" tIns="0" rIns="0" bIns="0" anchor="ctr" anchorCtr="0">
            <a:noAutofit/>
          </a:bodyPr>
          <a:lstStyle>
            <a:lvl1pPr lvl="0">
              <a:spcBef>
                <a:spcPts val="0"/>
              </a:spcBef>
              <a:spcAft>
                <a:spcPts val="0"/>
              </a:spcAft>
              <a:buSzPts val="4800"/>
              <a:buNone/>
              <a:defRPr sz="7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419" name="Google Shape;419;p15"/>
          <p:cNvSpPr txBox="1">
            <a:spLocks noGrp="1"/>
          </p:cNvSpPr>
          <p:nvPr>
            <p:ph type="subTitle" idx="1"/>
          </p:nvPr>
        </p:nvSpPr>
        <p:spPr>
          <a:xfrm rot="684086">
            <a:off x="7726910" y="2272962"/>
            <a:ext cx="2505033" cy="2384225"/>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67858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503-B49F-47E9-AD1B-03DE602592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8AD4E0-87E6-473F-9F5E-EBA4F6468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7DD5-05AE-4ED9-8B7A-7735F2C2ACEB}"/>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8C2E65E1-8F9C-4AB1-8020-B867DFF536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AC73B5-4805-4C8F-B2E5-155C36062500}"/>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19797541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420"/>
        <p:cNvGrpSpPr/>
        <p:nvPr/>
      </p:nvGrpSpPr>
      <p:grpSpPr>
        <a:xfrm>
          <a:off x="0" y="0"/>
          <a:ext cx="0" cy="0"/>
          <a:chOff x="0" y="0"/>
          <a:chExt cx="0" cy="0"/>
        </a:xfrm>
      </p:grpSpPr>
      <p:grpSp>
        <p:nvGrpSpPr>
          <p:cNvPr id="421" name="Google Shape;421;p16"/>
          <p:cNvGrpSpPr/>
          <p:nvPr/>
        </p:nvGrpSpPr>
        <p:grpSpPr>
          <a:xfrm>
            <a:off x="-232700" y="-29865"/>
            <a:ext cx="12649552" cy="6924065"/>
            <a:chOff x="-174525" y="-22399"/>
            <a:chExt cx="9487164" cy="5193049"/>
          </a:xfrm>
        </p:grpSpPr>
        <p:sp>
          <p:nvSpPr>
            <p:cNvPr id="422" name="Google Shape;422;p16"/>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23" name="Google Shape;423;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424" name="Google Shape;424;p16"/>
            <p:cNvGrpSpPr/>
            <p:nvPr/>
          </p:nvGrpSpPr>
          <p:grpSpPr>
            <a:xfrm>
              <a:off x="263005" y="845117"/>
              <a:ext cx="3790149" cy="3960313"/>
              <a:chOff x="263005" y="845117"/>
              <a:chExt cx="3790149" cy="3960313"/>
            </a:xfrm>
          </p:grpSpPr>
          <p:sp>
            <p:nvSpPr>
              <p:cNvPr id="425" name="Google Shape;425;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0" name="Google Shape;440;p16"/>
            <p:cNvGrpSpPr/>
            <p:nvPr/>
          </p:nvGrpSpPr>
          <p:grpSpPr>
            <a:xfrm>
              <a:off x="5055305" y="845117"/>
              <a:ext cx="3790149" cy="3960313"/>
              <a:chOff x="263005" y="845117"/>
              <a:chExt cx="3790149" cy="3960313"/>
            </a:xfrm>
          </p:grpSpPr>
          <p:sp>
            <p:nvSpPr>
              <p:cNvPr id="441" name="Google Shape;441;p16"/>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6"/>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6"/>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6"/>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6"/>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6"/>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6"/>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6"/>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6"/>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6"/>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6"/>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56" name="Google Shape;456;p16"/>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457" name="Google Shape;457;p16"/>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8" name="Google Shape;458;p16"/>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59" name="Google Shape;459;p16"/>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0" name="Google Shape;460;p16"/>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461" name="Google Shape;461;p16"/>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462" name="Google Shape;462;p16"/>
          <p:cNvSpPr txBox="1">
            <a:spLocks noGrp="1"/>
          </p:cNvSpPr>
          <p:nvPr>
            <p:ph type="subTitle" idx="1"/>
          </p:nvPr>
        </p:nvSpPr>
        <p:spPr>
          <a:xfrm>
            <a:off x="1209200" y="4756967"/>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3" name="Google Shape;463;p16"/>
          <p:cNvSpPr txBox="1">
            <a:spLocks noGrp="1"/>
          </p:cNvSpPr>
          <p:nvPr>
            <p:ph type="subTitle" idx="2"/>
          </p:nvPr>
        </p:nvSpPr>
        <p:spPr>
          <a:xfrm>
            <a:off x="7605200" y="4756967"/>
            <a:ext cx="3341600" cy="45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4" name="Google Shape;464;p16"/>
          <p:cNvSpPr txBox="1">
            <a:spLocks noGrp="1"/>
          </p:cNvSpPr>
          <p:nvPr>
            <p:ph type="subTitle" idx="3"/>
          </p:nvPr>
        </p:nvSpPr>
        <p:spPr>
          <a:xfrm>
            <a:off x="1209200" y="2704367"/>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5" name="Google Shape;465;p16"/>
          <p:cNvSpPr txBox="1">
            <a:spLocks noGrp="1"/>
          </p:cNvSpPr>
          <p:nvPr>
            <p:ph type="subTitle" idx="4"/>
          </p:nvPr>
        </p:nvSpPr>
        <p:spPr>
          <a:xfrm>
            <a:off x="7236633" y="2413933"/>
            <a:ext cx="3341600" cy="5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667" b="1">
                <a:solidFill>
                  <a:schemeClr val="dk1"/>
                </a:solidFill>
                <a:latin typeface="Itim"/>
                <a:ea typeface="Itim"/>
                <a:cs typeface="Itim"/>
                <a:sym typeface="Itim"/>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6" name="Google Shape;466;p16"/>
          <p:cNvSpPr txBox="1">
            <a:spLocks noGrp="1"/>
          </p:cNvSpPr>
          <p:nvPr>
            <p:ph type="subTitle" idx="5"/>
          </p:nvPr>
        </p:nvSpPr>
        <p:spPr>
          <a:xfrm>
            <a:off x="1209200" y="3360433"/>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7" name="Google Shape;467;p16"/>
          <p:cNvSpPr txBox="1">
            <a:spLocks noGrp="1"/>
          </p:cNvSpPr>
          <p:nvPr>
            <p:ph type="subTitle" idx="6"/>
          </p:nvPr>
        </p:nvSpPr>
        <p:spPr>
          <a:xfrm>
            <a:off x="7605200" y="3360433"/>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8" name="Google Shape;468;p16"/>
          <p:cNvSpPr txBox="1">
            <a:spLocks noGrp="1"/>
          </p:cNvSpPr>
          <p:nvPr>
            <p:ph type="subTitle" idx="7"/>
          </p:nvPr>
        </p:nvSpPr>
        <p:spPr>
          <a:xfrm>
            <a:off x="1209200" y="537440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69" name="Google Shape;469;p16"/>
          <p:cNvSpPr txBox="1">
            <a:spLocks noGrp="1"/>
          </p:cNvSpPr>
          <p:nvPr>
            <p:ph type="subTitle" idx="8"/>
          </p:nvPr>
        </p:nvSpPr>
        <p:spPr>
          <a:xfrm>
            <a:off x="7605200" y="5374400"/>
            <a:ext cx="334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470" name="Google Shape;470;p16"/>
          <p:cNvSpPr txBox="1">
            <a:spLocks noGrp="1"/>
          </p:cNvSpPr>
          <p:nvPr>
            <p:ph type="title"/>
          </p:nvPr>
        </p:nvSpPr>
        <p:spPr>
          <a:xfrm>
            <a:off x="960000" y="720000"/>
            <a:ext cx="4440000" cy="1329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2073775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71"/>
        <p:cNvGrpSpPr/>
        <p:nvPr/>
      </p:nvGrpSpPr>
      <p:grpSpPr>
        <a:xfrm>
          <a:off x="0" y="0"/>
          <a:ext cx="0" cy="0"/>
          <a:chOff x="0" y="0"/>
          <a:chExt cx="0" cy="0"/>
        </a:xfrm>
      </p:grpSpPr>
      <p:grpSp>
        <p:nvGrpSpPr>
          <p:cNvPr id="472" name="Google Shape;472;p17"/>
          <p:cNvGrpSpPr/>
          <p:nvPr/>
        </p:nvGrpSpPr>
        <p:grpSpPr>
          <a:xfrm>
            <a:off x="-2267" y="439"/>
            <a:ext cx="12196533" cy="6857124"/>
            <a:chOff x="238125" y="854700"/>
            <a:chExt cx="7142500" cy="4015650"/>
          </a:xfrm>
        </p:grpSpPr>
        <p:sp>
          <p:nvSpPr>
            <p:cNvPr id="473" name="Google Shape;473;p17"/>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7"/>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7"/>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7"/>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7"/>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7"/>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7"/>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7"/>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7"/>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7"/>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7"/>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7"/>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7"/>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7"/>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7"/>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7"/>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7"/>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7"/>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5" name="Google Shape;495;p17"/>
          <p:cNvSpPr txBox="1">
            <a:spLocks noGrp="1"/>
          </p:cNvSpPr>
          <p:nvPr>
            <p:ph type="subTitle" idx="1"/>
          </p:nvPr>
        </p:nvSpPr>
        <p:spPr>
          <a:xfrm>
            <a:off x="4156200" y="4864317"/>
            <a:ext cx="3879600" cy="12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6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96" name="Google Shape;496;p17"/>
          <p:cNvSpPr txBox="1">
            <a:spLocks noGrp="1"/>
          </p:cNvSpPr>
          <p:nvPr>
            <p:ph type="title"/>
          </p:nvPr>
        </p:nvSpPr>
        <p:spPr>
          <a:xfrm>
            <a:off x="2558200" y="2151784"/>
            <a:ext cx="7075600" cy="19764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4200"/>
              <a:buNone/>
              <a:defRPr sz="8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497" name="Google Shape;497;p17"/>
          <p:cNvSpPr txBox="1">
            <a:spLocks noGrp="1"/>
          </p:cNvSpPr>
          <p:nvPr>
            <p:ph type="title" idx="2" hasCustomPrompt="1"/>
          </p:nvPr>
        </p:nvSpPr>
        <p:spPr>
          <a:xfrm>
            <a:off x="5125000" y="788084"/>
            <a:ext cx="1942000" cy="900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498" name="Google Shape;498;p17"/>
          <p:cNvGrpSpPr/>
          <p:nvPr/>
        </p:nvGrpSpPr>
        <p:grpSpPr>
          <a:xfrm rot="-697126" flipH="1">
            <a:off x="759050" y="-468403"/>
            <a:ext cx="1740524" cy="1795281"/>
            <a:chOff x="1492000" y="427450"/>
            <a:chExt cx="1188000" cy="1225375"/>
          </a:xfrm>
        </p:grpSpPr>
        <p:sp>
          <p:nvSpPr>
            <p:cNvPr id="499" name="Google Shape;499;p17"/>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7"/>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7"/>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7"/>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7"/>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7"/>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7"/>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7"/>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7"/>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7"/>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7"/>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7939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510"/>
        <p:cNvGrpSpPr/>
        <p:nvPr/>
      </p:nvGrpSpPr>
      <p:grpSpPr>
        <a:xfrm>
          <a:off x="0" y="0"/>
          <a:ext cx="0" cy="0"/>
          <a:chOff x="0" y="0"/>
          <a:chExt cx="0" cy="0"/>
        </a:xfrm>
      </p:grpSpPr>
      <p:grpSp>
        <p:nvGrpSpPr>
          <p:cNvPr id="511" name="Google Shape;511;p18"/>
          <p:cNvGrpSpPr/>
          <p:nvPr/>
        </p:nvGrpSpPr>
        <p:grpSpPr>
          <a:xfrm>
            <a:off x="-2267" y="439"/>
            <a:ext cx="12196533" cy="6857124"/>
            <a:chOff x="238125" y="854700"/>
            <a:chExt cx="7142500" cy="4015650"/>
          </a:xfrm>
        </p:grpSpPr>
        <p:sp>
          <p:nvSpPr>
            <p:cNvPr id="512" name="Google Shape;512;p18"/>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8"/>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8"/>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8"/>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8"/>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8"/>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8"/>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8"/>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8"/>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8"/>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8"/>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8"/>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8"/>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8"/>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8"/>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8"/>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8"/>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8"/>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8"/>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1" name="Google Shape;531;p18"/>
          <p:cNvSpPr txBox="1">
            <a:spLocks noGrp="1"/>
          </p:cNvSpPr>
          <p:nvPr>
            <p:ph type="subTitle" idx="1"/>
          </p:nvPr>
        </p:nvSpPr>
        <p:spPr>
          <a:xfrm>
            <a:off x="1186800" y="2346992"/>
            <a:ext cx="10045200" cy="37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2133"/>
            </a:lvl1pPr>
            <a:lvl2pPr lvl="1" algn="ctr" rtl="0">
              <a:lnSpc>
                <a:spcPct val="100000"/>
              </a:lnSpc>
              <a:spcBef>
                <a:spcPts val="0"/>
              </a:spcBef>
              <a:spcAft>
                <a:spcPts val="0"/>
              </a:spcAft>
              <a:buSzPts val="2800"/>
              <a:buChar char="○"/>
              <a:defRPr sz="3733"/>
            </a:lvl2pPr>
            <a:lvl3pPr lvl="2" algn="ctr" rtl="0">
              <a:lnSpc>
                <a:spcPct val="100000"/>
              </a:lnSpc>
              <a:spcBef>
                <a:spcPts val="0"/>
              </a:spcBef>
              <a:spcAft>
                <a:spcPts val="0"/>
              </a:spcAft>
              <a:buSzPts val="2800"/>
              <a:buChar char="■"/>
              <a:defRPr sz="3733"/>
            </a:lvl3pPr>
            <a:lvl4pPr lvl="3" algn="ctr" rtl="0">
              <a:lnSpc>
                <a:spcPct val="100000"/>
              </a:lnSpc>
              <a:spcBef>
                <a:spcPts val="0"/>
              </a:spcBef>
              <a:spcAft>
                <a:spcPts val="0"/>
              </a:spcAft>
              <a:buSzPts val="2800"/>
              <a:buChar char="●"/>
              <a:defRPr sz="3733"/>
            </a:lvl4pPr>
            <a:lvl5pPr lvl="4" algn="ctr" rtl="0">
              <a:lnSpc>
                <a:spcPct val="100000"/>
              </a:lnSpc>
              <a:spcBef>
                <a:spcPts val="0"/>
              </a:spcBef>
              <a:spcAft>
                <a:spcPts val="0"/>
              </a:spcAft>
              <a:buSzPts val="2800"/>
              <a:buChar char="○"/>
              <a:defRPr sz="3733"/>
            </a:lvl5pPr>
            <a:lvl6pPr lvl="5" algn="ctr" rtl="0">
              <a:lnSpc>
                <a:spcPct val="100000"/>
              </a:lnSpc>
              <a:spcBef>
                <a:spcPts val="0"/>
              </a:spcBef>
              <a:spcAft>
                <a:spcPts val="0"/>
              </a:spcAft>
              <a:buSzPts val="2800"/>
              <a:buChar char="■"/>
              <a:defRPr sz="3733"/>
            </a:lvl6pPr>
            <a:lvl7pPr lvl="6" algn="ctr" rtl="0">
              <a:lnSpc>
                <a:spcPct val="100000"/>
              </a:lnSpc>
              <a:spcBef>
                <a:spcPts val="0"/>
              </a:spcBef>
              <a:spcAft>
                <a:spcPts val="0"/>
              </a:spcAft>
              <a:buSzPts val="2800"/>
              <a:buChar char="●"/>
              <a:defRPr sz="3733"/>
            </a:lvl7pPr>
            <a:lvl8pPr lvl="7" algn="ctr" rtl="0">
              <a:lnSpc>
                <a:spcPct val="100000"/>
              </a:lnSpc>
              <a:spcBef>
                <a:spcPts val="0"/>
              </a:spcBef>
              <a:spcAft>
                <a:spcPts val="0"/>
              </a:spcAft>
              <a:buSzPts val="2800"/>
              <a:buChar char="○"/>
              <a:defRPr sz="3733"/>
            </a:lvl8pPr>
            <a:lvl9pPr lvl="8" algn="ctr" rtl="0">
              <a:lnSpc>
                <a:spcPct val="100000"/>
              </a:lnSpc>
              <a:spcBef>
                <a:spcPts val="0"/>
              </a:spcBef>
              <a:spcAft>
                <a:spcPts val="0"/>
              </a:spcAft>
              <a:buSzPts val="2800"/>
              <a:buChar char="■"/>
              <a:defRPr sz="3733"/>
            </a:lvl9pPr>
          </a:lstStyle>
          <a:p>
            <a:endParaRPr/>
          </a:p>
        </p:txBody>
      </p:sp>
      <p:sp>
        <p:nvSpPr>
          <p:cNvPr id="532" name="Google Shape;532;p18"/>
          <p:cNvSpPr txBox="1">
            <a:spLocks noGrp="1"/>
          </p:cNvSpPr>
          <p:nvPr>
            <p:ph type="title"/>
          </p:nvPr>
        </p:nvSpPr>
        <p:spPr>
          <a:xfrm>
            <a:off x="6096000" y="720000"/>
            <a:ext cx="5136000" cy="1382800"/>
          </a:xfrm>
          <a:prstGeom prst="rect">
            <a:avLst/>
          </a:prstGeom>
        </p:spPr>
        <p:txBody>
          <a:bodyPr spcFirstLastPara="1" wrap="square" lIns="0" tIns="0" rIns="0" bIns="0" anchor="t"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243941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33"/>
        <p:cNvGrpSpPr/>
        <p:nvPr/>
      </p:nvGrpSpPr>
      <p:grpSpPr>
        <a:xfrm>
          <a:off x="0" y="0"/>
          <a:ext cx="0" cy="0"/>
          <a:chOff x="0" y="0"/>
          <a:chExt cx="0" cy="0"/>
        </a:xfrm>
      </p:grpSpPr>
      <p:grpSp>
        <p:nvGrpSpPr>
          <p:cNvPr id="534" name="Google Shape;534;p19"/>
          <p:cNvGrpSpPr/>
          <p:nvPr/>
        </p:nvGrpSpPr>
        <p:grpSpPr>
          <a:xfrm>
            <a:off x="-2267" y="439"/>
            <a:ext cx="12196533" cy="6857124"/>
            <a:chOff x="238125" y="854700"/>
            <a:chExt cx="7142500" cy="4015650"/>
          </a:xfrm>
        </p:grpSpPr>
        <p:sp>
          <p:nvSpPr>
            <p:cNvPr id="535" name="Google Shape;535;p19"/>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9"/>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9"/>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9"/>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9"/>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9"/>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9"/>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9"/>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9"/>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9"/>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9"/>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9"/>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9"/>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9"/>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9"/>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9"/>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9"/>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9"/>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9"/>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9"/>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9"/>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9"/>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7" name="Google Shape;557;p19"/>
          <p:cNvSpPr txBox="1">
            <a:spLocks noGrp="1"/>
          </p:cNvSpPr>
          <p:nvPr>
            <p:ph type="title"/>
          </p:nvPr>
        </p:nvSpPr>
        <p:spPr>
          <a:xfrm>
            <a:off x="960000" y="720000"/>
            <a:ext cx="6432800" cy="13248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3767056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design">
  <p:cSld name="Title design">
    <p:spTree>
      <p:nvGrpSpPr>
        <p:cNvPr id="1" name="Shape 558"/>
        <p:cNvGrpSpPr/>
        <p:nvPr/>
      </p:nvGrpSpPr>
      <p:grpSpPr>
        <a:xfrm>
          <a:off x="0" y="0"/>
          <a:ext cx="0" cy="0"/>
          <a:chOff x="0" y="0"/>
          <a:chExt cx="0" cy="0"/>
        </a:xfrm>
      </p:grpSpPr>
      <p:sp>
        <p:nvSpPr>
          <p:cNvPr id="559" name="Google Shape;559;p20"/>
          <p:cNvSpPr txBox="1">
            <a:spLocks noGrp="1"/>
          </p:cNvSpPr>
          <p:nvPr>
            <p:ph type="title"/>
          </p:nvPr>
        </p:nvSpPr>
        <p:spPr>
          <a:xfrm>
            <a:off x="6096000" y="720000"/>
            <a:ext cx="5136000" cy="651600"/>
          </a:xfrm>
          <a:prstGeom prst="rect">
            <a:avLst/>
          </a:prstGeom>
        </p:spPr>
        <p:txBody>
          <a:bodyPr spcFirstLastPara="1" wrap="square" lIns="0" tIns="0" rIns="0" bIns="0" anchor="t" anchorCtr="0">
            <a:noAutofit/>
          </a:bodyPr>
          <a:lstStyle>
            <a:lvl1pPr lvl="0" algn="r" rtl="0">
              <a:spcBef>
                <a:spcPts val="0"/>
              </a:spcBef>
              <a:spcAft>
                <a:spcPts val="0"/>
              </a:spcAft>
              <a:buSzPts val="4800"/>
              <a:buNone/>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grpSp>
        <p:nvGrpSpPr>
          <p:cNvPr id="560" name="Google Shape;560;p20"/>
          <p:cNvGrpSpPr/>
          <p:nvPr/>
        </p:nvGrpSpPr>
        <p:grpSpPr>
          <a:xfrm>
            <a:off x="-2267" y="439"/>
            <a:ext cx="12196533" cy="6857124"/>
            <a:chOff x="238125" y="854700"/>
            <a:chExt cx="7142500" cy="4015650"/>
          </a:xfrm>
        </p:grpSpPr>
        <p:sp>
          <p:nvSpPr>
            <p:cNvPr id="561" name="Google Shape;561;p20"/>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0"/>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0"/>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0"/>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0"/>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0"/>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0"/>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0"/>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0"/>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0"/>
            <p:cNvSpPr/>
            <p:nvPr/>
          </p:nvSpPr>
          <p:spPr>
            <a:xfrm>
              <a:off x="561875" y="10727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0"/>
            <p:cNvSpPr/>
            <p:nvPr/>
          </p:nvSpPr>
          <p:spPr>
            <a:xfrm>
              <a:off x="561875" y="12703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0"/>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0"/>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0"/>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0"/>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0"/>
            <p:cNvSpPr/>
            <p:nvPr/>
          </p:nvSpPr>
          <p:spPr>
            <a:xfrm>
              <a:off x="561875" y="47219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0"/>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0"/>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0"/>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0"/>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0"/>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0"/>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chemeClr val="dk1"/>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12971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3"/>
        <p:cNvGrpSpPr/>
        <p:nvPr/>
      </p:nvGrpSpPr>
      <p:grpSpPr>
        <a:xfrm>
          <a:off x="0" y="0"/>
          <a:ext cx="0" cy="0"/>
          <a:chOff x="0" y="0"/>
          <a:chExt cx="0" cy="0"/>
        </a:xfrm>
      </p:grpSpPr>
      <p:grpSp>
        <p:nvGrpSpPr>
          <p:cNvPr id="584" name="Google Shape;584;p21"/>
          <p:cNvGrpSpPr/>
          <p:nvPr/>
        </p:nvGrpSpPr>
        <p:grpSpPr>
          <a:xfrm>
            <a:off x="-2267" y="439"/>
            <a:ext cx="12196533" cy="6857124"/>
            <a:chOff x="238125" y="854700"/>
            <a:chExt cx="7142500" cy="4015650"/>
          </a:xfrm>
        </p:grpSpPr>
        <p:sp>
          <p:nvSpPr>
            <p:cNvPr id="585" name="Google Shape;585;p21"/>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1"/>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1"/>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1"/>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1"/>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1"/>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1"/>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1"/>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1"/>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1"/>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1"/>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1"/>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1"/>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1"/>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1"/>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1"/>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1"/>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1"/>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1"/>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04" name="Google Shape;604;p21"/>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605" name="Google Shape;605;p21"/>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21"/>
          <p:cNvSpPr txBox="1">
            <a:spLocks noGrp="1"/>
          </p:cNvSpPr>
          <p:nvPr>
            <p:ph type="title" hasCustomPrompt="1"/>
          </p:nvPr>
        </p:nvSpPr>
        <p:spPr>
          <a:xfrm>
            <a:off x="2357600" y="2172317"/>
            <a:ext cx="7476800" cy="1814800"/>
          </a:xfrm>
          <a:prstGeom prst="rect">
            <a:avLst/>
          </a:prstGeom>
        </p:spPr>
        <p:txBody>
          <a:bodyPr spcFirstLastPara="1" wrap="square" lIns="0" tIns="0" rIns="0" bIns="0"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07" name="Google Shape;607;p21"/>
          <p:cNvSpPr txBox="1">
            <a:spLocks noGrp="1"/>
          </p:cNvSpPr>
          <p:nvPr>
            <p:ph type="body" idx="1"/>
          </p:nvPr>
        </p:nvSpPr>
        <p:spPr>
          <a:xfrm>
            <a:off x="3613400" y="3801256"/>
            <a:ext cx="4965200" cy="884400"/>
          </a:xfrm>
          <a:prstGeom prst="rect">
            <a:avLst/>
          </a:prstGeom>
        </p:spPr>
        <p:txBody>
          <a:bodyPr spcFirstLastPara="1" wrap="square" lIns="91425" tIns="91425" rIns="91425" bIns="91425" anchor="t" anchorCtr="0">
            <a:noAutofit/>
          </a:bodyPr>
          <a:lstStyle>
            <a:lvl1pPr marL="609585" lvl="0" indent="-440256" algn="ctr">
              <a:spcBef>
                <a:spcPts val="0"/>
              </a:spcBef>
              <a:spcAft>
                <a:spcPts val="0"/>
              </a:spcAft>
              <a:buSzPts val="1600"/>
              <a:buChar char="●"/>
              <a:defRPr/>
            </a:lvl1pPr>
            <a:lvl2pPr marL="1219170" lvl="1" indent="-440256" algn="ctr">
              <a:spcBef>
                <a:spcPts val="2133"/>
              </a:spcBef>
              <a:spcAft>
                <a:spcPts val="0"/>
              </a:spcAft>
              <a:buSzPts val="1600"/>
              <a:buChar char="○"/>
              <a:defRPr/>
            </a:lvl2pPr>
            <a:lvl3pPr marL="1828754" lvl="2" indent="-440256" algn="ctr">
              <a:spcBef>
                <a:spcPts val="2133"/>
              </a:spcBef>
              <a:spcAft>
                <a:spcPts val="0"/>
              </a:spcAft>
              <a:buSzPts val="1600"/>
              <a:buChar char="■"/>
              <a:defRPr/>
            </a:lvl3pPr>
            <a:lvl4pPr marL="2438339" lvl="3" indent="-440256" algn="ctr">
              <a:spcBef>
                <a:spcPts val="2133"/>
              </a:spcBef>
              <a:spcAft>
                <a:spcPts val="0"/>
              </a:spcAft>
              <a:buSzPts val="1600"/>
              <a:buChar char="●"/>
              <a:defRPr/>
            </a:lvl4pPr>
            <a:lvl5pPr marL="3047924" lvl="4" indent="-440256" algn="ctr">
              <a:spcBef>
                <a:spcPts val="2133"/>
              </a:spcBef>
              <a:spcAft>
                <a:spcPts val="0"/>
              </a:spcAft>
              <a:buSzPts val="1600"/>
              <a:buChar char="○"/>
              <a:defRPr/>
            </a:lvl5pPr>
            <a:lvl6pPr marL="3657509" lvl="5" indent="-440256" algn="ctr">
              <a:spcBef>
                <a:spcPts val="2133"/>
              </a:spcBef>
              <a:spcAft>
                <a:spcPts val="0"/>
              </a:spcAft>
              <a:buSzPts val="1600"/>
              <a:buChar char="■"/>
              <a:defRPr/>
            </a:lvl6pPr>
            <a:lvl7pPr marL="4267093" lvl="6" indent="-440256" algn="ctr">
              <a:spcBef>
                <a:spcPts val="2133"/>
              </a:spcBef>
              <a:spcAft>
                <a:spcPts val="0"/>
              </a:spcAft>
              <a:buSzPts val="1600"/>
              <a:buChar char="●"/>
              <a:defRPr/>
            </a:lvl7pPr>
            <a:lvl8pPr marL="4876678" lvl="7" indent="-440256" algn="ctr">
              <a:spcBef>
                <a:spcPts val="2133"/>
              </a:spcBef>
              <a:spcAft>
                <a:spcPts val="0"/>
              </a:spcAft>
              <a:buSzPts val="1600"/>
              <a:buChar char="○"/>
              <a:defRPr/>
            </a:lvl8pPr>
            <a:lvl9pPr marL="5486263" lvl="8" indent="-440256" algn="ctr">
              <a:spcBef>
                <a:spcPts val="2133"/>
              </a:spcBef>
              <a:spcAft>
                <a:spcPts val="2133"/>
              </a:spcAft>
              <a:buSzPts val="1600"/>
              <a:buChar char="■"/>
              <a:defRPr/>
            </a:lvl9pPr>
          </a:lstStyle>
          <a:p>
            <a:endParaRPr/>
          </a:p>
        </p:txBody>
      </p:sp>
    </p:spTree>
    <p:extLst>
      <p:ext uri="{BB962C8B-B14F-4D97-AF65-F5344CB8AC3E}">
        <p14:creationId xmlns:p14="http://schemas.microsoft.com/office/powerpoint/2010/main" val="29848513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608"/>
        <p:cNvGrpSpPr/>
        <p:nvPr/>
      </p:nvGrpSpPr>
      <p:grpSpPr>
        <a:xfrm>
          <a:off x="0" y="0"/>
          <a:ext cx="0" cy="0"/>
          <a:chOff x="0" y="0"/>
          <a:chExt cx="0" cy="0"/>
        </a:xfrm>
      </p:grpSpPr>
      <p:grpSp>
        <p:nvGrpSpPr>
          <p:cNvPr id="609" name="Google Shape;609;p22"/>
          <p:cNvGrpSpPr/>
          <p:nvPr/>
        </p:nvGrpSpPr>
        <p:grpSpPr>
          <a:xfrm>
            <a:off x="-232700" y="-29865"/>
            <a:ext cx="12649552" cy="6924065"/>
            <a:chOff x="-174525" y="-22399"/>
            <a:chExt cx="9487164" cy="5193049"/>
          </a:xfrm>
        </p:grpSpPr>
        <p:sp>
          <p:nvSpPr>
            <p:cNvPr id="610" name="Google Shape;610;p22"/>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11" name="Google Shape;611;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12" name="Google Shape;612;p22"/>
            <p:cNvGrpSpPr/>
            <p:nvPr/>
          </p:nvGrpSpPr>
          <p:grpSpPr>
            <a:xfrm>
              <a:off x="263005" y="845117"/>
              <a:ext cx="3790149" cy="3960313"/>
              <a:chOff x="263005" y="845117"/>
              <a:chExt cx="3790149" cy="3960313"/>
            </a:xfrm>
          </p:grpSpPr>
          <p:sp>
            <p:nvSpPr>
              <p:cNvPr id="613" name="Google Shape;613;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2"/>
            <p:cNvGrpSpPr/>
            <p:nvPr/>
          </p:nvGrpSpPr>
          <p:grpSpPr>
            <a:xfrm>
              <a:off x="5055305" y="845117"/>
              <a:ext cx="3790149" cy="3960313"/>
              <a:chOff x="263005" y="845117"/>
              <a:chExt cx="3790149" cy="3960313"/>
            </a:xfrm>
          </p:grpSpPr>
          <p:sp>
            <p:nvSpPr>
              <p:cNvPr id="629" name="Google Shape;629;p22"/>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2"/>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2"/>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2"/>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2"/>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2"/>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2"/>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2"/>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2"/>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2"/>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2"/>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2"/>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2"/>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2"/>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2"/>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44" name="Google Shape;644;p22"/>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45" name="Google Shape;645;p22"/>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6" name="Google Shape;646;p22"/>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7" name="Google Shape;647;p22"/>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8" name="Google Shape;648;p22"/>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49" name="Google Shape;649;p22"/>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50" name="Google Shape;650;p22"/>
          <p:cNvSpPr txBox="1">
            <a:spLocks noGrp="1"/>
          </p:cNvSpPr>
          <p:nvPr>
            <p:ph type="title" hasCustomPrompt="1"/>
          </p:nvPr>
        </p:nvSpPr>
        <p:spPr>
          <a:xfrm>
            <a:off x="960000" y="1524933"/>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1" name="Google Shape;651;p22"/>
          <p:cNvSpPr txBox="1">
            <a:spLocks noGrp="1"/>
          </p:cNvSpPr>
          <p:nvPr>
            <p:ph type="title" idx="2" hasCustomPrompt="1"/>
          </p:nvPr>
        </p:nvSpPr>
        <p:spPr>
          <a:xfrm>
            <a:off x="960000" y="3928300"/>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2" name="Google Shape;652;p22"/>
          <p:cNvSpPr txBox="1">
            <a:spLocks noGrp="1"/>
          </p:cNvSpPr>
          <p:nvPr>
            <p:ph type="title" idx="3" hasCustomPrompt="1"/>
          </p:nvPr>
        </p:nvSpPr>
        <p:spPr>
          <a:xfrm>
            <a:off x="6792000" y="3928300"/>
            <a:ext cx="4440000" cy="10612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6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653" name="Google Shape;653;p22"/>
          <p:cNvSpPr txBox="1">
            <a:spLocks noGrp="1"/>
          </p:cNvSpPr>
          <p:nvPr>
            <p:ph type="subTitle" idx="1"/>
          </p:nvPr>
        </p:nvSpPr>
        <p:spPr>
          <a:xfrm>
            <a:off x="960000" y="2586117"/>
            <a:ext cx="3919200" cy="5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654" name="Google Shape;654;p22"/>
          <p:cNvSpPr txBox="1">
            <a:spLocks noGrp="1"/>
          </p:cNvSpPr>
          <p:nvPr>
            <p:ph type="subTitle" idx="4"/>
          </p:nvPr>
        </p:nvSpPr>
        <p:spPr>
          <a:xfrm>
            <a:off x="960000" y="4989467"/>
            <a:ext cx="3919200" cy="5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655" name="Google Shape;655;p22"/>
          <p:cNvSpPr txBox="1">
            <a:spLocks noGrp="1"/>
          </p:cNvSpPr>
          <p:nvPr>
            <p:ph type="subTitle" idx="5"/>
          </p:nvPr>
        </p:nvSpPr>
        <p:spPr>
          <a:xfrm>
            <a:off x="7055600" y="4989500"/>
            <a:ext cx="4176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20424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656"/>
        <p:cNvGrpSpPr/>
        <p:nvPr/>
      </p:nvGrpSpPr>
      <p:grpSpPr>
        <a:xfrm>
          <a:off x="0" y="0"/>
          <a:ext cx="0" cy="0"/>
          <a:chOff x="0" y="0"/>
          <a:chExt cx="0" cy="0"/>
        </a:xfrm>
      </p:grpSpPr>
      <p:grpSp>
        <p:nvGrpSpPr>
          <p:cNvPr id="657" name="Google Shape;657;p23"/>
          <p:cNvGrpSpPr/>
          <p:nvPr/>
        </p:nvGrpSpPr>
        <p:grpSpPr>
          <a:xfrm>
            <a:off x="-232700" y="-29865"/>
            <a:ext cx="12649552" cy="6924065"/>
            <a:chOff x="-174525" y="-22399"/>
            <a:chExt cx="9487164" cy="5193049"/>
          </a:xfrm>
        </p:grpSpPr>
        <p:sp>
          <p:nvSpPr>
            <p:cNvPr id="658" name="Google Shape;658;p23"/>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59" name="Google Shape;659;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660" name="Google Shape;660;p23"/>
            <p:cNvGrpSpPr/>
            <p:nvPr/>
          </p:nvGrpSpPr>
          <p:grpSpPr>
            <a:xfrm>
              <a:off x="263005" y="845117"/>
              <a:ext cx="3790149" cy="3960313"/>
              <a:chOff x="263005" y="845117"/>
              <a:chExt cx="3790149" cy="3960313"/>
            </a:xfrm>
          </p:grpSpPr>
          <p:sp>
            <p:nvSpPr>
              <p:cNvPr id="661" name="Google Shape;661;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6" name="Google Shape;676;p23"/>
            <p:cNvGrpSpPr/>
            <p:nvPr/>
          </p:nvGrpSpPr>
          <p:grpSpPr>
            <a:xfrm>
              <a:off x="5055305" y="845117"/>
              <a:ext cx="3790149" cy="3960313"/>
              <a:chOff x="263005" y="845117"/>
              <a:chExt cx="3790149" cy="3960313"/>
            </a:xfrm>
          </p:grpSpPr>
          <p:sp>
            <p:nvSpPr>
              <p:cNvPr id="677" name="Google Shape;677;p23"/>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3"/>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3"/>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3"/>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3"/>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3"/>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3"/>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3"/>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3"/>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3"/>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3"/>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3"/>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3"/>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3"/>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3"/>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2" name="Google Shape;692;p23"/>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693" name="Google Shape;693;p23"/>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4" name="Google Shape;694;p23"/>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5" name="Google Shape;695;p23"/>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6" name="Google Shape;696;p23"/>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697" name="Google Shape;697;p23"/>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698" name="Google Shape;698;p23"/>
          <p:cNvSpPr txBox="1">
            <a:spLocks noGrp="1"/>
          </p:cNvSpPr>
          <p:nvPr>
            <p:ph type="subTitle" idx="1"/>
          </p:nvPr>
        </p:nvSpPr>
        <p:spPr>
          <a:xfrm>
            <a:off x="960000" y="3511117"/>
            <a:ext cx="2764800" cy="21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699" name="Google Shape;699;p23"/>
          <p:cNvSpPr txBox="1">
            <a:spLocks noGrp="1"/>
          </p:cNvSpPr>
          <p:nvPr>
            <p:ph type="title"/>
          </p:nvPr>
        </p:nvSpPr>
        <p:spPr>
          <a:xfrm>
            <a:off x="960000" y="1936267"/>
            <a:ext cx="2161600" cy="1324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4019881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00"/>
        <p:cNvGrpSpPr/>
        <p:nvPr/>
      </p:nvGrpSpPr>
      <p:grpSpPr>
        <a:xfrm>
          <a:off x="0" y="0"/>
          <a:ext cx="0" cy="0"/>
          <a:chOff x="0" y="0"/>
          <a:chExt cx="0" cy="0"/>
        </a:xfrm>
      </p:grpSpPr>
      <p:grpSp>
        <p:nvGrpSpPr>
          <p:cNvPr id="701" name="Google Shape;701;p24"/>
          <p:cNvGrpSpPr/>
          <p:nvPr/>
        </p:nvGrpSpPr>
        <p:grpSpPr>
          <a:xfrm>
            <a:off x="-2267" y="439"/>
            <a:ext cx="12196533" cy="6857124"/>
            <a:chOff x="238125" y="854700"/>
            <a:chExt cx="7142500" cy="4015650"/>
          </a:xfrm>
        </p:grpSpPr>
        <p:sp>
          <p:nvSpPr>
            <p:cNvPr id="702" name="Google Shape;702;p24"/>
            <p:cNvSpPr/>
            <p:nvPr/>
          </p:nvSpPr>
          <p:spPr>
            <a:xfrm>
              <a:off x="238125" y="854700"/>
              <a:ext cx="7142500" cy="4015650"/>
            </a:xfrm>
            <a:custGeom>
              <a:avLst/>
              <a:gdLst/>
              <a:ahLst/>
              <a:cxnLst/>
              <a:rect l="l" t="t" r="r" b="b"/>
              <a:pathLst>
                <a:path w="285700" h="160626" extrusionOk="0">
                  <a:moveTo>
                    <a:pt x="5823" y="8897"/>
                  </a:moveTo>
                  <a:cubicBezTo>
                    <a:pt x="6990" y="8897"/>
                    <a:pt x="7943" y="9851"/>
                    <a:pt x="7943" y="11018"/>
                  </a:cubicBezTo>
                  <a:cubicBezTo>
                    <a:pt x="7943" y="12185"/>
                    <a:pt x="6990" y="13139"/>
                    <a:pt x="5823" y="13139"/>
                  </a:cubicBezTo>
                  <a:cubicBezTo>
                    <a:pt x="4656" y="13139"/>
                    <a:pt x="3714" y="12185"/>
                    <a:pt x="3714" y="11018"/>
                  </a:cubicBezTo>
                  <a:cubicBezTo>
                    <a:pt x="3714" y="9851"/>
                    <a:pt x="4656" y="8897"/>
                    <a:pt x="5823" y="8897"/>
                  </a:cubicBezTo>
                  <a:close/>
                  <a:moveTo>
                    <a:pt x="5823" y="20718"/>
                  </a:moveTo>
                  <a:cubicBezTo>
                    <a:pt x="6990" y="20718"/>
                    <a:pt x="7943" y="21660"/>
                    <a:pt x="7943" y="22839"/>
                  </a:cubicBezTo>
                  <a:cubicBezTo>
                    <a:pt x="7943" y="24006"/>
                    <a:pt x="6990" y="24960"/>
                    <a:pt x="5823" y="24960"/>
                  </a:cubicBezTo>
                  <a:cubicBezTo>
                    <a:pt x="4656" y="24960"/>
                    <a:pt x="3714" y="24006"/>
                    <a:pt x="3714" y="22839"/>
                  </a:cubicBezTo>
                  <a:cubicBezTo>
                    <a:pt x="3714" y="21660"/>
                    <a:pt x="4656" y="20718"/>
                    <a:pt x="5823" y="20718"/>
                  </a:cubicBezTo>
                  <a:close/>
                  <a:moveTo>
                    <a:pt x="5823" y="32527"/>
                  </a:moveTo>
                  <a:cubicBezTo>
                    <a:pt x="6990" y="32527"/>
                    <a:pt x="7943" y="33481"/>
                    <a:pt x="7943" y="34648"/>
                  </a:cubicBezTo>
                  <a:cubicBezTo>
                    <a:pt x="7943" y="35827"/>
                    <a:pt x="6990" y="36768"/>
                    <a:pt x="5823" y="36768"/>
                  </a:cubicBezTo>
                  <a:cubicBezTo>
                    <a:pt x="4656" y="36768"/>
                    <a:pt x="3714" y="35827"/>
                    <a:pt x="3714" y="34648"/>
                  </a:cubicBezTo>
                  <a:cubicBezTo>
                    <a:pt x="3714" y="33481"/>
                    <a:pt x="4656" y="32527"/>
                    <a:pt x="5823" y="32527"/>
                  </a:cubicBezTo>
                  <a:close/>
                  <a:moveTo>
                    <a:pt x="5823" y="44348"/>
                  </a:moveTo>
                  <a:cubicBezTo>
                    <a:pt x="6990" y="44348"/>
                    <a:pt x="7943" y="45302"/>
                    <a:pt x="7943" y="46469"/>
                  </a:cubicBezTo>
                  <a:cubicBezTo>
                    <a:pt x="7943" y="47636"/>
                    <a:pt x="6990" y="48589"/>
                    <a:pt x="5823" y="48589"/>
                  </a:cubicBezTo>
                  <a:cubicBezTo>
                    <a:pt x="4656" y="48589"/>
                    <a:pt x="3714" y="47636"/>
                    <a:pt x="3714" y="46469"/>
                  </a:cubicBezTo>
                  <a:cubicBezTo>
                    <a:pt x="3714" y="45302"/>
                    <a:pt x="4656" y="44348"/>
                    <a:pt x="5823" y="44348"/>
                  </a:cubicBezTo>
                  <a:close/>
                  <a:moveTo>
                    <a:pt x="5823" y="56169"/>
                  </a:moveTo>
                  <a:cubicBezTo>
                    <a:pt x="6990" y="56169"/>
                    <a:pt x="7943" y="57110"/>
                    <a:pt x="7943" y="58277"/>
                  </a:cubicBezTo>
                  <a:cubicBezTo>
                    <a:pt x="7943" y="59457"/>
                    <a:pt x="6990" y="60398"/>
                    <a:pt x="5823" y="60398"/>
                  </a:cubicBezTo>
                  <a:cubicBezTo>
                    <a:pt x="4656" y="60398"/>
                    <a:pt x="3714" y="59457"/>
                    <a:pt x="3714" y="58277"/>
                  </a:cubicBezTo>
                  <a:cubicBezTo>
                    <a:pt x="3714" y="57110"/>
                    <a:pt x="4656" y="56169"/>
                    <a:pt x="5823" y="56169"/>
                  </a:cubicBezTo>
                  <a:close/>
                  <a:moveTo>
                    <a:pt x="5823" y="67977"/>
                  </a:moveTo>
                  <a:cubicBezTo>
                    <a:pt x="6990" y="67977"/>
                    <a:pt x="7943" y="68931"/>
                    <a:pt x="7943" y="70098"/>
                  </a:cubicBezTo>
                  <a:cubicBezTo>
                    <a:pt x="7943" y="71265"/>
                    <a:pt x="6990" y="72219"/>
                    <a:pt x="5823" y="72219"/>
                  </a:cubicBezTo>
                  <a:cubicBezTo>
                    <a:pt x="4656" y="72219"/>
                    <a:pt x="3714" y="71265"/>
                    <a:pt x="3714" y="70098"/>
                  </a:cubicBezTo>
                  <a:cubicBezTo>
                    <a:pt x="3714" y="68931"/>
                    <a:pt x="4656" y="67977"/>
                    <a:pt x="5823" y="67977"/>
                  </a:cubicBezTo>
                  <a:close/>
                  <a:moveTo>
                    <a:pt x="5823" y="79798"/>
                  </a:moveTo>
                  <a:cubicBezTo>
                    <a:pt x="6990" y="79798"/>
                    <a:pt x="7943" y="80739"/>
                    <a:pt x="7943" y="81919"/>
                  </a:cubicBezTo>
                  <a:cubicBezTo>
                    <a:pt x="7943" y="83086"/>
                    <a:pt x="6990" y="84027"/>
                    <a:pt x="5823" y="84027"/>
                  </a:cubicBezTo>
                  <a:cubicBezTo>
                    <a:pt x="4656" y="84027"/>
                    <a:pt x="3714" y="83086"/>
                    <a:pt x="3714" y="81919"/>
                  </a:cubicBezTo>
                  <a:cubicBezTo>
                    <a:pt x="3714" y="80739"/>
                    <a:pt x="4656" y="79798"/>
                    <a:pt x="5823" y="79798"/>
                  </a:cubicBezTo>
                  <a:close/>
                  <a:moveTo>
                    <a:pt x="5823" y="91607"/>
                  </a:moveTo>
                  <a:cubicBezTo>
                    <a:pt x="6990" y="91607"/>
                    <a:pt x="7943" y="92560"/>
                    <a:pt x="7943" y="93727"/>
                  </a:cubicBezTo>
                  <a:cubicBezTo>
                    <a:pt x="7943" y="94895"/>
                    <a:pt x="6990" y="95848"/>
                    <a:pt x="5823" y="95848"/>
                  </a:cubicBezTo>
                  <a:cubicBezTo>
                    <a:pt x="4656" y="95848"/>
                    <a:pt x="3714" y="94895"/>
                    <a:pt x="3714" y="93727"/>
                  </a:cubicBezTo>
                  <a:cubicBezTo>
                    <a:pt x="3714" y="92560"/>
                    <a:pt x="4656" y="91607"/>
                    <a:pt x="5823" y="91607"/>
                  </a:cubicBezTo>
                  <a:close/>
                  <a:moveTo>
                    <a:pt x="5823" y="103428"/>
                  </a:moveTo>
                  <a:cubicBezTo>
                    <a:pt x="6990" y="103428"/>
                    <a:pt x="7943" y="104381"/>
                    <a:pt x="7943" y="105548"/>
                  </a:cubicBezTo>
                  <a:cubicBezTo>
                    <a:pt x="7943" y="106716"/>
                    <a:pt x="6990" y="107669"/>
                    <a:pt x="5823" y="107669"/>
                  </a:cubicBezTo>
                  <a:cubicBezTo>
                    <a:pt x="4656" y="107669"/>
                    <a:pt x="3714" y="106716"/>
                    <a:pt x="3714" y="105548"/>
                  </a:cubicBezTo>
                  <a:cubicBezTo>
                    <a:pt x="3714" y="104381"/>
                    <a:pt x="4656" y="103428"/>
                    <a:pt x="5823" y="103428"/>
                  </a:cubicBezTo>
                  <a:close/>
                  <a:moveTo>
                    <a:pt x="5823" y="115249"/>
                  </a:moveTo>
                  <a:cubicBezTo>
                    <a:pt x="6990" y="115249"/>
                    <a:pt x="7943" y="116190"/>
                    <a:pt x="7943" y="117357"/>
                  </a:cubicBezTo>
                  <a:cubicBezTo>
                    <a:pt x="7943" y="118536"/>
                    <a:pt x="6990" y="119478"/>
                    <a:pt x="5823" y="119478"/>
                  </a:cubicBezTo>
                  <a:cubicBezTo>
                    <a:pt x="4656" y="119478"/>
                    <a:pt x="3714" y="118536"/>
                    <a:pt x="3714" y="117357"/>
                  </a:cubicBezTo>
                  <a:cubicBezTo>
                    <a:pt x="3714" y="116190"/>
                    <a:pt x="4656" y="115249"/>
                    <a:pt x="5823" y="115249"/>
                  </a:cubicBezTo>
                  <a:close/>
                  <a:moveTo>
                    <a:pt x="5823" y="127057"/>
                  </a:moveTo>
                  <a:cubicBezTo>
                    <a:pt x="6990" y="127057"/>
                    <a:pt x="7943" y="128011"/>
                    <a:pt x="7943" y="129178"/>
                  </a:cubicBezTo>
                  <a:cubicBezTo>
                    <a:pt x="7943" y="130345"/>
                    <a:pt x="6990" y="131299"/>
                    <a:pt x="5823" y="131299"/>
                  </a:cubicBezTo>
                  <a:cubicBezTo>
                    <a:pt x="4656" y="131299"/>
                    <a:pt x="3714" y="130345"/>
                    <a:pt x="3714" y="129178"/>
                  </a:cubicBezTo>
                  <a:cubicBezTo>
                    <a:pt x="3714" y="128011"/>
                    <a:pt x="4656" y="127057"/>
                    <a:pt x="5823" y="127057"/>
                  </a:cubicBezTo>
                  <a:close/>
                  <a:moveTo>
                    <a:pt x="5823" y="138878"/>
                  </a:moveTo>
                  <a:cubicBezTo>
                    <a:pt x="6990" y="138878"/>
                    <a:pt x="7943" y="139819"/>
                    <a:pt x="7943" y="140999"/>
                  </a:cubicBezTo>
                  <a:cubicBezTo>
                    <a:pt x="7943" y="142166"/>
                    <a:pt x="6990" y="143107"/>
                    <a:pt x="5823" y="143107"/>
                  </a:cubicBezTo>
                  <a:cubicBezTo>
                    <a:pt x="4656" y="143107"/>
                    <a:pt x="3714" y="142166"/>
                    <a:pt x="3714" y="140999"/>
                  </a:cubicBezTo>
                  <a:cubicBezTo>
                    <a:pt x="3714" y="139819"/>
                    <a:pt x="4656" y="138878"/>
                    <a:pt x="5823" y="138878"/>
                  </a:cubicBezTo>
                  <a:close/>
                  <a:moveTo>
                    <a:pt x="5823" y="150687"/>
                  </a:moveTo>
                  <a:cubicBezTo>
                    <a:pt x="6990" y="150687"/>
                    <a:pt x="7943" y="151640"/>
                    <a:pt x="7943" y="152807"/>
                  </a:cubicBezTo>
                  <a:cubicBezTo>
                    <a:pt x="7943" y="153974"/>
                    <a:pt x="6990" y="154928"/>
                    <a:pt x="5823" y="154928"/>
                  </a:cubicBezTo>
                  <a:cubicBezTo>
                    <a:pt x="4656" y="154928"/>
                    <a:pt x="3714" y="153974"/>
                    <a:pt x="3714" y="152807"/>
                  </a:cubicBezTo>
                  <a:cubicBezTo>
                    <a:pt x="3714" y="151640"/>
                    <a:pt x="4656" y="150687"/>
                    <a:pt x="5823" y="150687"/>
                  </a:cubicBezTo>
                  <a:close/>
                  <a:moveTo>
                    <a:pt x="0" y="0"/>
                  </a:moveTo>
                  <a:lnTo>
                    <a:pt x="0" y="160625"/>
                  </a:lnTo>
                  <a:lnTo>
                    <a:pt x="285700" y="160625"/>
                  </a:lnTo>
                  <a:lnTo>
                    <a:pt x="2857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4"/>
            <p:cNvSpPr/>
            <p:nvPr/>
          </p:nvSpPr>
          <p:spPr>
            <a:xfrm>
              <a:off x="561875" y="2486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4"/>
            <p:cNvSpPr/>
            <p:nvPr/>
          </p:nvSpPr>
          <p:spPr>
            <a:xfrm>
              <a:off x="561875" y="2694675"/>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4"/>
            <p:cNvSpPr/>
            <p:nvPr/>
          </p:nvSpPr>
          <p:spPr>
            <a:xfrm>
              <a:off x="561875" y="28923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4"/>
            <p:cNvSpPr/>
            <p:nvPr/>
          </p:nvSpPr>
          <p:spPr>
            <a:xfrm>
              <a:off x="561875" y="31000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4"/>
            <p:cNvSpPr/>
            <p:nvPr/>
          </p:nvSpPr>
          <p:spPr>
            <a:xfrm>
              <a:off x="561875" y="16757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4"/>
            <p:cNvSpPr/>
            <p:nvPr/>
          </p:nvSpPr>
          <p:spPr>
            <a:xfrm>
              <a:off x="561875" y="188370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4"/>
            <p:cNvSpPr/>
            <p:nvPr/>
          </p:nvSpPr>
          <p:spPr>
            <a:xfrm>
              <a:off x="561875" y="20813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4"/>
            <p:cNvSpPr/>
            <p:nvPr/>
          </p:nvSpPr>
          <p:spPr>
            <a:xfrm>
              <a:off x="561875" y="22890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4"/>
            <p:cNvSpPr/>
            <p:nvPr/>
          </p:nvSpPr>
          <p:spPr>
            <a:xfrm>
              <a:off x="561875" y="14780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4"/>
            <p:cNvSpPr/>
            <p:nvPr/>
          </p:nvSpPr>
          <p:spPr>
            <a:xfrm>
              <a:off x="561875" y="4108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4"/>
            <p:cNvSpPr/>
            <p:nvPr/>
          </p:nvSpPr>
          <p:spPr>
            <a:xfrm>
              <a:off x="561875" y="431660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4"/>
            <p:cNvSpPr/>
            <p:nvPr/>
          </p:nvSpPr>
          <p:spPr>
            <a:xfrm>
              <a:off x="561875" y="4514250"/>
              <a:ext cx="6818750" cy="25"/>
            </a:xfrm>
            <a:custGeom>
              <a:avLst/>
              <a:gdLst/>
              <a:ahLst/>
              <a:cxnLst/>
              <a:rect l="l" t="t" r="r" b="b"/>
              <a:pathLst>
                <a:path w="272750" h="1"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4"/>
            <p:cNvSpPr/>
            <p:nvPr/>
          </p:nvSpPr>
          <p:spPr>
            <a:xfrm>
              <a:off x="561875" y="3297650"/>
              <a:ext cx="6818750" cy="0"/>
            </a:xfrm>
            <a:custGeom>
              <a:avLst/>
              <a:gdLst/>
              <a:ahLst/>
              <a:cxnLst/>
              <a:rect l="l" t="t" r="r" b="b"/>
              <a:pathLst>
                <a:path w="272750" fill="none" extrusionOk="0">
                  <a:moveTo>
                    <a:pt x="272750" y="0"/>
                  </a:moveTo>
                  <a:lnTo>
                    <a:pt x="0" y="0"/>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4"/>
            <p:cNvSpPr/>
            <p:nvPr/>
          </p:nvSpPr>
          <p:spPr>
            <a:xfrm>
              <a:off x="561875" y="350562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4"/>
            <p:cNvSpPr/>
            <p:nvPr/>
          </p:nvSpPr>
          <p:spPr>
            <a:xfrm>
              <a:off x="561875" y="3703275"/>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4"/>
            <p:cNvSpPr/>
            <p:nvPr/>
          </p:nvSpPr>
          <p:spPr>
            <a:xfrm>
              <a:off x="561875" y="3910950"/>
              <a:ext cx="6818750" cy="25"/>
            </a:xfrm>
            <a:custGeom>
              <a:avLst/>
              <a:gdLst/>
              <a:ahLst/>
              <a:cxnLst/>
              <a:rect l="l" t="t" r="r" b="b"/>
              <a:pathLst>
                <a:path w="272750" h="1" fill="none" extrusionOk="0">
                  <a:moveTo>
                    <a:pt x="272750" y="1"/>
                  </a:moveTo>
                  <a:lnTo>
                    <a:pt x="0" y="1"/>
                  </a:lnTo>
                </a:path>
              </a:pathLst>
            </a:custGeom>
            <a:noFill/>
            <a:ln w="10975" cap="flat" cmpd="sng">
              <a:solidFill>
                <a:srgbClr val="D9D9D9"/>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4"/>
            <p:cNvSpPr/>
            <p:nvPr/>
          </p:nvSpPr>
          <p:spPr>
            <a:xfrm>
              <a:off x="514825" y="859725"/>
              <a:ext cx="25" cy="4005275"/>
            </a:xfrm>
            <a:custGeom>
              <a:avLst/>
              <a:gdLst/>
              <a:ahLst/>
              <a:cxnLst/>
              <a:rect l="l" t="t" r="r" b="b"/>
              <a:pathLst>
                <a:path w="1" h="160211" fill="none" extrusionOk="0">
                  <a:moveTo>
                    <a:pt x="0" y="0"/>
                  </a:moveTo>
                  <a:lnTo>
                    <a:pt x="0"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4"/>
            <p:cNvSpPr/>
            <p:nvPr/>
          </p:nvSpPr>
          <p:spPr>
            <a:xfrm>
              <a:off x="563750" y="859725"/>
              <a:ext cx="25" cy="4005275"/>
            </a:xfrm>
            <a:custGeom>
              <a:avLst/>
              <a:gdLst/>
              <a:ahLst/>
              <a:cxnLst/>
              <a:rect l="l" t="t" r="r" b="b"/>
              <a:pathLst>
                <a:path w="1" h="160211" fill="none" extrusionOk="0">
                  <a:moveTo>
                    <a:pt x="1" y="0"/>
                  </a:moveTo>
                  <a:lnTo>
                    <a:pt x="1" y="160211"/>
                  </a:lnTo>
                </a:path>
              </a:pathLst>
            </a:custGeom>
            <a:noFill/>
            <a:ln w="7850" cap="flat" cmpd="sng">
              <a:solidFill>
                <a:srgbClr val="6D9EEB"/>
              </a:solidFill>
              <a:prstDash val="solid"/>
              <a:miter lim="125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1" name="Google Shape;721;p24"/>
          <p:cNvCxnSpPr/>
          <p:nvPr/>
        </p:nvCxnSpPr>
        <p:spPr>
          <a:xfrm>
            <a:off x="-83400" y="720000"/>
            <a:ext cx="12358800" cy="0"/>
          </a:xfrm>
          <a:prstGeom prst="straightConnector1">
            <a:avLst/>
          </a:prstGeom>
          <a:noFill/>
          <a:ln w="9525" cap="flat" cmpd="sng">
            <a:solidFill>
              <a:srgbClr val="6D9EEB"/>
            </a:solidFill>
            <a:prstDash val="solid"/>
            <a:round/>
            <a:headEnd type="none" w="med" len="med"/>
            <a:tailEnd type="none" w="med" len="med"/>
          </a:ln>
        </p:spPr>
      </p:cxnSp>
      <p:sp>
        <p:nvSpPr>
          <p:cNvPr id="722" name="Google Shape;722;p24"/>
          <p:cNvSpPr/>
          <p:nvPr/>
        </p:nvSpPr>
        <p:spPr>
          <a:xfrm>
            <a:off x="-19400" y="6681100"/>
            <a:ext cx="12213600" cy="208400"/>
          </a:xfrm>
          <a:prstGeom prst="rect">
            <a:avLst/>
          </a:pr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3" name="Google Shape;723;p24"/>
          <p:cNvSpPr txBox="1">
            <a:spLocks noGrp="1"/>
          </p:cNvSpPr>
          <p:nvPr>
            <p:ph type="ctrTitle"/>
          </p:nvPr>
        </p:nvSpPr>
        <p:spPr>
          <a:xfrm>
            <a:off x="3135833" y="720000"/>
            <a:ext cx="5920400" cy="123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724" name="Google Shape;724;p24"/>
          <p:cNvSpPr txBox="1"/>
          <p:nvPr/>
        </p:nvSpPr>
        <p:spPr>
          <a:xfrm>
            <a:off x="3229617" y="4992767"/>
            <a:ext cx="5732800" cy="844000"/>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None/>
            </a:pPr>
            <a:r>
              <a:rPr lang="en" sz="1600">
                <a:solidFill>
                  <a:schemeClr val="dk2"/>
                </a:solidFill>
                <a:latin typeface="Muli"/>
                <a:ea typeface="Muli"/>
                <a:cs typeface="Muli"/>
                <a:sym typeface="Muli"/>
              </a:rPr>
              <a:t>CREDITS: This presentation template was created by </a:t>
            </a:r>
            <a:r>
              <a:rPr lang="en" sz="1600">
                <a:solidFill>
                  <a:schemeClr val="dk2"/>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600">
                <a:solidFill>
                  <a:schemeClr val="dk2"/>
                </a:solidFill>
                <a:latin typeface="Muli"/>
                <a:ea typeface="Muli"/>
                <a:cs typeface="Muli"/>
                <a:sym typeface="Muli"/>
              </a:rPr>
              <a:t>, including icons by </a:t>
            </a:r>
            <a:r>
              <a:rPr lang="en" sz="1600">
                <a:solidFill>
                  <a:schemeClr val="dk2"/>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600">
                <a:solidFill>
                  <a:schemeClr val="dk2"/>
                </a:solidFill>
                <a:latin typeface="Muli"/>
                <a:ea typeface="Muli"/>
                <a:cs typeface="Muli"/>
                <a:sym typeface="Muli"/>
              </a:rPr>
              <a:t>, and infographics &amp; images by </a:t>
            </a:r>
            <a:r>
              <a:rPr lang="en" sz="1600">
                <a:solidFill>
                  <a:schemeClr val="dk2"/>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600">
                <a:solidFill>
                  <a:schemeClr val="dk2"/>
                </a:solidFill>
                <a:latin typeface="Muli"/>
                <a:ea typeface="Muli"/>
                <a:cs typeface="Muli"/>
                <a:sym typeface="Muli"/>
              </a:rPr>
              <a:t>. </a:t>
            </a:r>
            <a:endParaRPr sz="1600">
              <a:solidFill>
                <a:schemeClr val="dk2"/>
              </a:solidFill>
              <a:latin typeface="Muli"/>
              <a:ea typeface="Muli"/>
              <a:cs typeface="Muli"/>
              <a:sym typeface="Muli"/>
            </a:endParaRPr>
          </a:p>
        </p:txBody>
      </p:sp>
      <p:sp>
        <p:nvSpPr>
          <p:cNvPr id="725" name="Google Shape;725;p24"/>
          <p:cNvSpPr txBox="1">
            <a:spLocks noGrp="1"/>
          </p:cNvSpPr>
          <p:nvPr>
            <p:ph type="subTitle" idx="1"/>
          </p:nvPr>
        </p:nvSpPr>
        <p:spPr>
          <a:xfrm>
            <a:off x="3940800" y="2668600"/>
            <a:ext cx="4310400" cy="2371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800"/>
              <a:buNone/>
              <a:defRPr>
                <a:latin typeface="Merriweather"/>
                <a:ea typeface="Merriweather"/>
                <a:cs typeface="Merriweather"/>
                <a:sym typeface="Merriweather"/>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grpSp>
        <p:nvGrpSpPr>
          <p:cNvPr id="726" name="Google Shape;726;p24"/>
          <p:cNvGrpSpPr/>
          <p:nvPr/>
        </p:nvGrpSpPr>
        <p:grpSpPr>
          <a:xfrm rot="697126">
            <a:off x="10957966" y="-492253"/>
            <a:ext cx="1740524" cy="1795281"/>
            <a:chOff x="1492000" y="427450"/>
            <a:chExt cx="1188000" cy="1225375"/>
          </a:xfrm>
        </p:grpSpPr>
        <p:sp>
          <p:nvSpPr>
            <p:cNvPr id="727" name="Google Shape;727;p24"/>
            <p:cNvSpPr/>
            <p:nvPr/>
          </p:nvSpPr>
          <p:spPr>
            <a:xfrm>
              <a:off x="1492000" y="427450"/>
              <a:ext cx="1188000" cy="1225375"/>
            </a:xfrm>
            <a:custGeom>
              <a:avLst/>
              <a:gdLst/>
              <a:ahLst/>
              <a:cxnLst/>
              <a:rect l="l" t="t" r="r" b="b"/>
              <a:pathLst>
                <a:path w="47520" h="49015" extrusionOk="0">
                  <a:moveTo>
                    <a:pt x="44863" y="698"/>
                  </a:moveTo>
                  <a:lnTo>
                    <a:pt x="44863" y="698"/>
                  </a:lnTo>
                  <a:cubicBezTo>
                    <a:pt x="45260" y="745"/>
                    <a:pt x="45657" y="763"/>
                    <a:pt x="46048" y="763"/>
                  </a:cubicBezTo>
                  <a:cubicBezTo>
                    <a:pt x="46274" y="763"/>
                    <a:pt x="46497" y="757"/>
                    <a:pt x="46717" y="748"/>
                  </a:cubicBezTo>
                  <a:lnTo>
                    <a:pt x="46717" y="748"/>
                  </a:lnTo>
                  <a:cubicBezTo>
                    <a:pt x="46667" y="8567"/>
                    <a:pt x="46617" y="16387"/>
                    <a:pt x="46642" y="24207"/>
                  </a:cubicBezTo>
                  <a:cubicBezTo>
                    <a:pt x="46667" y="32076"/>
                    <a:pt x="46366" y="40046"/>
                    <a:pt x="46868" y="47891"/>
                  </a:cubicBezTo>
                  <a:cubicBezTo>
                    <a:pt x="46818" y="47891"/>
                    <a:pt x="46792" y="47866"/>
                    <a:pt x="46767" y="47866"/>
                  </a:cubicBezTo>
                  <a:cubicBezTo>
                    <a:pt x="39987" y="48053"/>
                    <a:pt x="33211" y="48100"/>
                    <a:pt x="26436" y="48100"/>
                  </a:cubicBezTo>
                  <a:cubicBezTo>
                    <a:pt x="19684" y="48100"/>
                    <a:pt x="12934" y="48054"/>
                    <a:pt x="6180" y="48054"/>
                  </a:cubicBezTo>
                  <a:cubicBezTo>
                    <a:pt x="4304" y="48054"/>
                    <a:pt x="2428" y="48057"/>
                    <a:pt x="552" y="48066"/>
                  </a:cubicBezTo>
                  <a:cubicBezTo>
                    <a:pt x="802" y="38116"/>
                    <a:pt x="1203" y="28066"/>
                    <a:pt x="1203" y="18066"/>
                  </a:cubicBezTo>
                  <a:cubicBezTo>
                    <a:pt x="1203" y="12452"/>
                    <a:pt x="1078" y="6863"/>
                    <a:pt x="727" y="1299"/>
                  </a:cubicBezTo>
                  <a:lnTo>
                    <a:pt x="752" y="1299"/>
                  </a:lnTo>
                  <a:cubicBezTo>
                    <a:pt x="1098" y="1362"/>
                    <a:pt x="1492" y="1415"/>
                    <a:pt x="1880" y="1415"/>
                  </a:cubicBezTo>
                  <a:cubicBezTo>
                    <a:pt x="2112" y="1415"/>
                    <a:pt x="2341" y="1396"/>
                    <a:pt x="2557" y="1349"/>
                  </a:cubicBezTo>
                  <a:lnTo>
                    <a:pt x="2557" y="1349"/>
                  </a:lnTo>
                  <a:cubicBezTo>
                    <a:pt x="2406" y="1650"/>
                    <a:pt x="2406" y="2051"/>
                    <a:pt x="2582" y="2377"/>
                  </a:cubicBezTo>
                  <a:cubicBezTo>
                    <a:pt x="2901" y="2970"/>
                    <a:pt x="3636" y="3314"/>
                    <a:pt x="4314" y="3314"/>
                  </a:cubicBezTo>
                  <a:cubicBezTo>
                    <a:pt x="4381" y="3314"/>
                    <a:pt x="4447" y="3311"/>
                    <a:pt x="4512" y="3304"/>
                  </a:cubicBezTo>
                  <a:cubicBezTo>
                    <a:pt x="5740" y="3229"/>
                    <a:pt x="6316" y="1700"/>
                    <a:pt x="5539" y="873"/>
                  </a:cubicBezTo>
                  <a:lnTo>
                    <a:pt x="5539" y="873"/>
                  </a:lnTo>
                  <a:cubicBezTo>
                    <a:pt x="5943" y="910"/>
                    <a:pt x="6360" y="933"/>
                    <a:pt x="6771" y="933"/>
                  </a:cubicBezTo>
                  <a:cubicBezTo>
                    <a:pt x="6921" y="933"/>
                    <a:pt x="7071" y="930"/>
                    <a:pt x="7218" y="923"/>
                  </a:cubicBezTo>
                  <a:lnTo>
                    <a:pt x="7218" y="923"/>
                  </a:lnTo>
                  <a:cubicBezTo>
                    <a:pt x="6918" y="1199"/>
                    <a:pt x="6742" y="1700"/>
                    <a:pt x="6792" y="2101"/>
                  </a:cubicBezTo>
                  <a:cubicBezTo>
                    <a:pt x="6842" y="2778"/>
                    <a:pt x="7344" y="3254"/>
                    <a:pt x="7995" y="3354"/>
                  </a:cubicBezTo>
                  <a:cubicBezTo>
                    <a:pt x="8078" y="3367"/>
                    <a:pt x="8161" y="3373"/>
                    <a:pt x="8244" y="3373"/>
                  </a:cubicBezTo>
                  <a:cubicBezTo>
                    <a:pt x="8813" y="3373"/>
                    <a:pt x="9362" y="3077"/>
                    <a:pt x="9624" y="2552"/>
                  </a:cubicBezTo>
                  <a:cubicBezTo>
                    <a:pt x="9850" y="2076"/>
                    <a:pt x="9850" y="1475"/>
                    <a:pt x="9599" y="998"/>
                  </a:cubicBezTo>
                  <a:cubicBezTo>
                    <a:pt x="10025" y="998"/>
                    <a:pt x="10451" y="973"/>
                    <a:pt x="10903" y="898"/>
                  </a:cubicBezTo>
                  <a:lnTo>
                    <a:pt x="10903" y="898"/>
                  </a:lnTo>
                  <a:cubicBezTo>
                    <a:pt x="10652" y="1149"/>
                    <a:pt x="10527" y="1500"/>
                    <a:pt x="10552" y="1876"/>
                  </a:cubicBezTo>
                  <a:cubicBezTo>
                    <a:pt x="10627" y="2527"/>
                    <a:pt x="11178" y="3029"/>
                    <a:pt x="11830" y="3104"/>
                  </a:cubicBezTo>
                  <a:cubicBezTo>
                    <a:pt x="11905" y="3116"/>
                    <a:pt x="11981" y="3122"/>
                    <a:pt x="12056" y="3122"/>
                  </a:cubicBezTo>
                  <a:cubicBezTo>
                    <a:pt x="12607" y="3122"/>
                    <a:pt x="13138" y="2806"/>
                    <a:pt x="13359" y="2277"/>
                  </a:cubicBezTo>
                  <a:cubicBezTo>
                    <a:pt x="13559" y="1826"/>
                    <a:pt x="13509" y="1299"/>
                    <a:pt x="13258" y="898"/>
                  </a:cubicBezTo>
                  <a:cubicBezTo>
                    <a:pt x="13576" y="898"/>
                    <a:pt x="13904" y="909"/>
                    <a:pt x="14237" y="909"/>
                  </a:cubicBezTo>
                  <a:cubicBezTo>
                    <a:pt x="14403" y="909"/>
                    <a:pt x="14570" y="907"/>
                    <a:pt x="14737" y="898"/>
                  </a:cubicBezTo>
                  <a:lnTo>
                    <a:pt x="14737" y="898"/>
                  </a:lnTo>
                  <a:cubicBezTo>
                    <a:pt x="14273" y="1850"/>
                    <a:pt x="14626" y="3103"/>
                    <a:pt x="15816" y="3103"/>
                  </a:cubicBezTo>
                  <a:cubicBezTo>
                    <a:pt x="15911" y="3103"/>
                    <a:pt x="16010" y="3095"/>
                    <a:pt x="16116" y="3079"/>
                  </a:cubicBezTo>
                  <a:cubicBezTo>
                    <a:pt x="17268" y="2928"/>
                    <a:pt x="17644" y="1625"/>
                    <a:pt x="17093" y="798"/>
                  </a:cubicBezTo>
                  <a:lnTo>
                    <a:pt x="17093" y="798"/>
                  </a:lnTo>
                  <a:cubicBezTo>
                    <a:pt x="17569" y="823"/>
                    <a:pt x="18070" y="823"/>
                    <a:pt x="18572" y="823"/>
                  </a:cubicBezTo>
                  <a:cubicBezTo>
                    <a:pt x="18183" y="1796"/>
                    <a:pt x="18761" y="2957"/>
                    <a:pt x="19917" y="2957"/>
                  </a:cubicBezTo>
                  <a:cubicBezTo>
                    <a:pt x="19952" y="2957"/>
                    <a:pt x="19989" y="2956"/>
                    <a:pt x="20025" y="2953"/>
                  </a:cubicBezTo>
                  <a:cubicBezTo>
                    <a:pt x="21103" y="2878"/>
                    <a:pt x="21604" y="1775"/>
                    <a:pt x="21203" y="898"/>
                  </a:cubicBezTo>
                  <a:lnTo>
                    <a:pt x="21203" y="898"/>
                  </a:lnTo>
                  <a:cubicBezTo>
                    <a:pt x="21579" y="923"/>
                    <a:pt x="21930" y="923"/>
                    <a:pt x="22306" y="923"/>
                  </a:cubicBezTo>
                  <a:cubicBezTo>
                    <a:pt x="21963" y="1782"/>
                    <a:pt x="22460" y="2905"/>
                    <a:pt x="23492" y="2905"/>
                  </a:cubicBezTo>
                  <a:cubicBezTo>
                    <a:pt x="23514" y="2905"/>
                    <a:pt x="23536" y="2904"/>
                    <a:pt x="23559" y="2903"/>
                  </a:cubicBezTo>
                  <a:cubicBezTo>
                    <a:pt x="24436" y="2878"/>
                    <a:pt x="25339" y="1775"/>
                    <a:pt x="25013" y="1024"/>
                  </a:cubicBezTo>
                  <a:cubicBezTo>
                    <a:pt x="25489" y="998"/>
                    <a:pt x="25940" y="998"/>
                    <a:pt x="26391" y="923"/>
                  </a:cubicBezTo>
                  <a:lnTo>
                    <a:pt x="26391" y="923"/>
                  </a:lnTo>
                  <a:cubicBezTo>
                    <a:pt x="26141" y="1450"/>
                    <a:pt x="25990" y="2001"/>
                    <a:pt x="26391" y="2502"/>
                  </a:cubicBezTo>
                  <a:cubicBezTo>
                    <a:pt x="26730" y="2921"/>
                    <a:pt x="27291" y="3117"/>
                    <a:pt x="27809" y="3117"/>
                  </a:cubicBezTo>
                  <a:cubicBezTo>
                    <a:pt x="27942" y="3117"/>
                    <a:pt x="28073" y="3104"/>
                    <a:pt x="28196" y="3079"/>
                  </a:cubicBezTo>
                  <a:cubicBezTo>
                    <a:pt x="29173" y="2828"/>
                    <a:pt x="29675" y="1625"/>
                    <a:pt x="29073" y="923"/>
                  </a:cubicBezTo>
                  <a:lnTo>
                    <a:pt x="30226" y="923"/>
                  </a:lnTo>
                  <a:cubicBezTo>
                    <a:pt x="29910" y="1969"/>
                    <a:pt x="30584" y="3132"/>
                    <a:pt x="31769" y="3132"/>
                  </a:cubicBezTo>
                  <a:cubicBezTo>
                    <a:pt x="31806" y="3132"/>
                    <a:pt x="31843" y="3131"/>
                    <a:pt x="31880" y="3129"/>
                  </a:cubicBezTo>
                  <a:cubicBezTo>
                    <a:pt x="33108" y="3029"/>
                    <a:pt x="33685" y="1750"/>
                    <a:pt x="33208" y="773"/>
                  </a:cubicBezTo>
                  <a:lnTo>
                    <a:pt x="33208" y="773"/>
                  </a:lnTo>
                  <a:cubicBezTo>
                    <a:pt x="33559" y="798"/>
                    <a:pt x="33885" y="823"/>
                    <a:pt x="34236" y="848"/>
                  </a:cubicBezTo>
                  <a:cubicBezTo>
                    <a:pt x="33885" y="1800"/>
                    <a:pt x="34436" y="2928"/>
                    <a:pt x="35589" y="2928"/>
                  </a:cubicBezTo>
                  <a:cubicBezTo>
                    <a:pt x="35602" y="2929"/>
                    <a:pt x="35614" y="2929"/>
                    <a:pt x="35626" y="2929"/>
                  </a:cubicBezTo>
                  <a:cubicBezTo>
                    <a:pt x="36682" y="2929"/>
                    <a:pt x="37315" y="1865"/>
                    <a:pt x="37018" y="973"/>
                  </a:cubicBezTo>
                  <a:cubicBezTo>
                    <a:pt x="37319" y="948"/>
                    <a:pt x="37645" y="923"/>
                    <a:pt x="37945" y="898"/>
                  </a:cubicBezTo>
                  <a:lnTo>
                    <a:pt x="37945" y="898"/>
                  </a:lnTo>
                  <a:cubicBezTo>
                    <a:pt x="37695" y="1775"/>
                    <a:pt x="38221" y="2753"/>
                    <a:pt x="39274" y="2803"/>
                  </a:cubicBezTo>
                  <a:cubicBezTo>
                    <a:pt x="39298" y="2804"/>
                    <a:pt x="39323" y="2805"/>
                    <a:pt x="39347" y="2805"/>
                  </a:cubicBezTo>
                  <a:cubicBezTo>
                    <a:pt x="40334" y="2805"/>
                    <a:pt x="40996" y="1829"/>
                    <a:pt x="40727" y="948"/>
                  </a:cubicBezTo>
                  <a:lnTo>
                    <a:pt x="40727" y="948"/>
                  </a:lnTo>
                  <a:cubicBezTo>
                    <a:pt x="41028" y="1024"/>
                    <a:pt x="41329" y="1049"/>
                    <a:pt x="41630" y="1074"/>
                  </a:cubicBezTo>
                  <a:cubicBezTo>
                    <a:pt x="41228" y="1800"/>
                    <a:pt x="41880" y="2928"/>
                    <a:pt x="42858" y="3079"/>
                  </a:cubicBezTo>
                  <a:cubicBezTo>
                    <a:pt x="42948" y="3092"/>
                    <a:pt x="43038" y="3099"/>
                    <a:pt x="43126" y="3099"/>
                  </a:cubicBezTo>
                  <a:cubicBezTo>
                    <a:pt x="44355" y="3099"/>
                    <a:pt x="45307" y="1844"/>
                    <a:pt x="44863" y="698"/>
                  </a:cubicBezTo>
                  <a:close/>
                  <a:moveTo>
                    <a:pt x="47088" y="0"/>
                  </a:moveTo>
                  <a:cubicBezTo>
                    <a:pt x="46975" y="0"/>
                    <a:pt x="46861" y="48"/>
                    <a:pt x="46792" y="146"/>
                  </a:cubicBezTo>
                  <a:cubicBezTo>
                    <a:pt x="46603" y="146"/>
                    <a:pt x="46411" y="145"/>
                    <a:pt x="46218" y="145"/>
                  </a:cubicBezTo>
                  <a:cubicBezTo>
                    <a:pt x="45543" y="145"/>
                    <a:pt x="44854" y="160"/>
                    <a:pt x="44211" y="297"/>
                  </a:cubicBezTo>
                  <a:cubicBezTo>
                    <a:pt x="44061" y="347"/>
                    <a:pt x="44061" y="572"/>
                    <a:pt x="44211" y="597"/>
                  </a:cubicBezTo>
                  <a:lnTo>
                    <a:pt x="44286" y="597"/>
                  </a:lnTo>
                  <a:cubicBezTo>
                    <a:pt x="44462" y="1199"/>
                    <a:pt x="44512" y="1851"/>
                    <a:pt x="43935" y="2277"/>
                  </a:cubicBezTo>
                  <a:cubicBezTo>
                    <a:pt x="43706" y="2437"/>
                    <a:pt x="43435" y="2556"/>
                    <a:pt x="43161" y="2556"/>
                  </a:cubicBezTo>
                  <a:cubicBezTo>
                    <a:pt x="43135" y="2556"/>
                    <a:pt x="43109" y="2555"/>
                    <a:pt x="43083" y="2552"/>
                  </a:cubicBezTo>
                  <a:cubicBezTo>
                    <a:pt x="42908" y="2502"/>
                    <a:pt x="42757" y="2452"/>
                    <a:pt x="42582" y="2427"/>
                  </a:cubicBezTo>
                  <a:cubicBezTo>
                    <a:pt x="41980" y="2126"/>
                    <a:pt x="41955" y="1675"/>
                    <a:pt x="42482" y="1099"/>
                  </a:cubicBezTo>
                  <a:cubicBezTo>
                    <a:pt x="42807" y="998"/>
                    <a:pt x="42732" y="547"/>
                    <a:pt x="42406" y="522"/>
                  </a:cubicBezTo>
                  <a:cubicBezTo>
                    <a:pt x="42002" y="490"/>
                    <a:pt x="41577" y="437"/>
                    <a:pt x="41158" y="437"/>
                  </a:cubicBezTo>
                  <a:cubicBezTo>
                    <a:pt x="40927" y="437"/>
                    <a:pt x="40699" y="453"/>
                    <a:pt x="40477" y="497"/>
                  </a:cubicBezTo>
                  <a:cubicBezTo>
                    <a:pt x="40451" y="489"/>
                    <a:pt x="40422" y="484"/>
                    <a:pt x="40393" y="484"/>
                  </a:cubicBezTo>
                  <a:cubicBezTo>
                    <a:pt x="40251" y="484"/>
                    <a:pt x="40093" y="582"/>
                    <a:pt x="40176" y="748"/>
                  </a:cubicBezTo>
                  <a:cubicBezTo>
                    <a:pt x="40426" y="1399"/>
                    <a:pt x="40226" y="2277"/>
                    <a:pt x="39374" y="2302"/>
                  </a:cubicBezTo>
                  <a:cubicBezTo>
                    <a:pt x="39362" y="2302"/>
                    <a:pt x="39351" y="2302"/>
                    <a:pt x="39340" y="2302"/>
                  </a:cubicBezTo>
                  <a:cubicBezTo>
                    <a:pt x="38464" y="2302"/>
                    <a:pt x="38177" y="1341"/>
                    <a:pt x="38622" y="698"/>
                  </a:cubicBezTo>
                  <a:cubicBezTo>
                    <a:pt x="38722" y="547"/>
                    <a:pt x="38597" y="297"/>
                    <a:pt x="38396" y="297"/>
                  </a:cubicBezTo>
                  <a:cubicBezTo>
                    <a:pt x="37845" y="372"/>
                    <a:pt x="37319" y="447"/>
                    <a:pt x="36792" y="572"/>
                  </a:cubicBezTo>
                  <a:cubicBezTo>
                    <a:pt x="36767" y="547"/>
                    <a:pt x="36742" y="522"/>
                    <a:pt x="36717" y="472"/>
                  </a:cubicBezTo>
                  <a:cubicBezTo>
                    <a:pt x="36687" y="435"/>
                    <a:pt x="36647" y="420"/>
                    <a:pt x="36606" y="420"/>
                  </a:cubicBezTo>
                  <a:cubicBezTo>
                    <a:pt x="36478" y="420"/>
                    <a:pt x="36335" y="571"/>
                    <a:pt x="36391" y="723"/>
                  </a:cubicBezTo>
                  <a:cubicBezTo>
                    <a:pt x="36341" y="798"/>
                    <a:pt x="36391" y="948"/>
                    <a:pt x="36492" y="973"/>
                  </a:cubicBezTo>
                  <a:cubicBezTo>
                    <a:pt x="36735" y="1630"/>
                    <a:pt x="36459" y="2429"/>
                    <a:pt x="35662" y="2429"/>
                  </a:cubicBezTo>
                  <a:cubicBezTo>
                    <a:pt x="35638" y="2429"/>
                    <a:pt x="35614" y="2429"/>
                    <a:pt x="35589" y="2427"/>
                  </a:cubicBezTo>
                  <a:cubicBezTo>
                    <a:pt x="34687" y="2402"/>
                    <a:pt x="34436" y="1374"/>
                    <a:pt x="34913" y="723"/>
                  </a:cubicBezTo>
                  <a:cubicBezTo>
                    <a:pt x="35063" y="572"/>
                    <a:pt x="34888" y="322"/>
                    <a:pt x="34687" y="322"/>
                  </a:cubicBezTo>
                  <a:cubicBezTo>
                    <a:pt x="34086" y="322"/>
                    <a:pt x="33509" y="322"/>
                    <a:pt x="32908" y="347"/>
                  </a:cubicBezTo>
                  <a:cubicBezTo>
                    <a:pt x="32873" y="312"/>
                    <a:pt x="32831" y="298"/>
                    <a:pt x="32787" y="298"/>
                  </a:cubicBezTo>
                  <a:cubicBezTo>
                    <a:pt x="32641" y="298"/>
                    <a:pt x="32485" y="462"/>
                    <a:pt x="32582" y="597"/>
                  </a:cubicBezTo>
                  <a:cubicBezTo>
                    <a:pt x="33098" y="1359"/>
                    <a:pt x="32867" y="2554"/>
                    <a:pt x="31843" y="2554"/>
                  </a:cubicBezTo>
                  <a:cubicBezTo>
                    <a:pt x="31822" y="2554"/>
                    <a:pt x="31801" y="2553"/>
                    <a:pt x="31780" y="2552"/>
                  </a:cubicBezTo>
                  <a:cubicBezTo>
                    <a:pt x="30827" y="2527"/>
                    <a:pt x="30477" y="1550"/>
                    <a:pt x="30878" y="798"/>
                  </a:cubicBezTo>
                  <a:cubicBezTo>
                    <a:pt x="31003" y="623"/>
                    <a:pt x="30853" y="397"/>
                    <a:pt x="30652" y="397"/>
                  </a:cubicBezTo>
                  <a:cubicBezTo>
                    <a:pt x="29975" y="397"/>
                    <a:pt x="29374" y="497"/>
                    <a:pt x="28722" y="648"/>
                  </a:cubicBezTo>
                  <a:cubicBezTo>
                    <a:pt x="28697" y="623"/>
                    <a:pt x="28647" y="597"/>
                    <a:pt x="28622" y="572"/>
                  </a:cubicBezTo>
                  <a:cubicBezTo>
                    <a:pt x="28590" y="561"/>
                    <a:pt x="28559" y="556"/>
                    <a:pt x="28528" y="556"/>
                  </a:cubicBezTo>
                  <a:cubicBezTo>
                    <a:pt x="28295" y="556"/>
                    <a:pt x="28127" y="863"/>
                    <a:pt x="28371" y="973"/>
                  </a:cubicBezTo>
                  <a:cubicBezTo>
                    <a:pt x="29098" y="1349"/>
                    <a:pt x="28923" y="2277"/>
                    <a:pt x="28196" y="2552"/>
                  </a:cubicBezTo>
                  <a:cubicBezTo>
                    <a:pt x="28045" y="2590"/>
                    <a:pt x="27901" y="2609"/>
                    <a:pt x="27760" y="2609"/>
                  </a:cubicBezTo>
                  <a:cubicBezTo>
                    <a:pt x="27619" y="2609"/>
                    <a:pt x="27482" y="2590"/>
                    <a:pt x="27344" y="2552"/>
                  </a:cubicBezTo>
                  <a:cubicBezTo>
                    <a:pt x="26517" y="2001"/>
                    <a:pt x="26391" y="1399"/>
                    <a:pt x="26993" y="798"/>
                  </a:cubicBezTo>
                  <a:cubicBezTo>
                    <a:pt x="27118" y="623"/>
                    <a:pt x="27043" y="372"/>
                    <a:pt x="26817" y="372"/>
                  </a:cubicBezTo>
                  <a:cubicBezTo>
                    <a:pt x="26091" y="397"/>
                    <a:pt x="25339" y="497"/>
                    <a:pt x="24612" y="572"/>
                  </a:cubicBezTo>
                  <a:cubicBezTo>
                    <a:pt x="24587" y="572"/>
                    <a:pt x="24562" y="547"/>
                    <a:pt x="24537" y="547"/>
                  </a:cubicBezTo>
                  <a:cubicBezTo>
                    <a:pt x="24503" y="522"/>
                    <a:pt x="24467" y="511"/>
                    <a:pt x="24432" y="511"/>
                  </a:cubicBezTo>
                  <a:cubicBezTo>
                    <a:pt x="24361" y="511"/>
                    <a:pt x="24294" y="556"/>
                    <a:pt x="24261" y="623"/>
                  </a:cubicBezTo>
                  <a:cubicBezTo>
                    <a:pt x="24086" y="698"/>
                    <a:pt x="24111" y="998"/>
                    <a:pt x="24336" y="998"/>
                  </a:cubicBezTo>
                  <a:lnTo>
                    <a:pt x="24436" y="998"/>
                  </a:lnTo>
                  <a:cubicBezTo>
                    <a:pt x="24637" y="1299"/>
                    <a:pt x="24512" y="1800"/>
                    <a:pt x="24336" y="2026"/>
                  </a:cubicBezTo>
                  <a:cubicBezTo>
                    <a:pt x="24134" y="2249"/>
                    <a:pt x="23882" y="2373"/>
                    <a:pt x="23608" y="2373"/>
                  </a:cubicBezTo>
                  <a:cubicBezTo>
                    <a:pt x="23543" y="2373"/>
                    <a:pt x="23476" y="2366"/>
                    <a:pt x="23409" y="2352"/>
                  </a:cubicBezTo>
                  <a:cubicBezTo>
                    <a:pt x="22732" y="2252"/>
                    <a:pt x="22381" y="1425"/>
                    <a:pt x="22857" y="823"/>
                  </a:cubicBezTo>
                  <a:cubicBezTo>
                    <a:pt x="22983" y="673"/>
                    <a:pt x="22908" y="472"/>
                    <a:pt x="22707" y="447"/>
                  </a:cubicBezTo>
                  <a:cubicBezTo>
                    <a:pt x="22439" y="428"/>
                    <a:pt x="22171" y="420"/>
                    <a:pt x="21903" y="420"/>
                  </a:cubicBezTo>
                  <a:cubicBezTo>
                    <a:pt x="21469" y="420"/>
                    <a:pt x="21036" y="441"/>
                    <a:pt x="20602" y="472"/>
                  </a:cubicBezTo>
                  <a:cubicBezTo>
                    <a:pt x="20351" y="497"/>
                    <a:pt x="20351" y="848"/>
                    <a:pt x="20602" y="873"/>
                  </a:cubicBezTo>
                  <a:lnTo>
                    <a:pt x="20652" y="873"/>
                  </a:lnTo>
                  <a:cubicBezTo>
                    <a:pt x="21028" y="1525"/>
                    <a:pt x="20777" y="2452"/>
                    <a:pt x="19925" y="2452"/>
                  </a:cubicBezTo>
                  <a:cubicBezTo>
                    <a:pt x="18998" y="2452"/>
                    <a:pt x="18747" y="1349"/>
                    <a:pt x="19198" y="698"/>
                  </a:cubicBezTo>
                  <a:cubicBezTo>
                    <a:pt x="19299" y="547"/>
                    <a:pt x="19173" y="322"/>
                    <a:pt x="18973" y="322"/>
                  </a:cubicBezTo>
                  <a:cubicBezTo>
                    <a:pt x="18529" y="322"/>
                    <a:pt x="18085" y="305"/>
                    <a:pt x="17641" y="305"/>
                  </a:cubicBezTo>
                  <a:cubicBezTo>
                    <a:pt x="17308" y="305"/>
                    <a:pt x="16975" y="315"/>
                    <a:pt x="16642" y="347"/>
                  </a:cubicBezTo>
                  <a:lnTo>
                    <a:pt x="16592" y="347"/>
                  </a:lnTo>
                  <a:cubicBezTo>
                    <a:pt x="16592" y="347"/>
                    <a:pt x="16567" y="322"/>
                    <a:pt x="16542" y="322"/>
                  </a:cubicBezTo>
                  <a:cubicBezTo>
                    <a:pt x="16503" y="299"/>
                    <a:pt x="16465" y="289"/>
                    <a:pt x="16428" y="289"/>
                  </a:cubicBezTo>
                  <a:cubicBezTo>
                    <a:pt x="16226" y="289"/>
                    <a:pt x="16083" y="595"/>
                    <a:pt x="16316" y="723"/>
                  </a:cubicBezTo>
                  <a:cubicBezTo>
                    <a:pt x="17068" y="1224"/>
                    <a:pt x="17118" y="2427"/>
                    <a:pt x="16065" y="2628"/>
                  </a:cubicBezTo>
                  <a:cubicBezTo>
                    <a:pt x="16001" y="2641"/>
                    <a:pt x="15937" y="2648"/>
                    <a:pt x="15874" y="2648"/>
                  </a:cubicBezTo>
                  <a:cubicBezTo>
                    <a:pt x="15009" y="2648"/>
                    <a:pt x="14351" y="1430"/>
                    <a:pt x="15238" y="823"/>
                  </a:cubicBezTo>
                  <a:cubicBezTo>
                    <a:pt x="15414" y="723"/>
                    <a:pt x="15339" y="472"/>
                    <a:pt x="15113" y="447"/>
                  </a:cubicBezTo>
                  <a:cubicBezTo>
                    <a:pt x="14835" y="428"/>
                    <a:pt x="14558" y="420"/>
                    <a:pt x="14279" y="420"/>
                  </a:cubicBezTo>
                  <a:cubicBezTo>
                    <a:pt x="13827" y="420"/>
                    <a:pt x="13372" y="441"/>
                    <a:pt x="12908" y="472"/>
                  </a:cubicBezTo>
                  <a:cubicBezTo>
                    <a:pt x="12882" y="497"/>
                    <a:pt x="12857" y="497"/>
                    <a:pt x="12807" y="522"/>
                  </a:cubicBezTo>
                  <a:cubicBezTo>
                    <a:pt x="12682" y="522"/>
                    <a:pt x="12582" y="748"/>
                    <a:pt x="12682" y="898"/>
                  </a:cubicBezTo>
                  <a:cubicBezTo>
                    <a:pt x="13208" y="1525"/>
                    <a:pt x="13008" y="2628"/>
                    <a:pt x="12030" y="2628"/>
                  </a:cubicBezTo>
                  <a:cubicBezTo>
                    <a:pt x="11103" y="2628"/>
                    <a:pt x="10627" y="1274"/>
                    <a:pt x="11604" y="923"/>
                  </a:cubicBezTo>
                  <a:cubicBezTo>
                    <a:pt x="11730" y="873"/>
                    <a:pt x="11730" y="698"/>
                    <a:pt x="11629" y="673"/>
                  </a:cubicBezTo>
                  <a:cubicBezTo>
                    <a:pt x="11604" y="572"/>
                    <a:pt x="11554" y="472"/>
                    <a:pt x="11429" y="472"/>
                  </a:cubicBezTo>
                  <a:cubicBezTo>
                    <a:pt x="11209" y="457"/>
                    <a:pt x="10984" y="449"/>
                    <a:pt x="10758" y="449"/>
                  </a:cubicBezTo>
                  <a:cubicBezTo>
                    <a:pt x="10236" y="449"/>
                    <a:pt x="9705" y="493"/>
                    <a:pt x="9198" y="597"/>
                  </a:cubicBezTo>
                  <a:cubicBezTo>
                    <a:pt x="9187" y="596"/>
                    <a:pt x="9176" y="595"/>
                    <a:pt x="9164" y="595"/>
                  </a:cubicBezTo>
                  <a:cubicBezTo>
                    <a:pt x="9020" y="595"/>
                    <a:pt x="8857" y="736"/>
                    <a:pt x="8973" y="898"/>
                  </a:cubicBezTo>
                  <a:cubicBezTo>
                    <a:pt x="9248" y="1299"/>
                    <a:pt x="9424" y="1750"/>
                    <a:pt x="9223" y="2227"/>
                  </a:cubicBezTo>
                  <a:cubicBezTo>
                    <a:pt x="9070" y="2620"/>
                    <a:pt x="8688" y="2842"/>
                    <a:pt x="8276" y="2842"/>
                  </a:cubicBezTo>
                  <a:cubicBezTo>
                    <a:pt x="8216" y="2842"/>
                    <a:pt x="8156" y="2838"/>
                    <a:pt x="8095" y="2828"/>
                  </a:cubicBezTo>
                  <a:cubicBezTo>
                    <a:pt x="7669" y="2778"/>
                    <a:pt x="7344" y="2452"/>
                    <a:pt x="7344" y="2001"/>
                  </a:cubicBezTo>
                  <a:cubicBezTo>
                    <a:pt x="7319" y="1600"/>
                    <a:pt x="7544" y="1299"/>
                    <a:pt x="7845" y="1024"/>
                  </a:cubicBezTo>
                  <a:cubicBezTo>
                    <a:pt x="7920" y="948"/>
                    <a:pt x="7920" y="873"/>
                    <a:pt x="7870" y="798"/>
                  </a:cubicBezTo>
                  <a:cubicBezTo>
                    <a:pt x="7945" y="698"/>
                    <a:pt x="7895" y="497"/>
                    <a:pt x="7770" y="472"/>
                  </a:cubicBezTo>
                  <a:cubicBezTo>
                    <a:pt x="7476" y="428"/>
                    <a:pt x="7177" y="412"/>
                    <a:pt x="6874" y="412"/>
                  </a:cubicBezTo>
                  <a:cubicBezTo>
                    <a:pt x="6324" y="412"/>
                    <a:pt x="5763" y="465"/>
                    <a:pt x="5213" y="497"/>
                  </a:cubicBezTo>
                  <a:cubicBezTo>
                    <a:pt x="5163" y="497"/>
                    <a:pt x="5113" y="522"/>
                    <a:pt x="5088" y="572"/>
                  </a:cubicBezTo>
                  <a:cubicBezTo>
                    <a:pt x="5069" y="567"/>
                    <a:pt x="5050" y="565"/>
                    <a:pt x="5032" y="565"/>
                  </a:cubicBezTo>
                  <a:cubicBezTo>
                    <a:pt x="4879" y="565"/>
                    <a:pt x="4756" y="736"/>
                    <a:pt x="4913" y="848"/>
                  </a:cubicBezTo>
                  <a:cubicBezTo>
                    <a:pt x="5213" y="1099"/>
                    <a:pt x="5464" y="1425"/>
                    <a:pt x="5439" y="1826"/>
                  </a:cubicBezTo>
                  <a:cubicBezTo>
                    <a:pt x="5389" y="2327"/>
                    <a:pt x="4988" y="2728"/>
                    <a:pt x="4512" y="2778"/>
                  </a:cubicBezTo>
                  <a:cubicBezTo>
                    <a:pt x="4478" y="2781"/>
                    <a:pt x="4444" y="2783"/>
                    <a:pt x="4409" y="2783"/>
                  </a:cubicBezTo>
                  <a:cubicBezTo>
                    <a:pt x="3603" y="2783"/>
                    <a:pt x="2415" y="1966"/>
                    <a:pt x="3208" y="1149"/>
                  </a:cubicBezTo>
                  <a:cubicBezTo>
                    <a:pt x="3312" y="1045"/>
                    <a:pt x="3210" y="873"/>
                    <a:pt x="3087" y="873"/>
                  </a:cubicBezTo>
                  <a:cubicBezTo>
                    <a:pt x="3061" y="873"/>
                    <a:pt x="3034" y="881"/>
                    <a:pt x="3008" y="898"/>
                  </a:cubicBezTo>
                  <a:lnTo>
                    <a:pt x="2983" y="898"/>
                  </a:lnTo>
                  <a:cubicBezTo>
                    <a:pt x="2933" y="873"/>
                    <a:pt x="2907" y="848"/>
                    <a:pt x="2857" y="848"/>
                  </a:cubicBezTo>
                  <a:cubicBezTo>
                    <a:pt x="2773" y="836"/>
                    <a:pt x="2689" y="831"/>
                    <a:pt x="2605" y="831"/>
                  </a:cubicBezTo>
                  <a:cubicBezTo>
                    <a:pt x="2339" y="831"/>
                    <a:pt x="2077" y="879"/>
                    <a:pt x="1830" y="898"/>
                  </a:cubicBezTo>
                  <a:cubicBezTo>
                    <a:pt x="1479" y="923"/>
                    <a:pt x="1153" y="923"/>
                    <a:pt x="802" y="923"/>
                  </a:cubicBezTo>
                  <a:cubicBezTo>
                    <a:pt x="752" y="923"/>
                    <a:pt x="727" y="923"/>
                    <a:pt x="702" y="948"/>
                  </a:cubicBezTo>
                  <a:cubicBezTo>
                    <a:pt x="669" y="893"/>
                    <a:pt x="606" y="862"/>
                    <a:pt x="547" y="862"/>
                  </a:cubicBezTo>
                  <a:cubicBezTo>
                    <a:pt x="472" y="862"/>
                    <a:pt x="401" y="912"/>
                    <a:pt x="401" y="1024"/>
                  </a:cubicBezTo>
                  <a:cubicBezTo>
                    <a:pt x="151" y="8693"/>
                    <a:pt x="552" y="16412"/>
                    <a:pt x="501" y="24106"/>
                  </a:cubicBezTo>
                  <a:cubicBezTo>
                    <a:pt x="451" y="32126"/>
                    <a:pt x="226" y="40147"/>
                    <a:pt x="0" y="48167"/>
                  </a:cubicBezTo>
                  <a:cubicBezTo>
                    <a:pt x="0" y="48346"/>
                    <a:pt x="141" y="48435"/>
                    <a:pt x="276" y="48435"/>
                  </a:cubicBezTo>
                  <a:cubicBezTo>
                    <a:pt x="330" y="48435"/>
                    <a:pt x="383" y="48421"/>
                    <a:pt x="426" y="48392"/>
                  </a:cubicBezTo>
                  <a:cubicBezTo>
                    <a:pt x="451" y="48417"/>
                    <a:pt x="501" y="48442"/>
                    <a:pt x="552" y="48442"/>
                  </a:cubicBezTo>
                  <a:cubicBezTo>
                    <a:pt x="6395" y="48873"/>
                    <a:pt x="12274" y="49015"/>
                    <a:pt x="18164" y="49015"/>
                  </a:cubicBezTo>
                  <a:cubicBezTo>
                    <a:pt x="27709" y="49015"/>
                    <a:pt x="37282" y="48642"/>
                    <a:pt x="46767" y="48518"/>
                  </a:cubicBezTo>
                  <a:cubicBezTo>
                    <a:pt x="46968" y="48518"/>
                    <a:pt x="47068" y="48367"/>
                    <a:pt x="47068" y="48217"/>
                  </a:cubicBezTo>
                  <a:cubicBezTo>
                    <a:pt x="47118" y="48217"/>
                    <a:pt x="47193" y="48167"/>
                    <a:pt x="47193" y="48066"/>
                  </a:cubicBezTo>
                  <a:cubicBezTo>
                    <a:pt x="47519" y="40147"/>
                    <a:pt x="47118" y="32152"/>
                    <a:pt x="47168" y="24207"/>
                  </a:cubicBezTo>
                  <a:cubicBezTo>
                    <a:pt x="47193" y="16237"/>
                    <a:pt x="47269" y="8292"/>
                    <a:pt x="47419" y="347"/>
                  </a:cubicBezTo>
                  <a:cubicBezTo>
                    <a:pt x="47434" y="118"/>
                    <a:pt x="47263" y="0"/>
                    <a:pt x="47088"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4"/>
            <p:cNvSpPr/>
            <p:nvPr/>
          </p:nvSpPr>
          <p:spPr>
            <a:xfrm>
              <a:off x="1505775" y="444875"/>
              <a:ext cx="1157925" cy="1185100"/>
            </a:xfrm>
            <a:custGeom>
              <a:avLst/>
              <a:gdLst/>
              <a:ahLst/>
              <a:cxnLst/>
              <a:rect l="l" t="t" r="r" b="b"/>
              <a:pathLst>
                <a:path w="46317" h="47404" extrusionOk="0">
                  <a:moveTo>
                    <a:pt x="19694" y="12839"/>
                  </a:moveTo>
                  <a:cubicBezTo>
                    <a:pt x="25666" y="12839"/>
                    <a:pt x="31640" y="12924"/>
                    <a:pt x="37606" y="12924"/>
                  </a:cubicBezTo>
                  <a:cubicBezTo>
                    <a:pt x="38998" y="12924"/>
                    <a:pt x="40389" y="12919"/>
                    <a:pt x="41780" y="12908"/>
                  </a:cubicBezTo>
                  <a:cubicBezTo>
                    <a:pt x="42031" y="12908"/>
                    <a:pt x="42031" y="13309"/>
                    <a:pt x="41780" y="13309"/>
                  </a:cubicBezTo>
                  <a:cubicBezTo>
                    <a:pt x="40353" y="13295"/>
                    <a:pt x="38925" y="13288"/>
                    <a:pt x="37497" y="13288"/>
                  </a:cubicBezTo>
                  <a:cubicBezTo>
                    <a:pt x="30111" y="13288"/>
                    <a:pt x="22711" y="13452"/>
                    <a:pt x="15319" y="13452"/>
                  </a:cubicBezTo>
                  <a:cubicBezTo>
                    <a:pt x="11840" y="13452"/>
                    <a:pt x="8362" y="13415"/>
                    <a:pt x="4888" y="13309"/>
                  </a:cubicBezTo>
                  <a:cubicBezTo>
                    <a:pt x="4763" y="13309"/>
                    <a:pt x="4763" y="13109"/>
                    <a:pt x="4888" y="13109"/>
                  </a:cubicBezTo>
                  <a:cubicBezTo>
                    <a:pt x="9817" y="12897"/>
                    <a:pt x="14755" y="12839"/>
                    <a:pt x="19694" y="12839"/>
                  </a:cubicBezTo>
                  <a:close/>
                  <a:moveTo>
                    <a:pt x="41778" y="16165"/>
                  </a:moveTo>
                  <a:cubicBezTo>
                    <a:pt x="42081" y="16165"/>
                    <a:pt x="42073" y="16643"/>
                    <a:pt x="41755" y="16667"/>
                  </a:cubicBezTo>
                  <a:cubicBezTo>
                    <a:pt x="33336" y="16859"/>
                    <a:pt x="24820" y="17221"/>
                    <a:pt x="16342" y="17221"/>
                  </a:cubicBezTo>
                  <a:cubicBezTo>
                    <a:pt x="12630" y="17221"/>
                    <a:pt x="8925" y="17151"/>
                    <a:pt x="5239" y="16968"/>
                  </a:cubicBezTo>
                  <a:cubicBezTo>
                    <a:pt x="5113" y="16968"/>
                    <a:pt x="5113" y="16793"/>
                    <a:pt x="5239" y="16793"/>
                  </a:cubicBezTo>
                  <a:cubicBezTo>
                    <a:pt x="17369" y="16166"/>
                    <a:pt x="29625" y="16467"/>
                    <a:pt x="41755" y="16166"/>
                  </a:cubicBezTo>
                  <a:cubicBezTo>
                    <a:pt x="41763" y="16166"/>
                    <a:pt x="41771" y="16165"/>
                    <a:pt x="41778" y="16165"/>
                  </a:cubicBezTo>
                  <a:close/>
                  <a:moveTo>
                    <a:pt x="30937" y="19611"/>
                  </a:moveTo>
                  <a:cubicBezTo>
                    <a:pt x="34361" y="19611"/>
                    <a:pt x="37787" y="19640"/>
                    <a:pt x="41204" y="19725"/>
                  </a:cubicBezTo>
                  <a:cubicBezTo>
                    <a:pt x="41505" y="19750"/>
                    <a:pt x="41505" y="20201"/>
                    <a:pt x="41204" y="20201"/>
                  </a:cubicBezTo>
                  <a:cubicBezTo>
                    <a:pt x="36567" y="20163"/>
                    <a:pt x="31916" y="20110"/>
                    <a:pt x="27273" y="20110"/>
                  </a:cubicBezTo>
                  <a:cubicBezTo>
                    <a:pt x="25867" y="20110"/>
                    <a:pt x="24462" y="20114"/>
                    <a:pt x="23058" y="20126"/>
                  </a:cubicBezTo>
                  <a:cubicBezTo>
                    <a:pt x="18090" y="20167"/>
                    <a:pt x="13089" y="20446"/>
                    <a:pt x="8109" y="20446"/>
                  </a:cubicBezTo>
                  <a:cubicBezTo>
                    <a:pt x="7034" y="20446"/>
                    <a:pt x="5960" y="20433"/>
                    <a:pt x="4888" y="20402"/>
                  </a:cubicBezTo>
                  <a:cubicBezTo>
                    <a:pt x="4737" y="20402"/>
                    <a:pt x="4763" y="20176"/>
                    <a:pt x="4888" y="20176"/>
                  </a:cubicBezTo>
                  <a:cubicBezTo>
                    <a:pt x="10903" y="19575"/>
                    <a:pt x="17018" y="19700"/>
                    <a:pt x="23058" y="19650"/>
                  </a:cubicBezTo>
                  <a:cubicBezTo>
                    <a:pt x="25681" y="19628"/>
                    <a:pt x="28309" y="19611"/>
                    <a:pt x="30937" y="19611"/>
                  </a:cubicBezTo>
                  <a:close/>
                  <a:moveTo>
                    <a:pt x="29043" y="23158"/>
                  </a:moveTo>
                  <a:cubicBezTo>
                    <a:pt x="32026" y="23158"/>
                    <a:pt x="35010" y="23162"/>
                    <a:pt x="37992" y="23162"/>
                  </a:cubicBezTo>
                  <a:cubicBezTo>
                    <a:pt x="39330" y="23162"/>
                    <a:pt x="40668" y="23161"/>
                    <a:pt x="42006" y="23159"/>
                  </a:cubicBezTo>
                  <a:cubicBezTo>
                    <a:pt x="42013" y="23158"/>
                    <a:pt x="42021" y="23158"/>
                    <a:pt x="42028" y="23158"/>
                  </a:cubicBezTo>
                  <a:cubicBezTo>
                    <a:pt x="42357" y="23158"/>
                    <a:pt x="42349" y="23710"/>
                    <a:pt x="42006" y="23710"/>
                  </a:cubicBezTo>
                  <a:cubicBezTo>
                    <a:pt x="33957" y="23743"/>
                    <a:pt x="25897" y="23862"/>
                    <a:pt x="17848" y="23862"/>
                  </a:cubicBezTo>
                  <a:cubicBezTo>
                    <a:pt x="13641" y="23862"/>
                    <a:pt x="9437" y="23830"/>
                    <a:pt x="5239" y="23735"/>
                  </a:cubicBezTo>
                  <a:cubicBezTo>
                    <a:pt x="5038" y="23735"/>
                    <a:pt x="5063" y="23459"/>
                    <a:pt x="5239" y="23434"/>
                  </a:cubicBezTo>
                  <a:cubicBezTo>
                    <a:pt x="13159" y="23191"/>
                    <a:pt x="21101" y="23158"/>
                    <a:pt x="29043" y="23158"/>
                  </a:cubicBezTo>
                  <a:close/>
                  <a:moveTo>
                    <a:pt x="41678" y="26667"/>
                  </a:moveTo>
                  <a:cubicBezTo>
                    <a:pt x="41981" y="26667"/>
                    <a:pt x="41973" y="27144"/>
                    <a:pt x="41655" y="27144"/>
                  </a:cubicBezTo>
                  <a:cubicBezTo>
                    <a:pt x="33375" y="27482"/>
                    <a:pt x="25039" y="27820"/>
                    <a:pt x="16714" y="27820"/>
                  </a:cubicBezTo>
                  <a:cubicBezTo>
                    <a:pt x="12691" y="27820"/>
                    <a:pt x="8672" y="27741"/>
                    <a:pt x="4662" y="27545"/>
                  </a:cubicBezTo>
                  <a:cubicBezTo>
                    <a:pt x="4462" y="27545"/>
                    <a:pt x="4462" y="27219"/>
                    <a:pt x="4662" y="27219"/>
                  </a:cubicBezTo>
                  <a:cubicBezTo>
                    <a:pt x="16993" y="27018"/>
                    <a:pt x="29324" y="27194"/>
                    <a:pt x="41655" y="26668"/>
                  </a:cubicBezTo>
                  <a:cubicBezTo>
                    <a:pt x="41663" y="26667"/>
                    <a:pt x="41671" y="26667"/>
                    <a:pt x="41678" y="26667"/>
                  </a:cubicBezTo>
                  <a:close/>
                  <a:moveTo>
                    <a:pt x="31837" y="30448"/>
                  </a:moveTo>
                  <a:cubicBezTo>
                    <a:pt x="35001" y="30448"/>
                    <a:pt x="38165" y="30457"/>
                    <a:pt x="41329" y="30477"/>
                  </a:cubicBezTo>
                  <a:cubicBezTo>
                    <a:pt x="41605" y="30477"/>
                    <a:pt x="41605" y="30928"/>
                    <a:pt x="41329" y="30928"/>
                  </a:cubicBezTo>
                  <a:cubicBezTo>
                    <a:pt x="33886" y="31036"/>
                    <a:pt x="26444" y="31087"/>
                    <a:pt x="19001" y="31087"/>
                  </a:cubicBezTo>
                  <a:cubicBezTo>
                    <a:pt x="14338" y="31087"/>
                    <a:pt x="9676" y="31067"/>
                    <a:pt x="5013" y="31028"/>
                  </a:cubicBezTo>
                  <a:cubicBezTo>
                    <a:pt x="4763" y="31028"/>
                    <a:pt x="4763" y="30678"/>
                    <a:pt x="5013" y="30653"/>
                  </a:cubicBezTo>
                  <a:cubicBezTo>
                    <a:pt x="13954" y="30523"/>
                    <a:pt x="22895" y="30448"/>
                    <a:pt x="31837" y="30448"/>
                  </a:cubicBezTo>
                  <a:close/>
                  <a:moveTo>
                    <a:pt x="41079" y="33485"/>
                  </a:moveTo>
                  <a:cubicBezTo>
                    <a:pt x="41429" y="33485"/>
                    <a:pt x="41429" y="34011"/>
                    <a:pt x="41079" y="34011"/>
                  </a:cubicBezTo>
                  <a:cubicBezTo>
                    <a:pt x="29149" y="34136"/>
                    <a:pt x="17194" y="34387"/>
                    <a:pt x="5239" y="34487"/>
                  </a:cubicBezTo>
                  <a:cubicBezTo>
                    <a:pt x="4938" y="34487"/>
                    <a:pt x="4938" y="34036"/>
                    <a:pt x="5239" y="34036"/>
                  </a:cubicBezTo>
                  <a:cubicBezTo>
                    <a:pt x="17169" y="33660"/>
                    <a:pt x="29149" y="33560"/>
                    <a:pt x="41079" y="33485"/>
                  </a:cubicBezTo>
                  <a:close/>
                  <a:moveTo>
                    <a:pt x="41079" y="36617"/>
                  </a:moveTo>
                  <a:cubicBezTo>
                    <a:pt x="41404" y="36617"/>
                    <a:pt x="41404" y="37094"/>
                    <a:pt x="41079" y="37094"/>
                  </a:cubicBezTo>
                  <a:cubicBezTo>
                    <a:pt x="30993" y="37304"/>
                    <a:pt x="20855" y="37549"/>
                    <a:pt x="10738" y="37549"/>
                  </a:cubicBezTo>
                  <a:cubicBezTo>
                    <a:pt x="8787" y="37549"/>
                    <a:pt x="6837" y="37540"/>
                    <a:pt x="4888" y="37520"/>
                  </a:cubicBezTo>
                  <a:cubicBezTo>
                    <a:pt x="4612" y="37520"/>
                    <a:pt x="4612" y="37094"/>
                    <a:pt x="4888" y="37094"/>
                  </a:cubicBezTo>
                  <a:cubicBezTo>
                    <a:pt x="16943" y="36693"/>
                    <a:pt x="29023" y="36668"/>
                    <a:pt x="41079" y="36617"/>
                  </a:cubicBezTo>
                  <a:close/>
                  <a:moveTo>
                    <a:pt x="35737" y="40152"/>
                  </a:moveTo>
                  <a:cubicBezTo>
                    <a:pt x="37600" y="40152"/>
                    <a:pt x="39464" y="40188"/>
                    <a:pt x="41329" y="40277"/>
                  </a:cubicBezTo>
                  <a:cubicBezTo>
                    <a:pt x="41722" y="40301"/>
                    <a:pt x="41730" y="40904"/>
                    <a:pt x="41352" y="40904"/>
                  </a:cubicBezTo>
                  <a:cubicBezTo>
                    <a:pt x="41345" y="40904"/>
                    <a:pt x="41337" y="40904"/>
                    <a:pt x="41329" y="40903"/>
                  </a:cubicBezTo>
                  <a:cubicBezTo>
                    <a:pt x="39822" y="40831"/>
                    <a:pt x="38312" y="40801"/>
                    <a:pt x="36801" y="40801"/>
                  </a:cubicBezTo>
                  <a:cubicBezTo>
                    <a:pt x="29527" y="40801"/>
                    <a:pt x="22222" y="41492"/>
                    <a:pt x="14950" y="41492"/>
                  </a:cubicBezTo>
                  <a:cubicBezTo>
                    <a:pt x="11629" y="41492"/>
                    <a:pt x="8314" y="41348"/>
                    <a:pt x="5013" y="40928"/>
                  </a:cubicBezTo>
                  <a:cubicBezTo>
                    <a:pt x="4813" y="40903"/>
                    <a:pt x="4788" y="40602"/>
                    <a:pt x="5013" y="40602"/>
                  </a:cubicBezTo>
                  <a:cubicBezTo>
                    <a:pt x="7338" y="40747"/>
                    <a:pt x="9660" y="40802"/>
                    <a:pt x="11980" y="40802"/>
                  </a:cubicBezTo>
                  <a:cubicBezTo>
                    <a:pt x="19905" y="40802"/>
                    <a:pt x="27810" y="40152"/>
                    <a:pt x="35737" y="40152"/>
                  </a:cubicBezTo>
                  <a:close/>
                  <a:moveTo>
                    <a:pt x="44312" y="1"/>
                  </a:moveTo>
                  <a:lnTo>
                    <a:pt x="44312" y="1"/>
                  </a:lnTo>
                  <a:cubicBezTo>
                    <a:pt x="44756" y="1147"/>
                    <a:pt x="43804" y="2402"/>
                    <a:pt x="42575" y="2402"/>
                  </a:cubicBezTo>
                  <a:cubicBezTo>
                    <a:pt x="42487" y="2402"/>
                    <a:pt x="42397" y="2395"/>
                    <a:pt x="42307" y="2382"/>
                  </a:cubicBezTo>
                  <a:cubicBezTo>
                    <a:pt x="41329" y="2231"/>
                    <a:pt x="40652" y="1103"/>
                    <a:pt x="41079" y="377"/>
                  </a:cubicBezTo>
                  <a:cubicBezTo>
                    <a:pt x="40778" y="352"/>
                    <a:pt x="40477" y="327"/>
                    <a:pt x="40176" y="251"/>
                  </a:cubicBezTo>
                  <a:lnTo>
                    <a:pt x="40176" y="251"/>
                  </a:lnTo>
                  <a:cubicBezTo>
                    <a:pt x="40445" y="1132"/>
                    <a:pt x="39783" y="2108"/>
                    <a:pt x="38796" y="2108"/>
                  </a:cubicBezTo>
                  <a:cubicBezTo>
                    <a:pt x="38772" y="2108"/>
                    <a:pt x="38747" y="2107"/>
                    <a:pt x="38723" y="2106"/>
                  </a:cubicBezTo>
                  <a:cubicBezTo>
                    <a:pt x="37670" y="2056"/>
                    <a:pt x="37144" y="1078"/>
                    <a:pt x="37394" y="201"/>
                  </a:cubicBezTo>
                  <a:lnTo>
                    <a:pt x="37394" y="201"/>
                  </a:lnTo>
                  <a:cubicBezTo>
                    <a:pt x="37094" y="226"/>
                    <a:pt x="36768" y="251"/>
                    <a:pt x="36467" y="276"/>
                  </a:cubicBezTo>
                  <a:cubicBezTo>
                    <a:pt x="36764" y="1168"/>
                    <a:pt x="36131" y="2232"/>
                    <a:pt x="35075" y="2232"/>
                  </a:cubicBezTo>
                  <a:cubicBezTo>
                    <a:pt x="35063" y="2232"/>
                    <a:pt x="35051" y="2232"/>
                    <a:pt x="35038" y="2231"/>
                  </a:cubicBezTo>
                  <a:cubicBezTo>
                    <a:pt x="33885" y="2231"/>
                    <a:pt x="33334" y="1103"/>
                    <a:pt x="33685" y="151"/>
                  </a:cubicBezTo>
                  <a:cubicBezTo>
                    <a:pt x="33334" y="126"/>
                    <a:pt x="33008" y="101"/>
                    <a:pt x="32657" y="76"/>
                  </a:cubicBezTo>
                  <a:lnTo>
                    <a:pt x="32657" y="76"/>
                  </a:lnTo>
                  <a:cubicBezTo>
                    <a:pt x="33134" y="1053"/>
                    <a:pt x="32557" y="2332"/>
                    <a:pt x="31329" y="2432"/>
                  </a:cubicBezTo>
                  <a:cubicBezTo>
                    <a:pt x="31292" y="2434"/>
                    <a:pt x="31255" y="2435"/>
                    <a:pt x="31218" y="2435"/>
                  </a:cubicBezTo>
                  <a:cubicBezTo>
                    <a:pt x="30032" y="2435"/>
                    <a:pt x="29335" y="1272"/>
                    <a:pt x="29675" y="226"/>
                  </a:cubicBezTo>
                  <a:lnTo>
                    <a:pt x="28522" y="226"/>
                  </a:lnTo>
                  <a:cubicBezTo>
                    <a:pt x="29124" y="928"/>
                    <a:pt x="28622" y="2131"/>
                    <a:pt x="27645" y="2382"/>
                  </a:cubicBezTo>
                  <a:cubicBezTo>
                    <a:pt x="27522" y="2407"/>
                    <a:pt x="27391" y="2420"/>
                    <a:pt x="27258" y="2420"/>
                  </a:cubicBezTo>
                  <a:cubicBezTo>
                    <a:pt x="26740" y="2420"/>
                    <a:pt x="26179" y="2224"/>
                    <a:pt x="25840" y="1805"/>
                  </a:cubicBezTo>
                  <a:cubicBezTo>
                    <a:pt x="25439" y="1304"/>
                    <a:pt x="25590" y="753"/>
                    <a:pt x="25840" y="226"/>
                  </a:cubicBezTo>
                  <a:lnTo>
                    <a:pt x="25840" y="226"/>
                  </a:lnTo>
                  <a:cubicBezTo>
                    <a:pt x="25389" y="301"/>
                    <a:pt x="24938" y="301"/>
                    <a:pt x="24462" y="327"/>
                  </a:cubicBezTo>
                  <a:cubicBezTo>
                    <a:pt x="24788" y="1078"/>
                    <a:pt x="23885" y="2181"/>
                    <a:pt x="23008" y="2206"/>
                  </a:cubicBezTo>
                  <a:cubicBezTo>
                    <a:pt x="22985" y="2207"/>
                    <a:pt x="22963" y="2208"/>
                    <a:pt x="22941" y="2208"/>
                  </a:cubicBezTo>
                  <a:cubicBezTo>
                    <a:pt x="21909" y="2208"/>
                    <a:pt x="21412" y="1085"/>
                    <a:pt x="21755" y="226"/>
                  </a:cubicBezTo>
                  <a:cubicBezTo>
                    <a:pt x="21379" y="226"/>
                    <a:pt x="21028" y="226"/>
                    <a:pt x="20652" y="201"/>
                  </a:cubicBezTo>
                  <a:lnTo>
                    <a:pt x="20652" y="201"/>
                  </a:lnTo>
                  <a:cubicBezTo>
                    <a:pt x="21053" y="1078"/>
                    <a:pt x="20552" y="2181"/>
                    <a:pt x="19474" y="2256"/>
                  </a:cubicBezTo>
                  <a:cubicBezTo>
                    <a:pt x="19438" y="2259"/>
                    <a:pt x="19401" y="2260"/>
                    <a:pt x="19366" y="2260"/>
                  </a:cubicBezTo>
                  <a:cubicBezTo>
                    <a:pt x="18210" y="2260"/>
                    <a:pt x="17632" y="1099"/>
                    <a:pt x="18021" y="126"/>
                  </a:cubicBezTo>
                  <a:cubicBezTo>
                    <a:pt x="17519" y="126"/>
                    <a:pt x="17018" y="126"/>
                    <a:pt x="16542" y="101"/>
                  </a:cubicBezTo>
                  <a:lnTo>
                    <a:pt x="16542" y="101"/>
                  </a:lnTo>
                  <a:cubicBezTo>
                    <a:pt x="17093" y="928"/>
                    <a:pt x="16717" y="2231"/>
                    <a:pt x="15565" y="2382"/>
                  </a:cubicBezTo>
                  <a:cubicBezTo>
                    <a:pt x="15459" y="2398"/>
                    <a:pt x="15360" y="2406"/>
                    <a:pt x="15265" y="2406"/>
                  </a:cubicBezTo>
                  <a:cubicBezTo>
                    <a:pt x="14075" y="2406"/>
                    <a:pt x="13722" y="1153"/>
                    <a:pt x="14186" y="201"/>
                  </a:cubicBezTo>
                  <a:lnTo>
                    <a:pt x="14186" y="201"/>
                  </a:lnTo>
                  <a:cubicBezTo>
                    <a:pt x="14019" y="210"/>
                    <a:pt x="13852" y="212"/>
                    <a:pt x="13686" y="212"/>
                  </a:cubicBezTo>
                  <a:cubicBezTo>
                    <a:pt x="13353" y="212"/>
                    <a:pt x="13025" y="201"/>
                    <a:pt x="12707" y="201"/>
                  </a:cubicBezTo>
                  <a:cubicBezTo>
                    <a:pt x="12958" y="602"/>
                    <a:pt x="13008" y="1129"/>
                    <a:pt x="12808" y="1580"/>
                  </a:cubicBezTo>
                  <a:cubicBezTo>
                    <a:pt x="12587" y="2109"/>
                    <a:pt x="12056" y="2425"/>
                    <a:pt x="11505" y="2425"/>
                  </a:cubicBezTo>
                  <a:cubicBezTo>
                    <a:pt x="11430" y="2425"/>
                    <a:pt x="11354" y="2419"/>
                    <a:pt x="11279" y="2407"/>
                  </a:cubicBezTo>
                  <a:cubicBezTo>
                    <a:pt x="10627" y="2332"/>
                    <a:pt x="10076" y="1830"/>
                    <a:pt x="10001" y="1179"/>
                  </a:cubicBezTo>
                  <a:cubicBezTo>
                    <a:pt x="9976" y="803"/>
                    <a:pt x="10101" y="452"/>
                    <a:pt x="10352" y="201"/>
                  </a:cubicBezTo>
                  <a:lnTo>
                    <a:pt x="10352" y="201"/>
                  </a:lnTo>
                  <a:cubicBezTo>
                    <a:pt x="9900" y="276"/>
                    <a:pt x="9474" y="301"/>
                    <a:pt x="9048" y="301"/>
                  </a:cubicBezTo>
                  <a:cubicBezTo>
                    <a:pt x="9299" y="778"/>
                    <a:pt x="9299" y="1379"/>
                    <a:pt x="9073" y="1855"/>
                  </a:cubicBezTo>
                  <a:cubicBezTo>
                    <a:pt x="8811" y="2380"/>
                    <a:pt x="8262" y="2676"/>
                    <a:pt x="7693" y="2676"/>
                  </a:cubicBezTo>
                  <a:cubicBezTo>
                    <a:pt x="7610" y="2676"/>
                    <a:pt x="7527" y="2670"/>
                    <a:pt x="7444" y="2657"/>
                  </a:cubicBezTo>
                  <a:cubicBezTo>
                    <a:pt x="6793" y="2557"/>
                    <a:pt x="6291" y="2081"/>
                    <a:pt x="6241" y="1404"/>
                  </a:cubicBezTo>
                  <a:cubicBezTo>
                    <a:pt x="6191" y="1003"/>
                    <a:pt x="6367" y="502"/>
                    <a:pt x="6667" y="226"/>
                  </a:cubicBezTo>
                  <a:lnTo>
                    <a:pt x="6667" y="226"/>
                  </a:lnTo>
                  <a:cubicBezTo>
                    <a:pt x="6520" y="233"/>
                    <a:pt x="6370" y="236"/>
                    <a:pt x="6220" y="236"/>
                  </a:cubicBezTo>
                  <a:cubicBezTo>
                    <a:pt x="5809" y="236"/>
                    <a:pt x="5392" y="213"/>
                    <a:pt x="4988" y="176"/>
                  </a:cubicBezTo>
                  <a:lnTo>
                    <a:pt x="4988" y="176"/>
                  </a:lnTo>
                  <a:cubicBezTo>
                    <a:pt x="5765" y="1003"/>
                    <a:pt x="5189" y="2532"/>
                    <a:pt x="3961" y="2607"/>
                  </a:cubicBezTo>
                  <a:cubicBezTo>
                    <a:pt x="3896" y="2614"/>
                    <a:pt x="3830" y="2617"/>
                    <a:pt x="3763" y="2617"/>
                  </a:cubicBezTo>
                  <a:cubicBezTo>
                    <a:pt x="3085" y="2617"/>
                    <a:pt x="2350" y="2273"/>
                    <a:pt x="2031" y="1680"/>
                  </a:cubicBezTo>
                  <a:cubicBezTo>
                    <a:pt x="1855" y="1354"/>
                    <a:pt x="1855" y="953"/>
                    <a:pt x="2006" y="652"/>
                  </a:cubicBezTo>
                  <a:lnTo>
                    <a:pt x="2006" y="652"/>
                  </a:lnTo>
                  <a:cubicBezTo>
                    <a:pt x="1790" y="699"/>
                    <a:pt x="1561" y="718"/>
                    <a:pt x="1329" y="718"/>
                  </a:cubicBezTo>
                  <a:cubicBezTo>
                    <a:pt x="941" y="718"/>
                    <a:pt x="547" y="665"/>
                    <a:pt x="201" y="602"/>
                  </a:cubicBezTo>
                  <a:lnTo>
                    <a:pt x="176" y="602"/>
                  </a:lnTo>
                  <a:cubicBezTo>
                    <a:pt x="527" y="6166"/>
                    <a:pt x="652" y="11755"/>
                    <a:pt x="652" y="17369"/>
                  </a:cubicBezTo>
                  <a:cubicBezTo>
                    <a:pt x="652" y="27369"/>
                    <a:pt x="251" y="37419"/>
                    <a:pt x="1" y="47369"/>
                  </a:cubicBezTo>
                  <a:cubicBezTo>
                    <a:pt x="1877" y="47360"/>
                    <a:pt x="3753" y="47357"/>
                    <a:pt x="5629" y="47357"/>
                  </a:cubicBezTo>
                  <a:cubicBezTo>
                    <a:pt x="12383" y="47357"/>
                    <a:pt x="19133" y="47403"/>
                    <a:pt x="25885" y="47403"/>
                  </a:cubicBezTo>
                  <a:cubicBezTo>
                    <a:pt x="32660" y="47403"/>
                    <a:pt x="39436" y="47356"/>
                    <a:pt x="46216" y="47169"/>
                  </a:cubicBezTo>
                  <a:cubicBezTo>
                    <a:pt x="46241" y="47169"/>
                    <a:pt x="46267" y="47194"/>
                    <a:pt x="46317" y="47194"/>
                  </a:cubicBezTo>
                  <a:cubicBezTo>
                    <a:pt x="45815" y="39349"/>
                    <a:pt x="46116" y="31379"/>
                    <a:pt x="46091" y="23510"/>
                  </a:cubicBezTo>
                  <a:cubicBezTo>
                    <a:pt x="46066" y="15690"/>
                    <a:pt x="46116" y="7870"/>
                    <a:pt x="46166" y="51"/>
                  </a:cubicBezTo>
                  <a:lnTo>
                    <a:pt x="46166" y="51"/>
                  </a:lnTo>
                  <a:cubicBezTo>
                    <a:pt x="45946" y="60"/>
                    <a:pt x="45723" y="66"/>
                    <a:pt x="45497" y="66"/>
                  </a:cubicBezTo>
                  <a:cubicBezTo>
                    <a:pt x="45106" y="66"/>
                    <a:pt x="44709" y="48"/>
                    <a:pt x="44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4"/>
            <p:cNvSpPr/>
            <p:nvPr/>
          </p:nvSpPr>
          <p:spPr>
            <a:xfrm>
              <a:off x="1631725" y="1023800"/>
              <a:ext cx="932975" cy="17650"/>
            </a:xfrm>
            <a:custGeom>
              <a:avLst/>
              <a:gdLst/>
              <a:ahLst/>
              <a:cxnLst/>
              <a:rect l="l" t="t" r="r" b="b"/>
              <a:pathLst>
                <a:path w="37319" h="706" extrusionOk="0">
                  <a:moveTo>
                    <a:pt x="24005" y="1"/>
                  </a:moveTo>
                  <a:cubicBezTo>
                    <a:pt x="16063" y="1"/>
                    <a:pt x="8121" y="34"/>
                    <a:pt x="201" y="277"/>
                  </a:cubicBezTo>
                  <a:cubicBezTo>
                    <a:pt x="25" y="302"/>
                    <a:pt x="0" y="578"/>
                    <a:pt x="201" y="578"/>
                  </a:cubicBezTo>
                  <a:cubicBezTo>
                    <a:pt x="4399" y="673"/>
                    <a:pt x="8603" y="705"/>
                    <a:pt x="12810" y="705"/>
                  </a:cubicBezTo>
                  <a:cubicBezTo>
                    <a:pt x="20859" y="705"/>
                    <a:pt x="28919" y="586"/>
                    <a:pt x="36968" y="553"/>
                  </a:cubicBezTo>
                  <a:cubicBezTo>
                    <a:pt x="37311" y="553"/>
                    <a:pt x="37319" y="1"/>
                    <a:pt x="36990" y="1"/>
                  </a:cubicBezTo>
                  <a:cubicBezTo>
                    <a:pt x="36983" y="1"/>
                    <a:pt x="36975" y="1"/>
                    <a:pt x="36968" y="2"/>
                  </a:cubicBezTo>
                  <a:cubicBezTo>
                    <a:pt x="35630" y="4"/>
                    <a:pt x="34292" y="5"/>
                    <a:pt x="32954" y="5"/>
                  </a:cubicBezTo>
                  <a:cubicBezTo>
                    <a:pt x="29972" y="5"/>
                    <a:pt x="26988" y="1"/>
                    <a:pt x="24005"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4"/>
            <p:cNvSpPr/>
            <p:nvPr/>
          </p:nvSpPr>
          <p:spPr>
            <a:xfrm>
              <a:off x="1633600" y="849000"/>
              <a:ext cx="924200" cy="26400"/>
            </a:xfrm>
            <a:custGeom>
              <a:avLst/>
              <a:gdLst/>
              <a:ahLst/>
              <a:cxnLst/>
              <a:rect l="l" t="t" r="r" b="b"/>
              <a:pathLst>
                <a:path w="36968" h="1056" extrusionOk="0">
                  <a:moveTo>
                    <a:pt x="36665" y="0"/>
                  </a:moveTo>
                  <a:cubicBezTo>
                    <a:pt x="36658" y="0"/>
                    <a:pt x="36650" y="1"/>
                    <a:pt x="36642" y="1"/>
                  </a:cubicBezTo>
                  <a:cubicBezTo>
                    <a:pt x="24512" y="302"/>
                    <a:pt x="12256" y="1"/>
                    <a:pt x="126" y="628"/>
                  </a:cubicBezTo>
                  <a:cubicBezTo>
                    <a:pt x="0" y="628"/>
                    <a:pt x="0" y="803"/>
                    <a:pt x="126" y="803"/>
                  </a:cubicBezTo>
                  <a:cubicBezTo>
                    <a:pt x="3812" y="986"/>
                    <a:pt x="7517" y="1056"/>
                    <a:pt x="11229" y="1056"/>
                  </a:cubicBezTo>
                  <a:cubicBezTo>
                    <a:pt x="19707" y="1056"/>
                    <a:pt x="28223" y="694"/>
                    <a:pt x="36642" y="502"/>
                  </a:cubicBezTo>
                  <a:cubicBezTo>
                    <a:pt x="36960" y="478"/>
                    <a:pt x="36968" y="0"/>
                    <a:pt x="3666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4"/>
            <p:cNvSpPr/>
            <p:nvPr/>
          </p:nvSpPr>
          <p:spPr>
            <a:xfrm>
              <a:off x="1624825" y="765850"/>
              <a:ext cx="931725" cy="15325"/>
            </a:xfrm>
            <a:custGeom>
              <a:avLst/>
              <a:gdLst/>
              <a:ahLst/>
              <a:cxnLst/>
              <a:rect l="l" t="t" r="r" b="b"/>
              <a:pathLst>
                <a:path w="37269" h="613" extrusionOk="0">
                  <a:moveTo>
                    <a:pt x="14932" y="0"/>
                  </a:moveTo>
                  <a:cubicBezTo>
                    <a:pt x="9993" y="0"/>
                    <a:pt x="5055" y="58"/>
                    <a:pt x="126" y="270"/>
                  </a:cubicBezTo>
                  <a:cubicBezTo>
                    <a:pt x="1" y="270"/>
                    <a:pt x="1" y="470"/>
                    <a:pt x="126" y="470"/>
                  </a:cubicBezTo>
                  <a:cubicBezTo>
                    <a:pt x="3600" y="576"/>
                    <a:pt x="7078" y="613"/>
                    <a:pt x="10557" y="613"/>
                  </a:cubicBezTo>
                  <a:cubicBezTo>
                    <a:pt x="17949" y="613"/>
                    <a:pt x="25349" y="449"/>
                    <a:pt x="32735" y="449"/>
                  </a:cubicBezTo>
                  <a:cubicBezTo>
                    <a:pt x="34163" y="449"/>
                    <a:pt x="35591" y="456"/>
                    <a:pt x="37018" y="470"/>
                  </a:cubicBezTo>
                  <a:cubicBezTo>
                    <a:pt x="37269" y="470"/>
                    <a:pt x="37269" y="69"/>
                    <a:pt x="37018" y="69"/>
                  </a:cubicBezTo>
                  <a:cubicBezTo>
                    <a:pt x="35627" y="80"/>
                    <a:pt x="34236" y="85"/>
                    <a:pt x="32844" y="85"/>
                  </a:cubicBezTo>
                  <a:cubicBezTo>
                    <a:pt x="26878" y="85"/>
                    <a:pt x="20904" y="0"/>
                    <a:pt x="14932"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4"/>
            <p:cNvSpPr/>
            <p:nvPr/>
          </p:nvSpPr>
          <p:spPr>
            <a:xfrm>
              <a:off x="1617300" y="1111525"/>
              <a:ext cx="938000" cy="28850"/>
            </a:xfrm>
            <a:custGeom>
              <a:avLst/>
              <a:gdLst/>
              <a:ahLst/>
              <a:cxnLst/>
              <a:rect l="l" t="t" r="r" b="b"/>
              <a:pathLst>
                <a:path w="37520" h="1154" extrusionOk="0">
                  <a:moveTo>
                    <a:pt x="37217" y="1"/>
                  </a:moveTo>
                  <a:cubicBezTo>
                    <a:pt x="37210" y="1"/>
                    <a:pt x="37202" y="1"/>
                    <a:pt x="37194" y="2"/>
                  </a:cubicBezTo>
                  <a:cubicBezTo>
                    <a:pt x="24863" y="528"/>
                    <a:pt x="12532" y="352"/>
                    <a:pt x="201" y="553"/>
                  </a:cubicBezTo>
                  <a:cubicBezTo>
                    <a:pt x="1" y="553"/>
                    <a:pt x="1" y="879"/>
                    <a:pt x="201" y="879"/>
                  </a:cubicBezTo>
                  <a:cubicBezTo>
                    <a:pt x="4211" y="1075"/>
                    <a:pt x="8230" y="1154"/>
                    <a:pt x="12253" y="1154"/>
                  </a:cubicBezTo>
                  <a:cubicBezTo>
                    <a:pt x="20578" y="1154"/>
                    <a:pt x="28914" y="816"/>
                    <a:pt x="37194" y="478"/>
                  </a:cubicBezTo>
                  <a:cubicBezTo>
                    <a:pt x="37512" y="478"/>
                    <a:pt x="37520" y="1"/>
                    <a:pt x="37217"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4"/>
            <p:cNvSpPr/>
            <p:nvPr/>
          </p:nvSpPr>
          <p:spPr>
            <a:xfrm>
              <a:off x="1624825" y="1206075"/>
              <a:ext cx="921075" cy="16000"/>
            </a:xfrm>
            <a:custGeom>
              <a:avLst/>
              <a:gdLst/>
              <a:ahLst/>
              <a:cxnLst/>
              <a:rect l="l" t="t" r="r" b="b"/>
              <a:pathLst>
                <a:path w="36843" h="640" extrusionOk="0">
                  <a:moveTo>
                    <a:pt x="27075" y="0"/>
                  </a:moveTo>
                  <a:cubicBezTo>
                    <a:pt x="18133" y="0"/>
                    <a:pt x="9192" y="75"/>
                    <a:pt x="251" y="205"/>
                  </a:cubicBezTo>
                  <a:cubicBezTo>
                    <a:pt x="1" y="230"/>
                    <a:pt x="1" y="580"/>
                    <a:pt x="251" y="580"/>
                  </a:cubicBezTo>
                  <a:cubicBezTo>
                    <a:pt x="4914" y="619"/>
                    <a:pt x="9576" y="639"/>
                    <a:pt x="14239" y="639"/>
                  </a:cubicBezTo>
                  <a:cubicBezTo>
                    <a:pt x="21682" y="639"/>
                    <a:pt x="29124" y="588"/>
                    <a:pt x="36567" y="480"/>
                  </a:cubicBezTo>
                  <a:cubicBezTo>
                    <a:pt x="36843" y="480"/>
                    <a:pt x="36843" y="29"/>
                    <a:pt x="36567" y="29"/>
                  </a:cubicBezTo>
                  <a:cubicBezTo>
                    <a:pt x="33403" y="9"/>
                    <a:pt x="30239" y="0"/>
                    <a:pt x="27075"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4"/>
            <p:cNvSpPr/>
            <p:nvPr/>
          </p:nvSpPr>
          <p:spPr>
            <a:xfrm>
              <a:off x="1625450" y="1448675"/>
              <a:ext cx="923575" cy="33500"/>
            </a:xfrm>
            <a:custGeom>
              <a:avLst/>
              <a:gdLst/>
              <a:ahLst/>
              <a:cxnLst/>
              <a:rect l="l" t="t" r="r" b="b"/>
              <a:pathLst>
                <a:path w="36943" h="1340" extrusionOk="0">
                  <a:moveTo>
                    <a:pt x="30950" y="0"/>
                  </a:moveTo>
                  <a:cubicBezTo>
                    <a:pt x="23023" y="0"/>
                    <a:pt x="15118" y="650"/>
                    <a:pt x="7193" y="650"/>
                  </a:cubicBezTo>
                  <a:cubicBezTo>
                    <a:pt x="4873" y="650"/>
                    <a:pt x="2551" y="595"/>
                    <a:pt x="226" y="450"/>
                  </a:cubicBezTo>
                  <a:cubicBezTo>
                    <a:pt x="1" y="450"/>
                    <a:pt x="26" y="751"/>
                    <a:pt x="226" y="776"/>
                  </a:cubicBezTo>
                  <a:cubicBezTo>
                    <a:pt x="3527" y="1196"/>
                    <a:pt x="6842" y="1340"/>
                    <a:pt x="10163" y="1340"/>
                  </a:cubicBezTo>
                  <a:cubicBezTo>
                    <a:pt x="17435" y="1340"/>
                    <a:pt x="24740" y="649"/>
                    <a:pt x="32014" y="649"/>
                  </a:cubicBezTo>
                  <a:cubicBezTo>
                    <a:pt x="33525" y="649"/>
                    <a:pt x="35035" y="679"/>
                    <a:pt x="36542" y="751"/>
                  </a:cubicBezTo>
                  <a:cubicBezTo>
                    <a:pt x="36550" y="752"/>
                    <a:pt x="36558" y="752"/>
                    <a:pt x="36565" y="752"/>
                  </a:cubicBezTo>
                  <a:cubicBezTo>
                    <a:pt x="36943" y="752"/>
                    <a:pt x="36935" y="149"/>
                    <a:pt x="36542" y="125"/>
                  </a:cubicBezTo>
                  <a:cubicBezTo>
                    <a:pt x="34677" y="36"/>
                    <a:pt x="32813" y="0"/>
                    <a:pt x="30950"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4"/>
            <p:cNvSpPr/>
            <p:nvPr/>
          </p:nvSpPr>
          <p:spPr>
            <a:xfrm>
              <a:off x="1624200" y="934225"/>
              <a:ext cx="919200" cy="21800"/>
            </a:xfrm>
            <a:custGeom>
              <a:avLst/>
              <a:gdLst/>
              <a:ahLst/>
              <a:cxnLst/>
              <a:rect l="l" t="t" r="r" b="b"/>
              <a:pathLst>
                <a:path w="36768" h="872" extrusionOk="0">
                  <a:moveTo>
                    <a:pt x="26200" y="37"/>
                  </a:moveTo>
                  <a:cubicBezTo>
                    <a:pt x="23572" y="37"/>
                    <a:pt x="20944" y="54"/>
                    <a:pt x="18321" y="76"/>
                  </a:cubicBezTo>
                  <a:cubicBezTo>
                    <a:pt x="12281" y="126"/>
                    <a:pt x="6166" y="1"/>
                    <a:pt x="151" y="602"/>
                  </a:cubicBezTo>
                  <a:cubicBezTo>
                    <a:pt x="26" y="602"/>
                    <a:pt x="0" y="828"/>
                    <a:pt x="151" y="828"/>
                  </a:cubicBezTo>
                  <a:cubicBezTo>
                    <a:pt x="1223" y="859"/>
                    <a:pt x="2297" y="872"/>
                    <a:pt x="3372" y="872"/>
                  </a:cubicBezTo>
                  <a:cubicBezTo>
                    <a:pt x="8352" y="872"/>
                    <a:pt x="13353" y="593"/>
                    <a:pt x="18321" y="552"/>
                  </a:cubicBezTo>
                  <a:cubicBezTo>
                    <a:pt x="19725" y="540"/>
                    <a:pt x="21130" y="536"/>
                    <a:pt x="22536" y="536"/>
                  </a:cubicBezTo>
                  <a:cubicBezTo>
                    <a:pt x="27179" y="536"/>
                    <a:pt x="31830" y="589"/>
                    <a:pt x="36467" y="627"/>
                  </a:cubicBezTo>
                  <a:cubicBezTo>
                    <a:pt x="36768" y="627"/>
                    <a:pt x="36768" y="176"/>
                    <a:pt x="36467" y="151"/>
                  </a:cubicBezTo>
                  <a:cubicBezTo>
                    <a:pt x="33050" y="66"/>
                    <a:pt x="29624" y="37"/>
                    <a:pt x="26200" y="37"/>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4"/>
            <p:cNvSpPr/>
            <p:nvPr/>
          </p:nvSpPr>
          <p:spPr>
            <a:xfrm>
              <a:off x="1629200" y="1281975"/>
              <a:ext cx="912325" cy="25100"/>
            </a:xfrm>
            <a:custGeom>
              <a:avLst/>
              <a:gdLst/>
              <a:ahLst/>
              <a:cxnLst/>
              <a:rect l="l" t="t" r="r" b="b"/>
              <a:pathLst>
                <a:path w="36493" h="1004" extrusionOk="0">
                  <a:moveTo>
                    <a:pt x="36142" y="1"/>
                  </a:moveTo>
                  <a:cubicBezTo>
                    <a:pt x="24212" y="76"/>
                    <a:pt x="12232" y="176"/>
                    <a:pt x="302" y="552"/>
                  </a:cubicBezTo>
                  <a:cubicBezTo>
                    <a:pt x="1" y="552"/>
                    <a:pt x="1" y="1003"/>
                    <a:pt x="302" y="1003"/>
                  </a:cubicBezTo>
                  <a:cubicBezTo>
                    <a:pt x="12257" y="903"/>
                    <a:pt x="24212" y="652"/>
                    <a:pt x="36142" y="527"/>
                  </a:cubicBezTo>
                  <a:cubicBezTo>
                    <a:pt x="36492" y="527"/>
                    <a:pt x="36492" y="1"/>
                    <a:pt x="36142"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4"/>
            <p:cNvSpPr/>
            <p:nvPr/>
          </p:nvSpPr>
          <p:spPr>
            <a:xfrm>
              <a:off x="1621075" y="1360300"/>
              <a:ext cx="919825" cy="23325"/>
            </a:xfrm>
            <a:custGeom>
              <a:avLst/>
              <a:gdLst/>
              <a:ahLst/>
              <a:cxnLst/>
              <a:rect l="l" t="t" r="r" b="b"/>
              <a:pathLst>
                <a:path w="36793" h="933" extrusionOk="0">
                  <a:moveTo>
                    <a:pt x="36467" y="0"/>
                  </a:moveTo>
                  <a:cubicBezTo>
                    <a:pt x="24411" y="51"/>
                    <a:pt x="12331" y="76"/>
                    <a:pt x="276" y="477"/>
                  </a:cubicBezTo>
                  <a:cubicBezTo>
                    <a:pt x="0" y="477"/>
                    <a:pt x="0" y="903"/>
                    <a:pt x="276" y="903"/>
                  </a:cubicBezTo>
                  <a:cubicBezTo>
                    <a:pt x="2225" y="923"/>
                    <a:pt x="4175" y="932"/>
                    <a:pt x="6126" y="932"/>
                  </a:cubicBezTo>
                  <a:cubicBezTo>
                    <a:pt x="16243" y="932"/>
                    <a:pt x="26381" y="687"/>
                    <a:pt x="36467" y="477"/>
                  </a:cubicBezTo>
                  <a:cubicBezTo>
                    <a:pt x="36792" y="477"/>
                    <a:pt x="36792" y="0"/>
                    <a:pt x="36467"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525548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738"/>
        <p:cNvGrpSpPr/>
        <p:nvPr/>
      </p:nvGrpSpPr>
      <p:grpSpPr>
        <a:xfrm>
          <a:off x="0" y="0"/>
          <a:ext cx="0" cy="0"/>
          <a:chOff x="0" y="0"/>
          <a:chExt cx="0" cy="0"/>
        </a:xfrm>
      </p:grpSpPr>
      <p:grpSp>
        <p:nvGrpSpPr>
          <p:cNvPr id="739" name="Google Shape;739;p25"/>
          <p:cNvGrpSpPr/>
          <p:nvPr/>
        </p:nvGrpSpPr>
        <p:grpSpPr>
          <a:xfrm>
            <a:off x="-232700" y="-29865"/>
            <a:ext cx="12649552" cy="6924065"/>
            <a:chOff x="-174525" y="-22399"/>
            <a:chExt cx="9487164" cy="5193049"/>
          </a:xfrm>
        </p:grpSpPr>
        <p:sp>
          <p:nvSpPr>
            <p:cNvPr id="740" name="Google Shape;740;p25"/>
            <p:cNvSpPr/>
            <p:nvPr/>
          </p:nvSpPr>
          <p:spPr>
            <a:xfrm>
              <a:off x="-174525" y="-22399"/>
              <a:ext cx="9487164" cy="5188298"/>
            </a:xfrm>
            <a:custGeom>
              <a:avLst/>
              <a:gdLst/>
              <a:ahLst/>
              <a:cxnLst/>
              <a:rect l="l" t="t" r="r" b="b"/>
              <a:pathLst>
                <a:path w="264469" h="144360" extrusionOk="0">
                  <a:moveTo>
                    <a:pt x="125024" y="0"/>
                  </a:moveTo>
                  <a:cubicBezTo>
                    <a:pt x="124865" y="0"/>
                    <a:pt x="124702" y="4"/>
                    <a:pt x="124536" y="11"/>
                  </a:cubicBezTo>
                  <a:lnTo>
                    <a:pt x="4940" y="11"/>
                  </a:lnTo>
                  <a:cubicBezTo>
                    <a:pt x="1569" y="65"/>
                    <a:pt x="0" y="1705"/>
                    <a:pt x="226" y="4914"/>
                  </a:cubicBezTo>
                  <a:lnTo>
                    <a:pt x="226" y="138500"/>
                  </a:lnTo>
                  <a:cubicBezTo>
                    <a:pt x="208" y="142159"/>
                    <a:pt x="1811" y="143993"/>
                    <a:pt x="5034" y="143993"/>
                  </a:cubicBezTo>
                  <a:cubicBezTo>
                    <a:pt x="5185" y="143993"/>
                    <a:pt x="5340" y="143989"/>
                    <a:pt x="5499" y="143981"/>
                  </a:cubicBezTo>
                  <a:cubicBezTo>
                    <a:pt x="23166" y="144233"/>
                    <a:pt x="61538" y="144359"/>
                    <a:pt x="76177" y="144359"/>
                  </a:cubicBezTo>
                  <a:cubicBezTo>
                    <a:pt x="90824" y="144359"/>
                    <a:pt x="107103" y="144233"/>
                    <a:pt x="125041" y="143981"/>
                  </a:cubicBezTo>
                  <a:cubicBezTo>
                    <a:pt x="129025" y="143963"/>
                    <a:pt x="130900" y="142007"/>
                    <a:pt x="130675" y="138122"/>
                  </a:cubicBezTo>
                  <a:lnTo>
                    <a:pt x="130675" y="6393"/>
                  </a:lnTo>
                  <a:cubicBezTo>
                    <a:pt x="130839" y="2139"/>
                    <a:pt x="128956" y="0"/>
                    <a:pt x="125024" y="0"/>
                  </a:cubicBezTo>
                  <a:close/>
                  <a:moveTo>
                    <a:pt x="139427" y="0"/>
                  </a:moveTo>
                  <a:cubicBezTo>
                    <a:pt x="135503" y="0"/>
                    <a:pt x="133611" y="2139"/>
                    <a:pt x="133776" y="6393"/>
                  </a:cubicBezTo>
                  <a:lnTo>
                    <a:pt x="133776" y="138122"/>
                  </a:lnTo>
                  <a:cubicBezTo>
                    <a:pt x="133550" y="142007"/>
                    <a:pt x="135434" y="143963"/>
                    <a:pt x="139409" y="143981"/>
                  </a:cubicBezTo>
                  <a:cubicBezTo>
                    <a:pt x="157347" y="144233"/>
                    <a:pt x="173635" y="144359"/>
                    <a:pt x="188274" y="144359"/>
                  </a:cubicBezTo>
                  <a:cubicBezTo>
                    <a:pt x="202912" y="144359"/>
                    <a:pt x="241294" y="144233"/>
                    <a:pt x="258970" y="143981"/>
                  </a:cubicBezTo>
                  <a:cubicBezTo>
                    <a:pt x="259129" y="143989"/>
                    <a:pt x="259285" y="143993"/>
                    <a:pt x="259437" y="143993"/>
                  </a:cubicBezTo>
                  <a:cubicBezTo>
                    <a:pt x="262675" y="143993"/>
                    <a:pt x="264277" y="142159"/>
                    <a:pt x="264243" y="138500"/>
                  </a:cubicBezTo>
                  <a:lnTo>
                    <a:pt x="264243" y="4914"/>
                  </a:lnTo>
                  <a:cubicBezTo>
                    <a:pt x="264468" y="1705"/>
                    <a:pt x="262900" y="65"/>
                    <a:pt x="259529" y="11"/>
                  </a:cubicBezTo>
                  <a:lnTo>
                    <a:pt x="139914" y="11"/>
                  </a:lnTo>
                  <a:cubicBezTo>
                    <a:pt x="139749" y="4"/>
                    <a:pt x="139586" y="0"/>
                    <a:pt x="139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41" name="Google Shape;741;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nvGrpSpPr>
            <p:cNvPr id="742" name="Google Shape;742;p25"/>
            <p:cNvGrpSpPr/>
            <p:nvPr/>
          </p:nvGrpSpPr>
          <p:grpSpPr>
            <a:xfrm>
              <a:off x="263005" y="845117"/>
              <a:ext cx="3790149" cy="3960313"/>
              <a:chOff x="263005" y="845117"/>
              <a:chExt cx="3790149" cy="3960313"/>
            </a:xfrm>
          </p:grpSpPr>
          <p:sp>
            <p:nvSpPr>
              <p:cNvPr id="743" name="Google Shape;743;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8" name="Google Shape;758;p25"/>
            <p:cNvGrpSpPr/>
            <p:nvPr/>
          </p:nvGrpSpPr>
          <p:grpSpPr>
            <a:xfrm>
              <a:off x="5055305" y="845117"/>
              <a:ext cx="3790149" cy="3960313"/>
              <a:chOff x="263005" y="845117"/>
              <a:chExt cx="3790149" cy="3960313"/>
            </a:xfrm>
          </p:grpSpPr>
          <p:sp>
            <p:nvSpPr>
              <p:cNvPr id="759" name="Google Shape;759;p25"/>
              <p:cNvSpPr/>
              <p:nvPr/>
            </p:nvSpPr>
            <p:spPr>
              <a:xfrm>
                <a:off x="263005" y="3941386"/>
                <a:ext cx="3790149" cy="19569"/>
              </a:xfrm>
              <a:custGeom>
                <a:avLst/>
                <a:gdLst/>
                <a:ahLst/>
                <a:cxnLst/>
                <a:rect l="l" t="t" r="r" b="b"/>
                <a:pathLst>
                  <a:path w="109629" h="551" extrusionOk="0">
                    <a:moveTo>
                      <a:pt x="271" y="0"/>
                    </a:moveTo>
                    <a:cubicBezTo>
                      <a:pt x="118" y="9"/>
                      <a:pt x="1" y="127"/>
                      <a:pt x="1" y="280"/>
                    </a:cubicBezTo>
                    <a:cubicBezTo>
                      <a:pt x="1" y="424"/>
                      <a:pt x="118" y="550"/>
                      <a:pt x="271" y="550"/>
                    </a:cubicBezTo>
                    <a:lnTo>
                      <a:pt x="13909" y="496"/>
                    </a:lnTo>
                    <a:lnTo>
                      <a:pt x="27538" y="478"/>
                    </a:lnTo>
                    <a:lnTo>
                      <a:pt x="54814" y="451"/>
                    </a:lnTo>
                    <a:lnTo>
                      <a:pt x="82082" y="478"/>
                    </a:lnTo>
                    <a:lnTo>
                      <a:pt x="95720" y="496"/>
                    </a:lnTo>
                    <a:lnTo>
                      <a:pt x="109349" y="550"/>
                    </a:lnTo>
                    <a:lnTo>
                      <a:pt x="109358" y="550"/>
                    </a:lnTo>
                    <a:cubicBezTo>
                      <a:pt x="109502" y="550"/>
                      <a:pt x="109628" y="424"/>
                      <a:pt x="109619" y="271"/>
                    </a:cubicBezTo>
                    <a:cubicBezTo>
                      <a:pt x="109619" y="127"/>
                      <a:pt x="109502" y="0"/>
                      <a:pt x="109349" y="0"/>
                    </a:cubicBezTo>
                    <a:lnTo>
                      <a:pt x="95720" y="55"/>
                    </a:lnTo>
                    <a:lnTo>
                      <a:pt x="82082" y="73"/>
                    </a:lnTo>
                    <a:lnTo>
                      <a:pt x="54814" y="109"/>
                    </a:lnTo>
                    <a:lnTo>
                      <a:pt x="27538" y="73"/>
                    </a:lnTo>
                    <a:lnTo>
                      <a:pt x="13909" y="55"/>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5"/>
              <p:cNvSpPr/>
              <p:nvPr/>
            </p:nvSpPr>
            <p:spPr>
              <a:xfrm>
                <a:off x="263005" y="4223091"/>
                <a:ext cx="3790149" cy="19249"/>
              </a:xfrm>
              <a:custGeom>
                <a:avLst/>
                <a:gdLst/>
                <a:ahLst/>
                <a:cxnLst/>
                <a:rect l="l" t="t" r="r" b="b"/>
                <a:pathLst>
                  <a:path w="109629" h="542" extrusionOk="0">
                    <a:moveTo>
                      <a:pt x="271" y="1"/>
                    </a:moveTo>
                    <a:cubicBezTo>
                      <a:pt x="118" y="1"/>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5"/>
              <p:cNvSpPr/>
              <p:nvPr/>
            </p:nvSpPr>
            <p:spPr>
              <a:xfrm>
                <a:off x="263005" y="4504476"/>
                <a:ext cx="3790149" cy="19249"/>
              </a:xfrm>
              <a:custGeom>
                <a:avLst/>
                <a:gdLst/>
                <a:ahLst/>
                <a:cxnLst/>
                <a:rect l="l" t="t" r="r" b="b"/>
                <a:pathLst>
                  <a:path w="109629" h="542" extrusionOk="0">
                    <a:moveTo>
                      <a:pt x="271" y="1"/>
                    </a:moveTo>
                    <a:cubicBezTo>
                      <a:pt x="118" y="1"/>
                      <a:pt x="1" y="127"/>
                      <a:pt x="1" y="271"/>
                    </a:cubicBezTo>
                    <a:cubicBezTo>
                      <a:pt x="1" y="425"/>
                      <a:pt x="118"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5"/>
              <p:cNvSpPr/>
              <p:nvPr/>
            </p:nvSpPr>
            <p:spPr>
              <a:xfrm>
                <a:off x="263005" y="3378615"/>
                <a:ext cx="3790149" cy="19214"/>
              </a:xfrm>
              <a:custGeom>
                <a:avLst/>
                <a:gdLst/>
                <a:ahLst/>
                <a:cxnLst/>
                <a:rect l="l" t="t" r="r" b="b"/>
                <a:pathLst>
                  <a:path w="109629" h="541" extrusionOk="0">
                    <a:moveTo>
                      <a:pt x="271" y="0"/>
                    </a:moveTo>
                    <a:cubicBezTo>
                      <a:pt x="118" y="0"/>
                      <a:pt x="1" y="117"/>
                      <a:pt x="1" y="270"/>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0"/>
                    </a:cubicBezTo>
                    <a:cubicBezTo>
                      <a:pt x="109619" y="117"/>
                      <a:pt x="109502" y="0"/>
                      <a:pt x="109349" y="0"/>
                    </a:cubicBezTo>
                    <a:lnTo>
                      <a:pt x="95720" y="45"/>
                    </a:lnTo>
                    <a:lnTo>
                      <a:pt x="82082" y="63"/>
                    </a:lnTo>
                    <a:lnTo>
                      <a:pt x="54814" y="99"/>
                    </a:lnTo>
                    <a:lnTo>
                      <a:pt x="27538" y="63"/>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5"/>
              <p:cNvSpPr/>
              <p:nvPr/>
            </p:nvSpPr>
            <p:spPr>
              <a:xfrm>
                <a:off x="263005" y="3660001"/>
                <a:ext cx="3790149" cy="19249"/>
              </a:xfrm>
              <a:custGeom>
                <a:avLst/>
                <a:gdLst/>
                <a:ahLst/>
                <a:cxnLst/>
                <a:rect l="l" t="t" r="r" b="b"/>
                <a:pathLst>
                  <a:path w="109629" h="542" extrusionOk="0">
                    <a:moveTo>
                      <a:pt x="271" y="0"/>
                    </a:moveTo>
                    <a:cubicBezTo>
                      <a:pt x="118" y="0"/>
                      <a:pt x="1" y="126"/>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5"/>
              <p:cNvSpPr/>
              <p:nvPr/>
            </p:nvSpPr>
            <p:spPr>
              <a:xfrm>
                <a:off x="263005" y="3097194"/>
                <a:ext cx="3790149" cy="19249"/>
              </a:xfrm>
              <a:custGeom>
                <a:avLst/>
                <a:gdLst/>
                <a:ahLst/>
                <a:cxnLst/>
                <a:rect l="l" t="t" r="r" b="b"/>
                <a:pathLst>
                  <a:path w="109629" h="542" extrusionOk="0">
                    <a:moveTo>
                      <a:pt x="109364" y="0"/>
                    </a:moveTo>
                    <a:cubicBezTo>
                      <a:pt x="109359" y="0"/>
                      <a:pt x="109354" y="0"/>
                      <a:pt x="109349" y="1"/>
                    </a:cubicBezTo>
                    <a:lnTo>
                      <a:pt x="95720" y="46"/>
                    </a:lnTo>
                    <a:lnTo>
                      <a:pt x="82082" y="64"/>
                    </a:lnTo>
                    <a:lnTo>
                      <a:pt x="54814" y="100"/>
                    </a:lnTo>
                    <a:lnTo>
                      <a:pt x="27538" y="64"/>
                    </a:lnTo>
                    <a:lnTo>
                      <a:pt x="13909" y="46"/>
                    </a:lnTo>
                    <a:lnTo>
                      <a:pt x="271" y="1"/>
                    </a:lnTo>
                    <a:cubicBezTo>
                      <a:pt x="118" y="1"/>
                      <a:pt x="1" y="118"/>
                      <a:pt x="1" y="271"/>
                    </a:cubicBezTo>
                    <a:cubicBezTo>
                      <a:pt x="1" y="415"/>
                      <a:pt x="118" y="542"/>
                      <a:pt x="271" y="542"/>
                    </a:cubicBezTo>
                    <a:lnTo>
                      <a:pt x="13909" y="488"/>
                    </a:lnTo>
                    <a:lnTo>
                      <a:pt x="27538" y="470"/>
                    </a:lnTo>
                    <a:lnTo>
                      <a:pt x="54814" y="442"/>
                    </a:lnTo>
                    <a:lnTo>
                      <a:pt x="82082" y="470"/>
                    </a:lnTo>
                    <a:lnTo>
                      <a:pt x="95720" y="488"/>
                    </a:lnTo>
                    <a:lnTo>
                      <a:pt x="109349" y="542"/>
                    </a:lnTo>
                    <a:lnTo>
                      <a:pt x="109358" y="542"/>
                    </a:lnTo>
                    <a:cubicBezTo>
                      <a:pt x="109502" y="542"/>
                      <a:pt x="109628" y="415"/>
                      <a:pt x="109619" y="262"/>
                    </a:cubicBezTo>
                    <a:cubicBezTo>
                      <a:pt x="109619" y="123"/>
                      <a:pt x="109510" y="0"/>
                      <a:pt x="109364"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5"/>
              <p:cNvSpPr/>
              <p:nvPr/>
            </p:nvSpPr>
            <p:spPr>
              <a:xfrm>
                <a:off x="263005" y="2252683"/>
                <a:ext cx="3790149" cy="19249"/>
              </a:xfrm>
              <a:custGeom>
                <a:avLst/>
                <a:gdLst/>
                <a:ahLst/>
                <a:cxnLst/>
                <a:rect l="l" t="t" r="r" b="b"/>
                <a:pathLst>
                  <a:path w="109629" h="542" extrusionOk="0">
                    <a:moveTo>
                      <a:pt x="109364" y="1"/>
                    </a:moveTo>
                    <a:cubicBezTo>
                      <a:pt x="109359" y="1"/>
                      <a:pt x="109354" y="1"/>
                      <a:pt x="109349" y="1"/>
                    </a:cubicBezTo>
                    <a:lnTo>
                      <a:pt x="95720" y="46"/>
                    </a:lnTo>
                    <a:lnTo>
                      <a:pt x="82082" y="64"/>
                    </a:lnTo>
                    <a:lnTo>
                      <a:pt x="54814" y="100"/>
                    </a:lnTo>
                    <a:lnTo>
                      <a:pt x="27538" y="64"/>
                    </a:lnTo>
                    <a:lnTo>
                      <a:pt x="13909" y="46"/>
                    </a:lnTo>
                    <a:lnTo>
                      <a:pt x="271" y="1"/>
                    </a:lnTo>
                    <a:cubicBezTo>
                      <a:pt x="118" y="1"/>
                      <a:pt x="1" y="118"/>
                      <a:pt x="1" y="272"/>
                    </a:cubicBezTo>
                    <a:cubicBezTo>
                      <a:pt x="1" y="416"/>
                      <a:pt x="118" y="542"/>
                      <a:pt x="271" y="542"/>
                    </a:cubicBezTo>
                    <a:lnTo>
                      <a:pt x="13909" y="488"/>
                    </a:lnTo>
                    <a:lnTo>
                      <a:pt x="27538" y="470"/>
                    </a:lnTo>
                    <a:lnTo>
                      <a:pt x="54814" y="443"/>
                    </a:lnTo>
                    <a:lnTo>
                      <a:pt x="82082" y="470"/>
                    </a:lnTo>
                    <a:lnTo>
                      <a:pt x="95720" y="488"/>
                    </a:lnTo>
                    <a:lnTo>
                      <a:pt x="109349" y="542"/>
                    </a:lnTo>
                    <a:lnTo>
                      <a:pt x="109358" y="542"/>
                    </a:lnTo>
                    <a:cubicBezTo>
                      <a:pt x="109502" y="542"/>
                      <a:pt x="109628" y="416"/>
                      <a:pt x="109619" y="272"/>
                    </a:cubicBezTo>
                    <a:cubicBezTo>
                      <a:pt x="109619" y="124"/>
                      <a:pt x="109510" y="1"/>
                      <a:pt x="10936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5"/>
              <p:cNvSpPr/>
              <p:nvPr/>
            </p:nvSpPr>
            <p:spPr>
              <a:xfrm>
                <a:off x="263005" y="2534104"/>
                <a:ext cx="3790149" cy="19249"/>
              </a:xfrm>
              <a:custGeom>
                <a:avLst/>
                <a:gdLst/>
                <a:ahLst/>
                <a:cxnLst/>
                <a:rect l="l" t="t" r="r" b="b"/>
                <a:pathLst>
                  <a:path w="109629" h="542" extrusionOk="0">
                    <a:moveTo>
                      <a:pt x="271" y="0"/>
                    </a:moveTo>
                    <a:cubicBezTo>
                      <a:pt x="118" y="0"/>
                      <a:pt x="1" y="118"/>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15"/>
                      <a:pt x="109619" y="271"/>
                    </a:cubicBezTo>
                    <a:cubicBezTo>
                      <a:pt x="109619" y="118"/>
                      <a:pt x="109502" y="0"/>
                      <a:pt x="109349" y="0"/>
                    </a:cubicBezTo>
                    <a:lnTo>
                      <a:pt x="95720" y="45"/>
                    </a:lnTo>
                    <a:lnTo>
                      <a:pt x="82082" y="63"/>
                    </a:lnTo>
                    <a:lnTo>
                      <a:pt x="54814" y="100"/>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5"/>
              <p:cNvSpPr/>
              <p:nvPr/>
            </p:nvSpPr>
            <p:spPr>
              <a:xfrm>
                <a:off x="263005" y="1970978"/>
                <a:ext cx="3790149" cy="19285"/>
              </a:xfrm>
              <a:custGeom>
                <a:avLst/>
                <a:gdLst/>
                <a:ahLst/>
                <a:cxnLst/>
                <a:rect l="l" t="t" r="r" b="b"/>
                <a:pathLst>
                  <a:path w="109629" h="543" extrusionOk="0">
                    <a:moveTo>
                      <a:pt x="271" y="1"/>
                    </a:moveTo>
                    <a:cubicBezTo>
                      <a:pt x="118" y="1"/>
                      <a:pt x="1" y="127"/>
                      <a:pt x="1" y="271"/>
                    </a:cubicBezTo>
                    <a:cubicBezTo>
                      <a:pt x="1" y="419"/>
                      <a:pt x="110" y="542"/>
                      <a:pt x="256" y="542"/>
                    </a:cubicBezTo>
                    <a:cubicBezTo>
                      <a:pt x="261" y="542"/>
                      <a:pt x="266" y="542"/>
                      <a:pt x="271" y="542"/>
                    </a:cubicBezTo>
                    <a:lnTo>
                      <a:pt x="13909" y="497"/>
                    </a:lnTo>
                    <a:lnTo>
                      <a:pt x="27538" y="479"/>
                    </a:lnTo>
                    <a:lnTo>
                      <a:pt x="54814" y="443"/>
                    </a:lnTo>
                    <a:lnTo>
                      <a:pt x="82082" y="479"/>
                    </a:lnTo>
                    <a:lnTo>
                      <a:pt x="95720" y="497"/>
                    </a:lnTo>
                    <a:lnTo>
                      <a:pt x="109349" y="542"/>
                    </a:lnTo>
                    <a:lnTo>
                      <a:pt x="109358" y="542"/>
                    </a:lnTo>
                    <a:cubicBezTo>
                      <a:pt x="109502" y="542"/>
                      <a:pt x="109628" y="425"/>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5"/>
              <p:cNvSpPr/>
              <p:nvPr/>
            </p:nvSpPr>
            <p:spPr>
              <a:xfrm>
                <a:off x="263005" y="1408208"/>
                <a:ext cx="3790149" cy="19249"/>
              </a:xfrm>
              <a:custGeom>
                <a:avLst/>
                <a:gdLst/>
                <a:ahLst/>
                <a:cxnLst/>
                <a:rect l="l" t="t" r="r" b="b"/>
                <a:pathLst>
                  <a:path w="109629" h="542" extrusionOk="0">
                    <a:moveTo>
                      <a:pt x="271" y="1"/>
                    </a:moveTo>
                    <a:cubicBezTo>
                      <a:pt x="118" y="1"/>
                      <a:pt x="1" y="118"/>
                      <a:pt x="1" y="271"/>
                    </a:cubicBezTo>
                    <a:cubicBezTo>
                      <a:pt x="1" y="415"/>
                      <a:pt x="118" y="541"/>
                      <a:pt x="271" y="541"/>
                    </a:cubicBezTo>
                    <a:lnTo>
                      <a:pt x="13909" y="487"/>
                    </a:lnTo>
                    <a:lnTo>
                      <a:pt x="27538" y="469"/>
                    </a:lnTo>
                    <a:lnTo>
                      <a:pt x="54814" y="442"/>
                    </a:lnTo>
                    <a:lnTo>
                      <a:pt x="82082" y="469"/>
                    </a:lnTo>
                    <a:lnTo>
                      <a:pt x="95720" y="487"/>
                    </a:lnTo>
                    <a:lnTo>
                      <a:pt x="109349" y="541"/>
                    </a:lnTo>
                    <a:lnTo>
                      <a:pt x="109358" y="541"/>
                    </a:lnTo>
                    <a:cubicBezTo>
                      <a:pt x="109502" y="541"/>
                      <a:pt x="109628" y="415"/>
                      <a:pt x="109619" y="271"/>
                    </a:cubicBezTo>
                    <a:cubicBezTo>
                      <a:pt x="109619" y="118"/>
                      <a:pt x="109502" y="1"/>
                      <a:pt x="109349" y="1"/>
                    </a:cubicBezTo>
                    <a:lnTo>
                      <a:pt x="95720" y="46"/>
                    </a:lnTo>
                    <a:lnTo>
                      <a:pt x="82082" y="64"/>
                    </a:lnTo>
                    <a:lnTo>
                      <a:pt x="54814" y="100"/>
                    </a:lnTo>
                    <a:lnTo>
                      <a:pt x="27538" y="64"/>
                    </a:lnTo>
                    <a:lnTo>
                      <a:pt x="13909" y="46"/>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5"/>
              <p:cNvSpPr/>
              <p:nvPr/>
            </p:nvSpPr>
            <p:spPr>
              <a:xfrm>
                <a:off x="263005" y="845117"/>
                <a:ext cx="3790149" cy="19214"/>
              </a:xfrm>
              <a:custGeom>
                <a:avLst/>
                <a:gdLst/>
                <a:ahLst/>
                <a:cxnLst/>
                <a:rect l="l" t="t" r="r" b="b"/>
                <a:pathLst>
                  <a:path w="109629" h="541" extrusionOk="0">
                    <a:moveTo>
                      <a:pt x="271" y="0"/>
                    </a:moveTo>
                    <a:cubicBezTo>
                      <a:pt x="118" y="0"/>
                      <a:pt x="1" y="126"/>
                      <a:pt x="1" y="271"/>
                    </a:cubicBezTo>
                    <a:cubicBezTo>
                      <a:pt x="1" y="424"/>
                      <a:pt x="118" y="541"/>
                      <a:pt x="271" y="541"/>
                    </a:cubicBezTo>
                    <a:lnTo>
                      <a:pt x="13909" y="487"/>
                    </a:lnTo>
                    <a:lnTo>
                      <a:pt x="27538" y="469"/>
                    </a:lnTo>
                    <a:lnTo>
                      <a:pt x="54814" y="442"/>
                    </a:lnTo>
                    <a:lnTo>
                      <a:pt x="82082" y="478"/>
                    </a:lnTo>
                    <a:lnTo>
                      <a:pt x="95720" y="496"/>
                    </a:lnTo>
                    <a:lnTo>
                      <a:pt x="109349" y="541"/>
                    </a:lnTo>
                    <a:lnTo>
                      <a:pt x="109358" y="541"/>
                    </a:lnTo>
                    <a:cubicBezTo>
                      <a:pt x="109502" y="541"/>
                      <a:pt x="109628" y="424"/>
                      <a:pt x="109619" y="271"/>
                    </a:cubicBezTo>
                    <a:cubicBezTo>
                      <a:pt x="109619" y="117"/>
                      <a:pt x="109502" y="0"/>
                      <a:pt x="109349" y="0"/>
                    </a:cubicBezTo>
                    <a:lnTo>
                      <a:pt x="95720" y="45"/>
                    </a:lnTo>
                    <a:lnTo>
                      <a:pt x="82082" y="63"/>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5"/>
              <p:cNvSpPr/>
              <p:nvPr/>
            </p:nvSpPr>
            <p:spPr>
              <a:xfrm>
                <a:off x="263005" y="1126503"/>
                <a:ext cx="3790149" cy="19249"/>
              </a:xfrm>
              <a:custGeom>
                <a:avLst/>
                <a:gdLst/>
                <a:ahLst/>
                <a:cxnLst/>
                <a:rect l="l" t="t" r="r" b="b"/>
                <a:pathLst>
                  <a:path w="109629" h="542" extrusionOk="0">
                    <a:moveTo>
                      <a:pt x="271" y="0"/>
                    </a:moveTo>
                    <a:cubicBezTo>
                      <a:pt x="118" y="0"/>
                      <a:pt x="1" y="126"/>
                      <a:pt x="1" y="271"/>
                    </a:cubicBezTo>
                    <a:cubicBezTo>
                      <a:pt x="1" y="419"/>
                      <a:pt x="110" y="542"/>
                      <a:pt x="256" y="542"/>
                    </a:cubicBezTo>
                    <a:cubicBezTo>
                      <a:pt x="261" y="542"/>
                      <a:pt x="266"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6"/>
                      <a:pt x="109502" y="0"/>
                      <a:pt x="109349" y="0"/>
                    </a:cubicBezTo>
                    <a:lnTo>
                      <a:pt x="95720" y="54"/>
                    </a:lnTo>
                    <a:lnTo>
                      <a:pt x="82082" y="72"/>
                    </a:lnTo>
                    <a:lnTo>
                      <a:pt x="54814" y="99"/>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5"/>
              <p:cNvSpPr/>
              <p:nvPr/>
            </p:nvSpPr>
            <p:spPr>
              <a:xfrm>
                <a:off x="263005" y="1689593"/>
                <a:ext cx="3790149" cy="19249"/>
              </a:xfrm>
              <a:custGeom>
                <a:avLst/>
                <a:gdLst/>
                <a:ahLst/>
                <a:cxnLst/>
                <a:rect l="l" t="t" r="r" b="b"/>
                <a:pathLst>
                  <a:path w="109629" h="542" extrusionOk="0">
                    <a:moveTo>
                      <a:pt x="271" y="1"/>
                    </a:moveTo>
                    <a:cubicBezTo>
                      <a:pt x="118" y="1"/>
                      <a:pt x="1" y="127"/>
                      <a:pt x="1" y="271"/>
                    </a:cubicBezTo>
                    <a:cubicBezTo>
                      <a:pt x="1" y="424"/>
                      <a:pt x="118" y="542"/>
                      <a:pt x="271" y="542"/>
                    </a:cubicBezTo>
                    <a:lnTo>
                      <a:pt x="13909" y="487"/>
                    </a:lnTo>
                    <a:lnTo>
                      <a:pt x="27538" y="469"/>
                    </a:lnTo>
                    <a:lnTo>
                      <a:pt x="54814" y="442"/>
                    </a:lnTo>
                    <a:lnTo>
                      <a:pt x="82082" y="478"/>
                    </a:lnTo>
                    <a:lnTo>
                      <a:pt x="95720" y="496"/>
                    </a:lnTo>
                    <a:lnTo>
                      <a:pt x="109349" y="542"/>
                    </a:lnTo>
                    <a:lnTo>
                      <a:pt x="109358" y="542"/>
                    </a:lnTo>
                    <a:cubicBezTo>
                      <a:pt x="109502" y="542"/>
                      <a:pt x="109628" y="424"/>
                      <a:pt x="109619" y="271"/>
                    </a:cubicBezTo>
                    <a:cubicBezTo>
                      <a:pt x="109619" y="118"/>
                      <a:pt x="109502" y="1"/>
                      <a:pt x="109349" y="1"/>
                    </a:cubicBezTo>
                    <a:lnTo>
                      <a:pt x="95720" y="46"/>
                    </a:lnTo>
                    <a:lnTo>
                      <a:pt x="82082" y="64"/>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5"/>
              <p:cNvSpPr/>
              <p:nvPr/>
            </p:nvSpPr>
            <p:spPr>
              <a:xfrm>
                <a:off x="263005" y="2815489"/>
                <a:ext cx="3790149" cy="19249"/>
              </a:xfrm>
              <a:custGeom>
                <a:avLst/>
                <a:gdLst/>
                <a:ahLst/>
                <a:cxnLst/>
                <a:rect l="l" t="t" r="r" b="b"/>
                <a:pathLst>
                  <a:path w="109629" h="542" extrusionOk="0">
                    <a:moveTo>
                      <a:pt x="271" y="1"/>
                    </a:moveTo>
                    <a:cubicBezTo>
                      <a:pt x="118" y="1"/>
                      <a:pt x="1" y="127"/>
                      <a:pt x="1" y="271"/>
                    </a:cubicBezTo>
                    <a:cubicBezTo>
                      <a:pt x="1" y="424"/>
                      <a:pt x="118" y="541"/>
                      <a:pt x="271" y="541"/>
                    </a:cubicBezTo>
                    <a:lnTo>
                      <a:pt x="13909" y="496"/>
                    </a:lnTo>
                    <a:lnTo>
                      <a:pt x="27538" y="478"/>
                    </a:lnTo>
                    <a:lnTo>
                      <a:pt x="54814" y="442"/>
                    </a:lnTo>
                    <a:lnTo>
                      <a:pt x="82082" y="478"/>
                    </a:lnTo>
                    <a:lnTo>
                      <a:pt x="95720" y="496"/>
                    </a:lnTo>
                    <a:lnTo>
                      <a:pt x="109349" y="541"/>
                    </a:lnTo>
                    <a:lnTo>
                      <a:pt x="109358" y="541"/>
                    </a:lnTo>
                    <a:cubicBezTo>
                      <a:pt x="109502" y="541"/>
                      <a:pt x="109628" y="424"/>
                      <a:pt x="109619" y="271"/>
                    </a:cubicBezTo>
                    <a:cubicBezTo>
                      <a:pt x="109619" y="127"/>
                      <a:pt x="109502" y="1"/>
                      <a:pt x="109349" y="1"/>
                    </a:cubicBezTo>
                    <a:lnTo>
                      <a:pt x="95720" y="55"/>
                    </a:lnTo>
                    <a:lnTo>
                      <a:pt x="82082" y="73"/>
                    </a:lnTo>
                    <a:lnTo>
                      <a:pt x="54814" y="100"/>
                    </a:lnTo>
                    <a:lnTo>
                      <a:pt x="27538" y="73"/>
                    </a:lnTo>
                    <a:lnTo>
                      <a:pt x="13909" y="55"/>
                    </a:lnTo>
                    <a:lnTo>
                      <a:pt x="27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5"/>
              <p:cNvSpPr/>
              <p:nvPr/>
            </p:nvSpPr>
            <p:spPr>
              <a:xfrm>
                <a:off x="263005" y="4785897"/>
                <a:ext cx="3790149" cy="19533"/>
              </a:xfrm>
              <a:custGeom>
                <a:avLst/>
                <a:gdLst/>
                <a:ahLst/>
                <a:cxnLst/>
                <a:rect l="l" t="t" r="r" b="b"/>
                <a:pathLst>
                  <a:path w="109629" h="550" extrusionOk="0">
                    <a:moveTo>
                      <a:pt x="271" y="0"/>
                    </a:moveTo>
                    <a:cubicBezTo>
                      <a:pt x="118" y="0"/>
                      <a:pt x="1" y="126"/>
                      <a:pt x="1" y="280"/>
                    </a:cubicBezTo>
                    <a:cubicBezTo>
                      <a:pt x="1" y="424"/>
                      <a:pt x="118" y="550"/>
                      <a:pt x="271" y="550"/>
                    </a:cubicBezTo>
                    <a:lnTo>
                      <a:pt x="13909" y="496"/>
                    </a:lnTo>
                    <a:lnTo>
                      <a:pt x="27538" y="478"/>
                    </a:lnTo>
                    <a:lnTo>
                      <a:pt x="54814" y="442"/>
                    </a:lnTo>
                    <a:lnTo>
                      <a:pt x="82082" y="478"/>
                    </a:lnTo>
                    <a:lnTo>
                      <a:pt x="95720" y="496"/>
                    </a:lnTo>
                    <a:lnTo>
                      <a:pt x="109349" y="550"/>
                    </a:lnTo>
                    <a:lnTo>
                      <a:pt x="109358" y="550"/>
                    </a:lnTo>
                    <a:cubicBezTo>
                      <a:pt x="109502" y="550"/>
                      <a:pt x="109628" y="424"/>
                      <a:pt x="109619" y="270"/>
                    </a:cubicBezTo>
                    <a:cubicBezTo>
                      <a:pt x="109619" y="126"/>
                      <a:pt x="109502" y="0"/>
                      <a:pt x="109349" y="0"/>
                    </a:cubicBezTo>
                    <a:lnTo>
                      <a:pt x="95720" y="54"/>
                    </a:lnTo>
                    <a:lnTo>
                      <a:pt x="82082" y="72"/>
                    </a:lnTo>
                    <a:lnTo>
                      <a:pt x="54814" y="108"/>
                    </a:lnTo>
                    <a:lnTo>
                      <a:pt x="27538" y="72"/>
                    </a:lnTo>
                    <a:lnTo>
                      <a:pt x="13909" y="54"/>
                    </a:lnTo>
                    <a:lnTo>
                      <a:pt x="2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74" name="Google Shape;774;p25"/>
            <p:cNvCxnSpPr/>
            <p:nvPr/>
          </p:nvCxnSpPr>
          <p:spPr>
            <a:xfrm>
              <a:off x="4625700" y="540000"/>
              <a:ext cx="4679100" cy="0"/>
            </a:xfrm>
            <a:prstGeom prst="straightConnector1">
              <a:avLst/>
            </a:prstGeom>
            <a:noFill/>
            <a:ln w="9525" cap="flat" cmpd="sng">
              <a:solidFill>
                <a:srgbClr val="6D9EEB"/>
              </a:solidFill>
              <a:prstDash val="solid"/>
              <a:round/>
              <a:headEnd type="none" w="med" len="med"/>
              <a:tailEnd type="none" w="med" len="med"/>
            </a:ln>
          </p:spPr>
        </p:cxnSp>
        <p:cxnSp>
          <p:nvCxnSpPr>
            <p:cNvPr id="775" name="Google Shape;775;p25"/>
            <p:cNvCxnSpPr/>
            <p:nvPr/>
          </p:nvCxnSpPr>
          <p:spPr>
            <a:xfrm>
              <a:off x="40493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6" name="Google Shape;776;p25"/>
            <p:cNvCxnSpPr/>
            <p:nvPr/>
          </p:nvCxnSpPr>
          <p:spPr>
            <a:xfrm>
              <a:off x="4112975"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7" name="Google Shape;777;p25"/>
            <p:cNvCxnSpPr/>
            <p:nvPr/>
          </p:nvCxnSpPr>
          <p:spPr>
            <a:xfrm>
              <a:off x="49917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8" name="Google Shape;778;p25"/>
            <p:cNvCxnSpPr/>
            <p:nvPr/>
          </p:nvCxnSpPr>
          <p:spPr>
            <a:xfrm>
              <a:off x="5055300" y="545250"/>
              <a:ext cx="0" cy="4625400"/>
            </a:xfrm>
            <a:prstGeom prst="straightConnector1">
              <a:avLst/>
            </a:prstGeom>
            <a:noFill/>
            <a:ln w="9525" cap="flat" cmpd="sng">
              <a:solidFill>
                <a:srgbClr val="6D9EEB"/>
              </a:solidFill>
              <a:prstDash val="solid"/>
              <a:round/>
              <a:headEnd type="none" w="med" len="med"/>
              <a:tailEnd type="none" w="med" len="med"/>
            </a:ln>
          </p:spPr>
        </p:cxnSp>
        <p:cxnSp>
          <p:nvCxnSpPr>
            <p:cNvPr id="779" name="Google Shape;779;p25"/>
            <p:cNvCxnSpPr/>
            <p:nvPr/>
          </p:nvCxnSpPr>
          <p:spPr>
            <a:xfrm>
              <a:off x="-166800" y="540000"/>
              <a:ext cx="4681500" cy="0"/>
            </a:xfrm>
            <a:prstGeom prst="straightConnector1">
              <a:avLst/>
            </a:prstGeom>
            <a:noFill/>
            <a:ln w="9525" cap="flat" cmpd="sng">
              <a:solidFill>
                <a:srgbClr val="6D9EEB"/>
              </a:solidFill>
              <a:prstDash val="solid"/>
              <a:round/>
              <a:headEnd type="none" w="med" len="med"/>
              <a:tailEnd type="none" w="med" len="med"/>
            </a:ln>
          </p:spPr>
        </p:cxnSp>
      </p:grpSp>
      <p:sp>
        <p:nvSpPr>
          <p:cNvPr id="780" name="Google Shape;780;p25"/>
          <p:cNvSpPr txBox="1">
            <a:spLocks noGrp="1"/>
          </p:cNvSpPr>
          <p:nvPr>
            <p:ph type="subTitle" idx="1"/>
          </p:nvPr>
        </p:nvSpPr>
        <p:spPr>
          <a:xfrm>
            <a:off x="8403967" y="3429000"/>
            <a:ext cx="2828400" cy="212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781" name="Google Shape;781;p25"/>
          <p:cNvSpPr txBox="1">
            <a:spLocks noGrp="1"/>
          </p:cNvSpPr>
          <p:nvPr>
            <p:ph type="title"/>
          </p:nvPr>
        </p:nvSpPr>
        <p:spPr>
          <a:xfrm>
            <a:off x="8910000" y="1936284"/>
            <a:ext cx="2322000" cy="13248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extLst>
      <p:ext uri="{BB962C8B-B14F-4D97-AF65-F5344CB8AC3E}">
        <p14:creationId xmlns:p14="http://schemas.microsoft.com/office/powerpoint/2010/main" val="19665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C4AF-DC79-4BBD-95D0-05880A2E3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51DD-DD65-4F71-96CA-99AD7184D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157DCA-DD10-47AD-8784-2A8FADC0B3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6A6D8F-6014-4B12-8580-02C9DB95FF56}"/>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6" name="Footer Placeholder 5">
            <a:extLst>
              <a:ext uri="{FF2B5EF4-FFF2-40B4-BE49-F238E27FC236}">
                <a16:creationId xmlns:a16="http://schemas.microsoft.com/office/drawing/2014/main" id="{2B5C6733-DEA1-423C-B9D1-3CCAB69A2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848F80-3E4D-4D40-B7E3-F39B8004D1F0}"/>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15730912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2"/>
        <p:cNvGrpSpPr/>
        <p:nvPr/>
      </p:nvGrpSpPr>
      <p:grpSpPr>
        <a:xfrm>
          <a:off x="0" y="0"/>
          <a:ext cx="0" cy="0"/>
          <a:chOff x="0" y="0"/>
          <a:chExt cx="0" cy="0"/>
        </a:xfrm>
      </p:grpSpPr>
    </p:spTree>
    <p:extLst>
      <p:ext uri="{BB962C8B-B14F-4D97-AF65-F5344CB8AC3E}">
        <p14:creationId xmlns:p14="http://schemas.microsoft.com/office/powerpoint/2010/main" val="156577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F6E0-6FFB-41B8-8690-C6D9819C53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AE5786-C4D2-4B96-9057-C440BD3517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13A4-060B-429C-B4A6-72B0F300F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7DFF08-EAB5-4A6A-BB85-31BB9C3CC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8EC5F-F763-47A8-9E23-02734B4757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6EFC2C-FCBF-496F-9609-4E075066A9B4}"/>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8" name="Footer Placeholder 7">
            <a:extLst>
              <a:ext uri="{FF2B5EF4-FFF2-40B4-BE49-F238E27FC236}">
                <a16:creationId xmlns:a16="http://schemas.microsoft.com/office/drawing/2014/main" id="{F57A92C6-6D57-4223-B2AB-60523D2C61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D56650-4410-4B26-908D-E9CE2C251D2C}"/>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2625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DC76-57AE-4805-8677-65B53AB613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0742E3-0953-4457-8FE9-B78DB9FC9D3C}"/>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4" name="Footer Placeholder 3">
            <a:extLst>
              <a:ext uri="{FF2B5EF4-FFF2-40B4-BE49-F238E27FC236}">
                <a16:creationId xmlns:a16="http://schemas.microsoft.com/office/drawing/2014/main" id="{8A36E22D-F3B8-4123-BC47-D0823BCD61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430B02-E7ED-4EA9-9EFA-8446C340A4F6}"/>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220586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985A6-2CFF-44DB-87C7-9A47F26E919E}"/>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3" name="Footer Placeholder 2">
            <a:extLst>
              <a:ext uri="{FF2B5EF4-FFF2-40B4-BE49-F238E27FC236}">
                <a16:creationId xmlns:a16="http://schemas.microsoft.com/office/drawing/2014/main" id="{E58CE2DE-EAC3-492A-B1E9-1EE316F41B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D2F4C9-C0D0-4ECC-BFED-F898E4340A96}"/>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239513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6482-F9AB-4D38-9312-CA6968F69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9E12D9-AA0F-4073-AC02-BBC45BFE5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A31D8C-3671-4FE5-B5EF-E8F7AC15C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DE2FF-5CD6-4762-B3F6-9018C1D48335}"/>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6" name="Footer Placeholder 5">
            <a:extLst>
              <a:ext uri="{FF2B5EF4-FFF2-40B4-BE49-F238E27FC236}">
                <a16:creationId xmlns:a16="http://schemas.microsoft.com/office/drawing/2014/main" id="{C4D199B1-E264-4BA1-8586-FAF168082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E280A-7DD4-488C-9CEB-5B351236652F}"/>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11835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E40E-E8F5-46BA-BAA6-78A90AEBD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402F7A-49A1-438B-B880-9A0C8A8AD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1AFB02-7DEF-4810-9CCD-A306C1DF9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2F086-2342-43FC-AC60-C82F01744A62}"/>
              </a:ext>
            </a:extLst>
          </p:cNvPr>
          <p:cNvSpPr>
            <a:spLocks noGrp="1"/>
          </p:cNvSpPr>
          <p:nvPr>
            <p:ph type="dt" sz="half" idx="10"/>
          </p:nvPr>
        </p:nvSpPr>
        <p:spPr/>
        <p:txBody>
          <a:bodyPr/>
          <a:lstStyle/>
          <a:p>
            <a:fld id="{CF452F81-588E-4F0D-B6AB-F6CD58365A5C}" type="datetimeFigureOut">
              <a:rPr lang="en-IN" smtClean="0"/>
              <a:t>14-07-2023</a:t>
            </a:fld>
            <a:endParaRPr lang="en-IN"/>
          </a:p>
        </p:txBody>
      </p:sp>
      <p:sp>
        <p:nvSpPr>
          <p:cNvPr id="6" name="Footer Placeholder 5">
            <a:extLst>
              <a:ext uri="{FF2B5EF4-FFF2-40B4-BE49-F238E27FC236}">
                <a16:creationId xmlns:a16="http://schemas.microsoft.com/office/drawing/2014/main" id="{A94AE364-BE0C-4113-8032-7E2042DEF8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E215C8-998A-4A0D-B8F4-DB13989E515B}"/>
              </a:ext>
            </a:extLst>
          </p:cNvPr>
          <p:cNvSpPr>
            <a:spLocks noGrp="1"/>
          </p:cNvSpPr>
          <p:nvPr>
            <p:ph type="sldNum" sz="quarter" idx="12"/>
          </p:nvPr>
        </p:nvSpPr>
        <p:spPr/>
        <p:txBody>
          <a:bodyPr/>
          <a:lstStyle/>
          <a:p>
            <a:fld id="{D15895BB-CB24-40F4-BE75-79DA6D890368}" type="slidenum">
              <a:rPr lang="en-IN" smtClean="0"/>
              <a:t>‹#›</a:t>
            </a:fld>
            <a:endParaRPr lang="en-IN"/>
          </a:p>
        </p:txBody>
      </p:sp>
    </p:spTree>
    <p:extLst>
      <p:ext uri="{BB962C8B-B14F-4D97-AF65-F5344CB8AC3E}">
        <p14:creationId xmlns:p14="http://schemas.microsoft.com/office/powerpoint/2010/main" val="93674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B44AD-F095-4D00-B923-31EB2D56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2729E4-8DE9-4D0E-8B2B-483D77C60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E8869-8291-4C8F-8584-3322D9BF8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52F81-588E-4F0D-B6AB-F6CD58365A5C}" type="datetimeFigureOut">
              <a:rPr lang="en-IN" smtClean="0"/>
              <a:t>14-07-2023</a:t>
            </a:fld>
            <a:endParaRPr lang="en-IN"/>
          </a:p>
        </p:txBody>
      </p:sp>
      <p:sp>
        <p:nvSpPr>
          <p:cNvPr id="5" name="Footer Placeholder 4">
            <a:extLst>
              <a:ext uri="{FF2B5EF4-FFF2-40B4-BE49-F238E27FC236}">
                <a16:creationId xmlns:a16="http://schemas.microsoft.com/office/drawing/2014/main" id="{67903C77-C6A3-41B5-8DB9-018A4BF66D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FB97DA-274C-4956-B550-28FCB764A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895BB-CB24-40F4-BE75-79DA6D890368}" type="slidenum">
              <a:rPr lang="en-IN" smtClean="0"/>
              <a:t>‹#›</a:t>
            </a:fld>
            <a:endParaRPr lang="en-IN"/>
          </a:p>
        </p:txBody>
      </p:sp>
    </p:spTree>
    <p:extLst>
      <p:ext uri="{BB962C8B-B14F-4D97-AF65-F5344CB8AC3E}">
        <p14:creationId xmlns:p14="http://schemas.microsoft.com/office/powerpoint/2010/main" val="115582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000"/>
              <a:buFont typeface="Itim"/>
              <a:buNone/>
              <a:defRPr sz="3000" b="1">
                <a:solidFill>
                  <a:schemeClr val="dk1"/>
                </a:solidFill>
                <a:latin typeface="Itim"/>
                <a:ea typeface="Itim"/>
                <a:cs typeface="Itim"/>
                <a:sym typeface="Itim"/>
              </a:defRPr>
            </a:lvl1pPr>
            <a:lvl2pPr lvl="1">
              <a:spcBef>
                <a:spcPts val="0"/>
              </a:spcBef>
              <a:spcAft>
                <a:spcPts val="0"/>
              </a:spcAft>
              <a:buClr>
                <a:schemeClr val="dk1"/>
              </a:buClr>
              <a:buSzPts val="2800"/>
              <a:buFont typeface="Itim"/>
              <a:buNone/>
              <a:defRPr sz="2800" b="1">
                <a:solidFill>
                  <a:schemeClr val="dk1"/>
                </a:solidFill>
                <a:latin typeface="Itim"/>
                <a:ea typeface="Itim"/>
                <a:cs typeface="Itim"/>
                <a:sym typeface="Itim"/>
              </a:defRPr>
            </a:lvl2pPr>
            <a:lvl3pPr lvl="2">
              <a:spcBef>
                <a:spcPts val="0"/>
              </a:spcBef>
              <a:spcAft>
                <a:spcPts val="0"/>
              </a:spcAft>
              <a:buClr>
                <a:schemeClr val="dk1"/>
              </a:buClr>
              <a:buSzPts val="2800"/>
              <a:buFont typeface="Itim"/>
              <a:buNone/>
              <a:defRPr sz="2800" b="1">
                <a:solidFill>
                  <a:schemeClr val="dk1"/>
                </a:solidFill>
                <a:latin typeface="Itim"/>
                <a:ea typeface="Itim"/>
                <a:cs typeface="Itim"/>
                <a:sym typeface="Itim"/>
              </a:defRPr>
            </a:lvl3pPr>
            <a:lvl4pPr lvl="3">
              <a:spcBef>
                <a:spcPts val="0"/>
              </a:spcBef>
              <a:spcAft>
                <a:spcPts val="0"/>
              </a:spcAft>
              <a:buClr>
                <a:schemeClr val="dk1"/>
              </a:buClr>
              <a:buSzPts val="2800"/>
              <a:buFont typeface="Itim"/>
              <a:buNone/>
              <a:defRPr sz="2800" b="1">
                <a:solidFill>
                  <a:schemeClr val="dk1"/>
                </a:solidFill>
                <a:latin typeface="Itim"/>
                <a:ea typeface="Itim"/>
                <a:cs typeface="Itim"/>
                <a:sym typeface="Itim"/>
              </a:defRPr>
            </a:lvl4pPr>
            <a:lvl5pPr lvl="4">
              <a:spcBef>
                <a:spcPts val="0"/>
              </a:spcBef>
              <a:spcAft>
                <a:spcPts val="0"/>
              </a:spcAft>
              <a:buClr>
                <a:schemeClr val="dk1"/>
              </a:buClr>
              <a:buSzPts val="2800"/>
              <a:buFont typeface="Itim"/>
              <a:buNone/>
              <a:defRPr sz="2800" b="1">
                <a:solidFill>
                  <a:schemeClr val="dk1"/>
                </a:solidFill>
                <a:latin typeface="Itim"/>
                <a:ea typeface="Itim"/>
                <a:cs typeface="Itim"/>
                <a:sym typeface="Itim"/>
              </a:defRPr>
            </a:lvl5pPr>
            <a:lvl6pPr lvl="5">
              <a:spcBef>
                <a:spcPts val="0"/>
              </a:spcBef>
              <a:spcAft>
                <a:spcPts val="0"/>
              </a:spcAft>
              <a:buClr>
                <a:schemeClr val="dk1"/>
              </a:buClr>
              <a:buSzPts val="2800"/>
              <a:buFont typeface="Itim"/>
              <a:buNone/>
              <a:defRPr sz="2800" b="1">
                <a:solidFill>
                  <a:schemeClr val="dk1"/>
                </a:solidFill>
                <a:latin typeface="Itim"/>
                <a:ea typeface="Itim"/>
                <a:cs typeface="Itim"/>
                <a:sym typeface="Itim"/>
              </a:defRPr>
            </a:lvl6pPr>
            <a:lvl7pPr lvl="6">
              <a:spcBef>
                <a:spcPts val="0"/>
              </a:spcBef>
              <a:spcAft>
                <a:spcPts val="0"/>
              </a:spcAft>
              <a:buClr>
                <a:schemeClr val="dk1"/>
              </a:buClr>
              <a:buSzPts val="2800"/>
              <a:buFont typeface="Itim"/>
              <a:buNone/>
              <a:defRPr sz="2800" b="1">
                <a:solidFill>
                  <a:schemeClr val="dk1"/>
                </a:solidFill>
                <a:latin typeface="Itim"/>
                <a:ea typeface="Itim"/>
                <a:cs typeface="Itim"/>
                <a:sym typeface="Itim"/>
              </a:defRPr>
            </a:lvl7pPr>
            <a:lvl8pPr lvl="7">
              <a:spcBef>
                <a:spcPts val="0"/>
              </a:spcBef>
              <a:spcAft>
                <a:spcPts val="0"/>
              </a:spcAft>
              <a:buClr>
                <a:schemeClr val="dk1"/>
              </a:buClr>
              <a:buSzPts val="2800"/>
              <a:buFont typeface="Itim"/>
              <a:buNone/>
              <a:defRPr sz="2800" b="1">
                <a:solidFill>
                  <a:schemeClr val="dk1"/>
                </a:solidFill>
                <a:latin typeface="Itim"/>
                <a:ea typeface="Itim"/>
                <a:cs typeface="Itim"/>
                <a:sym typeface="Itim"/>
              </a:defRPr>
            </a:lvl8pPr>
            <a:lvl9pPr lvl="8">
              <a:spcBef>
                <a:spcPts val="0"/>
              </a:spcBef>
              <a:spcAft>
                <a:spcPts val="0"/>
              </a:spcAft>
              <a:buClr>
                <a:schemeClr val="dk1"/>
              </a:buClr>
              <a:buSzPts val="2800"/>
              <a:buFont typeface="Itim"/>
              <a:buNone/>
              <a:defRPr sz="2800" b="1">
                <a:solidFill>
                  <a:schemeClr val="dk1"/>
                </a:solidFill>
                <a:latin typeface="Itim"/>
                <a:ea typeface="Itim"/>
                <a:cs typeface="Itim"/>
                <a:sym typeface="Itim"/>
              </a:defRPr>
            </a:lvl9pPr>
          </a:lstStyle>
          <a:p>
            <a:endParaRPr/>
          </a:p>
        </p:txBody>
      </p:sp>
      <p:sp>
        <p:nvSpPr>
          <p:cNvPr id="7" name="Google Shape;7;p1"/>
          <p:cNvSpPr txBox="1">
            <a:spLocks noGrp="1"/>
          </p:cNvSpPr>
          <p:nvPr>
            <p:ph type="body" idx="1"/>
          </p:nvPr>
        </p:nvSpPr>
        <p:spPr>
          <a:xfrm>
            <a:off x="960000" y="1582800"/>
            <a:ext cx="10272000" cy="45552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Muli"/>
              <a:buChar char="●"/>
              <a:defRPr sz="1600">
                <a:solidFill>
                  <a:schemeClr val="dk2"/>
                </a:solidFill>
                <a:latin typeface="Muli"/>
                <a:ea typeface="Muli"/>
                <a:cs typeface="Muli"/>
                <a:sym typeface="Muli"/>
              </a:defRPr>
            </a:lvl1pPr>
            <a:lvl2pPr marL="914400" lvl="1"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2pPr>
            <a:lvl3pPr marL="1371600" lvl="2"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3pPr>
            <a:lvl4pPr marL="1828800" lvl="3"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4pPr>
            <a:lvl5pPr marL="2286000" lvl="4"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5pPr>
            <a:lvl6pPr marL="2743200" lvl="5"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6pPr>
            <a:lvl7pPr marL="3200400" lvl="6"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7pPr>
            <a:lvl8pPr marL="3657600" lvl="7" indent="-330200">
              <a:lnSpc>
                <a:spcPct val="115000"/>
              </a:lnSpc>
              <a:spcBef>
                <a:spcPts val="1600"/>
              </a:spcBef>
              <a:spcAft>
                <a:spcPts val="0"/>
              </a:spcAft>
              <a:buClr>
                <a:schemeClr val="dk2"/>
              </a:buClr>
              <a:buSzPts val="1600"/>
              <a:buFont typeface="Muli"/>
              <a:buChar char="○"/>
              <a:defRPr sz="1600">
                <a:solidFill>
                  <a:schemeClr val="dk2"/>
                </a:solidFill>
                <a:latin typeface="Muli"/>
                <a:ea typeface="Muli"/>
                <a:cs typeface="Muli"/>
                <a:sym typeface="Muli"/>
              </a:defRPr>
            </a:lvl8pPr>
            <a:lvl9pPr marL="4114800" lvl="8" indent="-330200">
              <a:lnSpc>
                <a:spcPct val="115000"/>
              </a:lnSpc>
              <a:spcBef>
                <a:spcPts val="1600"/>
              </a:spcBef>
              <a:spcAft>
                <a:spcPts val="1600"/>
              </a:spcAft>
              <a:buClr>
                <a:schemeClr val="dk2"/>
              </a:buClr>
              <a:buSzPts val="1600"/>
              <a:buFont typeface="Muli"/>
              <a:buChar char="■"/>
              <a:defRPr sz="1600">
                <a:solidFill>
                  <a:schemeClr val="dk2"/>
                </a:solidFill>
                <a:latin typeface="Muli"/>
                <a:ea typeface="Muli"/>
                <a:cs typeface="Muli"/>
                <a:sym typeface="Muli"/>
              </a:defRPr>
            </a:lvl9pPr>
          </a:lstStyle>
          <a:p>
            <a:endParaRPr/>
          </a:p>
        </p:txBody>
      </p:sp>
    </p:spTree>
    <p:extLst>
      <p:ext uri="{BB962C8B-B14F-4D97-AF65-F5344CB8AC3E}">
        <p14:creationId xmlns:p14="http://schemas.microsoft.com/office/powerpoint/2010/main" val="3921083557"/>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geeksforgeeks.org/hashmap-containsvalue-method-in-java/" TargetMode="External"/><Relationship Id="rId13" Type="http://schemas.openxmlformats.org/officeDocument/2006/relationships/hyperlink" Target="https://www.geeksforgeeks.org/hashmap-mergekey-value-bifunction-method-in-java-with-examples/" TargetMode="External"/><Relationship Id="rId18" Type="http://schemas.openxmlformats.org/officeDocument/2006/relationships/hyperlink" Target="https://www.geeksforgeeks.org/hashmap-values-method-in-java/" TargetMode="External"/><Relationship Id="rId3" Type="http://schemas.openxmlformats.org/officeDocument/2006/relationships/hyperlink" Target="https://www.geeksforgeeks.org/hashmap-clone-method-in-java/" TargetMode="External"/><Relationship Id="rId7" Type="http://schemas.openxmlformats.org/officeDocument/2006/relationships/hyperlink" Target="https://www.geeksforgeeks.org/hashmap-containskey-method-in-java/" TargetMode="External"/><Relationship Id="rId12" Type="http://schemas.openxmlformats.org/officeDocument/2006/relationships/hyperlink" Target="https://www.geeksforgeeks.org/hashmap-keyset-method-in-java/" TargetMode="External"/><Relationship Id="rId17" Type="http://schemas.openxmlformats.org/officeDocument/2006/relationships/hyperlink" Target="https://www.geeksforgeeks.org/hashmap-size-method-in-java/" TargetMode="External"/><Relationship Id="rId2" Type="http://schemas.openxmlformats.org/officeDocument/2006/relationships/hyperlink" Target="https://www.geeksforgeeks.org/hashmap-clear-method-in-java/" TargetMode="External"/><Relationship Id="rId16" Type="http://schemas.openxmlformats.org/officeDocument/2006/relationships/hyperlink" Target="https://www.geeksforgeeks.org/hashmap-remove-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hashmap-computeifpresentkey-bifunction-method-in-java-with-examples/" TargetMode="External"/><Relationship Id="rId11" Type="http://schemas.openxmlformats.org/officeDocument/2006/relationships/hyperlink" Target="https://www.geeksforgeeks.org/hashmap-isempty-method-in-java/" TargetMode="External"/><Relationship Id="rId5" Type="http://schemas.openxmlformats.org/officeDocument/2006/relationships/hyperlink" Target="https://www.geeksforgeeks.org/hashmap-computeifabsent-method-in-java-with-examples/" TargetMode="External"/><Relationship Id="rId15" Type="http://schemas.openxmlformats.org/officeDocument/2006/relationships/hyperlink" Target="https://www.geeksforgeeks.org/hashmap-putall-method-in-java/" TargetMode="External"/><Relationship Id="rId10" Type="http://schemas.openxmlformats.org/officeDocument/2006/relationships/hyperlink" Target="https://www.geeksforgeeks.org/hashmap-get-method-in-java/" TargetMode="External"/><Relationship Id="rId4" Type="http://schemas.openxmlformats.org/officeDocument/2006/relationships/hyperlink" Target="https://www.geeksforgeeks.org/hashmap-compute-method-in-java-with-examples/" TargetMode="External"/><Relationship Id="rId9" Type="http://schemas.openxmlformats.org/officeDocument/2006/relationships/hyperlink" Target="https://www.geeksforgeeks.org/hashmap-entryset-method-in-java/" TargetMode="External"/><Relationship Id="rId14" Type="http://schemas.openxmlformats.org/officeDocument/2006/relationships/hyperlink" Target="https://www.geeksforgeeks.org/hashmap-put-method-in-jav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790"/>
        <p:cNvGrpSpPr/>
        <p:nvPr/>
      </p:nvGrpSpPr>
      <p:grpSpPr>
        <a:xfrm>
          <a:off x="0" y="0"/>
          <a:ext cx="0" cy="0"/>
          <a:chOff x="0" y="0"/>
          <a:chExt cx="0" cy="0"/>
        </a:xfrm>
      </p:grpSpPr>
      <p:sp>
        <p:nvSpPr>
          <p:cNvPr id="791" name="Google Shape;791;p29"/>
          <p:cNvSpPr txBox="1">
            <a:spLocks noGrp="1"/>
          </p:cNvSpPr>
          <p:nvPr>
            <p:ph type="ctrTitle"/>
          </p:nvPr>
        </p:nvSpPr>
        <p:spPr>
          <a:xfrm>
            <a:off x="2567366" y="2005745"/>
            <a:ext cx="7057268" cy="1930400"/>
          </a:xfrm>
          <a:prstGeom prst="rect">
            <a:avLst/>
          </a:prstGeom>
        </p:spPr>
        <p:txBody>
          <a:bodyPr spcFirstLastPara="1" vert="horz" wrap="square" lIns="0" tIns="0" rIns="0" bIns="0" rtlCol="0" anchor="ctr" anchorCtr="0">
            <a:noAutofit/>
          </a:bodyPr>
          <a:lstStyle/>
          <a:p>
            <a:pPr>
              <a:spcBef>
                <a:spcPts val="0"/>
              </a:spcBef>
            </a:pPr>
            <a:r>
              <a:rPr lang="en-IN" dirty="0"/>
              <a:t>COLLECTION</a:t>
            </a:r>
            <a:br>
              <a:rPr lang="en-IN" dirty="0"/>
            </a:br>
            <a:r>
              <a:rPr lang="en-IN" dirty="0"/>
              <a:t>FRAMEWORK</a:t>
            </a:r>
            <a:endParaRPr dirty="0"/>
          </a:p>
        </p:txBody>
      </p:sp>
      <p:sp>
        <p:nvSpPr>
          <p:cNvPr id="792" name="Google Shape;792;p29"/>
          <p:cNvSpPr txBox="1">
            <a:spLocks noGrp="1"/>
          </p:cNvSpPr>
          <p:nvPr>
            <p:ph type="subTitle" idx="1"/>
          </p:nvPr>
        </p:nvSpPr>
        <p:spPr>
          <a:xfrm>
            <a:off x="3135800" y="4382733"/>
            <a:ext cx="5920400" cy="476800"/>
          </a:xfrm>
          <a:prstGeom prst="rect">
            <a:avLst/>
          </a:prstGeom>
        </p:spPr>
        <p:txBody>
          <a:bodyPr spcFirstLastPara="1" vert="horz" wrap="square" lIns="121900" tIns="121900" rIns="121900" bIns="121900" rtlCol="0" anchor="ctr" anchorCtr="0">
            <a:noAutofit/>
          </a:bodyPr>
          <a:lstStyle/>
          <a:p>
            <a:pPr>
              <a:spcBef>
                <a:spcPts val="0"/>
              </a:spcBef>
            </a:pPr>
            <a:r>
              <a:rPr lang="en" dirty="0"/>
              <a:t>Vijay Kumbhar</a:t>
            </a:r>
            <a:endParaRPr dirty="0"/>
          </a:p>
        </p:txBody>
      </p:sp>
      <p:cxnSp>
        <p:nvCxnSpPr>
          <p:cNvPr id="793" name="Google Shape;793;p29"/>
          <p:cNvCxnSpPr/>
          <p:nvPr/>
        </p:nvCxnSpPr>
        <p:spPr>
          <a:xfrm>
            <a:off x="732500" y="-21233"/>
            <a:ext cx="0" cy="6879200"/>
          </a:xfrm>
          <a:prstGeom prst="straightConnector1">
            <a:avLst/>
          </a:prstGeom>
          <a:noFill/>
          <a:ln w="19050" cap="flat" cmpd="sng">
            <a:solidFill>
              <a:schemeClr val="dk2"/>
            </a:solidFill>
            <a:prstDash val="solid"/>
            <a:round/>
            <a:headEnd type="none" w="med" len="med"/>
            <a:tailEnd type="none" w="med" len="med"/>
          </a:ln>
        </p:spPr>
      </p:cxnSp>
      <p:cxnSp>
        <p:nvCxnSpPr>
          <p:cNvPr id="794" name="Google Shape;794;p29"/>
          <p:cNvCxnSpPr/>
          <p:nvPr/>
        </p:nvCxnSpPr>
        <p:spPr>
          <a:xfrm>
            <a:off x="955433" y="-21233"/>
            <a:ext cx="0" cy="6879200"/>
          </a:xfrm>
          <a:prstGeom prst="straightConnector1">
            <a:avLst/>
          </a:prstGeom>
          <a:noFill/>
          <a:ln w="19050" cap="flat" cmpd="sng">
            <a:solidFill>
              <a:schemeClr val="dk2"/>
            </a:solidFill>
            <a:prstDash val="solid"/>
            <a:round/>
            <a:headEnd type="none" w="med" len="med"/>
            <a:tailEnd type="none" w="med" len="med"/>
          </a:ln>
        </p:spPr>
      </p:cxnSp>
      <p:grpSp>
        <p:nvGrpSpPr>
          <p:cNvPr id="795" name="Google Shape;795;p29"/>
          <p:cNvGrpSpPr/>
          <p:nvPr/>
        </p:nvGrpSpPr>
        <p:grpSpPr>
          <a:xfrm>
            <a:off x="6394771" y="5913296"/>
            <a:ext cx="3080933" cy="427896"/>
            <a:chOff x="1394800" y="3522000"/>
            <a:chExt cx="1048650" cy="138275"/>
          </a:xfrm>
        </p:grpSpPr>
        <p:sp>
          <p:nvSpPr>
            <p:cNvPr id="796" name="Google Shape;796;p29"/>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7" name="Google Shape;797;p29"/>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8" name="Google Shape;798;p29"/>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9" name="Google Shape;799;p29"/>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0" name="Google Shape;800;p29"/>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1" name="Google Shape;801;p29"/>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2" name="Google Shape;802;p29"/>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3" name="Google Shape;803;p29"/>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4" name="Google Shape;804;p29"/>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805" name="Google Shape;805;p29"/>
          <p:cNvSpPr/>
          <p:nvPr/>
        </p:nvSpPr>
        <p:spPr>
          <a:xfrm rot="489382">
            <a:off x="8783492" y="610847"/>
            <a:ext cx="1243117" cy="683215"/>
          </a:xfrm>
          <a:custGeom>
            <a:avLst/>
            <a:gdLst/>
            <a:ahLst/>
            <a:cxnLst/>
            <a:rect l="l" t="t" r="r" b="b"/>
            <a:pathLst>
              <a:path w="17773" h="9768" extrusionOk="0">
                <a:moveTo>
                  <a:pt x="3304" y="1"/>
                </a:moveTo>
                <a:cubicBezTo>
                  <a:pt x="3172" y="1"/>
                  <a:pt x="3045" y="62"/>
                  <a:pt x="2971" y="211"/>
                </a:cubicBezTo>
                <a:cubicBezTo>
                  <a:pt x="2857" y="439"/>
                  <a:pt x="2743" y="690"/>
                  <a:pt x="2629" y="918"/>
                </a:cubicBezTo>
                <a:cubicBezTo>
                  <a:pt x="2629" y="941"/>
                  <a:pt x="2606" y="964"/>
                  <a:pt x="2583" y="1009"/>
                </a:cubicBezTo>
                <a:cubicBezTo>
                  <a:pt x="2058" y="2105"/>
                  <a:pt x="1510" y="3201"/>
                  <a:pt x="985" y="4296"/>
                </a:cubicBezTo>
                <a:cubicBezTo>
                  <a:pt x="985" y="4319"/>
                  <a:pt x="985" y="4319"/>
                  <a:pt x="985" y="4319"/>
                </a:cubicBezTo>
                <a:cubicBezTo>
                  <a:pt x="825" y="4593"/>
                  <a:pt x="643" y="4844"/>
                  <a:pt x="483" y="5118"/>
                </a:cubicBezTo>
                <a:cubicBezTo>
                  <a:pt x="369" y="5209"/>
                  <a:pt x="255" y="5323"/>
                  <a:pt x="141" y="5438"/>
                </a:cubicBezTo>
                <a:cubicBezTo>
                  <a:pt x="49" y="5529"/>
                  <a:pt x="49" y="5643"/>
                  <a:pt x="95" y="5711"/>
                </a:cubicBezTo>
                <a:cubicBezTo>
                  <a:pt x="0" y="5996"/>
                  <a:pt x="173" y="6327"/>
                  <a:pt x="469" y="6327"/>
                </a:cubicBezTo>
                <a:cubicBezTo>
                  <a:pt x="530" y="6327"/>
                  <a:pt x="596" y="6313"/>
                  <a:pt x="666" y="6282"/>
                </a:cubicBezTo>
                <a:cubicBezTo>
                  <a:pt x="711" y="6259"/>
                  <a:pt x="757" y="6236"/>
                  <a:pt x="803" y="6214"/>
                </a:cubicBezTo>
                <a:lnTo>
                  <a:pt x="917" y="6214"/>
                </a:lnTo>
                <a:cubicBezTo>
                  <a:pt x="962" y="6282"/>
                  <a:pt x="1031" y="6328"/>
                  <a:pt x="1122" y="6328"/>
                </a:cubicBezTo>
                <a:lnTo>
                  <a:pt x="3336" y="6830"/>
                </a:lnTo>
                <a:lnTo>
                  <a:pt x="3519" y="6830"/>
                </a:lnTo>
                <a:cubicBezTo>
                  <a:pt x="3633" y="6853"/>
                  <a:pt x="3770" y="6898"/>
                  <a:pt x="3907" y="6944"/>
                </a:cubicBezTo>
                <a:cubicBezTo>
                  <a:pt x="3951" y="6957"/>
                  <a:pt x="3993" y="6962"/>
                  <a:pt x="4033" y="6962"/>
                </a:cubicBezTo>
                <a:cubicBezTo>
                  <a:pt x="4427" y="6962"/>
                  <a:pt x="4601" y="6396"/>
                  <a:pt x="4249" y="6168"/>
                </a:cubicBezTo>
                <a:cubicBezTo>
                  <a:pt x="4500" y="6145"/>
                  <a:pt x="4592" y="5757"/>
                  <a:pt x="4318" y="5666"/>
                </a:cubicBezTo>
                <a:cubicBezTo>
                  <a:pt x="3861" y="5529"/>
                  <a:pt x="3405" y="5438"/>
                  <a:pt x="2971" y="5346"/>
                </a:cubicBezTo>
                <a:cubicBezTo>
                  <a:pt x="4744" y="4737"/>
                  <a:pt x="6686" y="4321"/>
                  <a:pt x="8540" y="4321"/>
                </a:cubicBezTo>
                <a:cubicBezTo>
                  <a:pt x="9811" y="4321"/>
                  <a:pt x="11041" y="4517"/>
                  <a:pt x="12147" y="4981"/>
                </a:cubicBezTo>
                <a:cubicBezTo>
                  <a:pt x="13311" y="5780"/>
                  <a:pt x="14292" y="6830"/>
                  <a:pt x="15228" y="7971"/>
                </a:cubicBezTo>
                <a:cubicBezTo>
                  <a:pt x="14886" y="7925"/>
                  <a:pt x="14543" y="7857"/>
                  <a:pt x="14201" y="7789"/>
                </a:cubicBezTo>
                <a:cubicBezTo>
                  <a:pt x="13767" y="7674"/>
                  <a:pt x="13356" y="7560"/>
                  <a:pt x="12923" y="7446"/>
                </a:cubicBezTo>
                <a:cubicBezTo>
                  <a:pt x="12881" y="7434"/>
                  <a:pt x="12839" y="7428"/>
                  <a:pt x="12799" y="7428"/>
                </a:cubicBezTo>
                <a:cubicBezTo>
                  <a:pt x="12406" y="7428"/>
                  <a:pt x="12143" y="7994"/>
                  <a:pt x="12558" y="8222"/>
                </a:cubicBezTo>
                <a:cubicBezTo>
                  <a:pt x="13790" y="8930"/>
                  <a:pt x="15046" y="9432"/>
                  <a:pt x="16438" y="9751"/>
                </a:cubicBezTo>
                <a:cubicBezTo>
                  <a:pt x="16480" y="9762"/>
                  <a:pt x="16522" y="9767"/>
                  <a:pt x="16563" y="9767"/>
                </a:cubicBezTo>
                <a:cubicBezTo>
                  <a:pt x="16785" y="9767"/>
                  <a:pt x="16970" y="9614"/>
                  <a:pt x="17009" y="9363"/>
                </a:cubicBezTo>
                <a:cubicBezTo>
                  <a:pt x="17009" y="9227"/>
                  <a:pt x="17031" y="9090"/>
                  <a:pt x="17054" y="8953"/>
                </a:cubicBezTo>
                <a:cubicBezTo>
                  <a:pt x="17123" y="8907"/>
                  <a:pt x="17191" y="8838"/>
                  <a:pt x="17237" y="8770"/>
                </a:cubicBezTo>
                <a:cubicBezTo>
                  <a:pt x="17351" y="8724"/>
                  <a:pt x="17465" y="8587"/>
                  <a:pt x="17488" y="8405"/>
                </a:cubicBezTo>
                <a:cubicBezTo>
                  <a:pt x="17556" y="7903"/>
                  <a:pt x="17533" y="7469"/>
                  <a:pt x="17442" y="7035"/>
                </a:cubicBezTo>
                <a:cubicBezTo>
                  <a:pt x="17442" y="6077"/>
                  <a:pt x="17533" y="5141"/>
                  <a:pt x="17716" y="4205"/>
                </a:cubicBezTo>
                <a:cubicBezTo>
                  <a:pt x="17773" y="3866"/>
                  <a:pt x="17480" y="3632"/>
                  <a:pt x="17227" y="3632"/>
                </a:cubicBezTo>
                <a:cubicBezTo>
                  <a:pt x="17071" y="3632"/>
                  <a:pt x="16929" y="3722"/>
                  <a:pt x="16894" y="3931"/>
                </a:cubicBezTo>
                <a:cubicBezTo>
                  <a:pt x="16780" y="4502"/>
                  <a:pt x="16689" y="5095"/>
                  <a:pt x="16598" y="5666"/>
                </a:cubicBezTo>
                <a:cubicBezTo>
                  <a:pt x="16324" y="5711"/>
                  <a:pt x="16073" y="5963"/>
                  <a:pt x="16232" y="6282"/>
                </a:cubicBezTo>
                <a:cubicBezTo>
                  <a:pt x="16324" y="6442"/>
                  <a:pt x="16392" y="6579"/>
                  <a:pt x="16438" y="6716"/>
                </a:cubicBezTo>
                <a:cubicBezTo>
                  <a:pt x="16415" y="6853"/>
                  <a:pt x="16415" y="6990"/>
                  <a:pt x="16392" y="7127"/>
                </a:cubicBezTo>
                <a:cubicBezTo>
                  <a:pt x="15160" y="5506"/>
                  <a:pt x="13585" y="4410"/>
                  <a:pt x="11827" y="3794"/>
                </a:cubicBezTo>
                <a:cubicBezTo>
                  <a:pt x="10960" y="3292"/>
                  <a:pt x="9978" y="2927"/>
                  <a:pt x="8883" y="2721"/>
                </a:cubicBezTo>
                <a:cubicBezTo>
                  <a:pt x="8296" y="2610"/>
                  <a:pt x="7705" y="2556"/>
                  <a:pt x="7117" y="2556"/>
                </a:cubicBezTo>
                <a:cubicBezTo>
                  <a:pt x="5416" y="2556"/>
                  <a:pt x="3739" y="3009"/>
                  <a:pt x="2263" y="3840"/>
                </a:cubicBezTo>
                <a:cubicBezTo>
                  <a:pt x="2377" y="3634"/>
                  <a:pt x="2492" y="3429"/>
                  <a:pt x="2583" y="3201"/>
                </a:cubicBezTo>
                <a:cubicBezTo>
                  <a:pt x="2857" y="2813"/>
                  <a:pt x="3062" y="2356"/>
                  <a:pt x="3222" y="1900"/>
                </a:cubicBezTo>
                <a:cubicBezTo>
                  <a:pt x="3405" y="1466"/>
                  <a:pt x="3587" y="1032"/>
                  <a:pt x="3770" y="576"/>
                </a:cubicBezTo>
                <a:cubicBezTo>
                  <a:pt x="3878" y="267"/>
                  <a:pt x="3580" y="1"/>
                  <a:pt x="33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806" name="Google Shape;806;p29"/>
          <p:cNvGrpSpPr/>
          <p:nvPr/>
        </p:nvGrpSpPr>
        <p:grpSpPr>
          <a:xfrm rot="6705569">
            <a:off x="1063944" y="1799498"/>
            <a:ext cx="1075517" cy="562313"/>
            <a:chOff x="1822875" y="1377000"/>
            <a:chExt cx="548075" cy="286550"/>
          </a:xfrm>
        </p:grpSpPr>
        <p:sp>
          <p:nvSpPr>
            <p:cNvPr id="807" name="Google Shape;807;p29"/>
            <p:cNvSpPr/>
            <p:nvPr/>
          </p:nvSpPr>
          <p:spPr>
            <a:xfrm>
              <a:off x="1822875" y="1402500"/>
              <a:ext cx="163425" cy="251950"/>
            </a:xfrm>
            <a:custGeom>
              <a:avLst/>
              <a:gdLst/>
              <a:ahLst/>
              <a:cxnLst/>
              <a:rect l="l" t="t" r="r" b="b"/>
              <a:pathLst>
                <a:path w="6537" h="10078" extrusionOk="0">
                  <a:moveTo>
                    <a:pt x="849" y="1"/>
                  </a:moveTo>
                  <a:cubicBezTo>
                    <a:pt x="528" y="1"/>
                    <a:pt x="193" y="83"/>
                    <a:pt x="100" y="361"/>
                  </a:cubicBezTo>
                  <a:cubicBezTo>
                    <a:pt x="86" y="404"/>
                    <a:pt x="72" y="443"/>
                    <a:pt x="58" y="486"/>
                  </a:cubicBezTo>
                  <a:cubicBezTo>
                    <a:pt x="0" y="657"/>
                    <a:pt x="189" y="853"/>
                    <a:pt x="300" y="945"/>
                  </a:cubicBezTo>
                  <a:lnTo>
                    <a:pt x="300" y="949"/>
                  </a:lnTo>
                  <a:cubicBezTo>
                    <a:pt x="553" y="628"/>
                    <a:pt x="1445" y="589"/>
                    <a:pt x="1784" y="585"/>
                  </a:cubicBezTo>
                  <a:lnTo>
                    <a:pt x="1819" y="585"/>
                  </a:lnTo>
                  <a:cubicBezTo>
                    <a:pt x="2019" y="585"/>
                    <a:pt x="2215" y="593"/>
                    <a:pt x="2408" y="611"/>
                  </a:cubicBezTo>
                  <a:cubicBezTo>
                    <a:pt x="2247" y="322"/>
                    <a:pt x="1705" y="165"/>
                    <a:pt x="1466" y="97"/>
                  </a:cubicBezTo>
                  <a:cubicBezTo>
                    <a:pt x="1423" y="86"/>
                    <a:pt x="1381" y="76"/>
                    <a:pt x="1338" y="61"/>
                  </a:cubicBezTo>
                  <a:cubicBezTo>
                    <a:pt x="1213" y="29"/>
                    <a:pt x="1035" y="1"/>
                    <a:pt x="849" y="1"/>
                  </a:cubicBezTo>
                  <a:close/>
                  <a:moveTo>
                    <a:pt x="1160" y="1456"/>
                  </a:moveTo>
                  <a:cubicBezTo>
                    <a:pt x="1310" y="1538"/>
                    <a:pt x="1455" y="1612"/>
                    <a:pt x="1562" y="1684"/>
                  </a:cubicBezTo>
                  <a:cubicBezTo>
                    <a:pt x="2358" y="2190"/>
                    <a:pt x="3556" y="2668"/>
                    <a:pt x="4187" y="3360"/>
                  </a:cubicBezTo>
                  <a:cubicBezTo>
                    <a:pt x="4804" y="4037"/>
                    <a:pt x="4308" y="4405"/>
                    <a:pt x="3862" y="4989"/>
                  </a:cubicBezTo>
                  <a:cubicBezTo>
                    <a:pt x="3517" y="5446"/>
                    <a:pt x="3171" y="5899"/>
                    <a:pt x="2824" y="6351"/>
                  </a:cubicBezTo>
                  <a:cubicBezTo>
                    <a:pt x="2133" y="7260"/>
                    <a:pt x="1441" y="8170"/>
                    <a:pt x="749" y="9075"/>
                  </a:cubicBezTo>
                  <a:cubicBezTo>
                    <a:pt x="375" y="9571"/>
                    <a:pt x="1423" y="10078"/>
                    <a:pt x="2190" y="10078"/>
                  </a:cubicBezTo>
                  <a:cubicBezTo>
                    <a:pt x="2472" y="10078"/>
                    <a:pt x="2714" y="10010"/>
                    <a:pt x="2835" y="9849"/>
                  </a:cubicBezTo>
                  <a:cubicBezTo>
                    <a:pt x="3759" y="8641"/>
                    <a:pt x="4679" y="7428"/>
                    <a:pt x="5602" y="6220"/>
                  </a:cubicBezTo>
                  <a:cubicBezTo>
                    <a:pt x="5838" y="5909"/>
                    <a:pt x="6237" y="5520"/>
                    <a:pt x="6537" y="5107"/>
                  </a:cubicBezTo>
                  <a:lnTo>
                    <a:pt x="6537" y="5107"/>
                  </a:lnTo>
                  <a:cubicBezTo>
                    <a:pt x="6351" y="5278"/>
                    <a:pt x="6166" y="5435"/>
                    <a:pt x="6012" y="5585"/>
                  </a:cubicBezTo>
                  <a:cubicBezTo>
                    <a:pt x="4939" y="6636"/>
                    <a:pt x="4044" y="7828"/>
                    <a:pt x="3263" y="9111"/>
                  </a:cubicBezTo>
                  <a:cubicBezTo>
                    <a:pt x="3078" y="9414"/>
                    <a:pt x="2365" y="9546"/>
                    <a:pt x="1797" y="9546"/>
                  </a:cubicBezTo>
                  <a:cubicBezTo>
                    <a:pt x="1334" y="9546"/>
                    <a:pt x="967" y="9461"/>
                    <a:pt x="1060" y="9307"/>
                  </a:cubicBezTo>
                  <a:cubicBezTo>
                    <a:pt x="2040" y="7692"/>
                    <a:pt x="3217" y="6391"/>
                    <a:pt x="4536" y="5061"/>
                  </a:cubicBezTo>
                  <a:cubicBezTo>
                    <a:pt x="5546" y="4037"/>
                    <a:pt x="4832" y="3460"/>
                    <a:pt x="3912" y="2764"/>
                  </a:cubicBezTo>
                  <a:cubicBezTo>
                    <a:pt x="3081" y="2133"/>
                    <a:pt x="2197" y="1569"/>
                    <a:pt x="1160" y="145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8" name="Google Shape;808;p29"/>
            <p:cNvSpPr/>
            <p:nvPr/>
          </p:nvSpPr>
          <p:spPr>
            <a:xfrm>
              <a:off x="1824750" y="1417750"/>
              <a:ext cx="188550" cy="112450"/>
            </a:xfrm>
            <a:custGeom>
              <a:avLst/>
              <a:gdLst/>
              <a:ahLst/>
              <a:cxnLst/>
              <a:rect l="l" t="t" r="r" b="b"/>
              <a:pathLst>
                <a:path w="7542" h="4498" extrusionOk="0">
                  <a:moveTo>
                    <a:pt x="225" y="339"/>
                  </a:moveTo>
                  <a:cubicBezTo>
                    <a:pt x="215" y="353"/>
                    <a:pt x="203" y="371"/>
                    <a:pt x="193" y="389"/>
                  </a:cubicBezTo>
                  <a:cubicBezTo>
                    <a:pt x="1" y="750"/>
                    <a:pt x="286" y="824"/>
                    <a:pt x="674" y="824"/>
                  </a:cubicBezTo>
                  <a:lnTo>
                    <a:pt x="707" y="824"/>
                  </a:lnTo>
                  <a:cubicBezTo>
                    <a:pt x="835" y="824"/>
                    <a:pt x="960" y="831"/>
                    <a:pt x="1085" y="846"/>
                  </a:cubicBezTo>
                  <a:cubicBezTo>
                    <a:pt x="945" y="767"/>
                    <a:pt x="796" y="685"/>
                    <a:pt x="660" y="592"/>
                  </a:cubicBezTo>
                  <a:cubicBezTo>
                    <a:pt x="521" y="546"/>
                    <a:pt x="404" y="489"/>
                    <a:pt x="321" y="421"/>
                  </a:cubicBezTo>
                  <a:cubicBezTo>
                    <a:pt x="289" y="393"/>
                    <a:pt x="257" y="365"/>
                    <a:pt x="225" y="339"/>
                  </a:cubicBezTo>
                  <a:close/>
                  <a:moveTo>
                    <a:pt x="2333" y="1"/>
                  </a:moveTo>
                  <a:lnTo>
                    <a:pt x="2333" y="1"/>
                  </a:lnTo>
                  <a:cubicBezTo>
                    <a:pt x="2347" y="26"/>
                    <a:pt x="2357" y="54"/>
                    <a:pt x="2364" y="82"/>
                  </a:cubicBezTo>
                  <a:cubicBezTo>
                    <a:pt x="3395" y="739"/>
                    <a:pt x="4426" y="1395"/>
                    <a:pt x="5449" y="2055"/>
                  </a:cubicBezTo>
                  <a:cubicBezTo>
                    <a:pt x="5937" y="2368"/>
                    <a:pt x="6814" y="2786"/>
                    <a:pt x="6865" y="3467"/>
                  </a:cubicBezTo>
                  <a:cubicBezTo>
                    <a:pt x="6886" y="3805"/>
                    <a:pt x="6707" y="4158"/>
                    <a:pt x="6462" y="4497"/>
                  </a:cubicBezTo>
                  <a:cubicBezTo>
                    <a:pt x="7003" y="3997"/>
                    <a:pt x="7542" y="3403"/>
                    <a:pt x="7189" y="2685"/>
                  </a:cubicBezTo>
                  <a:cubicBezTo>
                    <a:pt x="6797" y="1894"/>
                    <a:pt x="5556" y="1209"/>
                    <a:pt x="4821" y="788"/>
                  </a:cubicBezTo>
                  <a:cubicBezTo>
                    <a:pt x="4023" y="329"/>
                    <a:pt x="3210" y="75"/>
                    <a:pt x="233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9" name="Google Shape;809;p29"/>
            <p:cNvSpPr/>
            <p:nvPr/>
          </p:nvSpPr>
          <p:spPr>
            <a:xfrm>
              <a:off x="1830350" y="1417125"/>
              <a:ext cx="166575" cy="224050"/>
            </a:xfrm>
            <a:custGeom>
              <a:avLst/>
              <a:gdLst/>
              <a:ahLst/>
              <a:cxnLst/>
              <a:rect l="l" t="t" r="r" b="b"/>
              <a:pathLst>
                <a:path w="6663" h="8962" extrusionOk="0">
                  <a:moveTo>
                    <a:pt x="1485" y="0"/>
                  </a:moveTo>
                  <a:cubicBezTo>
                    <a:pt x="1146" y="4"/>
                    <a:pt x="254" y="43"/>
                    <a:pt x="1" y="364"/>
                  </a:cubicBezTo>
                  <a:cubicBezTo>
                    <a:pt x="33" y="390"/>
                    <a:pt x="65" y="418"/>
                    <a:pt x="97" y="446"/>
                  </a:cubicBezTo>
                  <a:cubicBezTo>
                    <a:pt x="180" y="514"/>
                    <a:pt x="297" y="571"/>
                    <a:pt x="436" y="617"/>
                  </a:cubicBezTo>
                  <a:cubicBezTo>
                    <a:pt x="572" y="710"/>
                    <a:pt x="721" y="792"/>
                    <a:pt x="861" y="871"/>
                  </a:cubicBezTo>
                  <a:cubicBezTo>
                    <a:pt x="1898" y="984"/>
                    <a:pt x="2782" y="1548"/>
                    <a:pt x="3613" y="2179"/>
                  </a:cubicBezTo>
                  <a:cubicBezTo>
                    <a:pt x="4533" y="2875"/>
                    <a:pt x="5247" y="3452"/>
                    <a:pt x="4237" y="4476"/>
                  </a:cubicBezTo>
                  <a:cubicBezTo>
                    <a:pt x="2918" y="5806"/>
                    <a:pt x="1741" y="7107"/>
                    <a:pt x="761" y="8722"/>
                  </a:cubicBezTo>
                  <a:cubicBezTo>
                    <a:pt x="668" y="8876"/>
                    <a:pt x="1035" y="8961"/>
                    <a:pt x="1498" y="8961"/>
                  </a:cubicBezTo>
                  <a:cubicBezTo>
                    <a:pt x="2066" y="8961"/>
                    <a:pt x="2779" y="8829"/>
                    <a:pt x="2964" y="8526"/>
                  </a:cubicBezTo>
                  <a:cubicBezTo>
                    <a:pt x="3745" y="7243"/>
                    <a:pt x="4640" y="6051"/>
                    <a:pt x="5713" y="5000"/>
                  </a:cubicBezTo>
                  <a:cubicBezTo>
                    <a:pt x="5867" y="4850"/>
                    <a:pt x="6052" y="4693"/>
                    <a:pt x="6238" y="4522"/>
                  </a:cubicBezTo>
                  <a:cubicBezTo>
                    <a:pt x="6483" y="4183"/>
                    <a:pt x="6662" y="3830"/>
                    <a:pt x="6641" y="3492"/>
                  </a:cubicBezTo>
                  <a:cubicBezTo>
                    <a:pt x="6590" y="2811"/>
                    <a:pt x="5713" y="2393"/>
                    <a:pt x="5225" y="2080"/>
                  </a:cubicBezTo>
                  <a:cubicBezTo>
                    <a:pt x="4202" y="1420"/>
                    <a:pt x="3171" y="764"/>
                    <a:pt x="2140" y="107"/>
                  </a:cubicBezTo>
                  <a:cubicBezTo>
                    <a:pt x="2133" y="79"/>
                    <a:pt x="2123" y="51"/>
                    <a:pt x="2109" y="26"/>
                  </a:cubicBezTo>
                  <a:cubicBezTo>
                    <a:pt x="1916" y="8"/>
                    <a:pt x="1720" y="0"/>
                    <a:pt x="1520"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0" name="Google Shape;810;p29"/>
            <p:cNvSpPr/>
            <p:nvPr/>
          </p:nvSpPr>
          <p:spPr>
            <a:xfrm>
              <a:off x="1983600" y="1387975"/>
              <a:ext cx="118150" cy="230725"/>
            </a:xfrm>
            <a:custGeom>
              <a:avLst/>
              <a:gdLst/>
              <a:ahLst/>
              <a:cxnLst/>
              <a:rect l="l" t="t" r="r" b="b"/>
              <a:pathLst>
                <a:path w="4726" h="9229" extrusionOk="0">
                  <a:moveTo>
                    <a:pt x="425" y="1"/>
                  </a:moveTo>
                  <a:cubicBezTo>
                    <a:pt x="236" y="1"/>
                    <a:pt x="315" y="336"/>
                    <a:pt x="489" y="700"/>
                  </a:cubicBezTo>
                  <a:cubicBezTo>
                    <a:pt x="521" y="478"/>
                    <a:pt x="610" y="282"/>
                    <a:pt x="738" y="144"/>
                  </a:cubicBezTo>
                  <a:cubicBezTo>
                    <a:pt x="596" y="43"/>
                    <a:pt x="493" y="1"/>
                    <a:pt x="425" y="1"/>
                  </a:cubicBezTo>
                  <a:close/>
                  <a:moveTo>
                    <a:pt x="3781" y="4408"/>
                  </a:moveTo>
                  <a:cubicBezTo>
                    <a:pt x="3246" y="4961"/>
                    <a:pt x="2433" y="5588"/>
                    <a:pt x="2236" y="5787"/>
                  </a:cubicBezTo>
                  <a:cubicBezTo>
                    <a:pt x="1534" y="6505"/>
                    <a:pt x="863" y="7247"/>
                    <a:pt x="211" y="8006"/>
                  </a:cubicBezTo>
                  <a:cubicBezTo>
                    <a:pt x="1" y="8248"/>
                    <a:pt x="304" y="8797"/>
                    <a:pt x="685" y="9229"/>
                  </a:cubicBezTo>
                  <a:cubicBezTo>
                    <a:pt x="721" y="9172"/>
                    <a:pt x="764" y="9118"/>
                    <a:pt x="814" y="9065"/>
                  </a:cubicBezTo>
                  <a:cubicBezTo>
                    <a:pt x="1556" y="8316"/>
                    <a:pt x="2297" y="7567"/>
                    <a:pt x="3042" y="6814"/>
                  </a:cubicBezTo>
                  <a:cubicBezTo>
                    <a:pt x="3438" y="6416"/>
                    <a:pt x="4329" y="5792"/>
                    <a:pt x="4726" y="5231"/>
                  </a:cubicBezTo>
                  <a:cubicBezTo>
                    <a:pt x="4469" y="4946"/>
                    <a:pt x="4115" y="4668"/>
                    <a:pt x="3781" y="4408"/>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1" name="Google Shape;811;p29"/>
            <p:cNvSpPr/>
            <p:nvPr/>
          </p:nvSpPr>
          <p:spPr>
            <a:xfrm>
              <a:off x="1989850" y="1386450"/>
              <a:ext cx="169475" cy="277100"/>
            </a:xfrm>
            <a:custGeom>
              <a:avLst/>
              <a:gdLst/>
              <a:ahLst/>
              <a:cxnLst/>
              <a:rect l="l" t="t" r="r" b="b"/>
              <a:pathLst>
                <a:path w="6779" h="11084" extrusionOk="0">
                  <a:moveTo>
                    <a:pt x="239" y="761"/>
                  </a:moveTo>
                  <a:lnTo>
                    <a:pt x="239" y="761"/>
                  </a:lnTo>
                  <a:cubicBezTo>
                    <a:pt x="186" y="1142"/>
                    <a:pt x="300" y="1591"/>
                    <a:pt x="660" y="1923"/>
                  </a:cubicBezTo>
                  <a:cubicBezTo>
                    <a:pt x="1377" y="2575"/>
                    <a:pt x="2090" y="3231"/>
                    <a:pt x="2803" y="3884"/>
                  </a:cubicBezTo>
                  <a:cubicBezTo>
                    <a:pt x="2992" y="4059"/>
                    <a:pt x="3256" y="4255"/>
                    <a:pt x="3531" y="4469"/>
                  </a:cubicBezTo>
                  <a:cubicBezTo>
                    <a:pt x="3698" y="4301"/>
                    <a:pt x="3837" y="4137"/>
                    <a:pt x="3926" y="3998"/>
                  </a:cubicBezTo>
                  <a:cubicBezTo>
                    <a:pt x="2927" y="3171"/>
                    <a:pt x="1854" y="2415"/>
                    <a:pt x="842" y="1620"/>
                  </a:cubicBezTo>
                  <a:cubicBezTo>
                    <a:pt x="653" y="1470"/>
                    <a:pt x="403" y="1103"/>
                    <a:pt x="239" y="761"/>
                  </a:cubicBezTo>
                  <a:close/>
                  <a:moveTo>
                    <a:pt x="945" y="1"/>
                  </a:moveTo>
                  <a:cubicBezTo>
                    <a:pt x="767" y="1"/>
                    <a:pt x="610" y="76"/>
                    <a:pt x="488" y="205"/>
                  </a:cubicBezTo>
                  <a:cubicBezTo>
                    <a:pt x="536" y="233"/>
                    <a:pt x="582" y="269"/>
                    <a:pt x="635" y="311"/>
                  </a:cubicBezTo>
                  <a:cubicBezTo>
                    <a:pt x="1737" y="1174"/>
                    <a:pt x="2860" y="2023"/>
                    <a:pt x="3944" y="2907"/>
                  </a:cubicBezTo>
                  <a:cubicBezTo>
                    <a:pt x="4568" y="3417"/>
                    <a:pt x="5413" y="4056"/>
                    <a:pt x="5570" y="4915"/>
                  </a:cubicBezTo>
                  <a:cubicBezTo>
                    <a:pt x="5738" y="5817"/>
                    <a:pt x="4700" y="6373"/>
                    <a:pt x="4126" y="6929"/>
                  </a:cubicBezTo>
                  <a:cubicBezTo>
                    <a:pt x="3167" y="7860"/>
                    <a:pt x="2261" y="8837"/>
                    <a:pt x="1391" y="9849"/>
                  </a:cubicBezTo>
                  <a:cubicBezTo>
                    <a:pt x="1362" y="9882"/>
                    <a:pt x="1327" y="9896"/>
                    <a:pt x="1280" y="9896"/>
                  </a:cubicBezTo>
                  <a:cubicBezTo>
                    <a:pt x="1081" y="9896"/>
                    <a:pt x="735" y="9628"/>
                    <a:pt x="435" y="9290"/>
                  </a:cubicBezTo>
                  <a:lnTo>
                    <a:pt x="435" y="9290"/>
                  </a:lnTo>
                  <a:cubicBezTo>
                    <a:pt x="1" y="10007"/>
                    <a:pt x="792" y="11083"/>
                    <a:pt x="1530" y="11083"/>
                  </a:cubicBezTo>
                  <a:cubicBezTo>
                    <a:pt x="1719" y="11083"/>
                    <a:pt x="1905" y="11016"/>
                    <a:pt x="2065" y="10851"/>
                  </a:cubicBezTo>
                  <a:cubicBezTo>
                    <a:pt x="3056" y="9853"/>
                    <a:pt x="4044" y="8851"/>
                    <a:pt x="5035" y="7853"/>
                  </a:cubicBezTo>
                  <a:cubicBezTo>
                    <a:pt x="5670" y="7207"/>
                    <a:pt x="6778" y="6465"/>
                    <a:pt x="6643" y="5432"/>
                  </a:cubicBezTo>
                  <a:cubicBezTo>
                    <a:pt x="6522" y="4533"/>
                    <a:pt x="5509" y="3891"/>
                    <a:pt x="4903" y="3335"/>
                  </a:cubicBezTo>
                  <a:cubicBezTo>
                    <a:pt x="3801" y="2326"/>
                    <a:pt x="2696" y="1317"/>
                    <a:pt x="1594" y="304"/>
                  </a:cubicBezTo>
                  <a:cubicBezTo>
                    <a:pt x="1359" y="90"/>
                    <a:pt x="1138" y="1"/>
                    <a:pt x="945"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2" name="Google Shape;812;p29"/>
            <p:cNvSpPr/>
            <p:nvPr/>
          </p:nvSpPr>
          <p:spPr>
            <a:xfrm>
              <a:off x="1995825" y="1391550"/>
              <a:ext cx="137475" cy="242325"/>
            </a:xfrm>
            <a:custGeom>
              <a:avLst/>
              <a:gdLst/>
              <a:ahLst/>
              <a:cxnLst/>
              <a:rect l="l" t="t" r="r" b="b"/>
              <a:pathLst>
                <a:path w="5499" h="9693" extrusionOk="0">
                  <a:moveTo>
                    <a:pt x="249" y="1"/>
                  </a:moveTo>
                  <a:cubicBezTo>
                    <a:pt x="121" y="139"/>
                    <a:pt x="32" y="335"/>
                    <a:pt x="0" y="557"/>
                  </a:cubicBezTo>
                  <a:cubicBezTo>
                    <a:pt x="164" y="899"/>
                    <a:pt x="414" y="1266"/>
                    <a:pt x="603" y="1416"/>
                  </a:cubicBezTo>
                  <a:cubicBezTo>
                    <a:pt x="1615" y="2211"/>
                    <a:pt x="2688" y="2967"/>
                    <a:pt x="3687" y="3794"/>
                  </a:cubicBezTo>
                  <a:cubicBezTo>
                    <a:pt x="3598" y="3933"/>
                    <a:pt x="3459" y="4097"/>
                    <a:pt x="3292" y="4265"/>
                  </a:cubicBezTo>
                  <a:cubicBezTo>
                    <a:pt x="3626" y="4525"/>
                    <a:pt x="3980" y="4803"/>
                    <a:pt x="4237" y="5088"/>
                  </a:cubicBezTo>
                  <a:cubicBezTo>
                    <a:pt x="3840" y="5649"/>
                    <a:pt x="2949" y="6273"/>
                    <a:pt x="2553" y="6671"/>
                  </a:cubicBezTo>
                  <a:cubicBezTo>
                    <a:pt x="1808" y="7424"/>
                    <a:pt x="1067" y="8173"/>
                    <a:pt x="325" y="8922"/>
                  </a:cubicBezTo>
                  <a:cubicBezTo>
                    <a:pt x="275" y="8975"/>
                    <a:pt x="232" y="9029"/>
                    <a:pt x="196" y="9086"/>
                  </a:cubicBezTo>
                  <a:cubicBezTo>
                    <a:pt x="496" y="9424"/>
                    <a:pt x="842" y="9692"/>
                    <a:pt x="1041" y="9692"/>
                  </a:cubicBezTo>
                  <a:cubicBezTo>
                    <a:pt x="1088" y="9692"/>
                    <a:pt x="1123" y="9678"/>
                    <a:pt x="1152" y="9645"/>
                  </a:cubicBezTo>
                  <a:cubicBezTo>
                    <a:pt x="2022" y="8633"/>
                    <a:pt x="2928" y="7656"/>
                    <a:pt x="3887" y="6725"/>
                  </a:cubicBezTo>
                  <a:cubicBezTo>
                    <a:pt x="4461" y="6169"/>
                    <a:pt x="5499" y="5613"/>
                    <a:pt x="5331" y="4711"/>
                  </a:cubicBezTo>
                  <a:cubicBezTo>
                    <a:pt x="5174" y="3852"/>
                    <a:pt x="4329" y="3213"/>
                    <a:pt x="3705" y="2703"/>
                  </a:cubicBezTo>
                  <a:cubicBezTo>
                    <a:pt x="2621" y="1819"/>
                    <a:pt x="1498" y="970"/>
                    <a:pt x="396" y="107"/>
                  </a:cubicBezTo>
                  <a:cubicBezTo>
                    <a:pt x="343" y="65"/>
                    <a:pt x="297" y="29"/>
                    <a:pt x="249"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3" name="Google Shape;813;p29"/>
            <p:cNvSpPr/>
            <p:nvPr/>
          </p:nvSpPr>
          <p:spPr>
            <a:xfrm>
              <a:off x="2127325" y="1397150"/>
              <a:ext cx="167675" cy="219250"/>
            </a:xfrm>
            <a:custGeom>
              <a:avLst/>
              <a:gdLst/>
              <a:ahLst/>
              <a:cxnLst/>
              <a:rect l="l" t="t" r="r" b="b"/>
              <a:pathLst>
                <a:path w="6707" h="8770" extrusionOk="0">
                  <a:moveTo>
                    <a:pt x="374" y="1"/>
                  </a:moveTo>
                  <a:cubicBezTo>
                    <a:pt x="292" y="12"/>
                    <a:pt x="214" y="26"/>
                    <a:pt x="132" y="47"/>
                  </a:cubicBezTo>
                  <a:cubicBezTo>
                    <a:pt x="107" y="68"/>
                    <a:pt x="86" y="90"/>
                    <a:pt x="60" y="111"/>
                  </a:cubicBezTo>
                  <a:cubicBezTo>
                    <a:pt x="0" y="389"/>
                    <a:pt x="50" y="435"/>
                    <a:pt x="217" y="661"/>
                  </a:cubicBezTo>
                  <a:cubicBezTo>
                    <a:pt x="520" y="1070"/>
                    <a:pt x="1337" y="1409"/>
                    <a:pt x="1921" y="1409"/>
                  </a:cubicBezTo>
                  <a:cubicBezTo>
                    <a:pt x="2015" y="1409"/>
                    <a:pt x="2100" y="1403"/>
                    <a:pt x="2178" y="1385"/>
                  </a:cubicBezTo>
                  <a:cubicBezTo>
                    <a:pt x="2225" y="1373"/>
                    <a:pt x="2275" y="1363"/>
                    <a:pt x="2321" y="1352"/>
                  </a:cubicBezTo>
                  <a:cubicBezTo>
                    <a:pt x="2456" y="1320"/>
                    <a:pt x="2424" y="1231"/>
                    <a:pt x="2328" y="1124"/>
                  </a:cubicBezTo>
                  <a:lnTo>
                    <a:pt x="2328" y="1124"/>
                  </a:lnTo>
                  <a:cubicBezTo>
                    <a:pt x="3676" y="1598"/>
                    <a:pt x="5006" y="2251"/>
                    <a:pt x="6318" y="2857"/>
                  </a:cubicBezTo>
                  <a:cubicBezTo>
                    <a:pt x="4863" y="3666"/>
                    <a:pt x="3583" y="4686"/>
                    <a:pt x="2489" y="5906"/>
                  </a:cubicBezTo>
                  <a:cubicBezTo>
                    <a:pt x="3843" y="4768"/>
                    <a:pt x="5245" y="3702"/>
                    <a:pt x="6707" y="2708"/>
                  </a:cubicBezTo>
                  <a:cubicBezTo>
                    <a:pt x="4892" y="1873"/>
                    <a:pt x="3027" y="1153"/>
                    <a:pt x="1123" y="529"/>
                  </a:cubicBezTo>
                  <a:cubicBezTo>
                    <a:pt x="802" y="425"/>
                    <a:pt x="538" y="218"/>
                    <a:pt x="374" y="1"/>
                  </a:cubicBezTo>
                  <a:close/>
                  <a:moveTo>
                    <a:pt x="1761" y="6786"/>
                  </a:moveTo>
                  <a:cubicBezTo>
                    <a:pt x="1519" y="7104"/>
                    <a:pt x="1284" y="7436"/>
                    <a:pt x="1062" y="7774"/>
                  </a:cubicBezTo>
                  <a:cubicBezTo>
                    <a:pt x="905" y="8024"/>
                    <a:pt x="2214" y="8769"/>
                    <a:pt x="2867" y="8769"/>
                  </a:cubicBezTo>
                  <a:cubicBezTo>
                    <a:pt x="3009" y="8769"/>
                    <a:pt x="3124" y="8733"/>
                    <a:pt x="3177" y="8644"/>
                  </a:cubicBezTo>
                  <a:cubicBezTo>
                    <a:pt x="3455" y="8216"/>
                    <a:pt x="3751" y="7806"/>
                    <a:pt x="4068" y="7414"/>
                  </a:cubicBezTo>
                  <a:lnTo>
                    <a:pt x="4068" y="7414"/>
                  </a:lnTo>
                  <a:cubicBezTo>
                    <a:pt x="3932" y="7528"/>
                    <a:pt x="3801" y="7642"/>
                    <a:pt x="3669" y="7757"/>
                  </a:cubicBezTo>
                  <a:cubicBezTo>
                    <a:pt x="3583" y="7831"/>
                    <a:pt x="3462" y="7864"/>
                    <a:pt x="3326" y="7864"/>
                  </a:cubicBezTo>
                  <a:cubicBezTo>
                    <a:pt x="2749" y="7864"/>
                    <a:pt x="1857" y="7275"/>
                    <a:pt x="1761" y="6786"/>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4" name="Google Shape;814;p29"/>
            <p:cNvSpPr/>
            <p:nvPr/>
          </p:nvSpPr>
          <p:spPr>
            <a:xfrm>
              <a:off x="2129450" y="1377000"/>
              <a:ext cx="241500" cy="205525"/>
            </a:xfrm>
            <a:custGeom>
              <a:avLst/>
              <a:gdLst/>
              <a:ahLst/>
              <a:cxnLst/>
              <a:rect l="l" t="t" r="r" b="b"/>
              <a:pathLst>
                <a:path w="9660" h="8221" extrusionOk="0">
                  <a:moveTo>
                    <a:pt x="2404" y="6712"/>
                  </a:moveTo>
                  <a:lnTo>
                    <a:pt x="2404" y="6712"/>
                  </a:lnTo>
                  <a:cubicBezTo>
                    <a:pt x="2204" y="6883"/>
                    <a:pt x="2004" y="7051"/>
                    <a:pt x="1808" y="7225"/>
                  </a:cubicBezTo>
                  <a:cubicBezTo>
                    <a:pt x="1687" y="7329"/>
                    <a:pt x="1651" y="7457"/>
                    <a:pt x="1676" y="7592"/>
                  </a:cubicBezTo>
                  <a:cubicBezTo>
                    <a:pt x="1908" y="7289"/>
                    <a:pt x="2150" y="6993"/>
                    <a:pt x="2404" y="6712"/>
                  </a:cubicBezTo>
                  <a:close/>
                  <a:moveTo>
                    <a:pt x="518" y="1"/>
                  </a:moveTo>
                  <a:cubicBezTo>
                    <a:pt x="7" y="1"/>
                    <a:pt x="1" y="422"/>
                    <a:pt x="289" y="807"/>
                  </a:cubicBezTo>
                  <a:cubicBezTo>
                    <a:pt x="381" y="792"/>
                    <a:pt x="475" y="789"/>
                    <a:pt x="567" y="789"/>
                  </a:cubicBezTo>
                  <a:cubicBezTo>
                    <a:pt x="1416" y="789"/>
                    <a:pt x="2243" y="1274"/>
                    <a:pt x="3017" y="1605"/>
                  </a:cubicBezTo>
                  <a:cubicBezTo>
                    <a:pt x="4600" y="2280"/>
                    <a:pt x="6184" y="2957"/>
                    <a:pt x="7767" y="3634"/>
                  </a:cubicBezTo>
                  <a:cubicBezTo>
                    <a:pt x="7827" y="3663"/>
                    <a:pt x="9015" y="4237"/>
                    <a:pt x="8626" y="4437"/>
                  </a:cubicBezTo>
                  <a:cubicBezTo>
                    <a:pt x="6800" y="5378"/>
                    <a:pt x="5246" y="6644"/>
                    <a:pt x="3983" y="8220"/>
                  </a:cubicBezTo>
                  <a:cubicBezTo>
                    <a:pt x="5623" y="6822"/>
                    <a:pt x="7346" y="5535"/>
                    <a:pt x="9150" y="4351"/>
                  </a:cubicBezTo>
                  <a:cubicBezTo>
                    <a:pt x="9660" y="4016"/>
                    <a:pt x="8786" y="3321"/>
                    <a:pt x="8533" y="3196"/>
                  </a:cubicBezTo>
                  <a:cubicBezTo>
                    <a:pt x="6105" y="1983"/>
                    <a:pt x="3616" y="942"/>
                    <a:pt x="1038" y="97"/>
                  </a:cubicBezTo>
                  <a:cubicBezTo>
                    <a:pt x="824" y="30"/>
                    <a:pt x="653" y="1"/>
                    <a:pt x="51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5" name="Google Shape;815;p29"/>
            <p:cNvSpPr/>
            <p:nvPr/>
          </p:nvSpPr>
          <p:spPr>
            <a:xfrm>
              <a:off x="2136675" y="1396700"/>
              <a:ext cx="218150" cy="197050"/>
            </a:xfrm>
            <a:custGeom>
              <a:avLst/>
              <a:gdLst/>
              <a:ahLst/>
              <a:cxnLst/>
              <a:rect l="l" t="t" r="r" b="b"/>
              <a:pathLst>
                <a:path w="8726" h="7882" extrusionOk="0">
                  <a:moveTo>
                    <a:pt x="278" y="1"/>
                  </a:moveTo>
                  <a:cubicBezTo>
                    <a:pt x="186" y="1"/>
                    <a:pt x="92" y="4"/>
                    <a:pt x="0" y="19"/>
                  </a:cubicBezTo>
                  <a:cubicBezTo>
                    <a:pt x="164" y="236"/>
                    <a:pt x="428" y="443"/>
                    <a:pt x="749" y="547"/>
                  </a:cubicBezTo>
                  <a:cubicBezTo>
                    <a:pt x="2653" y="1171"/>
                    <a:pt x="4518" y="1891"/>
                    <a:pt x="6333" y="2726"/>
                  </a:cubicBezTo>
                  <a:cubicBezTo>
                    <a:pt x="4871" y="3720"/>
                    <a:pt x="3469" y="4786"/>
                    <a:pt x="2115" y="5924"/>
                  </a:cubicBezTo>
                  <a:cubicBezTo>
                    <a:pt x="1861" y="6205"/>
                    <a:pt x="1619" y="6501"/>
                    <a:pt x="1387" y="6804"/>
                  </a:cubicBezTo>
                  <a:cubicBezTo>
                    <a:pt x="1483" y="7293"/>
                    <a:pt x="2375" y="7882"/>
                    <a:pt x="2952" y="7882"/>
                  </a:cubicBezTo>
                  <a:cubicBezTo>
                    <a:pt x="3088" y="7882"/>
                    <a:pt x="3209" y="7849"/>
                    <a:pt x="3295" y="7775"/>
                  </a:cubicBezTo>
                  <a:cubicBezTo>
                    <a:pt x="3427" y="7660"/>
                    <a:pt x="3558" y="7546"/>
                    <a:pt x="3694" y="7432"/>
                  </a:cubicBezTo>
                  <a:cubicBezTo>
                    <a:pt x="4957" y="5856"/>
                    <a:pt x="6511" y="4590"/>
                    <a:pt x="8337" y="3649"/>
                  </a:cubicBezTo>
                  <a:cubicBezTo>
                    <a:pt x="8726" y="3449"/>
                    <a:pt x="7538" y="2875"/>
                    <a:pt x="7478" y="2846"/>
                  </a:cubicBezTo>
                  <a:cubicBezTo>
                    <a:pt x="5895" y="2169"/>
                    <a:pt x="4311" y="1492"/>
                    <a:pt x="2728" y="817"/>
                  </a:cubicBezTo>
                  <a:cubicBezTo>
                    <a:pt x="1954" y="486"/>
                    <a:pt x="1127" y="1"/>
                    <a:pt x="278"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AE83-95D4-E90C-955D-CDDDF169F71A}"/>
              </a:ext>
            </a:extLst>
          </p:cNvPr>
          <p:cNvSpPr>
            <a:spLocks noGrp="1"/>
          </p:cNvSpPr>
          <p:nvPr>
            <p:ph type="title"/>
          </p:nvPr>
        </p:nvSpPr>
        <p:spPr>
          <a:xfrm>
            <a:off x="932008" y="1737037"/>
            <a:ext cx="10871216" cy="3796016"/>
          </a:xfrm>
        </p:spPr>
        <p:txBody>
          <a:bodyPr/>
          <a:lstStyle/>
          <a:p>
            <a:r>
              <a:rPr lang="en-US" sz="2000" b="0" i="0" dirty="0">
                <a:solidFill>
                  <a:srgbClr val="000000"/>
                </a:solidFill>
                <a:effectLst/>
                <a:latin typeface="inter-regular"/>
              </a:rPr>
              <a:t>1:	When the rate of addition or removal rate is more than the read scenarios, then go for the LinkedList. On the other hand, when the frequency of the read scenarios is more than the addition or removal rate, then </a:t>
            </a:r>
            <a:r>
              <a:rPr lang="en-US" sz="2000" b="0" i="0" dirty="0" err="1">
                <a:solidFill>
                  <a:srgbClr val="000000"/>
                </a:solidFill>
                <a:effectLst/>
                <a:latin typeface="inter-regular"/>
              </a:rPr>
              <a:t>ArrayList</a:t>
            </a:r>
            <a:r>
              <a:rPr lang="en-US" sz="2000" b="0" i="0" dirty="0">
                <a:solidFill>
                  <a:srgbClr val="000000"/>
                </a:solidFill>
                <a:effectLst/>
                <a:latin typeface="inter-regular"/>
              </a:rPr>
              <a:t> takes precedence over LinkedList.</a:t>
            </a:r>
            <a:br>
              <a:rPr lang="en-US" sz="2000" b="0" i="0" dirty="0">
                <a:solidFill>
                  <a:srgbClr val="000000"/>
                </a:solidFill>
                <a:effectLst/>
                <a:latin typeface="inter-regular"/>
              </a:rPr>
            </a:br>
            <a:r>
              <a:rPr lang="en-US" sz="2000" b="0" i="0" dirty="0">
                <a:solidFill>
                  <a:srgbClr val="000000"/>
                </a:solidFill>
                <a:effectLst/>
                <a:latin typeface="inter-regular"/>
              </a:rPr>
              <a:t>2:	Since the elements of an </a:t>
            </a:r>
            <a:r>
              <a:rPr lang="en-US" sz="2000" b="0" i="0" dirty="0" err="1">
                <a:solidFill>
                  <a:srgbClr val="000000"/>
                </a:solidFill>
                <a:effectLst/>
                <a:latin typeface="inter-regular"/>
              </a:rPr>
              <a:t>ArrayList</a:t>
            </a:r>
            <a:r>
              <a:rPr lang="en-US" sz="2000" b="0" i="0" dirty="0">
                <a:solidFill>
                  <a:srgbClr val="000000"/>
                </a:solidFill>
                <a:effectLst/>
                <a:latin typeface="inter-regular"/>
              </a:rPr>
              <a:t> are stored more compact as compared to a LinkedList; therefore, the </a:t>
            </a:r>
            <a:r>
              <a:rPr lang="en-US" sz="2000" b="0" i="0" dirty="0" err="1">
                <a:solidFill>
                  <a:srgbClr val="000000"/>
                </a:solidFill>
                <a:effectLst/>
                <a:latin typeface="inter-regular"/>
              </a:rPr>
              <a:t>ArrayList</a:t>
            </a:r>
            <a:r>
              <a:rPr lang="en-US" sz="2000" b="0" i="0" dirty="0">
                <a:solidFill>
                  <a:srgbClr val="000000"/>
                </a:solidFill>
                <a:effectLst/>
                <a:latin typeface="inter-regular"/>
              </a:rPr>
              <a:t> is more cache-friendly as compared to the LinkedList. Thus, chances for the cache miss are less in an </a:t>
            </a:r>
            <a:r>
              <a:rPr lang="en-US" sz="2000" b="0" i="0" dirty="0" err="1">
                <a:solidFill>
                  <a:srgbClr val="000000"/>
                </a:solidFill>
                <a:effectLst/>
                <a:latin typeface="inter-regular"/>
              </a:rPr>
              <a:t>ArrayList</a:t>
            </a:r>
            <a:r>
              <a:rPr lang="en-US" sz="2000" b="0" i="0" dirty="0">
                <a:solidFill>
                  <a:srgbClr val="000000"/>
                </a:solidFill>
                <a:effectLst/>
                <a:latin typeface="inter-regular"/>
              </a:rPr>
              <a:t> as compared to a LinkedList. Generally, it is considered that a LinkedList is poor in cache-locality.</a:t>
            </a:r>
            <a:br>
              <a:rPr lang="en-US" sz="2000" b="0" i="0" dirty="0">
                <a:solidFill>
                  <a:srgbClr val="000000"/>
                </a:solidFill>
                <a:effectLst/>
                <a:latin typeface="inter-regular"/>
              </a:rPr>
            </a:br>
            <a:r>
              <a:rPr lang="en-US" sz="2000" b="0" i="0" dirty="0">
                <a:solidFill>
                  <a:srgbClr val="000000"/>
                </a:solidFill>
                <a:effectLst/>
                <a:latin typeface="inter-regular"/>
              </a:rPr>
              <a:t>3:	Memory overhead in the LinkedList is more as compared to the </a:t>
            </a:r>
            <a:r>
              <a:rPr lang="en-US" sz="2000" b="0" i="0" dirty="0" err="1">
                <a:solidFill>
                  <a:srgbClr val="000000"/>
                </a:solidFill>
                <a:effectLst/>
                <a:latin typeface="inter-regular"/>
              </a:rPr>
              <a:t>ArrayList</a:t>
            </a:r>
            <a:r>
              <a:rPr lang="en-US" sz="2000" b="0" i="0" dirty="0">
                <a:solidFill>
                  <a:srgbClr val="000000"/>
                </a:solidFill>
                <a:effectLst/>
                <a:latin typeface="inter-regular"/>
              </a:rPr>
              <a:t>. It is because, in a LinkedList, we have two extra links (next and previous) as it is required to store the address of the previous and the next nodes, and these links consume extra space. Such links are not present in an </a:t>
            </a:r>
            <a:r>
              <a:rPr lang="en-US" sz="2000" b="0" i="0" dirty="0" err="1">
                <a:solidFill>
                  <a:srgbClr val="000000"/>
                </a:solidFill>
                <a:effectLst/>
                <a:latin typeface="inter-regular"/>
              </a:rPr>
              <a:t>ArrayList</a:t>
            </a:r>
            <a:r>
              <a:rPr lang="en-US" sz="2000" b="0" i="0" dirty="0">
                <a:solidFill>
                  <a:srgbClr val="000000"/>
                </a:solidFill>
                <a:effectLst/>
                <a:latin typeface="inter-regular"/>
              </a:rPr>
              <a:t>.</a:t>
            </a:r>
            <a:br>
              <a:rPr lang="en-US" sz="2000" b="0" i="0" dirty="0">
                <a:solidFill>
                  <a:srgbClr val="000000"/>
                </a:solidFill>
                <a:effectLst/>
                <a:latin typeface="inter-regular"/>
              </a:rPr>
            </a:br>
            <a:endParaRPr lang="en-IN" sz="2000" dirty="0"/>
          </a:p>
        </p:txBody>
      </p:sp>
      <p:graphicFrame>
        <p:nvGraphicFramePr>
          <p:cNvPr id="5" name="Table 5">
            <a:extLst>
              <a:ext uri="{FF2B5EF4-FFF2-40B4-BE49-F238E27FC236}">
                <a16:creationId xmlns:a16="http://schemas.microsoft.com/office/drawing/2014/main" id="{D378E6CE-9821-7B88-2D52-0F983AD54221}"/>
              </a:ext>
            </a:extLst>
          </p:cNvPr>
          <p:cNvGraphicFramePr>
            <a:graphicFrameLocks noGrp="1"/>
          </p:cNvGraphicFramePr>
          <p:nvPr>
            <p:extLst>
              <p:ext uri="{D42A27DB-BD31-4B8C-83A1-F6EECF244321}">
                <p14:modId xmlns:p14="http://schemas.microsoft.com/office/powerpoint/2010/main" val="3804443340"/>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49069584"/>
                    </a:ext>
                  </a:extLst>
                </a:gridCol>
              </a:tblGrid>
              <a:tr h="370840">
                <a:tc>
                  <a:txBody>
                    <a:bodyPr/>
                    <a:lstStyle/>
                    <a:p>
                      <a:r>
                        <a:rPr lang="en-US" dirty="0"/>
                        <a:t>Important Points :</a:t>
                      </a:r>
                      <a:endParaRPr lang="en-IN" dirty="0"/>
                    </a:p>
                  </a:txBody>
                  <a:tcPr/>
                </a:tc>
                <a:extLst>
                  <a:ext uri="{0D108BD9-81ED-4DB2-BD59-A6C34878D82A}">
                    <a16:rowId xmlns:a16="http://schemas.microsoft.com/office/drawing/2014/main" val="1117475204"/>
                  </a:ext>
                </a:extLst>
              </a:tr>
            </a:tbl>
          </a:graphicData>
        </a:graphic>
      </p:graphicFrame>
    </p:spTree>
    <p:extLst>
      <p:ext uri="{BB962C8B-B14F-4D97-AF65-F5344CB8AC3E}">
        <p14:creationId xmlns:p14="http://schemas.microsoft.com/office/powerpoint/2010/main" val="256817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84C50-BAD1-45E7-B3C3-26F00487059B}"/>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fontAlgn="base"/>
            <a:r>
              <a:rPr lang="en-US" sz="3700" kern="1200">
                <a:solidFill>
                  <a:srgbClr val="FFFFFF"/>
                </a:solidFill>
                <a:latin typeface="+mj-lt"/>
                <a:ea typeface="+mj-ea"/>
                <a:cs typeface="+mj-cs"/>
              </a:rPr>
              <a:t>Set Implementation</a:t>
            </a:r>
          </a:p>
        </p:txBody>
      </p:sp>
      <p:sp>
        <p:nvSpPr>
          <p:cNvPr id="4" name="Date Placeholder 3">
            <a:extLst>
              <a:ext uri="{FF2B5EF4-FFF2-40B4-BE49-F238E27FC236}">
                <a16:creationId xmlns:a16="http://schemas.microsoft.com/office/drawing/2014/main" id="{6DBB4799-FE5C-4F59-AA18-35B134BA264B}"/>
              </a:ext>
            </a:extLst>
          </p:cNvPr>
          <p:cNvSpPr>
            <a:spLocks noGrp="1"/>
          </p:cNvSpPr>
          <p:nvPr>
            <p:ph type="dt" sz="half" idx="2"/>
          </p:nvPr>
        </p:nvSpPr>
        <p:spPr>
          <a:xfrm>
            <a:off x="742951" y="5853864"/>
            <a:ext cx="3476624"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fld id="{DD9C8446-696E-6942-B6C8-CC9CAD0B34E0}" type="datetime1">
              <a:rPr lang="en-US" sz="1400">
                <a:solidFill>
                  <a:srgbClr val="FFFFFF"/>
                </a:solidFill>
              </a:rPr>
              <a:pPr algn="ctr">
                <a:spcAft>
                  <a:spcPts val="600"/>
                </a:spcAft>
              </a:pPr>
              <a:t>7/14/2023</a:t>
            </a:fld>
            <a:endParaRPr lang="en-US" sz="1400">
              <a:solidFill>
                <a:srgbClr val="FFFFFF"/>
              </a:solidFill>
            </a:endParaRPr>
          </a:p>
        </p:txBody>
      </p:sp>
      <p:pic>
        <p:nvPicPr>
          <p:cNvPr id="1026" name="Picture 2" descr="Lightbox">
            <a:extLst>
              <a:ext uri="{FF2B5EF4-FFF2-40B4-BE49-F238E27FC236}">
                <a16:creationId xmlns:a16="http://schemas.microsoft.com/office/drawing/2014/main" id="{FA0837BF-8D63-48BA-B885-80C13F7C95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60395" y="492573"/>
            <a:ext cx="2940398" cy="588079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09CF4A0-01BD-46F1-A24D-17B7E79E24C4}"/>
              </a:ext>
            </a:extLst>
          </p:cNvPr>
          <p:cNvSpPr>
            <a:spLocks noGrp="1"/>
          </p:cNvSpPr>
          <p:nvPr>
            <p:ph type="ftr" sz="quarter" idx="3"/>
          </p:nvPr>
        </p:nvSpPr>
        <p:spPr>
          <a:xfrm>
            <a:off x="5144297" y="6423025"/>
            <a:ext cx="5618954"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40B9AB55-C1EC-4DCE-8EE9-5D6EC4DF70C5}"/>
              </a:ext>
            </a:extLst>
          </p:cNvPr>
          <p:cNvSpPr>
            <a:spLocks noGrp="1"/>
          </p:cNvSpPr>
          <p:nvPr>
            <p:ph type="sldNum" sz="quarter" idx="4"/>
          </p:nvPr>
        </p:nvSpPr>
        <p:spPr>
          <a:xfrm>
            <a:off x="10926317" y="6423025"/>
            <a:ext cx="771525"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mtClean="0">
                <a:solidFill>
                  <a:schemeClr val="tx1">
                    <a:tint val="75000"/>
                  </a:schemeClr>
                </a:solidFill>
              </a:rPr>
              <a:pPr>
                <a:spcAft>
                  <a:spcPts val="600"/>
                </a:spcAft>
              </a:pPr>
              <a:t>11</a:t>
            </a:fld>
            <a:endParaRPr lang="en-US">
              <a:solidFill>
                <a:schemeClr val="tx1">
                  <a:tint val="75000"/>
                </a:schemeClr>
              </a:solidFill>
            </a:endParaRPr>
          </a:p>
        </p:txBody>
      </p:sp>
    </p:spTree>
    <p:extLst>
      <p:ext uri="{BB962C8B-B14F-4D97-AF65-F5344CB8AC3E}">
        <p14:creationId xmlns:p14="http://schemas.microsoft.com/office/powerpoint/2010/main" val="28499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DF002-DC69-4CF2-982F-48268D7985C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Navigable Set</a:t>
            </a:r>
            <a:endParaRPr lang="en-IN" sz="4000">
              <a:solidFill>
                <a:srgbClr val="FFFFFF"/>
              </a:solidFill>
            </a:endParaRPr>
          </a:p>
        </p:txBody>
      </p:sp>
      <p:sp>
        <p:nvSpPr>
          <p:cNvPr id="5" name="Footer Placeholder 4">
            <a:extLst>
              <a:ext uri="{FF2B5EF4-FFF2-40B4-BE49-F238E27FC236}">
                <a16:creationId xmlns:a16="http://schemas.microsoft.com/office/drawing/2014/main" id="{B9315E18-0BB0-4377-803D-BD7E2A7DC30A}"/>
              </a:ext>
            </a:extLst>
          </p:cNvPr>
          <p:cNvSpPr>
            <a:spLocks noGrp="1"/>
          </p:cNvSpPr>
          <p:nvPr>
            <p:ph type="ftr" sz="quarter" idx="3"/>
          </p:nvPr>
        </p:nvSpPr>
        <p:spPr>
          <a:xfrm rot="5400000">
            <a:off x="-1827725"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rgbClr val="FFFFFF"/>
                </a:solidFill>
              </a:rPr>
              <a:t>PRESENTATION TITLE</a:t>
            </a:r>
          </a:p>
        </p:txBody>
      </p:sp>
      <p:sp>
        <p:nvSpPr>
          <p:cNvPr id="9" name="Content Placeholder 8">
            <a:extLst>
              <a:ext uri="{FF2B5EF4-FFF2-40B4-BE49-F238E27FC236}">
                <a16:creationId xmlns:a16="http://schemas.microsoft.com/office/drawing/2014/main" id="{A230FA4C-1CB0-4ED3-918B-2ABD51C7C68E}"/>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a:t>Navigable set extends the sorted set interface. </a:t>
            </a:r>
          </a:p>
          <a:p>
            <a:pPr marL="514350" indent="-514350">
              <a:buFont typeface="+mj-lt"/>
              <a:buAutoNum type="arabicPeriod"/>
            </a:pPr>
            <a:r>
              <a:rPr lang="en-US" sz="2000"/>
              <a:t>Since a set doesn’t retain the insertion order, the navigable set interface provides the implementation to navigate through the Set. </a:t>
            </a:r>
          </a:p>
          <a:p>
            <a:pPr marL="514350" indent="-514350">
              <a:buFont typeface="+mj-lt"/>
              <a:buAutoNum type="arabicPeriod"/>
            </a:pPr>
            <a:r>
              <a:rPr lang="en-US" sz="2000"/>
              <a:t>The class which implements the navigable set is a TreeSet which is an implementation of a self-balancing tree. Therefore, this interface provides us with a way to navigate through this tree.</a:t>
            </a:r>
          </a:p>
          <a:p>
            <a:pPr marL="971550" lvl="1" indent="-514350">
              <a:buFont typeface="+mj-lt"/>
              <a:buAutoNum type="arabicPeriod"/>
            </a:pPr>
            <a:r>
              <a:rPr lang="en-US" sz="2000"/>
              <a:t>Syntax: public interface Set extends Collection</a:t>
            </a:r>
            <a:endParaRPr lang="en-IN" sz="2000"/>
          </a:p>
        </p:txBody>
      </p:sp>
      <p:sp>
        <p:nvSpPr>
          <p:cNvPr id="4" name="Date Placeholder 3">
            <a:extLst>
              <a:ext uri="{FF2B5EF4-FFF2-40B4-BE49-F238E27FC236}">
                <a16:creationId xmlns:a16="http://schemas.microsoft.com/office/drawing/2014/main" id="{8E45B767-EC4D-403C-BED8-BA69478CC4FE}"/>
              </a:ext>
            </a:extLst>
          </p:cNvPr>
          <p:cNvSpPr>
            <a:spLocks noGrp="1"/>
          </p:cNvSpPr>
          <p:nvPr>
            <p:ph type="dt" sz="half" idx="2"/>
          </p:nvPr>
        </p:nvSpPr>
        <p:spPr>
          <a:xfrm>
            <a:off x="8970264" y="6455431"/>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chemeClr val="tx1">
                    <a:lumMod val="50000"/>
                    <a:lumOff val="50000"/>
                  </a:schemeClr>
                </a:solidFill>
              </a:rPr>
              <a:pPr algn="r">
                <a:spcAft>
                  <a:spcPts val="600"/>
                </a:spcAft>
              </a:pPr>
              <a:t>7/14/2023</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7D68E0C9-44CF-47F7-9D32-88684E244E01}"/>
              </a:ext>
            </a:extLst>
          </p:cNvPr>
          <p:cNvSpPr>
            <a:spLocks noGrp="1"/>
          </p:cNvSpPr>
          <p:nvPr>
            <p:ph type="sldNum" sz="quarter" idx="4"/>
          </p:nvPr>
        </p:nvSpPr>
        <p:spPr>
          <a:xfrm>
            <a:off x="11704320" y="6455431"/>
            <a:ext cx="445913"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085956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F4CCA-36FF-4AE0-B3AE-A20612D06873}"/>
              </a:ext>
            </a:extLst>
          </p:cNvPr>
          <p:cNvSpPr>
            <a:spLocks noGrp="1"/>
          </p:cNvSpPr>
          <p:nvPr>
            <p:ph type="title"/>
          </p:nvPr>
        </p:nvSpPr>
        <p:spPr>
          <a:xfrm>
            <a:off x="1371599" y="294538"/>
            <a:ext cx="9895951" cy="1033669"/>
          </a:xfrm>
        </p:spPr>
        <p:txBody>
          <a:bodyPr>
            <a:normAutofit/>
          </a:bodyPr>
          <a:lstStyle/>
          <a:p>
            <a:endParaRPr lang="en-IN" sz="4000">
              <a:solidFill>
                <a:srgbClr val="FFFFFF"/>
              </a:solidFill>
            </a:endParaRPr>
          </a:p>
        </p:txBody>
      </p:sp>
      <p:sp>
        <p:nvSpPr>
          <p:cNvPr id="5" name="Footer Placeholder 4">
            <a:extLst>
              <a:ext uri="{FF2B5EF4-FFF2-40B4-BE49-F238E27FC236}">
                <a16:creationId xmlns:a16="http://schemas.microsoft.com/office/drawing/2014/main" id="{AB35A0C1-0EE3-4EF5-9BBD-D7AF5488409E}"/>
              </a:ext>
            </a:extLst>
          </p:cNvPr>
          <p:cNvSpPr>
            <a:spLocks noGrp="1"/>
          </p:cNvSpPr>
          <p:nvPr>
            <p:ph type="ftr" sz="quarter" idx="3"/>
          </p:nvPr>
        </p:nvSpPr>
        <p:spPr>
          <a:xfrm rot="5400000">
            <a:off x="-1827725"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rgbClr val="FFFFFF"/>
                </a:solidFill>
              </a:rPr>
              <a:t>PRESENTATION TITLE</a:t>
            </a:r>
          </a:p>
        </p:txBody>
      </p:sp>
      <p:sp>
        <p:nvSpPr>
          <p:cNvPr id="3" name="Content Placeholder 2">
            <a:extLst>
              <a:ext uri="{FF2B5EF4-FFF2-40B4-BE49-F238E27FC236}">
                <a16:creationId xmlns:a16="http://schemas.microsoft.com/office/drawing/2014/main" id="{27AC2893-8F56-4D17-ADD7-8999DB4108A7}"/>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a:t>Set is an </a:t>
            </a:r>
            <a:r>
              <a:rPr lang="en-US" sz="2000" u="sng"/>
              <a:t>Interface</a:t>
            </a:r>
            <a:r>
              <a:rPr lang="en-US" sz="2000"/>
              <a:t> objects cannot be created of the typeset. We always need a class that extends this list in order to create an object. And also, after the introduction of Generics in Java 1.5, it is possible to restrict the type of object that can be stored in the Set.</a:t>
            </a:r>
          </a:p>
          <a:p>
            <a:pPr lvl="1"/>
            <a:r>
              <a:rPr lang="en-US" sz="2000"/>
              <a:t>Syntax : Set&lt;Obj&gt; set = new HashSet&lt;Obj&gt; (); </a:t>
            </a:r>
          </a:p>
        </p:txBody>
      </p:sp>
      <p:sp>
        <p:nvSpPr>
          <p:cNvPr id="4" name="Date Placeholder 3">
            <a:extLst>
              <a:ext uri="{FF2B5EF4-FFF2-40B4-BE49-F238E27FC236}">
                <a16:creationId xmlns:a16="http://schemas.microsoft.com/office/drawing/2014/main" id="{08E31F91-568A-4444-ABDA-640205AEF3C9}"/>
              </a:ext>
            </a:extLst>
          </p:cNvPr>
          <p:cNvSpPr>
            <a:spLocks noGrp="1"/>
          </p:cNvSpPr>
          <p:nvPr>
            <p:ph type="dt" sz="half" idx="2"/>
          </p:nvPr>
        </p:nvSpPr>
        <p:spPr>
          <a:xfrm>
            <a:off x="8970264" y="6455431"/>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chemeClr val="tx1">
                    <a:lumMod val="50000"/>
                    <a:lumOff val="50000"/>
                  </a:schemeClr>
                </a:solidFill>
              </a:rPr>
              <a:pPr algn="r">
                <a:spcAft>
                  <a:spcPts val="600"/>
                </a:spcAft>
              </a:pPr>
              <a:t>7/14/2023</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1A3149E-6DA0-45B2-96F7-EB6482BF3A34}"/>
              </a:ext>
            </a:extLst>
          </p:cNvPr>
          <p:cNvSpPr>
            <a:spLocks noGrp="1"/>
          </p:cNvSpPr>
          <p:nvPr>
            <p:ph type="sldNum" sz="quarter" idx="4"/>
          </p:nvPr>
        </p:nvSpPr>
        <p:spPr>
          <a:xfrm>
            <a:off x="11704320" y="6455431"/>
            <a:ext cx="445913"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Tree>
    <p:extLst>
      <p:ext uri="{BB962C8B-B14F-4D97-AF65-F5344CB8AC3E}">
        <p14:creationId xmlns:p14="http://schemas.microsoft.com/office/powerpoint/2010/main" val="2079875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6C76E0E-A869-468C-8AB8-BE573739F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5281552"/>
            <a:ext cx="12192000" cy="1576450"/>
          </a:xfrm>
          <a:prstGeom prst="rect">
            <a:avLst/>
          </a:prstGeom>
          <a:gradFill>
            <a:gsLst>
              <a:gs pos="0">
                <a:schemeClr val="accent1"/>
              </a:gs>
              <a:gs pos="10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980D51-170D-4D0F-B1DE-FA7299627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8856" y="5281552"/>
            <a:ext cx="4063142" cy="1576447"/>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B103BBE-1445-4DEC-B4D9-5C57296E5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1552"/>
            <a:ext cx="12192000" cy="1576447"/>
          </a:xfrm>
          <a:prstGeom prst="rect">
            <a:avLst/>
          </a:prstGeom>
          <a:gradFill>
            <a:gsLst>
              <a:gs pos="39000">
                <a:schemeClr val="accent1">
                  <a:lumMod val="50000"/>
                  <a:alpha val="0"/>
                </a:schemeClr>
              </a:gs>
              <a:gs pos="100000">
                <a:srgbClr val="000000">
                  <a:alpha val="71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A30AE9-AED5-4736-B661-69BC94646886}"/>
              </a:ext>
            </a:extLst>
          </p:cNvPr>
          <p:cNvSpPr>
            <a:spLocks noGrp="1"/>
          </p:cNvSpPr>
          <p:nvPr>
            <p:ph type="title"/>
          </p:nvPr>
        </p:nvSpPr>
        <p:spPr>
          <a:xfrm>
            <a:off x="835863" y="5652097"/>
            <a:ext cx="10587314" cy="877729"/>
          </a:xfrm>
        </p:spPr>
        <p:txBody>
          <a:bodyPr anchor="ctr">
            <a:normAutofit/>
          </a:bodyPr>
          <a:lstStyle/>
          <a:p>
            <a:r>
              <a:rPr lang="en-IN" sz="4000">
                <a:solidFill>
                  <a:srgbClr val="FFFFFF"/>
                </a:solidFill>
              </a:rPr>
              <a:t>Methods: </a:t>
            </a:r>
          </a:p>
        </p:txBody>
      </p:sp>
      <p:sp>
        <p:nvSpPr>
          <p:cNvPr id="5" name="Footer Placeholder 4">
            <a:extLst>
              <a:ext uri="{FF2B5EF4-FFF2-40B4-BE49-F238E27FC236}">
                <a16:creationId xmlns:a16="http://schemas.microsoft.com/office/drawing/2014/main" id="{80861DBD-8813-41AB-9C60-CE2563A8320D}"/>
              </a:ext>
            </a:extLst>
          </p:cNvPr>
          <p:cNvSpPr>
            <a:spLocks noGrp="1"/>
          </p:cNvSpPr>
          <p:nvPr>
            <p:ph type="ftr" sz="quarter" idx="3"/>
          </p:nvPr>
        </p:nvSpPr>
        <p:spPr>
          <a:xfrm rot="5400000">
            <a:off x="-1828800"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chemeClr val="tx1">
                    <a:lumMod val="50000"/>
                    <a:lumOff val="50000"/>
                  </a:schemeClr>
                </a:solidFill>
              </a:rPr>
              <a:t>PRESENTATION TITLE</a:t>
            </a:r>
          </a:p>
        </p:txBody>
      </p:sp>
      <p:sp>
        <p:nvSpPr>
          <p:cNvPr id="4" name="Date Placeholder 3">
            <a:extLst>
              <a:ext uri="{FF2B5EF4-FFF2-40B4-BE49-F238E27FC236}">
                <a16:creationId xmlns:a16="http://schemas.microsoft.com/office/drawing/2014/main" id="{96540D64-6B67-49C5-B629-820F11CEAE5B}"/>
              </a:ext>
            </a:extLst>
          </p:cNvPr>
          <p:cNvSpPr>
            <a:spLocks noGrp="1"/>
          </p:cNvSpPr>
          <p:nvPr>
            <p:ph type="dt" sz="half" idx="2"/>
          </p:nvPr>
        </p:nvSpPr>
        <p:spPr>
          <a:xfrm>
            <a:off x="8970264" y="6455664"/>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rgbClr val="FFFFFF"/>
                </a:solidFill>
              </a:rPr>
              <a:pPr algn="r">
                <a:spcAft>
                  <a:spcPts val="600"/>
                </a:spcAft>
              </a:pPr>
              <a:t>7/14/2023</a:t>
            </a:fld>
            <a:endParaRPr lang="en-US" sz="1100">
              <a:solidFill>
                <a:srgbClr val="FFFFFF"/>
              </a:solidFill>
            </a:endParaRPr>
          </a:p>
        </p:txBody>
      </p:sp>
      <p:sp>
        <p:nvSpPr>
          <p:cNvPr id="6" name="Slide Number Placeholder 5">
            <a:extLst>
              <a:ext uri="{FF2B5EF4-FFF2-40B4-BE49-F238E27FC236}">
                <a16:creationId xmlns:a16="http://schemas.microsoft.com/office/drawing/2014/main" id="{D0860EA3-16DC-4541-AD71-ABD757A6BC86}"/>
              </a:ext>
            </a:extLst>
          </p:cNvPr>
          <p:cNvSpPr>
            <a:spLocks noGrp="1"/>
          </p:cNvSpPr>
          <p:nvPr>
            <p:ph type="sldNum" sz="quarter" idx="4"/>
          </p:nvPr>
        </p:nvSpPr>
        <p:spPr>
          <a:xfrm>
            <a:off x="11704320" y="6455664"/>
            <a:ext cx="448056"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rgbClr val="FFFFFF"/>
                </a:solidFill>
              </a:rPr>
              <a:pPr>
                <a:spcAft>
                  <a:spcPts val="600"/>
                </a:spcAft>
              </a:pPr>
              <a:t>14</a:t>
            </a:fld>
            <a:endParaRPr lang="en-US" sz="1100">
              <a:solidFill>
                <a:srgbClr val="FFFFFF"/>
              </a:solidFill>
            </a:endParaRPr>
          </a:p>
        </p:txBody>
      </p:sp>
      <p:graphicFrame>
        <p:nvGraphicFramePr>
          <p:cNvPr id="3" name="Content Placeholder 2">
            <a:extLst>
              <a:ext uri="{FF2B5EF4-FFF2-40B4-BE49-F238E27FC236}">
                <a16:creationId xmlns:a16="http://schemas.microsoft.com/office/drawing/2014/main" id="{7A5829C0-A245-4A63-B1E5-5FA689C3D8B2}"/>
              </a:ext>
            </a:extLst>
          </p:cNvPr>
          <p:cNvGraphicFramePr>
            <a:graphicFrameLocks noGrp="1"/>
          </p:cNvGraphicFramePr>
          <p:nvPr>
            <p:ph idx="1"/>
            <p:extLst>
              <p:ext uri="{D42A27DB-BD31-4B8C-83A1-F6EECF244321}">
                <p14:modId xmlns:p14="http://schemas.microsoft.com/office/powerpoint/2010/main" val="3806521067"/>
              </p:ext>
            </p:extLst>
          </p:nvPr>
        </p:nvGraphicFramePr>
        <p:xfrm>
          <a:off x="1715977" y="723568"/>
          <a:ext cx="9064198" cy="4020868"/>
        </p:xfrm>
        <a:graphic>
          <a:graphicData uri="http://schemas.openxmlformats.org/drawingml/2006/table">
            <a:tbl>
              <a:tblPr firstRow="1" bandRow="1">
                <a:noFill/>
                <a:tableStyleId>{5940675A-B579-460E-94D1-54222C63F5DA}</a:tableStyleId>
              </a:tblPr>
              <a:tblGrid>
                <a:gridCol w="2330743">
                  <a:extLst>
                    <a:ext uri="{9D8B030D-6E8A-4147-A177-3AD203B41FA5}">
                      <a16:colId xmlns:a16="http://schemas.microsoft.com/office/drawing/2014/main" val="3262816078"/>
                    </a:ext>
                  </a:extLst>
                </a:gridCol>
                <a:gridCol w="6733455">
                  <a:extLst>
                    <a:ext uri="{9D8B030D-6E8A-4147-A177-3AD203B41FA5}">
                      <a16:colId xmlns:a16="http://schemas.microsoft.com/office/drawing/2014/main" val="2451343011"/>
                    </a:ext>
                  </a:extLst>
                </a:gridCol>
              </a:tblGrid>
              <a:tr h="348176">
                <a:tc>
                  <a:txBody>
                    <a:bodyPr/>
                    <a:lstStyle/>
                    <a:p>
                      <a:pPr algn="l" fontAlgn="base"/>
                      <a:r>
                        <a:rPr lang="en-IN" sz="1300" b="0" cap="none" spc="0">
                          <a:solidFill>
                            <a:schemeClr val="tx1"/>
                          </a:solidFill>
                          <a:effectLst/>
                        </a:rPr>
                        <a:t>Method</a:t>
                      </a:r>
                    </a:p>
                  </a:txBody>
                  <a:tcPr marL="50110" marR="50110" marT="58965" marB="58965" anchor="ctr">
                    <a:lnL w="12700" cmpd="sng">
                      <a:noFill/>
                    </a:lnL>
                    <a:lnR w="12700" cmpd="sng">
                      <a:noFill/>
                    </a:lnR>
                    <a:lnT w="28575" cap="flat" cmpd="sng" algn="ctr">
                      <a:solidFill>
                        <a:schemeClr val="tx1"/>
                      </a:solidFill>
                      <a:prstDash val="solid"/>
                    </a:lnT>
                    <a:lnB w="38100" cmpd="sng">
                      <a:noFill/>
                    </a:lnB>
                    <a:noFill/>
                  </a:tcPr>
                </a:tc>
                <a:tc>
                  <a:txBody>
                    <a:bodyPr/>
                    <a:lstStyle/>
                    <a:p>
                      <a:pPr algn="l" fontAlgn="base"/>
                      <a:r>
                        <a:rPr lang="en-IN" sz="1300" b="0" cap="none" spc="0">
                          <a:solidFill>
                            <a:schemeClr val="tx1"/>
                          </a:solidFill>
                          <a:effectLst/>
                        </a:rPr>
                        <a:t>Description</a:t>
                      </a:r>
                    </a:p>
                  </a:txBody>
                  <a:tcPr marL="50110" marR="50110" marT="58965" marB="58965"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341768926"/>
                  </a:ext>
                </a:extLst>
              </a:tr>
              <a:tr h="741277">
                <a:tc>
                  <a:txBody>
                    <a:bodyPr/>
                    <a:lstStyle/>
                    <a:p>
                      <a:pPr algn="l" fontAlgn="base"/>
                      <a:r>
                        <a:rPr lang="en-IN" sz="1300" u="sng" cap="none" spc="0">
                          <a:solidFill>
                            <a:schemeClr val="tx1"/>
                          </a:solidFill>
                          <a:effectLst/>
                        </a:rPr>
                        <a:t>add(element)</a:t>
                      </a:r>
                      <a:endParaRPr lang="en-IN" sz="1300" b="0" cap="none" spc="0">
                        <a:solidFill>
                          <a:schemeClr val="tx1"/>
                        </a:solidFill>
                        <a:effectLst/>
                      </a:endParaRPr>
                    </a:p>
                  </a:txBody>
                  <a:tcPr marL="50110" marR="50110" marT="58965" marB="58965"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l" fontAlgn="base"/>
                      <a:r>
                        <a:rPr lang="en-US" sz="1300" cap="none" spc="0">
                          <a:solidFill>
                            <a:schemeClr val="tx1"/>
                          </a:solidFill>
                          <a:effectLst/>
                        </a:rPr>
                        <a:t>This method is used to add a specific element to the set. The function adds the element only if the specified element is not already present in the set else the function returns False if the element is already present in the Set.</a:t>
                      </a:r>
                      <a:endParaRPr lang="en-US" sz="1300" b="0" cap="none" spc="0">
                        <a:solidFill>
                          <a:schemeClr val="tx1"/>
                        </a:solidFill>
                        <a:effectLst/>
                      </a:endParaRPr>
                    </a:p>
                  </a:txBody>
                  <a:tcPr marL="50110" marR="50110" marT="58965" marB="58965"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71060235"/>
                  </a:ext>
                </a:extLst>
              </a:tr>
              <a:tr h="488569">
                <a:tc>
                  <a:txBody>
                    <a:bodyPr/>
                    <a:lstStyle/>
                    <a:p>
                      <a:pPr algn="l" fontAlgn="base"/>
                      <a:r>
                        <a:rPr lang="en-IN" sz="1100" u="sng" cap="none" spc="0" err="1">
                          <a:solidFill>
                            <a:schemeClr val="tx1"/>
                          </a:solidFill>
                          <a:effectLst/>
                        </a:rPr>
                        <a:t>addAll</a:t>
                      </a:r>
                      <a:r>
                        <a:rPr lang="en-IN" sz="1100" u="sng" cap="none" spc="0">
                          <a:solidFill>
                            <a:schemeClr val="tx1"/>
                          </a:solidFill>
                          <a:effectLst/>
                        </a:rPr>
                        <a:t>(collection)</a:t>
                      </a:r>
                      <a:endParaRPr lang="en-IN"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ase"/>
                      <a:r>
                        <a:rPr lang="en-US" sz="1100" cap="none" spc="0">
                          <a:solidFill>
                            <a:schemeClr val="tx1"/>
                          </a:solidFill>
                          <a:effectLst/>
                        </a:rPr>
                        <a:t>This method is used to append all of the elements from the mentioned collection to the existing set. The elements are added randomly without following any specific order.</a:t>
                      </a:r>
                      <a:endParaRPr lang="en-US"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76740419"/>
                  </a:ext>
                </a:extLst>
              </a:tr>
              <a:tr h="544727">
                <a:tc>
                  <a:txBody>
                    <a:bodyPr/>
                    <a:lstStyle/>
                    <a:p>
                      <a:pPr algn="l" fontAlgn="base"/>
                      <a:r>
                        <a:rPr lang="en-IN" sz="1300" u="sng" cap="none" spc="0">
                          <a:solidFill>
                            <a:schemeClr val="tx1"/>
                          </a:solidFill>
                          <a:effectLst/>
                        </a:rPr>
                        <a:t>clear()</a:t>
                      </a:r>
                      <a:endParaRPr lang="en-IN" sz="1300" b="0" cap="none" spc="0">
                        <a:solidFill>
                          <a:schemeClr val="tx1"/>
                        </a:solidFill>
                        <a:effectLst/>
                      </a:endParaRPr>
                    </a:p>
                  </a:txBody>
                  <a:tcPr marL="50110" marR="50110" marT="58965" marB="58965"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ase"/>
                      <a:r>
                        <a:rPr lang="en-US" sz="1300" cap="none" spc="0">
                          <a:solidFill>
                            <a:schemeClr val="tx1"/>
                          </a:solidFill>
                          <a:effectLst/>
                        </a:rPr>
                        <a:t>This method is used to remove all the elements from the set but not delete the set. The reference for the set still exists.</a:t>
                      </a:r>
                      <a:endParaRPr lang="en-US" sz="1300" b="0" cap="none" spc="0">
                        <a:solidFill>
                          <a:schemeClr val="tx1"/>
                        </a:solidFill>
                        <a:effectLst/>
                      </a:endParaRPr>
                    </a:p>
                  </a:txBody>
                  <a:tcPr marL="50110" marR="50110" marT="58965" marB="58965"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32832473"/>
                  </a:ext>
                </a:extLst>
              </a:tr>
              <a:tr h="320097">
                <a:tc>
                  <a:txBody>
                    <a:bodyPr/>
                    <a:lstStyle/>
                    <a:p>
                      <a:pPr algn="l" fontAlgn="base"/>
                      <a:r>
                        <a:rPr lang="en-IN" sz="1100" u="sng" cap="none" spc="0">
                          <a:solidFill>
                            <a:schemeClr val="tx1"/>
                          </a:solidFill>
                          <a:effectLst/>
                        </a:rPr>
                        <a:t>contains(element)</a:t>
                      </a:r>
                      <a:endParaRPr lang="en-IN"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ase"/>
                      <a:r>
                        <a:rPr lang="en-US" sz="1100" cap="none" spc="0">
                          <a:solidFill>
                            <a:schemeClr val="tx1"/>
                          </a:solidFill>
                          <a:effectLst/>
                        </a:rPr>
                        <a:t>This method is used to check whether a specific element is present in the Set or not.</a:t>
                      </a:r>
                      <a:endParaRPr lang="en-US"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33740891"/>
                  </a:ext>
                </a:extLst>
              </a:tr>
              <a:tr h="741277">
                <a:tc>
                  <a:txBody>
                    <a:bodyPr/>
                    <a:lstStyle/>
                    <a:p>
                      <a:pPr algn="l" fontAlgn="base"/>
                      <a:r>
                        <a:rPr lang="en-IN" sz="1300" u="sng" cap="none" spc="0" err="1">
                          <a:solidFill>
                            <a:schemeClr val="tx1"/>
                          </a:solidFill>
                          <a:effectLst/>
                        </a:rPr>
                        <a:t>containsAll</a:t>
                      </a:r>
                      <a:r>
                        <a:rPr lang="en-IN" sz="1300" u="sng" cap="none" spc="0">
                          <a:solidFill>
                            <a:schemeClr val="tx1"/>
                          </a:solidFill>
                          <a:effectLst/>
                        </a:rPr>
                        <a:t>(collection)</a:t>
                      </a:r>
                      <a:endParaRPr lang="en-IN" sz="1300" b="0" cap="none" spc="0">
                        <a:solidFill>
                          <a:schemeClr val="tx1"/>
                        </a:solidFill>
                        <a:effectLst/>
                      </a:endParaRPr>
                    </a:p>
                  </a:txBody>
                  <a:tcPr marL="50110" marR="50110" marT="58965" marB="58965"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base"/>
                      <a:r>
                        <a:rPr lang="en-US" sz="1300" cap="none" spc="0">
                          <a:solidFill>
                            <a:schemeClr val="tx1"/>
                          </a:solidFill>
                          <a:effectLst/>
                        </a:rPr>
                        <a:t>This method is used to check whether the set contains all the elements present in the given collection or not. This method returns true if the set contains all the elements and returns false if any of the elements are missing.</a:t>
                      </a:r>
                      <a:endParaRPr lang="en-US" sz="1300" b="0" cap="none" spc="0">
                        <a:solidFill>
                          <a:schemeClr val="tx1"/>
                        </a:solidFill>
                        <a:effectLst/>
                      </a:endParaRPr>
                    </a:p>
                  </a:txBody>
                  <a:tcPr marL="50110" marR="50110" marT="58965" marB="58965"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00659543"/>
                  </a:ext>
                </a:extLst>
              </a:tr>
              <a:tr h="488569">
                <a:tc>
                  <a:txBody>
                    <a:bodyPr/>
                    <a:lstStyle/>
                    <a:p>
                      <a:pPr algn="l" fontAlgn="base"/>
                      <a:r>
                        <a:rPr lang="en-IN" sz="1100" u="sng" cap="none" spc="0" err="1">
                          <a:solidFill>
                            <a:schemeClr val="tx1"/>
                          </a:solidFill>
                          <a:effectLst/>
                        </a:rPr>
                        <a:t>hashCode</a:t>
                      </a:r>
                      <a:r>
                        <a:rPr lang="en-IN" sz="1100" u="sng" cap="none" spc="0">
                          <a:solidFill>
                            <a:schemeClr val="tx1"/>
                          </a:solidFill>
                          <a:effectLst/>
                        </a:rPr>
                        <a:t>()</a:t>
                      </a:r>
                      <a:endParaRPr lang="en-IN"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ase"/>
                      <a:r>
                        <a:rPr lang="en-US" sz="1100" cap="none" spc="0">
                          <a:solidFill>
                            <a:schemeClr val="tx1"/>
                          </a:solidFill>
                          <a:effectLst/>
                        </a:rPr>
                        <a:t>This method is used to get the </a:t>
                      </a:r>
                      <a:r>
                        <a:rPr lang="en-US" sz="1100" cap="none" spc="0" err="1">
                          <a:solidFill>
                            <a:schemeClr val="tx1"/>
                          </a:solidFill>
                          <a:effectLst/>
                        </a:rPr>
                        <a:t>hashCode</a:t>
                      </a:r>
                      <a:r>
                        <a:rPr lang="en-US" sz="1100" cap="none" spc="0">
                          <a:solidFill>
                            <a:schemeClr val="tx1"/>
                          </a:solidFill>
                          <a:effectLst/>
                        </a:rPr>
                        <a:t> value for this instance of the Set. It returns an integer value which is the </a:t>
                      </a:r>
                      <a:r>
                        <a:rPr lang="en-US" sz="1100" cap="none" spc="0" err="1">
                          <a:solidFill>
                            <a:schemeClr val="tx1"/>
                          </a:solidFill>
                          <a:effectLst/>
                        </a:rPr>
                        <a:t>hashCode</a:t>
                      </a:r>
                      <a:r>
                        <a:rPr lang="en-US" sz="1100" cap="none" spc="0">
                          <a:solidFill>
                            <a:schemeClr val="tx1"/>
                          </a:solidFill>
                          <a:effectLst/>
                        </a:rPr>
                        <a:t> value for this instance of the Set.</a:t>
                      </a:r>
                      <a:endParaRPr lang="en-US" sz="1100" b="0" cap="none" spc="0">
                        <a:solidFill>
                          <a:schemeClr val="tx1"/>
                        </a:solidFill>
                        <a:effectLst/>
                      </a:endParaRPr>
                    </a:p>
                  </a:txBody>
                  <a:tcPr marL="50110" marR="50110" marT="58965" marB="589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4690102"/>
                  </a:ext>
                </a:extLst>
              </a:tr>
              <a:tr h="348176">
                <a:tc>
                  <a:txBody>
                    <a:bodyPr/>
                    <a:lstStyle/>
                    <a:p>
                      <a:pPr algn="l" fontAlgn="base"/>
                      <a:r>
                        <a:rPr lang="en-IN" sz="1300" cap="none" spc="0" err="1">
                          <a:solidFill>
                            <a:schemeClr val="tx1"/>
                          </a:solidFill>
                          <a:effectLst/>
                        </a:rPr>
                        <a:t>isEmpty</a:t>
                      </a:r>
                      <a:r>
                        <a:rPr lang="en-IN" sz="1300" cap="none" spc="0">
                          <a:solidFill>
                            <a:schemeClr val="tx1"/>
                          </a:solidFill>
                          <a:effectLst/>
                        </a:rPr>
                        <a:t>()</a:t>
                      </a:r>
                      <a:endParaRPr lang="en-IN" sz="1300" b="0" cap="none" spc="0">
                        <a:solidFill>
                          <a:schemeClr val="tx1"/>
                        </a:solidFill>
                        <a:effectLst/>
                      </a:endParaRPr>
                    </a:p>
                  </a:txBody>
                  <a:tcPr marL="50110" marR="50110" marT="58965" marB="58965"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l" fontAlgn="base"/>
                      <a:r>
                        <a:rPr lang="en-US" sz="1300" cap="none" spc="0">
                          <a:solidFill>
                            <a:schemeClr val="tx1"/>
                          </a:solidFill>
                          <a:effectLst/>
                        </a:rPr>
                        <a:t>This method is used to check whether the set is empty or not.</a:t>
                      </a:r>
                      <a:endParaRPr lang="en-US" sz="1300" b="0" cap="none" spc="0">
                        <a:solidFill>
                          <a:schemeClr val="tx1"/>
                        </a:solidFill>
                        <a:effectLst/>
                      </a:endParaRPr>
                    </a:p>
                  </a:txBody>
                  <a:tcPr marL="50110" marR="50110" marT="58965" marB="58965"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3707345852"/>
                  </a:ext>
                </a:extLst>
              </a:tr>
            </a:tbl>
          </a:graphicData>
        </a:graphic>
      </p:graphicFrame>
    </p:spTree>
    <p:extLst>
      <p:ext uri="{BB962C8B-B14F-4D97-AF65-F5344CB8AC3E}">
        <p14:creationId xmlns:p14="http://schemas.microsoft.com/office/powerpoint/2010/main" val="1785934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DD301E1-2EA3-E70C-40B9-09671480530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HashSet Example</a:t>
            </a:r>
          </a:p>
        </p:txBody>
      </p:sp>
      <p:pic>
        <p:nvPicPr>
          <p:cNvPr id="7" name="Content Placeholder 6" descr="Text&#10;&#10;Description automatically generated">
            <a:extLst>
              <a:ext uri="{FF2B5EF4-FFF2-40B4-BE49-F238E27FC236}">
                <a16:creationId xmlns:a16="http://schemas.microsoft.com/office/drawing/2014/main" id="{2A7D03CB-3AA2-48E8-AC9A-53D026A5813C}"/>
              </a:ext>
            </a:extLst>
          </p:cNvPr>
          <p:cNvPicPr>
            <a:picLocks noGrp="1" noChangeAspect="1"/>
          </p:cNvPicPr>
          <p:nvPr>
            <p:ph idx="1"/>
          </p:nvPr>
        </p:nvPicPr>
        <p:blipFill>
          <a:blip r:embed="rId2"/>
          <a:stretch>
            <a:fillRect/>
          </a:stretch>
        </p:blipFill>
        <p:spPr>
          <a:xfrm>
            <a:off x="5498424" y="643466"/>
            <a:ext cx="5338484" cy="5568739"/>
          </a:xfrm>
          <a:prstGeom prst="rect">
            <a:avLst/>
          </a:prstGeom>
          <a:noFill/>
        </p:spPr>
      </p:pic>
      <p:sp>
        <p:nvSpPr>
          <p:cNvPr id="5" name="Footer Placeholder 4">
            <a:extLst>
              <a:ext uri="{FF2B5EF4-FFF2-40B4-BE49-F238E27FC236}">
                <a16:creationId xmlns:a16="http://schemas.microsoft.com/office/drawing/2014/main" id="{D7B4350C-F620-4EA0-AE5D-59E8FBBDA118}"/>
              </a:ext>
            </a:extLst>
          </p:cNvPr>
          <p:cNvSpPr>
            <a:spLocks noGrp="1"/>
          </p:cNvSpPr>
          <p:nvPr>
            <p:ph type="ftr" sz="quarter" idx="3"/>
          </p:nvPr>
        </p:nvSpPr>
        <p:spPr>
          <a:xfrm>
            <a:off x="1028700" y="6356350"/>
            <a:ext cx="62103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kern="1200">
                <a:solidFill>
                  <a:schemeClr val="tx1">
                    <a:alpha val="80000"/>
                  </a:schemeClr>
                </a:solidFill>
                <a:latin typeface="+mn-lt"/>
                <a:ea typeface="+mn-ea"/>
                <a:cs typeface="+mn-cs"/>
              </a:rPr>
              <a:t>PRESENTATION TITLE</a:t>
            </a:r>
          </a:p>
        </p:txBody>
      </p:sp>
      <p:sp>
        <p:nvSpPr>
          <p:cNvPr id="4" name="Date Placeholder 3">
            <a:extLst>
              <a:ext uri="{FF2B5EF4-FFF2-40B4-BE49-F238E27FC236}">
                <a16:creationId xmlns:a16="http://schemas.microsoft.com/office/drawing/2014/main" id="{3D2834F5-F282-4B58-AF4E-00D42655BA9C}"/>
              </a:ext>
            </a:extLst>
          </p:cNvPr>
          <p:cNvSpPr>
            <a:spLocks noGrp="1"/>
          </p:cNvSpPr>
          <p:nvPr>
            <p:ph type="dt" sz="half" idx="2"/>
          </p:nvPr>
        </p:nvSpPr>
        <p:spPr>
          <a:xfrm>
            <a:off x="8842248" y="6356350"/>
            <a:ext cx="1997202"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a:solidFill>
                  <a:schemeClr val="tx1">
                    <a:alpha val="80000"/>
                  </a:schemeClr>
                </a:solidFill>
              </a:rPr>
              <a:pPr algn="r">
                <a:spcAft>
                  <a:spcPts val="600"/>
                </a:spcAft>
              </a:pPr>
              <a:t>7/14/2023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6450C8FA-A6B2-4756-808F-442F768B2F71}"/>
              </a:ext>
            </a:extLst>
          </p:cNvPr>
          <p:cNvSpPr>
            <a:spLocks noGrp="1"/>
          </p:cNvSpPr>
          <p:nvPr>
            <p:ph type="sldNum" sz="quarter" idx="4"/>
          </p:nvPr>
        </p:nvSpPr>
        <p:spPr>
          <a:xfrm>
            <a:off x="11034184" y="6356350"/>
            <a:ext cx="514349"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11668982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FAF20404-1758-4276-8C03-1FB4BF856A10}"/>
              </a:ext>
            </a:extLst>
          </p:cNvPr>
          <p:cNvPicPr>
            <a:picLocks noGrp="1" noChangeAspect="1"/>
          </p:cNvPicPr>
          <p:nvPr>
            <p:ph idx="1"/>
          </p:nvPr>
        </p:nvPicPr>
        <p:blipFill>
          <a:blip r:embed="rId2"/>
          <a:stretch>
            <a:fillRect/>
          </a:stretch>
        </p:blipFill>
        <p:spPr>
          <a:xfrm>
            <a:off x="6065468" y="643466"/>
            <a:ext cx="4204396" cy="5568739"/>
          </a:xfrm>
          <a:prstGeom prst="rect">
            <a:avLst/>
          </a:prstGeom>
        </p:spPr>
      </p:pic>
      <p:sp>
        <p:nvSpPr>
          <p:cNvPr id="5" name="Footer Placeholder 4">
            <a:extLst>
              <a:ext uri="{FF2B5EF4-FFF2-40B4-BE49-F238E27FC236}">
                <a16:creationId xmlns:a16="http://schemas.microsoft.com/office/drawing/2014/main" id="{E312C486-C5C2-4D96-8755-01CBD51B93AF}"/>
              </a:ext>
            </a:extLst>
          </p:cNvPr>
          <p:cNvSpPr>
            <a:spLocks noGrp="1"/>
          </p:cNvSpPr>
          <p:nvPr>
            <p:ph type="ftr" sz="quarter" idx="3"/>
          </p:nvPr>
        </p:nvSpPr>
        <p:spPr>
          <a:xfrm>
            <a:off x="1028700" y="6356350"/>
            <a:ext cx="62103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kern="1200">
                <a:solidFill>
                  <a:schemeClr val="tx1">
                    <a:alpha val="80000"/>
                  </a:schemeClr>
                </a:solidFill>
                <a:latin typeface="+mn-lt"/>
                <a:ea typeface="+mn-ea"/>
                <a:cs typeface="+mn-cs"/>
              </a:rPr>
              <a:t>PRESENTATION TITLE</a:t>
            </a:r>
          </a:p>
        </p:txBody>
      </p:sp>
      <p:sp>
        <p:nvSpPr>
          <p:cNvPr id="4" name="Date Placeholder 3">
            <a:extLst>
              <a:ext uri="{FF2B5EF4-FFF2-40B4-BE49-F238E27FC236}">
                <a16:creationId xmlns:a16="http://schemas.microsoft.com/office/drawing/2014/main" id="{02BC8F88-05BA-4C7E-A3AB-86859DD5DA2F}"/>
              </a:ext>
            </a:extLst>
          </p:cNvPr>
          <p:cNvSpPr>
            <a:spLocks noGrp="1"/>
          </p:cNvSpPr>
          <p:nvPr>
            <p:ph type="dt" sz="half" idx="2"/>
          </p:nvPr>
        </p:nvSpPr>
        <p:spPr>
          <a:xfrm>
            <a:off x="8842248" y="6356350"/>
            <a:ext cx="1997202"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a:solidFill>
                  <a:schemeClr val="tx1">
                    <a:alpha val="80000"/>
                  </a:schemeClr>
                </a:solidFill>
              </a:rPr>
              <a:pPr algn="r">
                <a:spcAft>
                  <a:spcPts val="600"/>
                </a:spcAft>
              </a:pPr>
              <a:t>7/14/2023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761D03EE-64E8-4EC9-9C54-910E78B27088}"/>
              </a:ext>
            </a:extLst>
          </p:cNvPr>
          <p:cNvSpPr>
            <a:spLocks noGrp="1"/>
          </p:cNvSpPr>
          <p:nvPr>
            <p:ph type="sldNum" sz="quarter" idx="4"/>
          </p:nvPr>
        </p:nvSpPr>
        <p:spPr>
          <a:xfrm>
            <a:off x="11034184" y="6356350"/>
            <a:ext cx="514349"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a:solidFill>
                  <a:schemeClr val="tx1">
                    <a:alpha val="80000"/>
                  </a:schemeClr>
                </a:solidFill>
              </a:rPr>
              <a:pPr>
                <a:spcAft>
                  <a:spcPts val="600"/>
                </a:spcAft>
              </a:pPr>
              <a:t>16</a:t>
            </a:fld>
            <a:endParaRPr lang="en-US">
              <a:solidFill>
                <a:schemeClr val="tx1">
                  <a:alpha val="80000"/>
                </a:schemeClr>
              </a:solidFill>
            </a:endParaRPr>
          </a:p>
        </p:txBody>
      </p:sp>
    </p:spTree>
    <p:extLst>
      <p:ext uri="{BB962C8B-B14F-4D97-AF65-F5344CB8AC3E}">
        <p14:creationId xmlns:p14="http://schemas.microsoft.com/office/powerpoint/2010/main" val="1237075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2A9D3-3256-492E-A0C2-7305F4877FB8}"/>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Types:</a:t>
            </a:r>
          </a:p>
        </p:txBody>
      </p:sp>
      <p:sp>
        <p:nvSpPr>
          <p:cNvPr id="5" name="Footer Placeholder 4">
            <a:extLst>
              <a:ext uri="{FF2B5EF4-FFF2-40B4-BE49-F238E27FC236}">
                <a16:creationId xmlns:a16="http://schemas.microsoft.com/office/drawing/2014/main" id="{C72B9051-4C27-40AD-B2EF-F9C18F86D8CC}"/>
              </a:ext>
            </a:extLst>
          </p:cNvPr>
          <p:cNvSpPr>
            <a:spLocks noGrp="1"/>
          </p:cNvSpPr>
          <p:nvPr>
            <p:ph type="ftr" sz="quarter" idx="3"/>
          </p:nvPr>
        </p:nvSpPr>
        <p:spPr>
          <a:xfrm rot="5400000">
            <a:off x="-1828800"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rgbClr val="FFFFFF"/>
                </a:solidFill>
              </a:rPr>
              <a:t>PRESENTATION TITLE</a:t>
            </a:r>
          </a:p>
        </p:txBody>
      </p:sp>
      <p:sp>
        <p:nvSpPr>
          <p:cNvPr id="3" name="Content Placeholder 2">
            <a:extLst>
              <a:ext uri="{FF2B5EF4-FFF2-40B4-BE49-F238E27FC236}">
                <a16:creationId xmlns:a16="http://schemas.microsoft.com/office/drawing/2014/main" id="{A280FD01-10D0-48B1-B3AD-6D8C79A053F0}"/>
              </a:ext>
            </a:extLst>
          </p:cNvPr>
          <p:cNvSpPr>
            <a:spLocks noGrp="1"/>
          </p:cNvSpPr>
          <p:nvPr>
            <p:ph idx="1"/>
          </p:nvPr>
        </p:nvSpPr>
        <p:spPr>
          <a:xfrm>
            <a:off x="4810259" y="649480"/>
            <a:ext cx="6555347" cy="5546047"/>
          </a:xfrm>
        </p:spPr>
        <p:txBody>
          <a:bodyPr anchor="ctr">
            <a:normAutofit/>
          </a:bodyPr>
          <a:lstStyle/>
          <a:p>
            <a:pPr marL="514350" indent="-514350">
              <a:buFont typeface="+mj-lt"/>
              <a:buAutoNum type="arabicPeriod"/>
            </a:pPr>
            <a:r>
              <a:rPr lang="en-IN" sz="2000" b="1" u="sng"/>
              <a:t>HashSet</a:t>
            </a:r>
            <a:r>
              <a:rPr lang="en-IN" sz="2000" b="1"/>
              <a:t> </a:t>
            </a:r>
          </a:p>
          <a:p>
            <a:pPr marL="514350" indent="-514350">
              <a:buFont typeface="+mj-lt"/>
              <a:buAutoNum type="arabicPeriod"/>
            </a:pPr>
            <a:r>
              <a:rPr lang="en-IN" sz="2000" b="1"/>
              <a:t>EnumSet</a:t>
            </a:r>
          </a:p>
          <a:p>
            <a:pPr marL="514350" indent="-514350">
              <a:buFont typeface="+mj-lt"/>
              <a:buAutoNum type="arabicPeriod"/>
            </a:pPr>
            <a:r>
              <a:rPr lang="en-IN" sz="2000" b="1"/>
              <a:t>LinkedHashSet</a:t>
            </a:r>
          </a:p>
          <a:p>
            <a:pPr marL="514350" indent="-514350">
              <a:buFont typeface="+mj-lt"/>
              <a:buAutoNum type="arabicPeriod"/>
            </a:pPr>
            <a:r>
              <a:rPr lang="en-IN" sz="2000" b="1"/>
              <a:t>TreeSet</a:t>
            </a:r>
          </a:p>
        </p:txBody>
      </p:sp>
      <p:sp>
        <p:nvSpPr>
          <p:cNvPr id="4" name="Date Placeholder 3">
            <a:extLst>
              <a:ext uri="{FF2B5EF4-FFF2-40B4-BE49-F238E27FC236}">
                <a16:creationId xmlns:a16="http://schemas.microsoft.com/office/drawing/2014/main" id="{0698CBA5-587E-49B6-9F63-62C9EAADA03A}"/>
              </a:ext>
            </a:extLst>
          </p:cNvPr>
          <p:cNvSpPr>
            <a:spLocks noGrp="1"/>
          </p:cNvSpPr>
          <p:nvPr>
            <p:ph type="dt" sz="half" idx="2"/>
          </p:nvPr>
        </p:nvSpPr>
        <p:spPr>
          <a:xfrm>
            <a:off x="8970264" y="6455664"/>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chemeClr val="tx1">
                    <a:lumMod val="50000"/>
                    <a:lumOff val="50000"/>
                  </a:schemeClr>
                </a:solidFill>
              </a:rPr>
              <a:pPr algn="r">
                <a:spcAft>
                  <a:spcPts val="600"/>
                </a:spcAft>
              </a:pPr>
              <a:t>7/14/2023</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4827B6B0-6D16-4E9D-8B07-E13CC9F085E7}"/>
              </a:ext>
            </a:extLst>
          </p:cNvPr>
          <p:cNvSpPr>
            <a:spLocks noGrp="1"/>
          </p:cNvSpPr>
          <p:nvPr>
            <p:ph type="sldNum" sz="quarter" idx="4"/>
          </p:nvPr>
        </p:nvSpPr>
        <p:spPr>
          <a:xfrm>
            <a:off x="11704320" y="6455664"/>
            <a:ext cx="448056"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Tree>
    <p:extLst>
      <p:ext uri="{BB962C8B-B14F-4D97-AF65-F5344CB8AC3E}">
        <p14:creationId xmlns:p14="http://schemas.microsoft.com/office/powerpoint/2010/main" val="38604029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6F0628-F767-4C08-AA66-16685FA0D63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HashSet</a:t>
            </a:r>
          </a:p>
        </p:txBody>
      </p:sp>
      <p:sp>
        <p:nvSpPr>
          <p:cNvPr id="5" name="Footer Placeholder 4">
            <a:extLst>
              <a:ext uri="{FF2B5EF4-FFF2-40B4-BE49-F238E27FC236}">
                <a16:creationId xmlns:a16="http://schemas.microsoft.com/office/drawing/2014/main" id="{0E732704-5D1E-47D5-B1C3-BB3280EF0BA6}"/>
              </a:ext>
            </a:extLst>
          </p:cNvPr>
          <p:cNvSpPr>
            <a:spLocks noGrp="1"/>
          </p:cNvSpPr>
          <p:nvPr>
            <p:ph type="ftr" sz="quarter" idx="3"/>
          </p:nvPr>
        </p:nvSpPr>
        <p:spPr>
          <a:xfrm rot="5400000">
            <a:off x="-1828800"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rgbClr val="FFFFFF"/>
                </a:solidFill>
              </a:rPr>
              <a:t>PRESENTATION TITLE</a:t>
            </a:r>
          </a:p>
        </p:txBody>
      </p:sp>
      <p:sp>
        <p:nvSpPr>
          <p:cNvPr id="3" name="Content Placeholder 2">
            <a:extLst>
              <a:ext uri="{FF2B5EF4-FFF2-40B4-BE49-F238E27FC236}">
                <a16:creationId xmlns:a16="http://schemas.microsoft.com/office/drawing/2014/main" id="{ECF8D21F-334D-4741-864C-0DBD91387CDF}"/>
              </a:ext>
            </a:extLst>
          </p:cNvPr>
          <p:cNvSpPr>
            <a:spLocks noGrp="1"/>
          </p:cNvSpPr>
          <p:nvPr>
            <p:ph idx="1"/>
          </p:nvPr>
        </p:nvSpPr>
        <p:spPr>
          <a:xfrm>
            <a:off x="4810259" y="649480"/>
            <a:ext cx="6555347" cy="5546047"/>
          </a:xfrm>
        </p:spPr>
        <p:txBody>
          <a:bodyPr anchor="ctr">
            <a:normAutofit/>
          </a:bodyPr>
          <a:lstStyle/>
          <a:p>
            <a:pPr marL="457200" indent="-457200">
              <a:buFont typeface="Arial" panose="020B0604020202020204" pitchFamily="34" charset="0"/>
              <a:buChar char="•"/>
            </a:pPr>
            <a:r>
              <a:rPr lang="en-US" sz="2000"/>
              <a:t>HashSet class which is implemented in the </a:t>
            </a:r>
            <a:r>
              <a:rPr lang="en-US" sz="2000" u="sng"/>
              <a:t>collection framework</a:t>
            </a:r>
            <a:r>
              <a:rPr lang="en-US" sz="2000"/>
              <a:t> is an inherent implementation of the </a:t>
            </a:r>
            <a:r>
              <a:rPr lang="en-US" sz="2000" u="sng"/>
              <a:t>hash table </a:t>
            </a:r>
            <a:r>
              <a:rPr lang="en-US" sz="2000"/>
              <a:t>data structure. </a:t>
            </a:r>
          </a:p>
          <a:p>
            <a:pPr marL="457200" indent="-457200">
              <a:buFont typeface="Arial" panose="020B0604020202020204" pitchFamily="34" charset="0"/>
              <a:buChar char="•"/>
            </a:pPr>
            <a:r>
              <a:rPr lang="en-US" sz="2000"/>
              <a:t>The objects that we insert into the HashSet do not guarantee to be inserted in the same order. </a:t>
            </a:r>
          </a:p>
          <a:p>
            <a:pPr marL="457200" indent="-457200">
              <a:buFont typeface="Arial" panose="020B0604020202020204" pitchFamily="34" charset="0"/>
              <a:buChar char="•"/>
            </a:pPr>
            <a:r>
              <a:rPr lang="en-US" sz="2000"/>
              <a:t>The objects are inserted based on their hashcode. This class also allows the insertion of NULL elements.</a:t>
            </a:r>
            <a:endParaRPr lang="en-IN" sz="2000"/>
          </a:p>
        </p:txBody>
      </p:sp>
      <p:sp>
        <p:nvSpPr>
          <p:cNvPr id="4" name="Date Placeholder 3">
            <a:extLst>
              <a:ext uri="{FF2B5EF4-FFF2-40B4-BE49-F238E27FC236}">
                <a16:creationId xmlns:a16="http://schemas.microsoft.com/office/drawing/2014/main" id="{2F356170-802A-4303-8CA7-D13EE4EE3A37}"/>
              </a:ext>
            </a:extLst>
          </p:cNvPr>
          <p:cNvSpPr>
            <a:spLocks noGrp="1"/>
          </p:cNvSpPr>
          <p:nvPr>
            <p:ph type="dt" sz="half" idx="2"/>
          </p:nvPr>
        </p:nvSpPr>
        <p:spPr>
          <a:xfrm>
            <a:off x="8970264" y="6455664"/>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chemeClr val="tx1">
                    <a:lumMod val="50000"/>
                    <a:lumOff val="50000"/>
                  </a:schemeClr>
                </a:solidFill>
              </a:rPr>
              <a:pPr algn="r">
                <a:spcAft>
                  <a:spcPts val="600"/>
                </a:spcAft>
              </a:pPr>
              <a:t>7/14/2023</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7913657B-B251-4536-ADE2-BB4B0FF97D00}"/>
              </a:ext>
            </a:extLst>
          </p:cNvPr>
          <p:cNvSpPr>
            <a:spLocks noGrp="1"/>
          </p:cNvSpPr>
          <p:nvPr>
            <p:ph type="sldNum" sz="quarter" idx="4"/>
          </p:nvPr>
        </p:nvSpPr>
        <p:spPr>
          <a:xfrm>
            <a:off x="11704320" y="6455664"/>
            <a:ext cx="448056"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32651713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4960B147-95B3-4864-8F96-278FA5FF79CA}"/>
              </a:ext>
            </a:extLst>
          </p:cNvPr>
          <p:cNvSpPr>
            <a:spLocks noGrp="1"/>
          </p:cNvSpPr>
          <p:nvPr>
            <p:ph type="ftr" sz="quarter" idx="3"/>
          </p:nvPr>
        </p:nvSpPr>
        <p:spPr>
          <a:xfrm rot="5400000">
            <a:off x="-1828800" y="2002536"/>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kern="1200">
                <a:solidFill>
                  <a:srgbClr val="FFFFFF"/>
                </a:solidFill>
                <a:latin typeface="+mn-lt"/>
                <a:ea typeface="+mn-ea"/>
                <a:cs typeface="+mn-cs"/>
              </a:rPr>
              <a:t>PRESENTATION TITLE</a:t>
            </a:r>
          </a:p>
        </p:txBody>
      </p:sp>
      <p:pic>
        <p:nvPicPr>
          <p:cNvPr id="8" name="Picture 7">
            <a:extLst>
              <a:ext uri="{FF2B5EF4-FFF2-40B4-BE49-F238E27FC236}">
                <a16:creationId xmlns:a16="http://schemas.microsoft.com/office/drawing/2014/main" id="{DEEF9745-7C4C-4AE3-B050-7FB4506B2D39}"/>
              </a:ext>
            </a:extLst>
          </p:cNvPr>
          <p:cNvPicPr>
            <a:picLocks noChangeAspect="1"/>
          </p:cNvPicPr>
          <p:nvPr/>
        </p:nvPicPr>
        <p:blipFill>
          <a:blip r:embed="rId2"/>
          <a:stretch>
            <a:fillRect/>
          </a:stretch>
        </p:blipFill>
        <p:spPr>
          <a:xfrm>
            <a:off x="3755707" y="457200"/>
            <a:ext cx="4680585" cy="5943600"/>
          </a:xfrm>
          <a:prstGeom prst="rect">
            <a:avLst/>
          </a:prstGeom>
        </p:spPr>
      </p:pic>
      <p:sp>
        <p:nvSpPr>
          <p:cNvPr id="4" name="Date Placeholder 3">
            <a:extLst>
              <a:ext uri="{FF2B5EF4-FFF2-40B4-BE49-F238E27FC236}">
                <a16:creationId xmlns:a16="http://schemas.microsoft.com/office/drawing/2014/main" id="{D180D643-47D8-4822-BAC2-1C5985F9C3C1}"/>
              </a:ext>
            </a:extLst>
          </p:cNvPr>
          <p:cNvSpPr>
            <a:spLocks noGrp="1"/>
          </p:cNvSpPr>
          <p:nvPr>
            <p:ph type="dt" sz="half" idx="2"/>
          </p:nvPr>
        </p:nvSpPr>
        <p:spPr>
          <a:xfrm>
            <a:off x="8991600"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rgbClr val="FFFFFF"/>
                </a:solidFill>
              </a:rPr>
              <a:pPr algn="r">
                <a:spcAft>
                  <a:spcPts val="600"/>
                </a:spcAft>
              </a:pPr>
              <a:t>7/14/2023</a:t>
            </a:fld>
            <a:endParaRPr lang="en-US" sz="1100">
              <a:solidFill>
                <a:srgbClr val="FFFFFF"/>
              </a:solidFill>
            </a:endParaRPr>
          </a:p>
        </p:txBody>
      </p:sp>
      <p:sp>
        <p:nvSpPr>
          <p:cNvPr id="6" name="Slide Number Placeholder 5">
            <a:extLst>
              <a:ext uri="{FF2B5EF4-FFF2-40B4-BE49-F238E27FC236}">
                <a16:creationId xmlns:a16="http://schemas.microsoft.com/office/drawing/2014/main" id="{AA8C37D2-A515-4A86-98D1-38C654A5D810}"/>
              </a:ext>
            </a:extLst>
          </p:cNvPr>
          <p:cNvSpPr>
            <a:spLocks noGrp="1"/>
          </p:cNvSpPr>
          <p:nvPr>
            <p:ph type="sldNum" sz="quarter" idx="4"/>
          </p:nvPr>
        </p:nvSpPr>
        <p:spPr>
          <a:xfrm>
            <a:off x="11704320" y="6455664"/>
            <a:ext cx="448056"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rgbClr val="FFFFFF"/>
                </a:solidFill>
              </a:rPr>
              <a:pPr>
                <a:spcAft>
                  <a:spcPts val="600"/>
                </a:spcAft>
              </a:pPr>
              <a:t>19</a:t>
            </a:fld>
            <a:endParaRPr lang="en-US" sz="1100">
              <a:solidFill>
                <a:srgbClr val="FFFFFF"/>
              </a:solidFill>
            </a:endParaRPr>
          </a:p>
        </p:txBody>
      </p:sp>
    </p:spTree>
    <p:extLst>
      <p:ext uri="{BB962C8B-B14F-4D97-AF65-F5344CB8AC3E}">
        <p14:creationId xmlns:p14="http://schemas.microsoft.com/office/powerpoint/2010/main" val="4219766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grpSp>
        <p:nvGrpSpPr>
          <p:cNvPr id="820" name="Google Shape;820;p30"/>
          <p:cNvGrpSpPr/>
          <p:nvPr/>
        </p:nvGrpSpPr>
        <p:grpSpPr>
          <a:xfrm>
            <a:off x="932825" y="1214634"/>
            <a:ext cx="5808640" cy="234700"/>
            <a:chOff x="4345425" y="2175475"/>
            <a:chExt cx="800750" cy="176025"/>
          </a:xfrm>
        </p:grpSpPr>
        <p:sp>
          <p:nvSpPr>
            <p:cNvPr id="821" name="Google Shape;821;p30"/>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22" name="Google Shape;822;p30"/>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sp>
        <p:nvSpPr>
          <p:cNvPr id="823" name="Google Shape;823;p30"/>
          <p:cNvSpPr txBox="1">
            <a:spLocks noGrp="1"/>
          </p:cNvSpPr>
          <p:nvPr>
            <p:ph type="title"/>
          </p:nvPr>
        </p:nvSpPr>
        <p:spPr>
          <a:xfrm>
            <a:off x="960000" y="720000"/>
            <a:ext cx="10272000" cy="480000"/>
          </a:xfrm>
          <a:prstGeom prst="rect">
            <a:avLst/>
          </a:prstGeom>
        </p:spPr>
        <p:txBody>
          <a:bodyPr spcFirstLastPara="1" vert="horz" wrap="square" lIns="0" tIns="0" rIns="0" bIns="0" rtlCol="0" anchor="t" anchorCtr="0">
            <a:noAutofit/>
          </a:bodyPr>
          <a:lstStyle/>
          <a:p>
            <a:r>
              <a:rPr lang="en-IN" dirty="0"/>
              <a:t>Java Collections Framework </a:t>
            </a:r>
            <a:br>
              <a:rPr lang="en-IN" dirty="0"/>
            </a:br>
            <a:endParaRPr dirty="0"/>
          </a:p>
        </p:txBody>
      </p:sp>
      <p:sp>
        <p:nvSpPr>
          <p:cNvPr id="824" name="Google Shape;824;p30"/>
          <p:cNvSpPr txBox="1">
            <a:spLocks noGrp="1"/>
          </p:cNvSpPr>
          <p:nvPr>
            <p:ph type="body" idx="1"/>
          </p:nvPr>
        </p:nvSpPr>
        <p:spPr>
          <a:xfrm>
            <a:off x="960000" y="1662565"/>
            <a:ext cx="10272000" cy="5195435"/>
          </a:xfrm>
          <a:prstGeom prst="rect">
            <a:avLst/>
          </a:prstGeom>
        </p:spPr>
        <p:txBody>
          <a:bodyPr spcFirstLastPara="1" vert="horz" wrap="square" lIns="121900" tIns="121900" rIns="121900" bIns="121900" rtlCol="0" anchor="t" anchorCtr="0">
            <a:noAutofit/>
          </a:bodyPr>
          <a:lstStyle/>
          <a:p>
            <a:pPr marL="0" indent="0">
              <a:buClr>
                <a:schemeClr val="dk2"/>
              </a:buClr>
              <a:buSzPts val="1100"/>
              <a:buNone/>
            </a:pPr>
            <a:r>
              <a:rPr lang="en" sz="2133" dirty="0">
                <a:latin typeface="Calibri" panose="020F0502020204030204" pitchFamily="34" charset="0"/>
                <a:cs typeface="Calibri" panose="020F0502020204030204" pitchFamily="34" charset="0"/>
              </a:rPr>
              <a:t>Here’s what you’ll find in this </a:t>
            </a:r>
            <a:r>
              <a:rPr lang="en-IN" sz="2133" b="1" dirty="0">
                <a:solidFill>
                  <a:schemeClr val="dk1"/>
                </a:solidFill>
                <a:uFill>
                  <a:noFill/>
                </a:uFill>
                <a:latin typeface="Calibri" panose="020F0502020204030204" pitchFamily="34" charset="0"/>
                <a:cs typeface="Calibri" panose="020F0502020204030204" pitchFamily="34" charset="0"/>
              </a:rPr>
              <a:t>Collection Framework</a:t>
            </a:r>
            <a:r>
              <a:rPr lang="en" sz="2133" b="1" dirty="0">
                <a:solidFill>
                  <a:schemeClr val="dk1"/>
                </a:solidFill>
                <a:latin typeface="Calibri" panose="020F0502020204030204" pitchFamily="34" charset="0"/>
                <a:cs typeface="Calibri" panose="020F0502020204030204" pitchFamily="34" charset="0"/>
              </a:rPr>
              <a:t> </a:t>
            </a:r>
            <a:r>
              <a:rPr lang="en-IN" sz="2133" dirty="0">
                <a:latin typeface="Calibri" panose="020F0502020204030204" pitchFamily="34" charset="0"/>
                <a:cs typeface="Calibri" panose="020F0502020204030204" pitchFamily="34" charset="0"/>
              </a:rPr>
              <a:t>session </a:t>
            </a:r>
            <a:r>
              <a:rPr lang="en" sz="2133" dirty="0">
                <a:latin typeface="Calibri" panose="020F0502020204030204" pitchFamily="34" charset="0"/>
                <a:cs typeface="Calibri" panose="020F0502020204030204" pitchFamily="34" charset="0"/>
              </a:rPr>
              <a:t>: </a:t>
            </a:r>
            <a:endParaRPr sz="2133" dirty="0">
              <a:latin typeface="Calibri" panose="020F0502020204030204" pitchFamily="34" charset="0"/>
              <a:cs typeface="Calibri" panose="020F0502020204030204" pitchFamily="34" charset="0"/>
            </a:endParaRPr>
          </a:p>
          <a:p>
            <a:pPr>
              <a:spcBef>
                <a:spcPts val="667"/>
              </a:spcBef>
            </a:pPr>
            <a:r>
              <a:rPr lang="en-US" sz="2133" dirty="0">
                <a:latin typeface="Calibri" panose="020F0502020204030204" pitchFamily="34" charset="0"/>
                <a:cs typeface="Calibri" panose="020F0502020204030204" pitchFamily="34" charset="0"/>
              </a:rPr>
              <a:t>Interfaces</a:t>
            </a:r>
          </a:p>
          <a:p>
            <a:pPr>
              <a:spcBef>
                <a:spcPts val="667"/>
              </a:spcBef>
            </a:pPr>
            <a:r>
              <a:rPr lang="en-US" sz="2133" dirty="0">
                <a:latin typeface="Calibri" panose="020F0502020204030204" pitchFamily="34" charset="0"/>
                <a:cs typeface="Calibri" panose="020F0502020204030204" pitchFamily="34" charset="0"/>
              </a:rPr>
              <a:t>Lists – </a:t>
            </a:r>
            <a:r>
              <a:rPr lang="en-US" sz="2133" dirty="0" err="1">
                <a:latin typeface="Calibri" panose="020F0502020204030204" pitchFamily="34" charset="0"/>
                <a:cs typeface="Calibri" panose="020F0502020204030204" pitchFamily="34" charset="0"/>
              </a:rPr>
              <a:t>ArrayList</a:t>
            </a:r>
            <a:r>
              <a:rPr lang="en-US" sz="2133" dirty="0">
                <a:latin typeface="Calibri" panose="020F0502020204030204" pitchFamily="34" charset="0"/>
                <a:cs typeface="Calibri" panose="020F0502020204030204" pitchFamily="34" charset="0"/>
              </a:rPr>
              <a:t>, Linked Lists</a:t>
            </a:r>
          </a:p>
          <a:p>
            <a:pPr>
              <a:spcBef>
                <a:spcPts val="667"/>
              </a:spcBef>
            </a:pPr>
            <a:r>
              <a:rPr lang="en-US" sz="2133" dirty="0">
                <a:latin typeface="Calibri" panose="020F0502020204030204" pitchFamily="34" charset="0"/>
                <a:cs typeface="Calibri" panose="020F0502020204030204" pitchFamily="34" charset="0"/>
              </a:rPr>
              <a:t>Map - HashMap</a:t>
            </a:r>
          </a:p>
          <a:p>
            <a:pPr>
              <a:spcBef>
                <a:spcPts val="667"/>
              </a:spcBef>
            </a:pPr>
            <a:r>
              <a:rPr lang="en-US" sz="2133" dirty="0">
                <a:latin typeface="Calibri" panose="020F0502020204030204" pitchFamily="34" charset="0"/>
                <a:cs typeface="Calibri" panose="020F0502020204030204" pitchFamily="34" charset="0"/>
              </a:rPr>
              <a:t>Sorted Maps</a:t>
            </a:r>
          </a:p>
          <a:p>
            <a:pPr>
              <a:spcBef>
                <a:spcPts val="667"/>
              </a:spcBef>
            </a:pPr>
            <a:r>
              <a:rPr lang="en-US" sz="2133" dirty="0">
                <a:latin typeface="Calibri" panose="020F0502020204030204" pitchFamily="34" charset="0"/>
                <a:cs typeface="Calibri" panose="020F0502020204030204" pitchFamily="34" charset="0"/>
              </a:rPr>
              <a:t>Sets</a:t>
            </a:r>
          </a:p>
          <a:p>
            <a:pPr>
              <a:spcBef>
                <a:spcPts val="667"/>
              </a:spcBef>
            </a:pPr>
            <a:r>
              <a:rPr lang="en-US" sz="2133" dirty="0">
                <a:latin typeface="Calibri" panose="020F0502020204030204" pitchFamily="34" charset="0"/>
                <a:cs typeface="Calibri" panose="020F0502020204030204" pitchFamily="34" charset="0"/>
              </a:rPr>
              <a:t>Using Custom Objects in Sets and as Keys in Maps</a:t>
            </a:r>
          </a:p>
          <a:p>
            <a:pPr>
              <a:spcBef>
                <a:spcPts val="667"/>
              </a:spcBef>
            </a:pPr>
            <a:r>
              <a:rPr lang="en-US" sz="2133" dirty="0">
                <a:latin typeface="Calibri" panose="020F0502020204030204" pitchFamily="34" charset="0"/>
                <a:cs typeface="Calibri" panose="020F0502020204030204" pitchFamily="34" charset="0"/>
              </a:rPr>
              <a:t>Sorting Lists</a:t>
            </a:r>
          </a:p>
          <a:p>
            <a:pPr>
              <a:spcBef>
                <a:spcPts val="667"/>
              </a:spcBef>
            </a:pPr>
            <a:r>
              <a:rPr lang="en-US" sz="2133" dirty="0">
                <a:latin typeface="Calibri" panose="020F0502020204030204" pitchFamily="34" charset="0"/>
                <a:cs typeface="Calibri" panose="020F0502020204030204" pitchFamily="34" charset="0"/>
              </a:rPr>
              <a:t>Natural Ordering</a:t>
            </a:r>
          </a:p>
          <a:p>
            <a:pPr>
              <a:spcBef>
                <a:spcPts val="667"/>
              </a:spcBef>
            </a:pPr>
            <a:r>
              <a:rPr lang="en-US" sz="2133" dirty="0">
                <a:latin typeface="Calibri" panose="020F0502020204030204" pitchFamily="34" charset="0"/>
                <a:cs typeface="Calibri" panose="020F0502020204030204" pitchFamily="34" charset="0"/>
              </a:rPr>
              <a:t>Queues</a:t>
            </a:r>
          </a:p>
          <a:p>
            <a:pPr>
              <a:spcBef>
                <a:spcPts val="667"/>
              </a:spcBef>
            </a:pPr>
            <a:r>
              <a:rPr lang="en-US" sz="2133" dirty="0">
                <a:latin typeface="Calibri" panose="020F0502020204030204" pitchFamily="34" charset="0"/>
                <a:cs typeface="Calibri" panose="020F0502020204030204" pitchFamily="34" charset="0"/>
              </a:rPr>
              <a:t>Using Iterators</a:t>
            </a:r>
          </a:p>
          <a:p>
            <a:pPr>
              <a:spcBef>
                <a:spcPts val="667"/>
              </a:spcBef>
            </a:pPr>
            <a:r>
              <a:rPr lang="en-US" sz="2133" dirty="0">
                <a:latin typeface="Calibri" panose="020F0502020204030204" pitchFamily="34" charset="0"/>
                <a:cs typeface="Calibri" panose="020F0502020204030204" pitchFamily="34" charset="0"/>
              </a:rPr>
              <a:t>Implementing </a:t>
            </a:r>
            <a:r>
              <a:rPr lang="en-US" sz="2133" dirty="0" err="1">
                <a:latin typeface="Calibri" panose="020F0502020204030204" pitchFamily="34" charset="0"/>
                <a:cs typeface="Calibri" panose="020F0502020204030204" pitchFamily="34" charset="0"/>
              </a:rPr>
              <a:t>Iterable</a:t>
            </a:r>
            <a:endParaRPr lang="en-US" sz="2133" dirty="0">
              <a:latin typeface="Calibri" panose="020F0502020204030204" pitchFamily="34" charset="0"/>
              <a:cs typeface="Calibri" panose="020F0502020204030204" pitchFamily="34" charset="0"/>
            </a:endParaRPr>
          </a:p>
          <a:p>
            <a:pPr>
              <a:spcBef>
                <a:spcPts val="667"/>
              </a:spcBef>
            </a:pPr>
            <a:r>
              <a:rPr lang="en-US" sz="2133" dirty="0">
                <a:latin typeface="Calibri" panose="020F0502020204030204" pitchFamily="34" charset="0"/>
                <a:cs typeface="Calibri" panose="020F0502020204030204" pitchFamily="34" charset="0"/>
              </a:rPr>
              <a:t>Deciding Which Collection to Use</a:t>
            </a:r>
          </a:p>
          <a:p>
            <a:pPr>
              <a:spcBef>
                <a:spcPts val="667"/>
              </a:spcBef>
            </a:pPr>
            <a:r>
              <a:rPr lang="en-US" sz="2133" dirty="0">
                <a:latin typeface="Calibri" panose="020F0502020204030204" pitchFamily="34" charset="0"/>
                <a:cs typeface="Calibri" panose="020F0502020204030204" pitchFamily="34" charset="0"/>
              </a:rPr>
              <a:t>Complex Data Structures</a:t>
            </a:r>
            <a:endParaRPr sz="2133" dirty="0">
              <a:latin typeface="Calibri" panose="020F0502020204030204" pitchFamily="34" charset="0"/>
              <a:cs typeface="Calibri" panose="020F0502020204030204" pitchFamily="34" charset="0"/>
            </a:endParaRPr>
          </a:p>
        </p:txBody>
      </p:sp>
      <p:grpSp>
        <p:nvGrpSpPr>
          <p:cNvPr id="825" name="Google Shape;825;p30"/>
          <p:cNvGrpSpPr/>
          <p:nvPr/>
        </p:nvGrpSpPr>
        <p:grpSpPr>
          <a:xfrm rot="1461682">
            <a:off x="9615330" y="232695"/>
            <a:ext cx="3657924" cy="1454605"/>
            <a:chOff x="4038775" y="3369325"/>
            <a:chExt cx="1789725" cy="711700"/>
          </a:xfrm>
        </p:grpSpPr>
        <p:sp>
          <p:nvSpPr>
            <p:cNvPr id="826" name="Google Shape;826;p30"/>
            <p:cNvSpPr/>
            <p:nvPr/>
          </p:nvSpPr>
          <p:spPr>
            <a:xfrm>
              <a:off x="4059950" y="3603700"/>
              <a:ext cx="523950" cy="276175"/>
            </a:xfrm>
            <a:custGeom>
              <a:avLst/>
              <a:gdLst/>
              <a:ahLst/>
              <a:cxnLst/>
              <a:rect l="l" t="t" r="r" b="b"/>
              <a:pathLst>
                <a:path w="20958" h="11047" extrusionOk="0">
                  <a:moveTo>
                    <a:pt x="19281" y="1"/>
                  </a:moveTo>
                  <a:lnTo>
                    <a:pt x="0" y="3534"/>
                  </a:lnTo>
                  <a:cubicBezTo>
                    <a:pt x="334" y="5373"/>
                    <a:pt x="794" y="7176"/>
                    <a:pt x="1389" y="8942"/>
                  </a:cubicBezTo>
                  <a:cubicBezTo>
                    <a:pt x="1695" y="9898"/>
                    <a:pt x="2344" y="10484"/>
                    <a:pt x="3345" y="10691"/>
                  </a:cubicBezTo>
                  <a:cubicBezTo>
                    <a:pt x="4481" y="10928"/>
                    <a:pt x="5812" y="11047"/>
                    <a:pt x="7335" y="11047"/>
                  </a:cubicBezTo>
                  <a:cubicBezTo>
                    <a:pt x="10850" y="11047"/>
                    <a:pt x="15393" y="10416"/>
                    <a:pt x="20958" y="9159"/>
                  </a:cubicBezTo>
                  <a:lnTo>
                    <a:pt x="19281" y="1"/>
                  </a:lnTo>
                  <a:close/>
                </a:path>
              </a:pathLst>
            </a:custGeom>
            <a:solidFill>
              <a:srgbClr val="303335"/>
            </a:solidFill>
            <a:ln>
              <a:noFill/>
            </a:ln>
          </p:spPr>
          <p:txBody>
            <a:bodyPr spcFirstLastPara="1" wrap="square" lIns="121900" tIns="121900" rIns="121900" bIns="121900" anchor="ctr" anchorCtr="0">
              <a:noAutofit/>
            </a:bodyPr>
            <a:lstStyle/>
            <a:p>
              <a:endParaRPr sz="2400"/>
            </a:p>
          </p:txBody>
        </p:sp>
        <p:sp>
          <p:nvSpPr>
            <p:cNvPr id="827" name="Google Shape;827;p30"/>
            <p:cNvSpPr/>
            <p:nvPr/>
          </p:nvSpPr>
          <p:spPr>
            <a:xfrm>
              <a:off x="4043050" y="3372050"/>
              <a:ext cx="501200" cy="322275"/>
            </a:xfrm>
            <a:custGeom>
              <a:avLst/>
              <a:gdLst/>
              <a:ahLst/>
              <a:cxnLst/>
              <a:rect l="l" t="t" r="r" b="b"/>
              <a:pathLst>
                <a:path w="20048" h="12891" extrusionOk="0">
                  <a:moveTo>
                    <a:pt x="16729" y="1088"/>
                  </a:moveTo>
                  <a:cubicBezTo>
                    <a:pt x="17056" y="1088"/>
                    <a:pt x="17120" y="1244"/>
                    <a:pt x="17145" y="1362"/>
                  </a:cubicBezTo>
                  <a:cubicBezTo>
                    <a:pt x="17172" y="1506"/>
                    <a:pt x="17154" y="1677"/>
                    <a:pt x="16802" y="1740"/>
                  </a:cubicBezTo>
                  <a:cubicBezTo>
                    <a:pt x="16759" y="1748"/>
                    <a:pt x="16717" y="1752"/>
                    <a:pt x="16678" y="1752"/>
                  </a:cubicBezTo>
                  <a:cubicBezTo>
                    <a:pt x="16549" y="1752"/>
                    <a:pt x="16448" y="1708"/>
                    <a:pt x="16379" y="1632"/>
                  </a:cubicBezTo>
                  <a:lnTo>
                    <a:pt x="16289" y="1461"/>
                  </a:lnTo>
                  <a:cubicBezTo>
                    <a:pt x="16253" y="1253"/>
                    <a:pt x="16334" y="1145"/>
                    <a:pt x="16550" y="1109"/>
                  </a:cubicBezTo>
                  <a:cubicBezTo>
                    <a:pt x="16577" y="1100"/>
                    <a:pt x="16613" y="1100"/>
                    <a:pt x="16649" y="1091"/>
                  </a:cubicBezTo>
                  <a:cubicBezTo>
                    <a:pt x="16677" y="1089"/>
                    <a:pt x="16704" y="1088"/>
                    <a:pt x="16729" y="1088"/>
                  </a:cubicBezTo>
                  <a:close/>
                  <a:moveTo>
                    <a:pt x="5761" y="3632"/>
                  </a:moveTo>
                  <a:cubicBezTo>
                    <a:pt x="6046" y="3632"/>
                    <a:pt x="6104" y="3792"/>
                    <a:pt x="6130" y="3912"/>
                  </a:cubicBezTo>
                  <a:cubicBezTo>
                    <a:pt x="6148" y="3985"/>
                    <a:pt x="6130" y="4066"/>
                    <a:pt x="6094" y="4147"/>
                  </a:cubicBezTo>
                  <a:cubicBezTo>
                    <a:pt x="6049" y="4237"/>
                    <a:pt x="5968" y="4300"/>
                    <a:pt x="5850" y="4318"/>
                  </a:cubicBezTo>
                  <a:cubicBezTo>
                    <a:pt x="5811" y="4325"/>
                    <a:pt x="5775" y="4329"/>
                    <a:pt x="5742" y="4329"/>
                  </a:cubicBezTo>
                  <a:cubicBezTo>
                    <a:pt x="5558" y="4329"/>
                    <a:pt x="5456" y="4224"/>
                    <a:pt x="5418" y="4003"/>
                  </a:cubicBezTo>
                  <a:cubicBezTo>
                    <a:pt x="5364" y="3723"/>
                    <a:pt x="5490" y="3660"/>
                    <a:pt x="5607" y="3642"/>
                  </a:cubicBezTo>
                  <a:cubicBezTo>
                    <a:pt x="5634" y="3633"/>
                    <a:pt x="5670" y="3633"/>
                    <a:pt x="5715" y="3633"/>
                  </a:cubicBezTo>
                  <a:cubicBezTo>
                    <a:pt x="5731" y="3632"/>
                    <a:pt x="5747" y="3632"/>
                    <a:pt x="5761" y="3632"/>
                  </a:cubicBezTo>
                  <a:close/>
                  <a:moveTo>
                    <a:pt x="4640" y="4196"/>
                  </a:moveTo>
                  <a:cubicBezTo>
                    <a:pt x="4834" y="4196"/>
                    <a:pt x="4880" y="4293"/>
                    <a:pt x="4895" y="4390"/>
                  </a:cubicBezTo>
                  <a:cubicBezTo>
                    <a:pt x="4922" y="4507"/>
                    <a:pt x="4823" y="4715"/>
                    <a:pt x="4264" y="5066"/>
                  </a:cubicBezTo>
                  <a:cubicBezTo>
                    <a:pt x="3813" y="5355"/>
                    <a:pt x="3372" y="5544"/>
                    <a:pt x="2957" y="5616"/>
                  </a:cubicBezTo>
                  <a:cubicBezTo>
                    <a:pt x="2891" y="5627"/>
                    <a:pt x="2818" y="5637"/>
                    <a:pt x="2750" y="5637"/>
                  </a:cubicBezTo>
                  <a:cubicBezTo>
                    <a:pt x="2652" y="5637"/>
                    <a:pt x="2563" y="5617"/>
                    <a:pt x="2515" y="5553"/>
                  </a:cubicBezTo>
                  <a:cubicBezTo>
                    <a:pt x="2506" y="5544"/>
                    <a:pt x="2479" y="5508"/>
                    <a:pt x="2452" y="5373"/>
                  </a:cubicBezTo>
                  <a:cubicBezTo>
                    <a:pt x="2452" y="5346"/>
                    <a:pt x="2515" y="5174"/>
                    <a:pt x="3651" y="4561"/>
                  </a:cubicBezTo>
                  <a:cubicBezTo>
                    <a:pt x="4003" y="4363"/>
                    <a:pt x="4291" y="4246"/>
                    <a:pt x="4498" y="4210"/>
                  </a:cubicBezTo>
                  <a:cubicBezTo>
                    <a:pt x="4553" y="4201"/>
                    <a:pt x="4600" y="4196"/>
                    <a:pt x="4640" y="4196"/>
                  </a:cubicBezTo>
                  <a:close/>
                  <a:moveTo>
                    <a:pt x="18335" y="0"/>
                  </a:moveTo>
                  <a:lnTo>
                    <a:pt x="18263" y="9"/>
                  </a:lnTo>
                  <a:cubicBezTo>
                    <a:pt x="16802" y="217"/>
                    <a:pt x="15414" y="442"/>
                    <a:pt x="14116" y="676"/>
                  </a:cubicBezTo>
                  <a:cubicBezTo>
                    <a:pt x="8104" y="1776"/>
                    <a:pt x="3732" y="3263"/>
                    <a:pt x="1109" y="5093"/>
                  </a:cubicBezTo>
                  <a:cubicBezTo>
                    <a:pt x="370" y="5634"/>
                    <a:pt x="0" y="6409"/>
                    <a:pt x="18" y="7383"/>
                  </a:cubicBezTo>
                  <a:cubicBezTo>
                    <a:pt x="91" y="9086"/>
                    <a:pt x="262" y="10772"/>
                    <a:pt x="532" y="12413"/>
                  </a:cubicBezTo>
                  <a:cubicBezTo>
                    <a:pt x="559" y="12548"/>
                    <a:pt x="586" y="12674"/>
                    <a:pt x="604" y="12809"/>
                  </a:cubicBezTo>
                  <a:lnTo>
                    <a:pt x="613" y="12890"/>
                  </a:lnTo>
                  <a:lnTo>
                    <a:pt x="20047" y="9330"/>
                  </a:lnTo>
                  <a:lnTo>
                    <a:pt x="18335" y="0"/>
                  </a:lnTo>
                  <a:close/>
                </a:path>
              </a:pathLst>
            </a:custGeom>
            <a:solidFill>
              <a:srgbClr val="3C3E3F"/>
            </a:solidFill>
            <a:ln>
              <a:noFill/>
            </a:ln>
          </p:spPr>
          <p:txBody>
            <a:bodyPr spcFirstLastPara="1" wrap="square" lIns="121900" tIns="121900" rIns="121900" bIns="121900" anchor="ctr" anchorCtr="0">
              <a:noAutofit/>
            </a:bodyPr>
            <a:lstStyle/>
            <a:p>
              <a:endParaRPr sz="2400"/>
            </a:p>
          </p:txBody>
        </p:sp>
        <p:sp>
          <p:nvSpPr>
            <p:cNvPr id="828" name="Google Shape;828;p30"/>
            <p:cNvSpPr/>
            <p:nvPr/>
          </p:nvSpPr>
          <p:spPr>
            <a:xfrm>
              <a:off x="4101875" y="3397400"/>
              <a:ext cx="372750" cy="117625"/>
            </a:xfrm>
            <a:custGeom>
              <a:avLst/>
              <a:gdLst/>
              <a:ahLst/>
              <a:cxnLst/>
              <a:rect l="l" t="t" r="r" b="b"/>
              <a:pathLst>
                <a:path w="14910" h="4705" extrusionOk="0">
                  <a:moveTo>
                    <a:pt x="14392" y="1"/>
                  </a:moveTo>
                  <a:cubicBezTo>
                    <a:pt x="14361" y="1"/>
                    <a:pt x="14329" y="2"/>
                    <a:pt x="14296" y="5"/>
                  </a:cubicBezTo>
                  <a:cubicBezTo>
                    <a:pt x="13954" y="23"/>
                    <a:pt x="13809" y="176"/>
                    <a:pt x="13863" y="456"/>
                  </a:cubicBezTo>
                  <a:lnTo>
                    <a:pt x="13963" y="654"/>
                  </a:lnTo>
                  <a:cubicBezTo>
                    <a:pt x="14053" y="758"/>
                    <a:pt x="14169" y="814"/>
                    <a:pt x="14316" y="814"/>
                  </a:cubicBezTo>
                  <a:cubicBezTo>
                    <a:pt x="14361" y="814"/>
                    <a:pt x="14408" y="809"/>
                    <a:pt x="14458" y="798"/>
                  </a:cubicBezTo>
                  <a:cubicBezTo>
                    <a:pt x="14774" y="744"/>
                    <a:pt x="14909" y="582"/>
                    <a:pt x="14864" y="329"/>
                  </a:cubicBezTo>
                  <a:cubicBezTo>
                    <a:pt x="14823" y="110"/>
                    <a:pt x="14666" y="1"/>
                    <a:pt x="14392" y="1"/>
                  </a:cubicBezTo>
                  <a:close/>
                  <a:moveTo>
                    <a:pt x="3386" y="2537"/>
                  </a:moveTo>
                  <a:cubicBezTo>
                    <a:pt x="3375" y="2537"/>
                    <a:pt x="3364" y="2538"/>
                    <a:pt x="3353" y="2538"/>
                  </a:cubicBezTo>
                  <a:cubicBezTo>
                    <a:pt x="3056" y="2538"/>
                    <a:pt x="2930" y="2700"/>
                    <a:pt x="2993" y="2998"/>
                  </a:cubicBezTo>
                  <a:cubicBezTo>
                    <a:pt x="3039" y="3258"/>
                    <a:pt x="3169" y="3388"/>
                    <a:pt x="3390" y="3388"/>
                  </a:cubicBezTo>
                  <a:cubicBezTo>
                    <a:pt x="3429" y="3388"/>
                    <a:pt x="3471" y="3384"/>
                    <a:pt x="3516" y="3376"/>
                  </a:cubicBezTo>
                  <a:cubicBezTo>
                    <a:pt x="3651" y="3349"/>
                    <a:pt x="3750" y="3286"/>
                    <a:pt x="3804" y="3169"/>
                  </a:cubicBezTo>
                  <a:cubicBezTo>
                    <a:pt x="3858" y="3070"/>
                    <a:pt x="3867" y="2971"/>
                    <a:pt x="3858" y="2880"/>
                  </a:cubicBezTo>
                  <a:cubicBezTo>
                    <a:pt x="3815" y="2646"/>
                    <a:pt x="3655" y="2537"/>
                    <a:pt x="3386" y="2537"/>
                  </a:cubicBezTo>
                  <a:close/>
                  <a:moveTo>
                    <a:pt x="2290" y="3104"/>
                  </a:moveTo>
                  <a:cubicBezTo>
                    <a:pt x="2061" y="3104"/>
                    <a:pt x="1719" y="3229"/>
                    <a:pt x="1262" y="3475"/>
                  </a:cubicBezTo>
                  <a:cubicBezTo>
                    <a:pt x="415" y="3935"/>
                    <a:pt x="0" y="4232"/>
                    <a:pt x="27" y="4377"/>
                  </a:cubicBezTo>
                  <a:cubicBezTo>
                    <a:pt x="45" y="4485"/>
                    <a:pt x="72" y="4566"/>
                    <a:pt x="108" y="4593"/>
                  </a:cubicBezTo>
                  <a:cubicBezTo>
                    <a:pt x="164" y="4668"/>
                    <a:pt x="264" y="4704"/>
                    <a:pt x="404" y="4704"/>
                  </a:cubicBezTo>
                  <a:cubicBezTo>
                    <a:pt x="466" y="4704"/>
                    <a:pt x="536" y="4697"/>
                    <a:pt x="613" y="4683"/>
                  </a:cubicBezTo>
                  <a:cubicBezTo>
                    <a:pt x="1046" y="4602"/>
                    <a:pt x="1487" y="4413"/>
                    <a:pt x="1947" y="4115"/>
                  </a:cubicBezTo>
                  <a:cubicBezTo>
                    <a:pt x="2434" y="3818"/>
                    <a:pt x="2659" y="3565"/>
                    <a:pt x="2623" y="3367"/>
                  </a:cubicBezTo>
                  <a:cubicBezTo>
                    <a:pt x="2590" y="3191"/>
                    <a:pt x="2479" y="3104"/>
                    <a:pt x="2290" y="3104"/>
                  </a:cubicBezTo>
                  <a:close/>
                </a:path>
              </a:pathLst>
            </a:custGeom>
            <a:solidFill>
              <a:srgbClr val="454748"/>
            </a:solidFill>
            <a:ln>
              <a:noFill/>
            </a:ln>
          </p:spPr>
          <p:txBody>
            <a:bodyPr spcFirstLastPara="1" wrap="square" lIns="121900" tIns="121900" rIns="121900" bIns="121900" anchor="ctr" anchorCtr="0">
              <a:noAutofit/>
            </a:bodyPr>
            <a:lstStyle/>
            <a:p>
              <a:endParaRPr sz="2400"/>
            </a:p>
          </p:txBody>
        </p:sp>
        <p:sp>
          <p:nvSpPr>
            <p:cNvPr id="829" name="Google Shape;829;p30"/>
            <p:cNvSpPr/>
            <p:nvPr/>
          </p:nvSpPr>
          <p:spPr>
            <a:xfrm>
              <a:off x="4038775" y="3369325"/>
              <a:ext cx="550325" cy="519150"/>
            </a:xfrm>
            <a:custGeom>
              <a:avLst/>
              <a:gdLst/>
              <a:ahLst/>
              <a:cxnLst/>
              <a:rect l="l" t="t" r="r" b="b"/>
              <a:pathLst>
                <a:path w="22013" h="20766" extrusionOk="0">
                  <a:moveTo>
                    <a:pt x="18293" y="414"/>
                  </a:moveTo>
                  <a:cubicBezTo>
                    <a:pt x="18449" y="1112"/>
                    <a:pt x="18591" y="1809"/>
                    <a:pt x="18740" y="2507"/>
                  </a:cubicBezTo>
                  <a:lnTo>
                    <a:pt x="19200" y="4797"/>
                  </a:lnTo>
                  <a:cubicBezTo>
                    <a:pt x="19506" y="6320"/>
                    <a:pt x="19795" y="7843"/>
                    <a:pt x="20065" y="9376"/>
                  </a:cubicBezTo>
                  <a:cubicBezTo>
                    <a:pt x="20345" y="10908"/>
                    <a:pt x="20624" y="12431"/>
                    <a:pt x="20876" y="13964"/>
                  </a:cubicBezTo>
                  <a:lnTo>
                    <a:pt x="21255" y="16262"/>
                  </a:lnTo>
                  <a:cubicBezTo>
                    <a:pt x="21362" y="16971"/>
                    <a:pt x="21477" y="17673"/>
                    <a:pt x="21585" y="18374"/>
                  </a:cubicBezTo>
                  <a:lnTo>
                    <a:pt x="21585" y="18374"/>
                  </a:lnTo>
                  <a:cubicBezTo>
                    <a:pt x="20571" y="18546"/>
                    <a:pt x="19557" y="18733"/>
                    <a:pt x="18551" y="18903"/>
                  </a:cubicBezTo>
                  <a:cubicBezTo>
                    <a:pt x="18010" y="18994"/>
                    <a:pt x="17478" y="19093"/>
                    <a:pt x="16937" y="19183"/>
                  </a:cubicBezTo>
                  <a:lnTo>
                    <a:pt x="16135" y="19309"/>
                  </a:lnTo>
                  <a:lnTo>
                    <a:pt x="15333" y="19435"/>
                  </a:lnTo>
                  <a:cubicBezTo>
                    <a:pt x="14801" y="19525"/>
                    <a:pt x="14260" y="19588"/>
                    <a:pt x="13728" y="19670"/>
                  </a:cubicBezTo>
                  <a:lnTo>
                    <a:pt x="12917" y="19769"/>
                  </a:lnTo>
                  <a:cubicBezTo>
                    <a:pt x="12647" y="19796"/>
                    <a:pt x="12385" y="19832"/>
                    <a:pt x="12115" y="19850"/>
                  </a:cubicBezTo>
                  <a:cubicBezTo>
                    <a:pt x="11033" y="19967"/>
                    <a:pt x="9961" y="20030"/>
                    <a:pt x="8879" y="20066"/>
                  </a:cubicBezTo>
                  <a:cubicBezTo>
                    <a:pt x="8626" y="20073"/>
                    <a:pt x="8372" y="20076"/>
                    <a:pt x="8118" y="20076"/>
                  </a:cubicBezTo>
                  <a:cubicBezTo>
                    <a:pt x="7297" y="20076"/>
                    <a:pt x="6473" y="20041"/>
                    <a:pt x="5661" y="19958"/>
                  </a:cubicBezTo>
                  <a:cubicBezTo>
                    <a:pt x="5400" y="19922"/>
                    <a:pt x="5129" y="19895"/>
                    <a:pt x="4868" y="19850"/>
                  </a:cubicBezTo>
                  <a:lnTo>
                    <a:pt x="4480" y="19778"/>
                  </a:lnTo>
                  <a:lnTo>
                    <a:pt x="4282" y="19742"/>
                  </a:lnTo>
                  <a:cubicBezTo>
                    <a:pt x="4219" y="19733"/>
                    <a:pt x="4165" y="19715"/>
                    <a:pt x="4102" y="19706"/>
                  </a:cubicBezTo>
                  <a:cubicBezTo>
                    <a:pt x="3624" y="19579"/>
                    <a:pt x="3209" y="19336"/>
                    <a:pt x="2921" y="18957"/>
                  </a:cubicBezTo>
                  <a:cubicBezTo>
                    <a:pt x="2776" y="18777"/>
                    <a:pt x="2668" y="18561"/>
                    <a:pt x="2578" y="18326"/>
                  </a:cubicBezTo>
                  <a:cubicBezTo>
                    <a:pt x="2542" y="18218"/>
                    <a:pt x="2497" y="18083"/>
                    <a:pt x="2452" y="17957"/>
                  </a:cubicBezTo>
                  <a:lnTo>
                    <a:pt x="2326" y="17569"/>
                  </a:lnTo>
                  <a:cubicBezTo>
                    <a:pt x="2164" y="17056"/>
                    <a:pt x="2010" y="16533"/>
                    <a:pt x="1866" y="16019"/>
                  </a:cubicBezTo>
                  <a:cubicBezTo>
                    <a:pt x="1578" y="14973"/>
                    <a:pt x="1343" y="13919"/>
                    <a:pt x="1145" y="12855"/>
                  </a:cubicBezTo>
                  <a:cubicBezTo>
                    <a:pt x="947" y="11800"/>
                    <a:pt x="802" y="10728"/>
                    <a:pt x="694" y="9664"/>
                  </a:cubicBezTo>
                  <a:cubicBezTo>
                    <a:pt x="649" y="9123"/>
                    <a:pt x="604" y="8591"/>
                    <a:pt x="568" y="8051"/>
                  </a:cubicBezTo>
                  <a:lnTo>
                    <a:pt x="550" y="7645"/>
                  </a:lnTo>
                  <a:cubicBezTo>
                    <a:pt x="541" y="7510"/>
                    <a:pt x="541" y="7393"/>
                    <a:pt x="550" y="7266"/>
                  </a:cubicBezTo>
                  <a:cubicBezTo>
                    <a:pt x="559" y="7023"/>
                    <a:pt x="595" y="6771"/>
                    <a:pt x="676" y="6545"/>
                  </a:cubicBezTo>
                  <a:cubicBezTo>
                    <a:pt x="829" y="6086"/>
                    <a:pt x="1145" y="5698"/>
                    <a:pt x="1569" y="5419"/>
                  </a:cubicBezTo>
                  <a:cubicBezTo>
                    <a:pt x="2001" y="5121"/>
                    <a:pt x="2461" y="4851"/>
                    <a:pt x="2930" y="4598"/>
                  </a:cubicBezTo>
                  <a:cubicBezTo>
                    <a:pt x="3867" y="4094"/>
                    <a:pt x="4859" y="3661"/>
                    <a:pt x="5868" y="3291"/>
                  </a:cubicBezTo>
                  <a:cubicBezTo>
                    <a:pt x="7878" y="2543"/>
                    <a:pt x="9970" y="1984"/>
                    <a:pt x="12079" y="1525"/>
                  </a:cubicBezTo>
                  <a:cubicBezTo>
                    <a:pt x="14139" y="1077"/>
                    <a:pt x="16208" y="716"/>
                    <a:pt x="18293" y="414"/>
                  </a:cubicBezTo>
                  <a:close/>
                  <a:moveTo>
                    <a:pt x="18441" y="0"/>
                  </a:moveTo>
                  <a:cubicBezTo>
                    <a:pt x="18436" y="0"/>
                    <a:pt x="18430" y="1"/>
                    <a:pt x="18425" y="1"/>
                  </a:cubicBezTo>
                  <a:lnTo>
                    <a:pt x="18416" y="1"/>
                  </a:lnTo>
                  <a:cubicBezTo>
                    <a:pt x="16261" y="299"/>
                    <a:pt x="14116" y="650"/>
                    <a:pt x="11989" y="1101"/>
                  </a:cubicBezTo>
                  <a:cubicBezTo>
                    <a:pt x="9861" y="1543"/>
                    <a:pt x="7752" y="2092"/>
                    <a:pt x="5697" y="2832"/>
                  </a:cubicBezTo>
                  <a:cubicBezTo>
                    <a:pt x="4669" y="3201"/>
                    <a:pt x="3660" y="3634"/>
                    <a:pt x="2686" y="4148"/>
                  </a:cubicBezTo>
                  <a:cubicBezTo>
                    <a:pt x="2200" y="4400"/>
                    <a:pt x="1731" y="4679"/>
                    <a:pt x="1262" y="4995"/>
                  </a:cubicBezTo>
                  <a:cubicBezTo>
                    <a:pt x="784" y="5301"/>
                    <a:pt x="361" y="5797"/>
                    <a:pt x="171" y="6374"/>
                  </a:cubicBezTo>
                  <a:cubicBezTo>
                    <a:pt x="72" y="6653"/>
                    <a:pt x="18" y="6951"/>
                    <a:pt x="9" y="7239"/>
                  </a:cubicBezTo>
                  <a:cubicBezTo>
                    <a:pt x="0" y="7393"/>
                    <a:pt x="0" y="7537"/>
                    <a:pt x="9" y="7672"/>
                  </a:cubicBezTo>
                  <a:lnTo>
                    <a:pt x="27" y="8078"/>
                  </a:lnTo>
                  <a:cubicBezTo>
                    <a:pt x="54" y="8628"/>
                    <a:pt x="90" y="9168"/>
                    <a:pt x="135" y="9709"/>
                  </a:cubicBezTo>
                  <a:cubicBezTo>
                    <a:pt x="244" y="10800"/>
                    <a:pt x="379" y="11882"/>
                    <a:pt x="568" y="12963"/>
                  </a:cubicBezTo>
                  <a:cubicBezTo>
                    <a:pt x="757" y="14036"/>
                    <a:pt x="992" y="15118"/>
                    <a:pt x="1271" y="16172"/>
                  </a:cubicBezTo>
                  <a:cubicBezTo>
                    <a:pt x="1406" y="16704"/>
                    <a:pt x="1560" y="17236"/>
                    <a:pt x="1722" y="17759"/>
                  </a:cubicBezTo>
                  <a:lnTo>
                    <a:pt x="1848" y="18155"/>
                  </a:lnTo>
                  <a:cubicBezTo>
                    <a:pt x="1893" y="18281"/>
                    <a:pt x="1929" y="18408"/>
                    <a:pt x="1983" y="18552"/>
                  </a:cubicBezTo>
                  <a:cubicBezTo>
                    <a:pt x="2082" y="18831"/>
                    <a:pt x="2218" y="19111"/>
                    <a:pt x="2407" y="19354"/>
                  </a:cubicBezTo>
                  <a:cubicBezTo>
                    <a:pt x="2776" y="19859"/>
                    <a:pt x="3353" y="20192"/>
                    <a:pt x="3930" y="20346"/>
                  </a:cubicBezTo>
                  <a:cubicBezTo>
                    <a:pt x="4002" y="20364"/>
                    <a:pt x="4074" y="20382"/>
                    <a:pt x="4147" y="20400"/>
                  </a:cubicBezTo>
                  <a:lnTo>
                    <a:pt x="4354" y="20436"/>
                  </a:lnTo>
                  <a:lnTo>
                    <a:pt x="4760" y="20508"/>
                  </a:lnTo>
                  <a:cubicBezTo>
                    <a:pt x="5039" y="20562"/>
                    <a:pt x="5309" y="20589"/>
                    <a:pt x="5589" y="20625"/>
                  </a:cubicBezTo>
                  <a:cubicBezTo>
                    <a:pt x="6490" y="20728"/>
                    <a:pt x="7397" y="20765"/>
                    <a:pt x="8301" y="20765"/>
                  </a:cubicBezTo>
                  <a:cubicBezTo>
                    <a:pt x="8500" y="20765"/>
                    <a:pt x="8698" y="20763"/>
                    <a:pt x="8897" y="20760"/>
                  </a:cubicBezTo>
                  <a:cubicBezTo>
                    <a:pt x="9997" y="20742"/>
                    <a:pt x="11096" y="20670"/>
                    <a:pt x="12187" y="20544"/>
                  </a:cubicBezTo>
                  <a:cubicBezTo>
                    <a:pt x="12457" y="20526"/>
                    <a:pt x="12728" y="20490"/>
                    <a:pt x="12998" y="20454"/>
                  </a:cubicBezTo>
                  <a:lnTo>
                    <a:pt x="13819" y="20355"/>
                  </a:lnTo>
                  <a:cubicBezTo>
                    <a:pt x="14359" y="20273"/>
                    <a:pt x="14900" y="20210"/>
                    <a:pt x="15441" y="20120"/>
                  </a:cubicBezTo>
                  <a:cubicBezTo>
                    <a:pt x="16523" y="19949"/>
                    <a:pt x="17595" y="19742"/>
                    <a:pt x="18668" y="19516"/>
                  </a:cubicBezTo>
                  <a:cubicBezTo>
                    <a:pt x="19200" y="19399"/>
                    <a:pt x="19732" y="19264"/>
                    <a:pt x="20263" y="19147"/>
                  </a:cubicBezTo>
                  <a:cubicBezTo>
                    <a:pt x="20795" y="19012"/>
                    <a:pt x="21318" y="18876"/>
                    <a:pt x="21850" y="18723"/>
                  </a:cubicBezTo>
                  <a:lnTo>
                    <a:pt x="21859" y="18723"/>
                  </a:lnTo>
                  <a:cubicBezTo>
                    <a:pt x="21958" y="18696"/>
                    <a:pt x="22012" y="18597"/>
                    <a:pt x="21994" y="18498"/>
                  </a:cubicBezTo>
                  <a:cubicBezTo>
                    <a:pt x="21823" y="17741"/>
                    <a:pt x="21670" y="16983"/>
                    <a:pt x="21507" y="16217"/>
                  </a:cubicBezTo>
                  <a:lnTo>
                    <a:pt x="21057" y="13937"/>
                  </a:lnTo>
                  <a:cubicBezTo>
                    <a:pt x="20750" y="12413"/>
                    <a:pt x="20462" y="10881"/>
                    <a:pt x="20173" y="9358"/>
                  </a:cubicBezTo>
                  <a:cubicBezTo>
                    <a:pt x="19894" y="7825"/>
                    <a:pt x="19623" y="6302"/>
                    <a:pt x="19362" y="4770"/>
                  </a:cubicBezTo>
                  <a:lnTo>
                    <a:pt x="18983" y="2471"/>
                  </a:lnTo>
                  <a:cubicBezTo>
                    <a:pt x="18866" y="1696"/>
                    <a:pt x="18740" y="930"/>
                    <a:pt x="18632" y="163"/>
                  </a:cubicBezTo>
                  <a:cubicBezTo>
                    <a:pt x="18623" y="70"/>
                    <a:pt x="18535" y="0"/>
                    <a:pt x="184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30" name="Google Shape;830;p30"/>
            <p:cNvSpPr/>
            <p:nvPr/>
          </p:nvSpPr>
          <p:spPr>
            <a:xfrm>
              <a:off x="4780825" y="3534300"/>
              <a:ext cx="393725" cy="234375"/>
            </a:xfrm>
            <a:custGeom>
              <a:avLst/>
              <a:gdLst/>
              <a:ahLst/>
              <a:cxnLst/>
              <a:rect l="l" t="t" r="r" b="b"/>
              <a:pathLst>
                <a:path w="15749" h="9375" extrusionOk="0">
                  <a:moveTo>
                    <a:pt x="9397" y="3441"/>
                  </a:moveTo>
                  <a:cubicBezTo>
                    <a:pt x="9426" y="3441"/>
                    <a:pt x="9456" y="3446"/>
                    <a:pt x="9484" y="3453"/>
                  </a:cubicBezTo>
                  <a:cubicBezTo>
                    <a:pt x="9511" y="3453"/>
                    <a:pt x="9538" y="3462"/>
                    <a:pt x="9565" y="3471"/>
                  </a:cubicBezTo>
                  <a:cubicBezTo>
                    <a:pt x="9781" y="3561"/>
                    <a:pt x="9862" y="3705"/>
                    <a:pt x="9808" y="3930"/>
                  </a:cubicBezTo>
                  <a:cubicBezTo>
                    <a:pt x="9765" y="4109"/>
                    <a:pt x="9683" y="4191"/>
                    <a:pt x="9539" y="4191"/>
                  </a:cubicBezTo>
                  <a:cubicBezTo>
                    <a:pt x="9501" y="4191"/>
                    <a:pt x="9459" y="4185"/>
                    <a:pt x="9412" y="4174"/>
                  </a:cubicBezTo>
                  <a:cubicBezTo>
                    <a:pt x="9267" y="4147"/>
                    <a:pt x="9186" y="4066"/>
                    <a:pt x="9168" y="3939"/>
                  </a:cubicBezTo>
                  <a:cubicBezTo>
                    <a:pt x="9159" y="3795"/>
                    <a:pt x="9159" y="3714"/>
                    <a:pt x="9159" y="3705"/>
                  </a:cubicBezTo>
                  <a:cubicBezTo>
                    <a:pt x="9207" y="3492"/>
                    <a:pt x="9303" y="3441"/>
                    <a:pt x="9397" y="3441"/>
                  </a:cubicBezTo>
                  <a:close/>
                  <a:moveTo>
                    <a:pt x="8451" y="3776"/>
                  </a:moveTo>
                  <a:cubicBezTo>
                    <a:pt x="8510" y="3776"/>
                    <a:pt x="8562" y="3781"/>
                    <a:pt x="8609" y="3786"/>
                  </a:cubicBezTo>
                  <a:cubicBezTo>
                    <a:pt x="8717" y="3813"/>
                    <a:pt x="8844" y="3885"/>
                    <a:pt x="8781" y="4147"/>
                  </a:cubicBezTo>
                  <a:cubicBezTo>
                    <a:pt x="8763" y="4183"/>
                    <a:pt x="8582" y="4336"/>
                    <a:pt x="7095" y="4733"/>
                  </a:cubicBezTo>
                  <a:cubicBezTo>
                    <a:pt x="6230" y="4952"/>
                    <a:pt x="5579" y="5062"/>
                    <a:pt x="5151" y="5062"/>
                  </a:cubicBezTo>
                  <a:cubicBezTo>
                    <a:pt x="5017" y="5062"/>
                    <a:pt x="4905" y="5052"/>
                    <a:pt x="4814" y="5030"/>
                  </a:cubicBezTo>
                  <a:cubicBezTo>
                    <a:pt x="4445" y="4949"/>
                    <a:pt x="4436" y="4769"/>
                    <a:pt x="4472" y="4616"/>
                  </a:cubicBezTo>
                  <a:cubicBezTo>
                    <a:pt x="4517" y="4435"/>
                    <a:pt x="4697" y="4336"/>
                    <a:pt x="5031" y="4300"/>
                  </a:cubicBezTo>
                  <a:cubicBezTo>
                    <a:pt x="5851" y="4237"/>
                    <a:pt x="6500" y="4156"/>
                    <a:pt x="6942" y="4066"/>
                  </a:cubicBezTo>
                  <a:cubicBezTo>
                    <a:pt x="7257" y="4003"/>
                    <a:pt x="7726" y="3903"/>
                    <a:pt x="8312" y="3786"/>
                  </a:cubicBezTo>
                  <a:cubicBezTo>
                    <a:pt x="8361" y="3779"/>
                    <a:pt x="8408" y="3776"/>
                    <a:pt x="8451" y="3776"/>
                  </a:cubicBezTo>
                  <a:close/>
                  <a:moveTo>
                    <a:pt x="587" y="3687"/>
                  </a:moveTo>
                  <a:lnTo>
                    <a:pt x="1" y="6238"/>
                  </a:lnTo>
                  <a:lnTo>
                    <a:pt x="1416" y="6563"/>
                  </a:lnTo>
                  <a:lnTo>
                    <a:pt x="2002" y="4012"/>
                  </a:lnTo>
                  <a:lnTo>
                    <a:pt x="587" y="3687"/>
                  </a:lnTo>
                  <a:close/>
                  <a:moveTo>
                    <a:pt x="13116" y="1235"/>
                  </a:moveTo>
                  <a:lnTo>
                    <a:pt x="12972" y="1289"/>
                  </a:lnTo>
                  <a:cubicBezTo>
                    <a:pt x="12008" y="1668"/>
                    <a:pt x="10556" y="2110"/>
                    <a:pt x="8654" y="2623"/>
                  </a:cubicBezTo>
                  <a:cubicBezTo>
                    <a:pt x="5806" y="3399"/>
                    <a:pt x="3922" y="3795"/>
                    <a:pt x="3075" y="3795"/>
                  </a:cubicBezTo>
                  <a:lnTo>
                    <a:pt x="3012" y="3795"/>
                  </a:lnTo>
                  <a:lnTo>
                    <a:pt x="2327" y="6770"/>
                  </a:lnTo>
                  <a:lnTo>
                    <a:pt x="11368" y="8843"/>
                  </a:lnTo>
                  <a:lnTo>
                    <a:pt x="13116" y="1235"/>
                  </a:lnTo>
                  <a:close/>
                  <a:moveTo>
                    <a:pt x="14288" y="0"/>
                  </a:moveTo>
                  <a:lnTo>
                    <a:pt x="12215" y="9041"/>
                  </a:lnTo>
                  <a:lnTo>
                    <a:pt x="13675" y="9375"/>
                  </a:lnTo>
                  <a:lnTo>
                    <a:pt x="15748" y="334"/>
                  </a:lnTo>
                  <a:lnTo>
                    <a:pt x="14288" y="0"/>
                  </a:lnTo>
                  <a:close/>
                </a:path>
              </a:pathLst>
            </a:custGeom>
            <a:solidFill>
              <a:srgbClr val="3C3E3F"/>
            </a:solidFill>
            <a:ln>
              <a:noFill/>
            </a:ln>
          </p:spPr>
          <p:txBody>
            <a:bodyPr spcFirstLastPara="1" wrap="square" lIns="121900" tIns="121900" rIns="121900" bIns="121900" anchor="ctr" anchorCtr="0">
              <a:noAutofit/>
            </a:bodyPr>
            <a:lstStyle/>
            <a:p>
              <a:endParaRPr sz="2400"/>
            </a:p>
          </p:txBody>
        </p:sp>
        <p:sp>
          <p:nvSpPr>
            <p:cNvPr id="831" name="Google Shape;831;p30"/>
            <p:cNvSpPr/>
            <p:nvPr/>
          </p:nvSpPr>
          <p:spPr>
            <a:xfrm>
              <a:off x="4772275" y="3553675"/>
              <a:ext cx="363275" cy="417375"/>
            </a:xfrm>
            <a:custGeom>
              <a:avLst/>
              <a:gdLst/>
              <a:ahLst/>
              <a:cxnLst/>
              <a:rect l="l" t="t" r="r" b="b"/>
              <a:pathLst>
                <a:path w="14531" h="16695" extrusionOk="0">
                  <a:moveTo>
                    <a:pt x="14531" y="1"/>
                  </a:moveTo>
                  <a:cubicBezTo>
                    <a:pt x="14279" y="172"/>
                    <a:pt x="13891" y="370"/>
                    <a:pt x="13350" y="587"/>
                  </a:cubicBezTo>
                  <a:lnTo>
                    <a:pt x="11646" y="7978"/>
                  </a:lnTo>
                  <a:lnTo>
                    <a:pt x="2759" y="5941"/>
                  </a:lnTo>
                  <a:lnTo>
                    <a:pt x="3318" y="3534"/>
                  </a:lnTo>
                  <a:lnTo>
                    <a:pt x="2254" y="3291"/>
                  </a:lnTo>
                  <a:lnTo>
                    <a:pt x="1704" y="5697"/>
                  </a:lnTo>
                  <a:lnTo>
                    <a:pt x="433" y="5400"/>
                  </a:lnTo>
                  <a:lnTo>
                    <a:pt x="109" y="6842"/>
                  </a:lnTo>
                  <a:lnTo>
                    <a:pt x="0" y="7311"/>
                  </a:lnTo>
                  <a:lnTo>
                    <a:pt x="2326" y="7852"/>
                  </a:lnTo>
                  <a:lnTo>
                    <a:pt x="2236" y="8248"/>
                  </a:lnTo>
                  <a:cubicBezTo>
                    <a:pt x="2984" y="8501"/>
                    <a:pt x="4507" y="9645"/>
                    <a:pt x="6797" y="11683"/>
                  </a:cubicBezTo>
                  <a:cubicBezTo>
                    <a:pt x="9014" y="13648"/>
                    <a:pt x="10384" y="15027"/>
                    <a:pt x="10907" y="15811"/>
                  </a:cubicBezTo>
                  <a:lnTo>
                    <a:pt x="10772" y="16397"/>
                  </a:lnTo>
                  <a:lnTo>
                    <a:pt x="12079" y="16694"/>
                  </a:lnTo>
                  <a:lnTo>
                    <a:pt x="13954" y="8510"/>
                  </a:lnTo>
                  <a:lnTo>
                    <a:pt x="12656" y="8203"/>
                  </a:lnTo>
                  <a:lnTo>
                    <a:pt x="14531" y="1"/>
                  </a:lnTo>
                  <a:close/>
                </a:path>
              </a:pathLst>
            </a:custGeom>
            <a:solidFill>
              <a:srgbClr val="303335"/>
            </a:solidFill>
            <a:ln>
              <a:noFill/>
            </a:ln>
          </p:spPr>
          <p:txBody>
            <a:bodyPr spcFirstLastPara="1" wrap="square" lIns="121900" tIns="121900" rIns="121900" bIns="121900" anchor="ctr" anchorCtr="0">
              <a:noAutofit/>
            </a:bodyPr>
            <a:lstStyle/>
            <a:p>
              <a:endParaRPr sz="2400"/>
            </a:p>
          </p:txBody>
        </p:sp>
        <p:sp>
          <p:nvSpPr>
            <p:cNvPr id="832" name="Google Shape;832;p30"/>
            <p:cNvSpPr/>
            <p:nvPr/>
          </p:nvSpPr>
          <p:spPr>
            <a:xfrm>
              <a:off x="4702650" y="3626025"/>
              <a:ext cx="70775" cy="58375"/>
            </a:xfrm>
            <a:custGeom>
              <a:avLst/>
              <a:gdLst/>
              <a:ahLst/>
              <a:cxnLst/>
              <a:rect l="l" t="t" r="r" b="b"/>
              <a:pathLst>
                <a:path w="2831" h="2335" extrusionOk="0">
                  <a:moveTo>
                    <a:pt x="0" y="0"/>
                  </a:moveTo>
                  <a:lnTo>
                    <a:pt x="198" y="1118"/>
                  </a:lnTo>
                  <a:lnTo>
                    <a:pt x="325" y="1848"/>
                  </a:lnTo>
                  <a:lnTo>
                    <a:pt x="2443" y="2335"/>
                  </a:lnTo>
                  <a:lnTo>
                    <a:pt x="2831" y="649"/>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33" name="Google Shape;833;p30"/>
            <p:cNvSpPr/>
            <p:nvPr/>
          </p:nvSpPr>
          <p:spPr>
            <a:xfrm>
              <a:off x="4710750" y="3642250"/>
              <a:ext cx="82050" cy="82500"/>
            </a:xfrm>
            <a:custGeom>
              <a:avLst/>
              <a:gdLst/>
              <a:ahLst/>
              <a:cxnLst/>
              <a:rect l="l" t="t" r="r" b="b"/>
              <a:pathLst>
                <a:path w="3282" h="3300" extrusionOk="0">
                  <a:moveTo>
                    <a:pt x="2507" y="0"/>
                  </a:moveTo>
                  <a:lnTo>
                    <a:pt x="2119" y="1686"/>
                  </a:lnTo>
                  <a:lnTo>
                    <a:pt x="1" y="1199"/>
                  </a:lnTo>
                  <a:lnTo>
                    <a:pt x="298" y="2776"/>
                  </a:lnTo>
                  <a:lnTo>
                    <a:pt x="2570" y="3299"/>
                  </a:lnTo>
                  <a:lnTo>
                    <a:pt x="2894" y="1857"/>
                  </a:lnTo>
                  <a:lnTo>
                    <a:pt x="3282" y="180"/>
                  </a:lnTo>
                  <a:lnTo>
                    <a:pt x="2507" y="0"/>
                  </a:lnTo>
                  <a:close/>
                </a:path>
              </a:pathLst>
            </a:custGeom>
            <a:solidFill>
              <a:srgbClr val="FFD966"/>
            </a:solidFill>
            <a:ln>
              <a:noFill/>
            </a:ln>
          </p:spPr>
          <p:txBody>
            <a:bodyPr spcFirstLastPara="1" wrap="square" lIns="121900" tIns="121900" rIns="121900" bIns="121900" anchor="ctr" anchorCtr="0">
              <a:noAutofit/>
            </a:bodyPr>
            <a:lstStyle/>
            <a:p>
              <a:endParaRPr sz="2400"/>
            </a:p>
          </p:txBody>
        </p:sp>
        <p:sp>
          <p:nvSpPr>
            <p:cNvPr id="834" name="Google Shape;834;p30"/>
            <p:cNvSpPr/>
            <p:nvPr/>
          </p:nvSpPr>
          <p:spPr>
            <a:xfrm>
              <a:off x="4889225" y="3618300"/>
              <a:ext cx="140200" cy="44575"/>
            </a:xfrm>
            <a:custGeom>
              <a:avLst/>
              <a:gdLst/>
              <a:ahLst/>
              <a:cxnLst/>
              <a:rect l="l" t="t" r="r" b="b"/>
              <a:pathLst>
                <a:path w="5608" h="1783" extrusionOk="0">
                  <a:moveTo>
                    <a:pt x="5066" y="0"/>
                  </a:moveTo>
                  <a:cubicBezTo>
                    <a:pt x="4904" y="0"/>
                    <a:pt x="4798" y="107"/>
                    <a:pt x="4751" y="327"/>
                  </a:cubicBezTo>
                  <a:cubicBezTo>
                    <a:pt x="4751" y="336"/>
                    <a:pt x="4751" y="426"/>
                    <a:pt x="4751" y="579"/>
                  </a:cubicBezTo>
                  <a:cubicBezTo>
                    <a:pt x="4778" y="751"/>
                    <a:pt x="4886" y="850"/>
                    <a:pt x="5057" y="895"/>
                  </a:cubicBezTo>
                  <a:cubicBezTo>
                    <a:pt x="5106" y="907"/>
                    <a:pt x="5152" y="913"/>
                    <a:pt x="5194" y="913"/>
                  </a:cubicBezTo>
                  <a:cubicBezTo>
                    <a:pt x="5379" y="913"/>
                    <a:pt x="5500" y="801"/>
                    <a:pt x="5544" y="588"/>
                  </a:cubicBezTo>
                  <a:cubicBezTo>
                    <a:pt x="5607" y="318"/>
                    <a:pt x="5508" y="138"/>
                    <a:pt x="5256" y="39"/>
                  </a:cubicBezTo>
                  <a:cubicBezTo>
                    <a:pt x="5186" y="13"/>
                    <a:pt x="5123" y="0"/>
                    <a:pt x="5066" y="0"/>
                  </a:cubicBezTo>
                  <a:close/>
                  <a:moveTo>
                    <a:pt x="4110" y="337"/>
                  </a:moveTo>
                  <a:cubicBezTo>
                    <a:pt x="4066" y="337"/>
                    <a:pt x="4018" y="340"/>
                    <a:pt x="3967" y="345"/>
                  </a:cubicBezTo>
                  <a:cubicBezTo>
                    <a:pt x="3372" y="471"/>
                    <a:pt x="2912" y="561"/>
                    <a:pt x="2588" y="625"/>
                  </a:cubicBezTo>
                  <a:cubicBezTo>
                    <a:pt x="2146" y="724"/>
                    <a:pt x="1506" y="805"/>
                    <a:pt x="686" y="868"/>
                  </a:cubicBezTo>
                  <a:cubicBezTo>
                    <a:pt x="316" y="904"/>
                    <a:pt x="109" y="1021"/>
                    <a:pt x="64" y="1237"/>
                  </a:cubicBezTo>
                  <a:cubicBezTo>
                    <a:pt x="1" y="1508"/>
                    <a:pt x="136" y="1670"/>
                    <a:pt x="460" y="1751"/>
                  </a:cubicBezTo>
                  <a:cubicBezTo>
                    <a:pt x="551" y="1772"/>
                    <a:pt x="662" y="1782"/>
                    <a:pt x="792" y="1782"/>
                  </a:cubicBezTo>
                  <a:cubicBezTo>
                    <a:pt x="1230" y="1782"/>
                    <a:pt x="1890" y="1667"/>
                    <a:pt x="2786" y="1445"/>
                  </a:cubicBezTo>
                  <a:cubicBezTo>
                    <a:pt x="3913" y="1147"/>
                    <a:pt x="4490" y="931"/>
                    <a:pt x="4517" y="805"/>
                  </a:cubicBezTo>
                  <a:cubicBezTo>
                    <a:pt x="4589" y="493"/>
                    <a:pt x="4455" y="337"/>
                    <a:pt x="4110" y="337"/>
                  </a:cubicBezTo>
                  <a:close/>
                </a:path>
              </a:pathLst>
            </a:custGeom>
            <a:solidFill>
              <a:srgbClr val="454748"/>
            </a:solidFill>
            <a:ln>
              <a:noFill/>
            </a:ln>
          </p:spPr>
          <p:txBody>
            <a:bodyPr spcFirstLastPara="1" wrap="square" lIns="121900" tIns="121900" rIns="121900" bIns="121900" anchor="ctr" anchorCtr="0">
              <a:noAutofit/>
            </a:bodyPr>
            <a:lstStyle/>
            <a:p>
              <a:endParaRPr sz="2400"/>
            </a:p>
          </p:txBody>
        </p:sp>
        <p:sp>
          <p:nvSpPr>
            <p:cNvPr id="835" name="Google Shape;835;p30"/>
            <p:cNvSpPr/>
            <p:nvPr/>
          </p:nvSpPr>
          <p:spPr>
            <a:xfrm>
              <a:off x="5118850" y="3528450"/>
              <a:ext cx="709650" cy="395050"/>
            </a:xfrm>
            <a:custGeom>
              <a:avLst/>
              <a:gdLst/>
              <a:ahLst/>
              <a:cxnLst/>
              <a:rect l="l" t="t" r="r" b="b"/>
              <a:pathLst>
                <a:path w="28386" h="15802" extrusionOk="0">
                  <a:moveTo>
                    <a:pt x="4413" y="2577"/>
                  </a:moveTo>
                  <a:cubicBezTo>
                    <a:pt x="4514" y="2577"/>
                    <a:pt x="4667" y="2596"/>
                    <a:pt x="4895" y="2650"/>
                  </a:cubicBezTo>
                  <a:cubicBezTo>
                    <a:pt x="4986" y="2668"/>
                    <a:pt x="5085" y="2695"/>
                    <a:pt x="5193" y="2722"/>
                  </a:cubicBezTo>
                  <a:cubicBezTo>
                    <a:pt x="5833" y="2912"/>
                    <a:pt x="7771" y="3497"/>
                    <a:pt x="10944" y="4462"/>
                  </a:cubicBezTo>
                  <a:cubicBezTo>
                    <a:pt x="13432" y="5219"/>
                    <a:pt x="15865" y="5922"/>
                    <a:pt x="18164" y="6553"/>
                  </a:cubicBezTo>
                  <a:cubicBezTo>
                    <a:pt x="19137" y="6878"/>
                    <a:pt x="19579" y="7283"/>
                    <a:pt x="19471" y="7752"/>
                  </a:cubicBezTo>
                  <a:cubicBezTo>
                    <a:pt x="19426" y="7923"/>
                    <a:pt x="19327" y="8067"/>
                    <a:pt x="19155" y="8185"/>
                  </a:cubicBezTo>
                  <a:cubicBezTo>
                    <a:pt x="19012" y="8280"/>
                    <a:pt x="18869" y="8324"/>
                    <a:pt x="18725" y="8324"/>
                  </a:cubicBezTo>
                  <a:cubicBezTo>
                    <a:pt x="18679" y="8324"/>
                    <a:pt x="18633" y="8320"/>
                    <a:pt x="18588" y="8311"/>
                  </a:cubicBezTo>
                  <a:cubicBezTo>
                    <a:pt x="13179" y="6652"/>
                    <a:pt x="10241" y="5769"/>
                    <a:pt x="9862" y="5670"/>
                  </a:cubicBezTo>
                  <a:cubicBezTo>
                    <a:pt x="6752" y="4777"/>
                    <a:pt x="4922" y="4219"/>
                    <a:pt x="4436" y="4002"/>
                  </a:cubicBezTo>
                  <a:cubicBezTo>
                    <a:pt x="4030" y="3822"/>
                    <a:pt x="3868" y="3552"/>
                    <a:pt x="3958" y="3173"/>
                  </a:cubicBezTo>
                  <a:cubicBezTo>
                    <a:pt x="4030" y="2848"/>
                    <a:pt x="4138" y="2659"/>
                    <a:pt x="4273" y="2596"/>
                  </a:cubicBezTo>
                  <a:cubicBezTo>
                    <a:pt x="4302" y="2585"/>
                    <a:pt x="4346" y="2577"/>
                    <a:pt x="4413" y="2577"/>
                  </a:cubicBezTo>
                  <a:close/>
                  <a:moveTo>
                    <a:pt x="2200" y="0"/>
                  </a:moveTo>
                  <a:lnTo>
                    <a:pt x="1" y="9573"/>
                  </a:lnTo>
                  <a:lnTo>
                    <a:pt x="27133" y="15801"/>
                  </a:lnTo>
                  <a:lnTo>
                    <a:pt x="27151" y="15729"/>
                  </a:lnTo>
                  <a:cubicBezTo>
                    <a:pt x="27619" y="13755"/>
                    <a:pt x="27971" y="11718"/>
                    <a:pt x="28196" y="9699"/>
                  </a:cubicBezTo>
                  <a:cubicBezTo>
                    <a:pt x="28386" y="8825"/>
                    <a:pt x="27926" y="8248"/>
                    <a:pt x="26853" y="7977"/>
                  </a:cubicBezTo>
                  <a:cubicBezTo>
                    <a:pt x="18768" y="5048"/>
                    <a:pt x="10493" y="2371"/>
                    <a:pt x="2272" y="27"/>
                  </a:cubicBezTo>
                  <a:lnTo>
                    <a:pt x="2200" y="0"/>
                  </a:lnTo>
                  <a:close/>
                </a:path>
              </a:pathLst>
            </a:custGeom>
            <a:solidFill>
              <a:srgbClr val="FFD966"/>
            </a:solidFill>
            <a:ln>
              <a:noFill/>
            </a:ln>
          </p:spPr>
          <p:txBody>
            <a:bodyPr spcFirstLastPara="1" wrap="square" lIns="121900" tIns="121900" rIns="121900" bIns="121900" anchor="ctr" anchorCtr="0">
              <a:noAutofit/>
            </a:bodyPr>
            <a:lstStyle/>
            <a:p>
              <a:endParaRPr sz="2400"/>
            </a:p>
          </p:txBody>
        </p:sp>
        <p:sp>
          <p:nvSpPr>
            <p:cNvPr id="836" name="Google Shape;836;p30"/>
            <p:cNvSpPr/>
            <p:nvPr/>
          </p:nvSpPr>
          <p:spPr>
            <a:xfrm>
              <a:off x="5213500" y="3590975"/>
              <a:ext cx="396875" cy="147475"/>
            </a:xfrm>
            <a:custGeom>
              <a:avLst/>
              <a:gdLst/>
              <a:ahLst/>
              <a:cxnLst/>
              <a:rect l="l" t="t" r="r" b="b"/>
              <a:pathLst>
                <a:path w="15875" h="5899" extrusionOk="0">
                  <a:moveTo>
                    <a:pt x="630" y="1"/>
                  </a:moveTo>
                  <a:cubicBezTo>
                    <a:pt x="562" y="1"/>
                    <a:pt x="505" y="8"/>
                    <a:pt x="460" y="23"/>
                  </a:cubicBezTo>
                  <a:cubicBezTo>
                    <a:pt x="298" y="95"/>
                    <a:pt x="181" y="302"/>
                    <a:pt x="100" y="663"/>
                  </a:cubicBezTo>
                  <a:cubicBezTo>
                    <a:pt x="1" y="1078"/>
                    <a:pt x="172" y="1384"/>
                    <a:pt x="623" y="1573"/>
                  </a:cubicBezTo>
                  <a:cubicBezTo>
                    <a:pt x="1118" y="1799"/>
                    <a:pt x="2921" y="2349"/>
                    <a:pt x="6049" y="3241"/>
                  </a:cubicBezTo>
                  <a:cubicBezTo>
                    <a:pt x="6437" y="3340"/>
                    <a:pt x="9348" y="4223"/>
                    <a:pt x="14784" y="5882"/>
                  </a:cubicBezTo>
                  <a:cubicBezTo>
                    <a:pt x="14838" y="5893"/>
                    <a:pt x="14891" y="5899"/>
                    <a:pt x="14944" y="5899"/>
                  </a:cubicBezTo>
                  <a:cubicBezTo>
                    <a:pt x="15103" y="5899"/>
                    <a:pt x="15257" y="5848"/>
                    <a:pt x="15405" y="5747"/>
                  </a:cubicBezTo>
                  <a:cubicBezTo>
                    <a:pt x="15595" y="5621"/>
                    <a:pt x="15712" y="5458"/>
                    <a:pt x="15757" y="5269"/>
                  </a:cubicBezTo>
                  <a:cubicBezTo>
                    <a:pt x="15874" y="4755"/>
                    <a:pt x="15424" y="4323"/>
                    <a:pt x="14405" y="3980"/>
                  </a:cubicBezTo>
                  <a:cubicBezTo>
                    <a:pt x="12088" y="3349"/>
                    <a:pt x="9682" y="2646"/>
                    <a:pt x="7176" y="1889"/>
                  </a:cubicBezTo>
                  <a:cubicBezTo>
                    <a:pt x="3976" y="915"/>
                    <a:pt x="2065" y="329"/>
                    <a:pt x="1425" y="149"/>
                  </a:cubicBezTo>
                  <a:cubicBezTo>
                    <a:pt x="1073" y="51"/>
                    <a:pt x="810" y="1"/>
                    <a:pt x="63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37" name="Google Shape;837;p30"/>
            <p:cNvSpPr/>
            <p:nvPr/>
          </p:nvSpPr>
          <p:spPr>
            <a:xfrm>
              <a:off x="5070850" y="3766400"/>
              <a:ext cx="724975" cy="311175"/>
            </a:xfrm>
            <a:custGeom>
              <a:avLst/>
              <a:gdLst/>
              <a:ahLst/>
              <a:cxnLst/>
              <a:rect l="l" t="t" r="r" b="b"/>
              <a:pathLst>
                <a:path w="28999" h="12447" extrusionOk="0">
                  <a:moveTo>
                    <a:pt x="2011" y="1"/>
                  </a:moveTo>
                  <a:lnTo>
                    <a:pt x="136" y="8185"/>
                  </a:lnTo>
                  <a:lnTo>
                    <a:pt x="1" y="8753"/>
                  </a:lnTo>
                  <a:cubicBezTo>
                    <a:pt x="8672" y="10592"/>
                    <a:pt x="17172" y="11818"/>
                    <a:pt x="25501" y="12413"/>
                  </a:cubicBezTo>
                  <a:cubicBezTo>
                    <a:pt x="25660" y="12435"/>
                    <a:pt x="25809" y="12446"/>
                    <a:pt x="25949" y="12446"/>
                  </a:cubicBezTo>
                  <a:cubicBezTo>
                    <a:pt x="26720" y="12446"/>
                    <a:pt x="27220" y="12112"/>
                    <a:pt x="27448" y="11448"/>
                  </a:cubicBezTo>
                  <a:cubicBezTo>
                    <a:pt x="28061" y="9718"/>
                    <a:pt x="28575" y="7969"/>
                    <a:pt x="28999" y="6193"/>
                  </a:cubicBezTo>
                  <a:lnTo>
                    <a:pt x="2011" y="1"/>
                  </a:lnTo>
                  <a:close/>
                </a:path>
              </a:pathLst>
            </a:custGeom>
            <a:solidFill>
              <a:srgbClr val="F1C232"/>
            </a:solidFill>
            <a:ln>
              <a:noFill/>
            </a:ln>
          </p:spPr>
          <p:txBody>
            <a:bodyPr spcFirstLastPara="1" wrap="square" lIns="121900" tIns="121900" rIns="121900" bIns="121900" anchor="ctr" anchorCtr="0">
              <a:noAutofit/>
            </a:bodyPr>
            <a:lstStyle/>
            <a:p>
              <a:endParaRPr sz="2400"/>
            </a:p>
          </p:txBody>
        </p:sp>
        <p:sp>
          <p:nvSpPr>
            <p:cNvPr id="838" name="Google Shape;838;p30"/>
            <p:cNvSpPr/>
            <p:nvPr/>
          </p:nvSpPr>
          <p:spPr>
            <a:xfrm>
              <a:off x="4697000" y="3525875"/>
              <a:ext cx="1131500" cy="555150"/>
            </a:xfrm>
            <a:custGeom>
              <a:avLst/>
              <a:gdLst/>
              <a:ahLst/>
              <a:cxnLst/>
              <a:rect l="l" t="t" r="r" b="b"/>
              <a:pathLst>
                <a:path w="45260" h="22206" extrusionOk="0">
                  <a:moveTo>
                    <a:pt x="19277" y="430"/>
                  </a:moveTo>
                  <a:cubicBezTo>
                    <a:pt x="20268" y="625"/>
                    <a:pt x="21223" y="951"/>
                    <a:pt x="22193" y="1230"/>
                  </a:cubicBezTo>
                  <a:cubicBezTo>
                    <a:pt x="23221" y="1545"/>
                    <a:pt x="24248" y="1852"/>
                    <a:pt x="25276" y="2185"/>
                  </a:cubicBezTo>
                  <a:cubicBezTo>
                    <a:pt x="27331" y="2834"/>
                    <a:pt x="29377" y="3501"/>
                    <a:pt x="31414" y="4177"/>
                  </a:cubicBezTo>
                  <a:cubicBezTo>
                    <a:pt x="33460" y="4844"/>
                    <a:pt x="35489" y="5565"/>
                    <a:pt x="37544" y="6205"/>
                  </a:cubicBezTo>
                  <a:cubicBezTo>
                    <a:pt x="39599" y="6836"/>
                    <a:pt x="41627" y="7567"/>
                    <a:pt x="43637" y="8315"/>
                  </a:cubicBezTo>
                  <a:lnTo>
                    <a:pt x="43655" y="8324"/>
                  </a:lnTo>
                  <a:cubicBezTo>
                    <a:pt x="44016" y="8423"/>
                    <a:pt x="44367" y="8567"/>
                    <a:pt x="44602" y="8810"/>
                  </a:cubicBezTo>
                  <a:cubicBezTo>
                    <a:pt x="44710" y="8937"/>
                    <a:pt x="44782" y="9081"/>
                    <a:pt x="44818" y="9234"/>
                  </a:cubicBezTo>
                  <a:cubicBezTo>
                    <a:pt x="44845" y="9396"/>
                    <a:pt x="44836" y="9568"/>
                    <a:pt x="44800" y="9739"/>
                  </a:cubicBezTo>
                  <a:cubicBezTo>
                    <a:pt x="44791" y="9748"/>
                    <a:pt x="44791" y="9748"/>
                    <a:pt x="44791" y="9757"/>
                  </a:cubicBezTo>
                  <a:cubicBezTo>
                    <a:pt x="44728" y="10262"/>
                    <a:pt x="44665" y="10766"/>
                    <a:pt x="44593" y="11271"/>
                  </a:cubicBezTo>
                  <a:lnTo>
                    <a:pt x="44358" y="12777"/>
                  </a:lnTo>
                  <a:cubicBezTo>
                    <a:pt x="44268" y="13281"/>
                    <a:pt x="44196" y="13777"/>
                    <a:pt x="44097" y="14282"/>
                  </a:cubicBezTo>
                  <a:cubicBezTo>
                    <a:pt x="44016" y="14778"/>
                    <a:pt x="43908" y="15282"/>
                    <a:pt x="43799" y="15778"/>
                  </a:cubicBezTo>
                  <a:cubicBezTo>
                    <a:pt x="43637" y="16454"/>
                    <a:pt x="43457" y="17130"/>
                    <a:pt x="43259" y="17797"/>
                  </a:cubicBezTo>
                  <a:cubicBezTo>
                    <a:pt x="43051" y="18473"/>
                    <a:pt x="42853" y="19140"/>
                    <a:pt x="42646" y="19807"/>
                  </a:cubicBezTo>
                  <a:cubicBezTo>
                    <a:pt x="42546" y="20141"/>
                    <a:pt x="42438" y="20474"/>
                    <a:pt x="42321" y="20808"/>
                  </a:cubicBezTo>
                  <a:cubicBezTo>
                    <a:pt x="42294" y="20889"/>
                    <a:pt x="42267" y="20970"/>
                    <a:pt x="42240" y="21051"/>
                  </a:cubicBezTo>
                  <a:cubicBezTo>
                    <a:pt x="42213" y="21123"/>
                    <a:pt x="42177" y="21196"/>
                    <a:pt x="42141" y="21268"/>
                  </a:cubicBezTo>
                  <a:cubicBezTo>
                    <a:pt x="42069" y="21412"/>
                    <a:pt x="41970" y="21529"/>
                    <a:pt x="41852" y="21628"/>
                  </a:cubicBezTo>
                  <a:cubicBezTo>
                    <a:pt x="41618" y="21827"/>
                    <a:pt x="41294" y="21917"/>
                    <a:pt x="40969" y="21935"/>
                  </a:cubicBezTo>
                  <a:cubicBezTo>
                    <a:pt x="40798" y="21935"/>
                    <a:pt x="40636" y="21926"/>
                    <a:pt x="40455" y="21908"/>
                  </a:cubicBezTo>
                  <a:lnTo>
                    <a:pt x="39932" y="21872"/>
                  </a:lnTo>
                  <a:cubicBezTo>
                    <a:pt x="38526" y="21799"/>
                    <a:pt x="37138" y="21673"/>
                    <a:pt x="35741" y="21538"/>
                  </a:cubicBezTo>
                  <a:cubicBezTo>
                    <a:pt x="34344" y="21385"/>
                    <a:pt x="32947" y="21241"/>
                    <a:pt x="31559" y="21051"/>
                  </a:cubicBezTo>
                  <a:cubicBezTo>
                    <a:pt x="30864" y="20961"/>
                    <a:pt x="30170" y="20853"/>
                    <a:pt x="29485" y="20754"/>
                  </a:cubicBezTo>
                  <a:cubicBezTo>
                    <a:pt x="28791" y="20646"/>
                    <a:pt x="28097" y="20547"/>
                    <a:pt x="27403" y="20438"/>
                  </a:cubicBezTo>
                  <a:cubicBezTo>
                    <a:pt x="26015" y="20222"/>
                    <a:pt x="24636" y="19988"/>
                    <a:pt x="23257" y="19753"/>
                  </a:cubicBezTo>
                  <a:cubicBezTo>
                    <a:pt x="20562" y="19287"/>
                    <a:pt x="17868" y="18768"/>
                    <a:pt x="15191" y="18224"/>
                  </a:cubicBezTo>
                  <a:lnTo>
                    <a:pt x="15191" y="18224"/>
                  </a:lnTo>
                  <a:lnTo>
                    <a:pt x="15279" y="17851"/>
                  </a:lnTo>
                  <a:cubicBezTo>
                    <a:pt x="15297" y="17743"/>
                    <a:pt x="15234" y="17644"/>
                    <a:pt x="15135" y="17617"/>
                  </a:cubicBezTo>
                  <a:lnTo>
                    <a:pt x="14017" y="17362"/>
                  </a:lnTo>
                  <a:lnTo>
                    <a:pt x="14017" y="17362"/>
                  </a:lnTo>
                  <a:lnTo>
                    <a:pt x="14108" y="16968"/>
                  </a:lnTo>
                  <a:lnTo>
                    <a:pt x="14108" y="16959"/>
                  </a:lnTo>
                  <a:cubicBezTo>
                    <a:pt x="14117" y="16905"/>
                    <a:pt x="14108" y="16860"/>
                    <a:pt x="14081" y="16815"/>
                  </a:cubicBezTo>
                  <a:cubicBezTo>
                    <a:pt x="13774" y="16409"/>
                    <a:pt x="13441" y="16058"/>
                    <a:pt x="13098" y="15706"/>
                  </a:cubicBezTo>
                  <a:cubicBezTo>
                    <a:pt x="12756" y="15364"/>
                    <a:pt x="12413" y="15030"/>
                    <a:pt x="12061" y="14697"/>
                  </a:cubicBezTo>
                  <a:cubicBezTo>
                    <a:pt x="11349" y="14039"/>
                    <a:pt x="10628" y="13399"/>
                    <a:pt x="9907" y="12759"/>
                  </a:cubicBezTo>
                  <a:cubicBezTo>
                    <a:pt x="9177" y="12119"/>
                    <a:pt x="8447" y="11497"/>
                    <a:pt x="7708" y="10866"/>
                  </a:cubicBezTo>
                  <a:cubicBezTo>
                    <a:pt x="7338" y="10559"/>
                    <a:pt x="6969" y="10244"/>
                    <a:pt x="6581" y="9946"/>
                  </a:cubicBezTo>
                  <a:cubicBezTo>
                    <a:pt x="6392" y="9802"/>
                    <a:pt x="6184" y="9658"/>
                    <a:pt x="5977" y="9532"/>
                  </a:cubicBezTo>
                  <a:cubicBezTo>
                    <a:pt x="5818" y="9428"/>
                    <a:pt x="5653" y="9329"/>
                    <a:pt x="5471" y="9244"/>
                  </a:cubicBezTo>
                  <a:lnTo>
                    <a:pt x="5471" y="9244"/>
                  </a:lnTo>
                  <a:cubicBezTo>
                    <a:pt x="5490" y="9164"/>
                    <a:pt x="5510" y="9082"/>
                    <a:pt x="5526" y="9000"/>
                  </a:cubicBezTo>
                  <a:lnTo>
                    <a:pt x="5535" y="8955"/>
                  </a:lnTo>
                  <a:cubicBezTo>
                    <a:pt x="5535" y="8946"/>
                    <a:pt x="5535" y="8937"/>
                    <a:pt x="5535" y="8928"/>
                  </a:cubicBezTo>
                  <a:cubicBezTo>
                    <a:pt x="5535" y="8838"/>
                    <a:pt x="5463" y="8774"/>
                    <a:pt x="5382" y="8774"/>
                  </a:cubicBezTo>
                  <a:cubicBezTo>
                    <a:pt x="5175" y="8774"/>
                    <a:pt x="4976" y="8747"/>
                    <a:pt x="4778" y="8720"/>
                  </a:cubicBezTo>
                  <a:cubicBezTo>
                    <a:pt x="4580" y="8693"/>
                    <a:pt x="4382" y="8657"/>
                    <a:pt x="4192" y="8612"/>
                  </a:cubicBezTo>
                  <a:cubicBezTo>
                    <a:pt x="3994" y="8567"/>
                    <a:pt x="3805" y="8513"/>
                    <a:pt x="3615" y="8450"/>
                  </a:cubicBezTo>
                  <a:cubicBezTo>
                    <a:pt x="3488" y="8413"/>
                    <a:pt x="3360" y="8369"/>
                    <a:pt x="3236" y="8316"/>
                  </a:cubicBezTo>
                  <a:lnTo>
                    <a:pt x="3236" y="8316"/>
                  </a:lnTo>
                  <a:lnTo>
                    <a:pt x="3309" y="7999"/>
                  </a:lnTo>
                  <a:lnTo>
                    <a:pt x="3318" y="7963"/>
                  </a:lnTo>
                  <a:cubicBezTo>
                    <a:pt x="3318" y="7954"/>
                    <a:pt x="3318" y="7945"/>
                    <a:pt x="3318" y="7936"/>
                  </a:cubicBezTo>
                  <a:cubicBezTo>
                    <a:pt x="3318" y="7846"/>
                    <a:pt x="3255" y="7765"/>
                    <a:pt x="3165" y="7765"/>
                  </a:cubicBezTo>
                  <a:cubicBezTo>
                    <a:pt x="2966" y="7756"/>
                    <a:pt x="2768" y="7729"/>
                    <a:pt x="2579" y="7702"/>
                  </a:cubicBezTo>
                  <a:cubicBezTo>
                    <a:pt x="2390" y="7666"/>
                    <a:pt x="2200" y="7630"/>
                    <a:pt x="2011" y="7585"/>
                  </a:cubicBezTo>
                  <a:cubicBezTo>
                    <a:pt x="1680" y="7506"/>
                    <a:pt x="1350" y="7420"/>
                    <a:pt x="1031" y="7298"/>
                  </a:cubicBezTo>
                  <a:lnTo>
                    <a:pt x="1031" y="7298"/>
                  </a:lnTo>
                  <a:cubicBezTo>
                    <a:pt x="992" y="6753"/>
                    <a:pt x="915" y="6209"/>
                    <a:pt x="821" y="5665"/>
                  </a:cubicBezTo>
                  <a:cubicBezTo>
                    <a:pt x="746" y="5190"/>
                    <a:pt x="677" y="4708"/>
                    <a:pt x="519" y="4242"/>
                  </a:cubicBezTo>
                  <a:lnTo>
                    <a:pt x="519" y="4242"/>
                  </a:lnTo>
                  <a:cubicBezTo>
                    <a:pt x="712" y="4272"/>
                    <a:pt x="903" y="4309"/>
                    <a:pt x="1092" y="4349"/>
                  </a:cubicBezTo>
                  <a:cubicBezTo>
                    <a:pt x="1398" y="4403"/>
                    <a:pt x="1695" y="4475"/>
                    <a:pt x="1993" y="4547"/>
                  </a:cubicBezTo>
                  <a:cubicBezTo>
                    <a:pt x="2597" y="4691"/>
                    <a:pt x="3201" y="4844"/>
                    <a:pt x="3787" y="5025"/>
                  </a:cubicBezTo>
                  <a:lnTo>
                    <a:pt x="3805" y="5025"/>
                  </a:lnTo>
                  <a:cubicBezTo>
                    <a:pt x="3820" y="5029"/>
                    <a:pt x="3836" y="5031"/>
                    <a:pt x="3851" y="5031"/>
                  </a:cubicBezTo>
                  <a:cubicBezTo>
                    <a:pt x="3931" y="5031"/>
                    <a:pt x="3998" y="4973"/>
                    <a:pt x="4021" y="4889"/>
                  </a:cubicBezTo>
                  <a:lnTo>
                    <a:pt x="4021" y="4880"/>
                  </a:lnTo>
                  <a:lnTo>
                    <a:pt x="4148" y="4317"/>
                  </a:lnTo>
                  <a:lnTo>
                    <a:pt x="4148" y="4317"/>
                  </a:lnTo>
                  <a:cubicBezTo>
                    <a:pt x="4481" y="4347"/>
                    <a:pt x="4813" y="4416"/>
                    <a:pt x="5139" y="4484"/>
                  </a:cubicBezTo>
                  <a:cubicBezTo>
                    <a:pt x="5526" y="4583"/>
                    <a:pt x="5905" y="4682"/>
                    <a:pt x="6284" y="4835"/>
                  </a:cubicBezTo>
                  <a:cubicBezTo>
                    <a:pt x="6293" y="4844"/>
                    <a:pt x="6302" y="4844"/>
                    <a:pt x="6311" y="4844"/>
                  </a:cubicBezTo>
                  <a:cubicBezTo>
                    <a:pt x="6322" y="4847"/>
                    <a:pt x="6334" y="4848"/>
                    <a:pt x="6345" y="4848"/>
                  </a:cubicBezTo>
                  <a:cubicBezTo>
                    <a:pt x="6421" y="4848"/>
                    <a:pt x="6485" y="4797"/>
                    <a:pt x="6509" y="4718"/>
                  </a:cubicBezTo>
                  <a:lnTo>
                    <a:pt x="6509" y="4691"/>
                  </a:lnTo>
                  <a:lnTo>
                    <a:pt x="6584" y="4392"/>
                  </a:lnTo>
                  <a:lnTo>
                    <a:pt x="6584" y="4392"/>
                  </a:lnTo>
                  <a:cubicBezTo>
                    <a:pt x="7031" y="4355"/>
                    <a:pt x="7460" y="4267"/>
                    <a:pt x="7888" y="4186"/>
                  </a:cubicBezTo>
                  <a:cubicBezTo>
                    <a:pt x="8366" y="4087"/>
                    <a:pt x="8834" y="3970"/>
                    <a:pt x="9303" y="3862"/>
                  </a:cubicBezTo>
                  <a:cubicBezTo>
                    <a:pt x="9781" y="3745"/>
                    <a:pt x="10250" y="3627"/>
                    <a:pt x="10718" y="3501"/>
                  </a:cubicBezTo>
                  <a:lnTo>
                    <a:pt x="12116" y="3132"/>
                  </a:lnTo>
                  <a:cubicBezTo>
                    <a:pt x="13053" y="2888"/>
                    <a:pt x="13981" y="2627"/>
                    <a:pt x="14919" y="2348"/>
                  </a:cubicBezTo>
                  <a:cubicBezTo>
                    <a:pt x="15379" y="2203"/>
                    <a:pt x="15838" y="2050"/>
                    <a:pt x="16298" y="1888"/>
                  </a:cubicBezTo>
                  <a:cubicBezTo>
                    <a:pt x="16758" y="1717"/>
                    <a:pt x="17217" y="1545"/>
                    <a:pt x="17659" y="1275"/>
                  </a:cubicBezTo>
                  <a:cubicBezTo>
                    <a:pt x="17695" y="1248"/>
                    <a:pt x="17722" y="1212"/>
                    <a:pt x="17731" y="1167"/>
                  </a:cubicBezTo>
                  <a:lnTo>
                    <a:pt x="17731" y="1158"/>
                  </a:lnTo>
                  <a:lnTo>
                    <a:pt x="17858" y="621"/>
                  </a:lnTo>
                  <a:lnTo>
                    <a:pt x="17858" y="621"/>
                  </a:lnTo>
                  <a:cubicBezTo>
                    <a:pt x="18019" y="634"/>
                    <a:pt x="18172" y="666"/>
                    <a:pt x="18326" y="698"/>
                  </a:cubicBezTo>
                  <a:cubicBezTo>
                    <a:pt x="18542" y="761"/>
                    <a:pt x="18759" y="824"/>
                    <a:pt x="18966" y="923"/>
                  </a:cubicBezTo>
                  <a:cubicBezTo>
                    <a:pt x="18975" y="923"/>
                    <a:pt x="18984" y="932"/>
                    <a:pt x="19002" y="932"/>
                  </a:cubicBezTo>
                  <a:cubicBezTo>
                    <a:pt x="19013" y="935"/>
                    <a:pt x="19023" y="936"/>
                    <a:pt x="19034" y="936"/>
                  </a:cubicBezTo>
                  <a:cubicBezTo>
                    <a:pt x="19103" y="936"/>
                    <a:pt x="19168" y="886"/>
                    <a:pt x="19191" y="815"/>
                  </a:cubicBezTo>
                  <a:lnTo>
                    <a:pt x="19200" y="779"/>
                  </a:lnTo>
                  <a:lnTo>
                    <a:pt x="19277" y="430"/>
                  </a:lnTo>
                  <a:close/>
                  <a:moveTo>
                    <a:pt x="19118" y="0"/>
                  </a:moveTo>
                  <a:cubicBezTo>
                    <a:pt x="19034" y="0"/>
                    <a:pt x="18964" y="53"/>
                    <a:pt x="18948" y="139"/>
                  </a:cubicBezTo>
                  <a:lnTo>
                    <a:pt x="18939" y="157"/>
                  </a:lnTo>
                  <a:lnTo>
                    <a:pt x="18855" y="537"/>
                  </a:lnTo>
                  <a:lnTo>
                    <a:pt x="18855" y="537"/>
                  </a:lnTo>
                  <a:cubicBezTo>
                    <a:pt x="18695" y="524"/>
                    <a:pt x="18535" y="496"/>
                    <a:pt x="18380" y="464"/>
                  </a:cubicBezTo>
                  <a:cubicBezTo>
                    <a:pt x="18164" y="410"/>
                    <a:pt x="17948" y="355"/>
                    <a:pt x="17749" y="238"/>
                  </a:cubicBezTo>
                  <a:cubicBezTo>
                    <a:pt x="17731" y="238"/>
                    <a:pt x="17722" y="229"/>
                    <a:pt x="17704" y="229"/>
                  </a:cubicBezTo>
                  <a:cubicBezTo>
                    <a:pt x="17692" y="227"/>
                    <a:pt x="17680" y="225"/>
                    <a:pt x="17669" y="225"/>
                  </a:cubicBezTo>
                  <a:cubicBezTo>
                    <a:pt x="17601" y="225"/>
                    <a:pt x="17539" y="269"/>
                    <a:pt x="17524" y="346"/>
                  </a:cubicBezTo>
                  <a:lnTo>
                    <a:pt x="17515" y="391"/>
                  </a:lnTo>
                  <a:lnTo>
                    <a:pt x="17379" y="989"/>
                  </a:lnTo>
                  <a:lnTo>
                    <a:pt x="17379" y="989"/>
                  </a:lnTo>
                  <a:cubicBezTo>
                    <a:pt x="17029" y="1231"/>
                    <a:pt x="16601" y="1419"/>
                    <a:pt x="16181" y="1590"/>
                  </a:cubicBezTo>
                  <a:cubicBezTo>
                    <a:pt x="15739" y="1771"/>
                    <a:pt x="15288" y="1924"/>
                    <a:pt x="14829" y="2077"/>
                  </a:cubicBezTo>
                  <a:cubicBezTo>
                    <a:pt x="13918" y="2384"/>
                    <a:pt x="12990" y="2645"/>
                    <a:pt x="12052" y="2897"/>
                  </a:cubicBezTo>
                  <a:cubicBezTo>
                    <a:pt x="11593" y="3024"/>
                    <a:pt x="11124" y="3159"/>
                    <a:pt x="10655" y="3276"/>
                  </a:cubicBezTo>
                  <a:cubicBezTo>
                    <a:pt x="10187" y="3393"/>
                    <a:pt x="9718" y="3510"/>
                    <a:pt x="9249" y="3618"/>
                  </a:cubicBezTo>
                  <a:cubicBezTo>
                    <a:pt x="8780" y="3727"/>
                    <a:pt x="8303" y="3808"/>
                    <a:pt x="7834" y="3889"/>
                  </a:cubicBezTo>
                  <a:cubicBezTo>
                    <a:pt x="7600" y="3934"/>
                    <a:pt x="7356" y="3961"/>
                    <a:pt x="7122" y="3988"/>
                  </a:cubicBezTo>
                  <a:cubicBezTo>
                    <a:pt x="6953" y="4008"/>
                    <a:pt x="6784" y="4022"/>
                    <a:pt x="6618" y="4022"/>
                  </a:cubicBezTo>
                  <a:cubicBezTo>
                    <a:pt x="6554" y="4022"/>
                    <a:pt x="6491" y="4020"/>
                    <a:pt x="6428" y="4015"/>
                  </a:cubicBezTo>
                  <a:cubicBezTo>
                    <a:pt x="6338" y="4015"/>
                    <a:pt x="6256" y="4069"/>
                    <a:pt x="6238" y="4159"/>
                  </a:cubicBezTo>
                  <a:lnTo>
                    <a:pt x="6238" y="4168"/>
                  </a:lnTo>
                  <a:lnTo>
                    <a:pt x="6176" y="4441"/>
                  </a:lnTo>
                  <a:lnTo>
                    <a:pt x="6176" y="4441"/>
                  </a:lnTo>
                  <a:cubicBezTo>
                    <a:pt x="5842" y="4407"/>
                    <a:pt x="5510" y="4345"/>
                    <a:pt x="5184" y="4276"/>
                  </a:cubicBezTo>
                  <a:cubicBezTo>
                    <a:pt x="4796" y="4186"/>
                    <a:pt x="4418" y="4078"/>
                    <a:pt x="4039" y="3925"/>
                  </a:cubicBezTo>
                  <a:cubicBezTo>
                    <a:pt x="4030" y="3925"/>
                    <a:pt x="4021" y="3916"/>
                    <a:pt x="4012" y="3916"/>
                  </a:cubicBezTo>
                  <a:cubicBezTo>
                    <a:pt x="4000" y="3914"/>
                    <a:pt x="3989" y="3912"/>
                    <a:pt x="3978" y="3912"/>
                  </a:cubicBezTo>
                  <a:cubicBezTo>
                    <a:pt x="3902" y="3912"/>
                    <a:pt x="3837" y="3964"/>
                    <a:pt x="3814" y="4042"/>
                  </a:cubicBezTo>
                  <a:lnTo>
                    <a:pt x="3805" y="4069"/>
                  </a:lnTo>
                  <a:lnTo>
                    <a:pt x="3683" y="4611"/>
                  </a:lnTo>
                  <a:lnTo>
                    <a:pt x="3683" y="4611"/>
                  </a:lnTo>
                  <a:cubicBezTo>
                    <a:pt x="3136" y="4513"/>
                    <a:pt x="2596" y="4406"/>
                    <a:pt x="2056" y="4285"/>
                  </a:cubicBezTo>
                  <a:cubicBezTo>
                    <a:pt x="1759" y="4222"/>
                    <a:pt x="1452" y="4159"/>
                    <a:pt x="1155" y="4078"/>
                  </a:cubicBezTo>
                  <a:cubicBezTo>
                    <a:pt x="857" y="3997"/>
                    <a:pt x="560" y="3916"/>
                    <a:pt x="262" y="3817"/>
                  </a:cubicBezTo>
                  <a:cubicBezTo>
                    <a:pt x="253" y="3808"/>
                    <a:pt x="235" y="3808"/>
                    <a:pt x="217" y="3808"/>
                  </a:cubicBezTo>
                  <a:cubicBezTo>
                    <a:pt x="212" y="3807"/>
                    <a:pt x="206" y="3807"/>
                    <a:pt x="200" y="3807"/>
                  </a:cubicBezTo>
                  <a:cubicBezTo>
                    <a:pt x="109" y="3807"/>
                    <a:pt x="37" y="3876"/>
                    <a:pt x="37" y="3970"/>
                  </a:cubicBezTo>
                  <a:lnTo>
                    <a:pt x="28" y="4042"/>
                  </a:lnTo>
                  <a:cubicBezTo>
                    <a:pt x="1" y="4637"/>
                    <a:pt x="127" y="5205"/>
                    <a:pt x="235" y="5773"/>
                  </a:cubicBezTo>
                  <a:cubicBezTo>
                    <a:pt x="352" y="6341"/>
                    <a:pt x="488" y="6909"/>
                    <a:pt x="659" y="7467"/>
                  </a:cubicBezTo>
                  <a:lnTo>
                    <a:pt x="677" y="7521"/>
                  </a:lnTo>
                  <a:cubicBezTo>
                    <a:pt x="686" y="7576"/>
                    <a:pt x="740" y="7621"/>
                    <a:pt x="803" y="7621"/>
                  </a:cubicBezTo>
                  <a:cubicBezTo>
                    <a:pt x="1200" y="7648"/>
                    <a:pt x="1578" y="7720"/>
                    <a:pt x="1957" y="7801"/>
                  </a:cubicBezTo>
                  <a:cubicBezTo>
                    <a:pt x="2146" y="7846"/>
                    <a:pt x="2335" y="7891"/>
                    <a:pt x="2525" y="7945"/>
                  </a:cubicBezTo>
                  <a:cubicBezTo>
                    <a:pt x="2646" y="7981"/>
                    <a:pt x="2771" y="8022"/>
                    <a:pt x="2894" y="8069"/>
                  </a:cubicBezTo>
                  <a:lnTo>
                    <a:pt x="2894" y="8069"/>
                  </a:lnTo>
                  <a:lnTo>
                    <a:pt x="2822" y="8387"/>
                  </a:lnTo>
                  <a:lnTo>
                    <a:pt x="2813" y="8423"/>
                  </a:lnTo>
                  <a:cubicBezTo>
                    <a:pt x="2804" y="8432"/>
                    <a:pt x="2804" y="8441"/>
                    <a:pt x="2804" y="8450"/>
                  </a:cubicBezTo>
                  <a:cubicBezTo>
                    <a:pt x="2804" y="8540"/>
                    <a:pt x="2876" y="8612"/>
                    <a:pt x="2966" y="8612"/>
                  </a:cubicBezTo>
                  <a:cubicBezTo>
                    <a:pt x="3174" y="8612"/>
                    <a:pt x="3372" y="8639"/>
                    <a:pt x="3570" y="8666"/>
                  </a:cubicBezTo>
                  <a:cubicBezTo>
                    <a:pt x="3760" y="8693"/>
                    <a:pt x="3958" y="8729"/>
                    <a:pt x="4156" y="8774"/>
                  </a:cubicBezTo>
                  <a:cubicBezTo>
                    <a:pt x="4346" y="8819"/>
                    <a:pt x="4535" y="8874"/>
                    <a:pt x="4733" y="8928"/>
                  </a:cubicBezTo>
                  <a:cubicBezTo>
                    <a:pt x="4859" y="8970"/>
                    <a:pt x="4986" y="9016"/>
                    <a:pt x="5109" y="9069"/>
                  </a:cubicBezTo>
                  <a:lnTo>
                    <a:pt x="5109" y="9069"/>
                  </a:lnTo>
                  <a:cubicBezTo>
                    <a:pt x="5091" y="9149"/>
                    <a:pt x="5074" y="9232"/>
                    <a:pt x="5058" y="9315"/>
                  </a:cubicBezTo>
                  <a:cubicBezTo>
                    <a:pt x="5031" y="9414"/>
                    <a:pt x="5085" y="9514"/>
                    <a:pt x="5184" y="9541"/>
                  </a:cubicBezTo>
                  <a:cubicBezTo>
                    <a:pt x="5382" y="9604"/>
                    <a:pt x="5598" y="9712"/>
                    <a:pt x="5797" y="9829"/>
                  </a:cubicBezTo>
                  <a:cubicBezTo>
                    <a:pt x="6004" y="9937"/>
                    <a:pt x="6211" y="10063"/>
                    <a:pt x="6410" y="10199"/>
                  </a:cubicBezTo>
                  <a:cubicBezTo>
                    <a:pt x="6806" y="10460"/>
                    <a:pt x="7194" y="10739"/>
                    <a:pt x="7582" y="11028"/>
                  </a:cubicBezTo>
                  <a:cubicBezTo>
                    <a:pt x="8348" y="11614"/>
                    <a:pt x="9069" y="12254"/>
                    <a:pt x="9790" y="12894"/>
                  </a:cubicBezTo>
                  <a:cubicBezTo>
                    <a:pt x="10502" y="13534"/>
                    <a:pt x="11214" y="14192"/>
                    <a:pt x="11890" y="14868"/>
                  </a:cubicBezTo>
                  <a:cubicBezTo>
                    <a:pt x="12233" y="15210"/>
                    <a:pt x="12566" y="15553"/>
                    <a:pt x="12882" y="15913"/>
                  </a:cubicBezTo>
                  <a:cubicBezTo>
                    <a:pt x="13178" y="16252"/>
                    <a:pt x="13474" y="16590"/>
                    <a:pt x="13710" y="16958"/>
                  </a:cubicBezTo>
                  <a:lnTo>
                    <a:pt x="13710" y="16958"/>
                  </a:lnTo>
                  <a:lnTo>
                    <a:pt x="13594" y="17464"/>
                  </a:lnTo>
                  <a:cubicBezTo>
                    <a:pt x="13567" y="17572"/>
                    <a:pt x="13639" y="17671"/>
                    <a:pt x="13738" y="17698"/>
                  </a:cubicBezTo>
                  <a:lnTo>
                    <a:pt x="14855" y="17952"/>
                  </a:lnTo>
                  <a:lnTo>
                    <a:pt x="14855" y="17952"/>
                  </a:lnTo>
                  <a:lnTo>
                    <a:pt x="14766" y="18329"/>
                  </a:lnTo>
                  <a:lnTo>
                    <a:pt x="14766" y="18338"/>
                  </a:lnTo>
                  <a:cubicBezTo>
                    <a:pt x="14748" y="18437"/>
                    <a:pt x="14811" y="18545"/>
                    <a:pt x="14919" y="18563"/>
                  </a:cubicBezTo>
                  <a:cubicBezTo>
                    <a:pt x="17659" y="19167"/>
                    <a:pt x="20417" y="19690"/>
                    <a:pt x="23194" y="20150"/>
                  </a:cubicBezTo>
                  <a:cubicBezTo>
                    <a:pt x="23879" y="20258"/>
                    <a:pt x="24573" y="20375"/>
                    <a:pt x="25267" y="20474"/>
                  </a:cubicBezTo>
                  <a:cubicBezTo>
                    <a:pt x="25961" y="20583"/>
                    <a:pt x="26655" y="20682"/>
                    <a:pt x="27358" y="20772"/>
                  </a:cubicBezTo>
                  <a:cubicBezTo>
                    <a:pt x="28746" y="20961"/>
                    <a:pt x="30143" y="21132"/>
                    <a:pt x="31531" y="21286"/>
                  </a:cubicBezTo>
                  <a:cubicBezTo>
                    <a:pt x="34326" y="21601"/>
                    <a:pt x="37120" y="21863"/>
                    <a:pt x="39905" y="22115"/>
                  </a:cubicBezTo>
                  <a:lnTo>
                    <a:pt x="40428" y="22160"/>
                  </a:lnTo>
                  <a:cubicBezTo>
                    <a:pt x="40608" y="22187"/>
                    <a:pt x="40789" y="22205"/>
                    <a:pt x="40969" y="22205"/>
                  </a:cubicBezTo>
                  <a:cubicBezTo>
                    <a:pt x="41339" y="22196"/>
                    <a:pt x="41735" y="22115"/>
                    <a:pt x="42051" y="21872"/>
                  </a:cubicBezTo>
                  <a:cubicBezTo>
                    <a:pt x="42204" y="21745"/>
                    <a:pt x="42330" y="21592"/>
                    <a:pt x="42429" y="21421"/>
                  </a:cubicBezTo>
                  <a:cubicBezTo>
                    <a:pt x="42474" y="21340"/>
                    <a:pt x="42510" y="21250"/>
                    <a:pt x="42546" y="21159"/>
                  </a:cubicBezTo>
                  <a:cubicBezTo>
                    <a:pt x="42583" y="21078"/>
                    <a:pt x="42610" y="20997"/>
                    <a:pt x="42637" y="20916"/>
                  </a:cubicBezTo>
                  <a:cubicBezTo>
                    <a:pt x="42754" y="20583"/>
                    <a:pt x="42871" y="20249"/>
                    <a:pt x="42988" y="19916"/>
                  </a:cubicBezTo>
                  <a:cubicBezTo>
                    <a:pt x="43214" y="19249"/>
                    <a:pt x="43421" y="18582"/>
                    <a:pt x="43601" y="17896"/>
                  </a:cubicBezTo>
                  <a:cubicBezTo>
                    <a:pt x="43772" y="17220"/>
                    <a:pt x="43944" y="16535"/>
                    <a:pt x="44106" y="15850"/>
                  </a:cubicBezTo>
                  <a:cubicBezTo>
                    <a:pt x="44232" y="15355"/>
                    <a:pt x="44340" y="14850"/>
                    <a:pt x="44457" y="14354"/>
                  </a:cubicBezTo>
                  <a:cubicBezTo>
                    <a:pt x="44575" y="13858"/>
                    <a:pt x="44683" y="13353"/>
                    <a:pt x="44773" y="12849"/>
                  </a:cubicBezTo>
                  <a:cubicBezTo>
                    <a:pt x="44872" y="12344"/>
                    <a:pt x="44944" y="11839"/>
                    <a:pt x="45016" y="11334"/>
                  </a:cubicBezTo>
                  <a:cubicBezTo>
                    <a:pt x="45088" y="10821"/>
                    <a:pt x="45152" y="10316"/>
                    <a:pt x="45206" y="9802"/>
                  </a:cubicBezTo>
                  <a:lnTo>
                    <a:pt x="45206" y="9802"/>
                  </a:lnTo>
                  <a:lnTo>
                    <a:pt x="45197" y="9829"/>
                  </a:lnTo>
                  <a:cubicBezTo>
                    <a:pt x="45242" y="9613"/>
                    <a:pt x="45260" y="9387"/>
                    <a:pt x="45206" y="9153"/>
                  </a:cubicBezTo>
                  <a:cubicBezTo>
                    <a:pt x="45161" y="8928"/>
                    <a:pt x="45034" y="8711"/>
                    <a:pt x="44881" y="8549"/>
                  </a:cubicBezTo>
                  <a:cubicBezTo>
                    <a:pt x="44719" y="8387"/>
                    <a:pt x="44530" y="8270"/>
                    <a:pt x="44331" y="8179"/>
                  </a:cubicBezTo>
                  <a:cubicBezTo>
                    <a:pt x="44142" y="8089"/>
                    <a:pt x="43944" y="8026"/>
                    <a:pt x="43745" y="7981"/>
                  </a:cubicBezTo>
                  <a:lnTo>
                    <a:pt x="43763" y="7981"/>
                  </a:lnTo>
                  <a:cubicBezTo>
                    <a:pt x="41726" y="7278"/>
                    <a:pt x="39689" y="6566"/>
                    <a:pt x="37679" y="5809"/>
                  </a:cubicBezTo>
                  <a:cubicBezTo>
                    <a:pt x="35660" y="5052"/>
                    <a:pt x="33605" y="4412"/>
                    <a:pt x="31550" y="3754"/>
                  </a:cubicBezTo>
                  <a:cubicBezTo>
                    <a:pt x="29494" y="3105"/>
                    <a:pt x="27439" y="2483"/>
                    <a:pt x="25366" y="1879"/>
                  </a:cubicBezTo>
                  <a:lnTo>
                    <a:pt x="22265" y="977"/>
                  </a:lnTo>
                  <a:lnTo>
                    <a:pt x="20715" y="527"/>
                  </a:lnTo>
                  <a:cubicBezTo>
                    <a:pt x="20201" y="382"/>
                    <a:pt x="19687" y="220"/>
                    <a:pt x="19182" y="13"/>
                  </a:cubicBezTo>
                  <a:cubicBezTo>
                    <a:pt x="19173" y="13"/>
                    <a:pt x="19164" y="13"/>
                    <a:pt x="19155" y="4"/>
                  </a:cubicBezTo>
                  <a:cubicBezTo>
                    <a:pt x="19143" y="2"/>
                    <a:pt x="19130" y="0"/>
                    <a:pt x="1911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39" name="Google Shape;839;p30"/>
            <p:cNvSpPr/>
            <p:nvPr/>
          </p:nvSpPr>
          <p:spPr>
            <a:xfrm>
              <a:off x="5068825" y="3761150"/>
              <a:ext cx="57725" cy="214775"/>
            </a:xfrm>
            <a:custGeom>
              <a:avLst/>
              <a:gdLst/>
              <a:ahLst/>
              <a:cxnLst/>
              <a:rect l="l" t="t" r="r" b="b"/>
              <a:pathLst>
                <a:path w="2309" h="8591" extrusionOk="0">
                  <a:moveTo>
                    <a:pt x="2095" y="1"/>
                  </a:moveTo>
                  <a:cubicBezTo>
                    <a:pt x="2000" y="1"/>
                    <a:pt x="1919" y="69"/>
                    <a:pt x="1903" y="166"/>
                  </a:cubicBezTo>
                  <a:cubicBezTo>
                    <a:pt x="1795" y="860"/>
                    <a:pt x="1623" y="1536"/>
                    <a:pt x="1470" y="2221"/>
                  </a:cubicBezTo>
                  <a:lnTo>
                    <a:pt x="992" y="4267"/>
                  </a:lnTo>
                  <a:cubicBezTo>
                    <a:pt x="677" y="5628"/>
                    <a:pt x="352" y="6989"/>
                    <a:pt x="28" y="8350"/>
                  </a:cubicBezTo>
                  <a:cubicBezTo>
                    <a:pt x="28" y="8350"/>
                    <a:pt x="28" y="8359"/>
                    <a:pt x="28" y="8359"/>
                  </a:cubicBezTo>
                  <a:cubicBezTo>
                    <a:pt x="1" y="8458"/>
                    <a:pt x="73" y="8567"/>
                    <a:pt x="172" y="8585"/>
                  </a:cubicBezTo>
                  <a:cubicBezTo>
                    <a:pt x="189" y="8589"/>
                    <a:pt x="206" y="8591"/>
                    <a:pt x="222" y="8591"/>
                  </a:cubicBezTo>
                  <a:cubicBezTo>
                    <a:pt x="309" y="8591"/>
                    <a:pt x="384" y="8532"/>
                    <a:pt x="406" y="8440"/>
                  </a:cubicBezTo>
                  <a:cubicBezTo>
                    <a:pt x="704" y="7070"/>
                    <a:pt x="1010" y="5709"/>
                    <a:pt x="1317" y="4339"/>
                  </a:cubicBezTo>
                  <a:lnTo>
                    <a:pt x="1786" y="2293"/>
                  </a:lnTo>
                  <a:cubicBezTo>
                    <a:pt x="1939" y="1608"/>
                    <a:pt x="2083" y="923"/>
                    <a:pt x="2281" y="247"/>
                  </a:cubicBezTo>
                  <a:cubicBezTo>
                    <a:pt x="2290" y="247"/>
                    <a:pt x="2290" y="238"/>
                    <a:pt x="2290" y="229"/>
                  </a:cubicBezTo>
                  <a:cubicBezTo>
                    <a:pt x="2308" y="121"/>
                    <a:pt x="2236" y="21"/>
                    <a:pt x="2128" y="3"/>
                  </a:cubicBezTo>
                  <a:cubicBezTo>
                    <a:pt x="2117" y="2"/>
                    <a:pt x="2106" y="1"/>
                    <a:pt x="209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40" name="Google Shape;840;p30"/>
            <p:cNvSpPr/>
            <p:nvPr/>
          </p:nvSpPr>
          <p:spPr>
            <a:xfrm>
              <a:off x="4825225" y="3697850"/>
              <a:ext cx="21000" cy="56475"/>
            </a:xfrm>
            <a:custGeom>
              <a:avLst/>
              <a:gdLst/>
              <a:ahLst/>
              <a:cxnLst/>
              <a:rect l="l" t="t" r="r" b="b"/>
              <a:pathLst>
                <a:path w="840" h="2259" extrusionOk="0">
                  <a:moveTo>
                    <a:pt x="640" y="0"/>
                  </a:moveTo>
                  <a:cubicBezTo>
                    <a:pt x="562" y="0"/>
                    <a:pt x="487" y="50"/>
                    <a:pt x="451" y="129"/>
                  </a:cubicBezTo>
                  <a:cubicBezTo>
                    <a:pt x="334" y="435"/>
                    <a:pt x="262" y="751"/>
                    <a:pt x="190" y="1075"/>
                  </a:cubicBezTo>
                  <a:cubicBezTo>
                    <a:pt x="118" y="1391"/>
                    <a:pt x="55" y="1715"/>
                    <a:pt x="19" y="2040"/>
                  </a:cubicBezTo>
                  <a:cubicBezTo>
                    <a:pt x="1" y="2130"/>
                    <a:pt x="55" y="2220"/>
                    <a:pt x="145" y="2247"/>
                  </a:cubicBezTo>
                  <a:cubicBezTo>
                    <a:pt x="168" y="2254"/>
                    <a:pt x="190" y="2258"/>
                    <a:pt x="212" y="2258"/>
                  </a:cubicBezTo>
                  <a:cubicBezTo>
                    <a:pt x="295" y="2258"/>
                    <a:pt x="369" y="2206"/>
                    <a:pt x="397" y="2121"/>
                  </a:cubicBezTo>
                  <a:cubicBezTo>
                    <a:pt x="497" y="1814"/>
                    <a:pt x="587" y="1499"/>
                    <a:pt x="659" y="1183"/>
                  </a:cubicBezTo>
                  <a:cubicBezTo>
                    <a:pt x="740" y="859"/>
                    <a:pt x="803" y="543"/>
                    <a:pt x="830" y="210"/>
                  </a:cubicBezTo>
                  <a:cubicBezTo>
                    <a:pt x="839" y="129"/>
                    <a:pt x="794" y="48"/>
                    <a:pt x="704" y="12"/>
                  </a:cubicBezTo>
                  <a:cubicBezTo>
                    <a:pt x="683" y="4"/>
                    <a:pt x="662" y="0"/>
                    <a:pt x="64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41" name="Google Shape;841;p30"/>
            <p:cNvSpPr/>
            <p:nvPr/>
          </p:nvSpPr>
          <p:spPr>
            <a:xfrm>
              <a:off x="5115925" y="3539325"/>
              <a:ext cx="61550" cy="232125"/>
            </a:xfrm>
            <a:custGeom>
              <a:avLst/>
              <a:gdLst/>
              <a:ahLst/>
              <a:cxnLst/>
              <a:rect l="l" t="t" r="r" b="b"/>
              <a:pathLst>
                <a:path w="2462" h="9285" extrusionOk="0">
                  <a:moveTo>
                    <a:pt x="2244" y="0"/>
                  </a:moveTo>
                  <a:cubicBezTo>
                    <a:pt x="2159" y="0"/>
                    <a:pt x="2080" y="60"/>
                    <a:pt x="2065" y="151"/>
                  </a:cubicBezTo>
                  <a:lnTo>
                    <a:pt x="1046" y="4595"/>
                  </a:lnTo>
                  <a:lnTo>
                    <a:pt x="542" y="6821"/>
                  </a:lnTo>
                  <a:lnTo>
                    <a:pt x="289" y="7930"/>
                  </a:lnTo>
                  <a:cubicBezTo>
                    <a:pt x="199" y="8300"/>
                    <a:pt x="127" y="8669"/>
                    <a:pt x="19" y="9039"/>
                  </a:cubicBezTo>
                  <a:cubicBezTo>
                    <a:pt x="19" y="9048"/>
                    <a:pt x="19" y="9048"/>
                    <a:pt x="19" y="9057"/>
                  </a:cubicBezTo>
                  <a:cubicBezTo>
                    <a:pt x="1" y="9165"/>
                    <a:pt x="73" y="9264"/>
                    <a:pt x="172" y="9282"/>
                  </a:cubicBezTo>
                  <a:cubicBezTo>
                    <a:pt x="183" y="9284"/>
                    <a:pt x="194" y="9285"/>
                    <a:pt x="205" y="9285"/>
                  </a:cubicBezTo>
                  <a:cubicBezTo>
                    <a:pt x="300" y="9285"/>
                    <a:pt x="381" y="9217"/>
                    <a:pt x="397" y="9120"/>
                  </a:cubicBezTo>
                  <a:cubicBezTo>
                    <a:pt x="469" y="8750"/>
                    <a:pt x="560" y="8381"/>
                    <a:pt x="641" y="8011"/>
                  </a:cubicBezTo>
                  <a:lnTo>
                    <a:pt x="902" y="6902"/>
                  </a:lnTo>
                  <a:lnTo>
                    <a:pt x="1416" y="4676"/>
                  </a:lnTo>
                  <a:lnTo>
                    <a:pt x="2443" y="241"/>
                  </a:lnTo>
                  <a:lnTo>
                    <a:pt x="2443" y="232"/>
                  </a:lnTo>
                  <a:cubicBezTo>
                    <a:pt x="2461" y="133"/>
                    <a:pt x="2398" y="25"/>
                    <a:pt x="2290" y="7"/>
                  </a:cubicBezTo>
                  <a:cubicBezTo>
                    <a:pt x="2275" y="3"/>
                    <a:pt x="2259" y="0"/>
                    <a:pt x="224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42" name="Google Shape;842;p30"/>
            <p:cNvSpPr/>
            <p:nvPr/>
          </p:nvSpPr>
          <p:spPr>
            <a:xfrm>
              <a:off x="5039525" y="3548650"/>
              <a:ext cx="101450" cy="405350"/>
            </a:xfrm>
            <a:custGeom>
              <a:avLst/>
              <a:gdLst/>
              <a:ahLst/>
              <a:cxnLst/>
              <a:rect l="l" t="t" r="r" b="b"/>
              <a:pathLst>
                <a:path w="4058" h="16214" extrusionOk="0">
                  <a:moveTo>
                    <a:pt x="3853" y="1"/>
                  </a:moveTo>
                  <a:cubicBezTo>
                    <a:pt x="3758" y="1"/>
                    <a:pt x="3676" y="68"/>
                    <a:pt x="3652" y="157"/>
                  </a:cubicBezTo>
                  <a:cubicBezTo>
                    <a:pt x="3390" y="1482"/>
                    <a:pt x="3111" y="2807"/>
                    <a:pt x="2822" y="4132"/>
                  </a:cubicBezTo>
                  <a:cubicBezTo>
                    <a:pt x="2543" y="5448"/>
                    <a:pt x="2236" y="6764"/>
                    <a:pt x="1948" y="8089"/>
                  </a:cubicBezTo>
                  <a:cubicBezTo>
                    <a:pt x="1641" y="9405"/>
                    <a:pt x="1335" y="10721"/>
                    <a:pt x="1020" y="12037"/>
                  </a:cubicBezTo>
                  <a:lnTo>
                    <a:pt x="533" y="14002"/>
                  </a:lnTo>
                  <a:cubicBezTo>
                    <a:pt x="371" y="14660"/>
                    <a:pt x="199" y="15318"/>
                    <a:pt x="28" y="15967"/>
                  </a:cubicBezTo>
                  <a:cubicBezTo>
                    <a:pt x="28" y="15976"/>
                    <a:pt x="28" y="15976"/>
                    <a:pt x="28" y="15985"/>
                  </a:cubicBezTo>
                  <a:cubicBezTo>
                    <a:pt x="1" y="16084"/>
                    <a:pt x="73" y="16192"/>
                    <a:pt x="181" y="16210"/>
                  </a:cubicBezTo>
                  <a:cubicBezTo>
                    <a:pt x="192" y="16212"/>
                    <a:pt x="202" y="16213"/>
                    <a:pt x="212" y="16213"/>
                  </a:cubicBezTo>
                  <a:cubicBezTo>
                    <a:pt x="302" y="16213"/>
                    <a:pt x="390" y="16146"/>
                    <a:pt x="407" y="16057"/>
                  </a:cubicBezTo>
                  <a:cubicBezTo>
                    <a:pt x="533" y="15390"/>
                    <a:pt x="668" y="14732"/>
                    <a:pt x="803" y="14065"/>
                  </a:cubicBezTo>
                  <a:lnTo>
                    <a:pt x="1227" y="12082"/>
                  </a:lnTo>
                  <a:cubicBezTo>
                    <a:pt x="1524" y="10766"/>
                    <a:pt x="1813" y="9441"/>
                    <a:pt x="2119" y="8125"/>
                  </a:cubicBezTo>
                  <a:cubicBezTo>
                    <a:pt x="2426" y="6809"/>
                    <a:pt x="2723" y="5493"/>
                    <a:pt x="3048" y="4177"/>
                  </a:cubicBezTo>
                  <a:cubicBezTo>
                    <a:pt x="3372" y="2870"/>
                    <a:pt x="3688" y="1554"/>
                    <a:pt x="4030" y="247"/>
                  </a:cubicBezTo>
                  <a:cubicBezTo>
                    <a:pt x="4039" y="238"/>
                    <a:pt x="4039" y="238"/>
                    <a:pt x="4039" y="238"/>
                  </a:cubicBezTo>
                  <a:cubicBezTo>
                    <a:pt x="4057" y="129"/>
                    <a:pt x="3985" y="30"/>
                    <a:pt x="3886" y="3"/>
                  </a:cubicBezTo>
                  <a:cubicBezTo>
                    <a:pt x="3875" y="1"/>
                    <a:pt x="3864" y="1"/>
                    <a:pt x="385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43" name="Google Shape;843;p30"/>
            <p:cNvSpPr/>
            <p:nvPr/>
          </p:nvSpPr>
          <p:spPr>
            <a:xfrm>
              <a:off x="4836050" y="3636975"/>
              <a:ext cx="24350" cy="70875"/>
            </a:xfrm>
            <a:custGeom>
              <a:avLst/>
              <a:gdLst/>
              <a:ahLst/>
              <a:cxnLst/>
              <a:rect l="l" t="t" r="r" b="b"/>
              <a:pathLst>
                <a:path w="974" h="2835" extrusionOk="0">
                  <a:moveTo>
                    <a:pt x="763" y="1"/>
                  </a:moveTo>
                  <a:cubicBezTo>
                    <a:pt x="675" y="1"/>
                    <a:pt x="593" y="68"/>
                    <a:pt x="577" y="157"/>
                  </a:cubicBezTo>
                  <a:cubicBezTo>
                    <a:pt x="541" y="364"/>
                    <a:pt x="505" y="563"/>
                    <a:pt x="460" y="770"/>
                  </a:cubicBezTo>
                  <a:cubicBezTo>
                    <a:pt x="424" y="968"/>
                    <a:pt x="379" y="1167"/>
                    <a:pt x="334" y="1374"/>
                  </a:cubicBezTo>
                  <a:cubicBezTo>
                    <a:pt x="244" y="1770"/>
                    <a:pt x="181" y="2176"/>
                    <a:pt x="18" y="2564"/>
                  </a:cubicBezTo>
                  <a:cubicBezTo>
                    <a:pt x="9" y="2582"/>
                    <a:pt x="9" y="2600"/>
                    <a:pt x="9" y="2627"/>
                  </a:cubicBezTo>
                  <a:cubicBezTo>
                    <a:pt x="0" y="2735"/>
                    <a:pt x="82" y="2825"/>
                    <a:pt x="190" y="2834"/>
                  </a:cubicBezTo>
                  <a:cubicBezTo>
                    <a:pt x="195" y="2835"/>
                    <a:pt x="200" y="2835"/>
                    <a:pt x="205" y="2835"/>
                  </a:cubicBezTo>
                  <a:cubicBezTo>
                    <a:pt x="307" y="2835"/>
                    <a:pt x="397" y="2748"/>
                    <a:pt x="397" y="2645"/>
                  </a:cubicBezTo>
                  <a:cubicBezTo>
                    <a:pt x="424" y="2230"/>
                    <a:pt x="541" y="1843"/>
                    <a:pt x="631" y="1437"/>
                  </a:cubicBezTo>
                  <a:cubicBezTo>
                    <a:pt x="685" y="1239"/>
                    <a:pt x="740" y="1040"/>
                    <a:pt x="785" y="842"/>
                  </a:cubicBezTo>
                  <a:cubicBezTo>
                    <a:pt x="839" y="644"/>
                    <a:pt x="893" y="445"/>
                    <a:pt x="947" y="247"/>
                  </a:cubicBezTo>
                  <a:cubicBezTo>
                    <a:pt x="956" y="238"/>
                    <a:pt x="956" y="229"/>
                    <a:pt x="956" y="229"/>
                  </a:cubicBezTo>
                  <a:cubicBezTo>
                    <a:pt x="974" y="121"/>
                    <a:pt x="902" y="22"/>
                    <a:pt x="794" y="4"/>
                  </a:cubicBezTo>
                  <a:cubicBezTo>
                    <a:pt x="783" y="2"/>
                    <a:pt x="773" y="1"/>
                    <a:pt x="7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44" name="Google Shape;844;p30"/>
            <p:cNvSpPr/>
            <p:nvPr/>
          </p:nvSpPr>
          <p:spPr>
            <a:xfrm>
              <a:off x="4769575" y="3641500"/>
              <a:ext cx="28650" cy="88500"/>
            </a:xfrm>
            <a:custGeom>
              <a:avLst/>
              <a:gdLst/>
              <a:ahLst/>
              <a:cxnLst/>
              <a:rect l="l" t="t" r="r" b="b"/>
              <a:pathLst>
                <a:path w="1146" h="3540" extrusionOk="0">
                  <a:moveTo>
                    <a:pt x="932" y="0"/>
                  </a:moveTo>
                  <a:cubicBezTo>
                    <a:pt x="837" y="0"/>
                    <a:pt x="756" y="68"/>
                    <a:pt x="739" y="165"/>
                  </a:cubicBezTo>
                  <a:cubicBezTo>
                    <a:pt x="703" y="427"/>
                    <a:pt x="649" y="688"/>
                    <a:pt x="604" y="949"/>
                  </a:cubicBezTo>
                  <a:cubicBezTo>
                    <a:pt x="550" y="1211"/>
                    <a:pt x="487" y="1472"/>
                    <a:pt x="433" y="1734"/>
                  </a:cubicBezTo>
                  <a:cubicBezTo>
                    <a:pt x="370" y="1995"/>
                    <a:pt x="307" y="2256"/>
                    <a:pt x="244" y="2518"/>
                  </a:cubicBezTo>
                  <a:cubicBezTo>
                    <a:pt x="172" y="2770"/>
                    <a:pt x="108" y="3032"/>
                    <a:pt x="27" y="3284"/>
                  </a:cubicBezTo>
                  <a:cubicBezTo>
                    <a:pt x="18" y="3293"/>
                    <a:pt x="18" y="3302"/>
                    <a:pt x="18" y="3311"/>
                  </a:cubicBezTo>
                  <a:cubicBezTo>
                    <a:pt x="0" y="3419"/>
                    <a:pt x="72" y="3518"/>
                    <a:pt x="181" y="3536"/>
                  </a:cubicBezTo>
                  <a:cubicBezTo>
                    <a:pt x="192" y="3538"/>
                    <a:pt x="203" y="3539"/>
                    <a:pt x="214" y="3539"/>
                  </a:cubicBezTo>
                  <a:cubicBezTo>
                    <a:pt x="308" y="3539"/>
                    <a:pt x="390" y="3471"/>
                    <a:pt x="406" y="3374"/>
                  </a:cubicBezTo>
                  <a:cubicBezTo>
                    <a:pt x="442" y="3104"/>
                    <a:pt x="496" y="2842"/>
                    <a:pt x="541" y="2581"/>
                  </a:cubicBezTo>
                  <a:cubicBezTo>
                    <a:pt x="595" y="2320"/>
                    <a:pt x="658" y="2058"/>
                    <a:pt x="712" y="1797"/>
                  </a:cubicBezTo>
                  <a:cubicBezTo>
                    <a:pt x="775" y="1544"/>
                    <a:pt x="839" y="1283"/>
                    <a:pt x="902" y="1022"/>
                  </a:cubicBezTo>
                  <a:cubicBezTo>
                    <a:pt x="974" y="769"/>
                    <a:pt x="1037" y="508"/>
                    <a:pt x="1118" y="255"/>
                  </a:cubicBezTo>
                  <a:cubicBezTo>
                    <a:pt x="1118" y="246"/>
                    <a:pt x="1127" y="228"/>
                    <a:pt x="1127" y="219"/>
                  </a:cubicBezTo>
                  <a:cubicBezTo>
                    <a:pt x="1145" y="111"/>
                    <a:pt x="1073" y="12"/>
                    <a:pt x="965" y="3"/>
                  </a:cubicBezTo>
                  <a:cubicBezTo>
                    <a:pt x="954" y="1"/>
                    <a:pt x="943" y="0"/>
                    <a:pt x="93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15826-1E55-41E0-9829-AED8C0E203D6}"/>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2: EnumSet</a:t>
            </a:r>
          </a:p>
        </p:txBody>
      </p:sp>
      <p:sp>
        <p:nvSpPr>
          <p:cNvPr id="5" name="Footer Placeholder 4">
            <a:extLst>
              <a:ext uri="{FF2B5EF4-FFF2-40B4-BE49-F238E27FC236}">
                <a16:creationId xmlns:a16="http://schemas.microsoft.com/office/drawing/2014/main" id="{2A3AA801-580D-4B1F-8389-D8C28D21394E}"/>
              </a:ext>
            </a:extLst>
          </p:cNvPr>
          <p:cNvSpPr>
            <a:spLocks noGrp="1"/>
          </p:cNvSpPr>
          <p:nvPr>
            <p:ph type="ftr" sz="quarter" idx="3"/>
          </p:nvPr>
        </p:nvSpPr>
        <p:spPr>
          <a:xfrm rot="5400000">
            <a:off x="-1827725" y="1984248"/>
            <a:ext cx="4114800" cy="365125"/>
          </a:xfrm>
          <a:prstGeom prst="rect">
            <a:avLst/>
          </a:prstGeom>
        </p:spPr>
        <p:txBody>
          <a:bodyPr vert="horz" lIns="91440" tIns="45720" rIns="91440" bIns="45720" rtlCol="0">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pPr>
            <a:r>
              <a:rPr lang="en-US" sz="1100">
                <a:solidFill>
                  <a:srgbClr val="FFFFFF"/>
                </a:solidFill>
              </a:rPr>
              <a:t>PRESENTATION TITLE</a:t>
            </a:r>
          </a:p>
        </p:txBody>
      </p:sp>
      <p:sp>
        <p:nvSpPr>
          <p:cNvPr id="3" name="Content Placeholder 2">
            <a:extLst>
              <a:ext uri="{FF2B5EF4-FFF2-40B4-BE49-F238E27FC236}">
                <a16:creationId xmlns:a16="http://schemas.microsoft.com/office/drawing/2014/main" id="{5DFBAAD3-A90F-47D4-B3B8-AB4DE63A14F3}"/>
              </a:ext>
            </a:extLst>
          </p:cNvPr>
          <p:cNvSpPr>
            <a:spLocks noGrp="1"/>
          </p:cNvSpPr>
          <p:nvPr>
            <p:ph idx="1"/>
          </p:nvPr>
        </p:nvSpPr>
        <p:spPr>
          <a:xfrm>
            <a:off x="1371599" y="2318197"/>
            <a:ext cx="9724031" cy="3683358"/>
          </a:xfrm>
        </p:spPr>
        <p:txBody>
          <a:bodyPr anchor="ctr">
            <a:normAutofit/>
          </a:bodyPr>
          <a:lstStyle/>
          <a:p>
            <a:pPr marL="457200" indent="-457200">
              <a:buFont typeface="Arial" panose="020B0604020202020204" pitchFamily="34" charset="0"/>
              <a:buChar char="•"/>
            </a:pPr>
            <a:r>
              <a:rPr lang="en-US" sz="2000"/>
              <a:t>EnumSet class which is implemented in the </a:t>
            </a:r>
            <a:r>
              <a:rPr lang="en-US" sz="2000" u="sng"/>
              <a:t>collections framework</a:t>
            </a:r>
            <a:r>
              <a:rPr lang="en-US" sz="2000"/>
              <a:t> is one of the specialized implementations of the Set interface for use with the </a:t>
            </a:r>
            <a:r>
              <a:rPr lang="en-US" sz="2000" u="sng"/>
              <a:t>enumeration type</a:t>
            </a:r>
            <a:r>
              <a:rPr lang="en-US" sz="2000"/>
              <a:t>. </a:t>
            </a:r>
          </a:p>
          <a:p>
            <a:pPr marL="457200" indent="-457200">
              <a:buFont typeface="Arial" panose="020B0604020202020204" pitchFamily="34" charset="0"/>
              <a:buChar char="•"/>
            </a:pPr>
            <a:r>
              <a:rPr lang="en-US" sz="2000"/>
              <a:t>It is a high-performance set implementation, much faster than HashSet. </a:t>
            </a:r>
          </a:p>
          <a:p>
            <a:pPr marL="457200" indent="-457200">
              <a:buFont typeface="Arial" panose="020B0604020202020204" pitchFamily="34" charset="0"/>
              <a:buChar char="•"/>
            </a:pPr>
            <a:r>
              <a:rPr lang="en-US" sz="2000"/>
              <a:t>All of the elements in an enum set must come from a single enumeration type that is specified when the set is created either explicitly or implicitly</a:t>
            </a:r>
            <a:endParaRPr lang="en-IN" sz="2000"/>
          </a:p>
        </p:txBody>
      </p:sp>
      <p:sp>
        <p:nvSpPr>
          <p:cNvPr id="4" name="Date Placeholder 3">
            <a:extLst>
              <a:ext uri="{FF2B5EF4-FFF2-40B4-BE49-F238E27FC236}">
                <a16:creationId xmlns:a16="http://schemas.microsoft.com/office/drawing/2014/main" id="{E95EC205-845C-453B-AB98-FB750234013C}"/>
              </a:ext>
            </a:extLst>
          </p:cNvPr>
          <p:cNvSpPr>
            <a:spLocks noGrp="1"/>
          </p:cNvSpPr>
          <p:nvPr>
            <p:ph type="dt" sz="half" idx="2"/>
          </p:nvPr>
        </p:nvSpPr>
        <p:spPr>
          <a:xfrm>
            <a:off x="8970264" y="6455431"/>
            <a:ext cx="2743200" cy="365125"/>
          </a:xfrm>
          <a:prstGeom prst="rect">
            <a:avLst/>
          </a:prstGeom>
        </p:spPr>
        <p:txBody>
          <a:bodyPr vert="horz" lIns="91440" tIns="45720" rIns="91440" bIns="45720" rtlCol="0">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DD9C8446-696E-6942-B6C8-CC9CAD0B34E0}" type="datetime1">
              <a:rPr lang="en-US" sz="1100">
                <a:solidFill>
                  <a:schemeClr val="tx1">
                    <a:lumMod val="50000"/>
                    <a:lumOff val="50000"/>
                  </a:schemeClr>
                </a:solidFill>
              </a:rPr>
              <a:pPr algn="r">
                <a:spcAft>
                  <a:spcPts val="600"/>
                </a:spcAft>
              </a:pPr>
              <a:t>7/14/2023</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DE808EB9-8E2B-407B-88E3-5E976A528B5A}"/>
              </a:ext>
            </a:extLst>
          </p:cNvPr>
          <p:cNvSpPr>
            <a:spLocks noGrp="1"/>
          </p:cNvSpPr>
          <p:nvPr>
            <p:ph type="sldNum" sz="quarter" idx="4"/>
          </p:nvPr>
        </p:nvSpPr>
        <p:spPr>
          <a:xfrm>
            <a:off x="11704320" y="6455431"/>
            <a:ext cx="445913" cy="365125"/>
          </a:xfrm>
          <a:prstGeom prst="rect">
            <a:avLst/>
          </a:prstGeom>
        </p:spPr>
        <p:txBody>
          <a:bodyPr vert="horz" lIns="91440" tIns="45720" rIns="91440" bIns="45720" rtlCol="0">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Tree>
    <p:extLst>
      <p:ext uri="{BB962C8B-B14F-4D97-AF65-F5344CB8AC3E}">
        <p14:creationId xmlns:p14="http://schemas.microsoft.com/office/powerpoint/2010/main" val="21688908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C0A16A5-F6BD-4BDC-B191-50D10EB38248}"/>
              </a:ext>
            </a:extLst>
          </p:cNvPr>
          <p:cNvPicPr>
            <a:picLocks noGrp="1" noChangeAspect="1"/>
          </p:cNvPicPr>
          <p:nvPr>
            <p:ph idx="1"/>
          </p:nvPr>
        </p:nvPicPr>
        <p:blipFill rotWithShape="1">
          <a:blip r:embed="rId2"/>
          <a:srcRect b="868"/>
          <a:stretch/>
        </p:blipFill>
        <p:spPr>
          <a:xfrm>
            <a:off x="4038599" y="10"/>
            <a:ext cx="8160026" cy="6875809"/>
          </a:xfrm>
          <a:prstGeom prst="rect">
            <a:avLst/>
          </a:prstGeom>
        </p:spPr>
      </p:pic>
      <p:sp>
        <p:nvSpPr>
          <p:cNvPr id="18" name="Freeform: Shape 1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4FF10D9-D12F-4586-8512-79130EF6E53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err="1">
                <a:solidFill>
                  <a:srgbClr val="FFFFFF"/>
                </a:solidFill>
              </a:rPr>
              <a:t>EnumSet</a:t>
            </a:r>
            <a:r>
              <a:rPr lang="en-US" sz="4000" dirty="0">
                <a:solidFill>
                  <a:srgbClr val="FFFFFF"/>
                </a:solidFill>
              </a:rPr>
              <a:t> Example</a:t>
            </a:r>
          </a:p>
        </p:txBody>
      </p:sp>
      <p:sp>
        <p:nvSpPr>
          <p:cNvPr id="5" name="Footer Placeholder 4">
            <a:extLst>
              <a:ext uri="{FF2B5EF4-FFF2-40B4-BE49-F238E27FC236}">
                <a16:creationId xmlns:a16="http://schemas.microsoft.com/office/drawing/2014/main" id="{946698E5-125B-47C1-AD09-F329D6971435}"/>
              </a:ext>
            </a:extLst>
          </p:cNvPr>
          <p:cNvSpPr>
            <a:spLocks noGrp="1"/>
          </p:cNvSpPr>
          <p:nvPr>
            <p:ph type="ftr" sz="quarter" idx="3"/>
          </p:nvPr>
        </p:nvSpPr>
        <p:spPr>
          <a:xfrm rot="5400000">
            <a:off x="-1822362" y="2005663"/>
            <a:ext cx="4114800" cy="444320"/>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Aft>
                <a:spcPts val="600"/>
              </a:spcAft>
              <a:defRPr/>
            </a:pPr>
            <a:r>
              <a:rPr lang="en-US" sz="1100" kern="1200">
                <a:solidFill>
                  <a:srgbClr val="FFFFFF"/>
                </a:solidFill>
                <a:latin typeface="Calibri" panose="020F0502020204030204"/>
                <a:ea typeface="+mn-ea"/>
                <a:cs typeface="+mn-cs"/>
              </a:rPr>
              <a:t>PRESENTATION TITLE</a:t>
            </a:r>
          </a:p>
        </p:txBody>
      </p:sp>
      <p:sp>
        <p:nvSpPr>
          <p:cNvPr id="4" name="Date Placeholder 3">
            <a:extLst>
              <a:ext uri="{FF2B5EF4-FFF2-40B4-BE49-F238E27FC236}">
                <a16:creationId xmlns:a16="http://schemas.microsoft.com/office/drawing/2014/main" id="{226533F1-009B-4897-83B9-47D130B4655D}"/>
              </a:ext>
            </a:extLst>
          </p:cNvPr>
          <p:cNvSpPr>
            <a:spLocks noGrp="1"/>
          </p:cNvSpPr>
          <p:nvPr>
            <p:ph type="dt" sz="half" idx="2"/>
          </p:nvPr>
        </p:nvSpPr>
        <p:spPr>
          <a:xfrm>
            <a:off x="8970264" y="6455664"/>
            <a:ext cx="2743200"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defRPr/>
            </a:pPr>
            <a:fld id="{DD9C8446-696E-6942-B6C8-CC9CAD0B34E0}" type="datetime1">
              <a:rPr lang="en-US" sz="1100">
                <a:solidFill>
                  <a:srgbClr val="FFFFFF"/>
                </a:solidFill>
                <a:latin typeface="Calibri" panose="020F0502020204030204"/>
              </a:rPr>
              <a:pPr algn="r">
                <a:spcAft>
                  <a:spcPts val="600"/>
                </a:spcAft>
                <a:defRPr/>
              </a:pPr>
              <a:t>7/14/2023</a:t>
            </a:fld>
            <a:endParaRPr lang="en-US" sz="1100">
              <a:solidFill>
                <a:srgbClr val="FFFFFF"/>
              </a:solidFill>
              <a:latin typeface="Calibri" panose="020F0502020204030204"/>
            </a:endParaRPr>
          </a:p>
        </p:txBody>
      </p:sp>
      <p:sp>
        <p:nvSpPr>
          <p:cNvPr id="6" name="Slide Number Placeholder 5">
            <a:extLst>
              <a:ext uri="{FF2B5EF4-FFF2-40B4-BE49-F238E27FC236}">
                <a16:creationId xmlns:a16="http://schemas.microsoft.com/office/drawing/2014/main" id="{FDD6DCAB-05BE-4B17-9AA1-4486CA20F243}"/>
              </a:ext>
            </a:extLst>
          </p:cNvPr>
          <p:cNvSpPr>
            <a:spLocks noGrp="1"/>
          </p:cNvSpPr>
          <p:nvPr>
            <p:ph type="sldNum" sz="quarter" idx="4"/>
          </p:nvPr>
        </p:nvSpPr>
        <p:spPr>
          <a:xfrm>
            <a:off x="11704319" y="6455664"/>
            <a:ext cx="448056"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294A09A9-5501-47C1-A89A-A340965A2BE2}" type="slidenum">
              <a:rPr lang="en-US" sz="1100">
                <a:solidFill>
                  <a:srgbClr val="FFFFFF"/>
                </a:solidFill>
                <a:latin typeface="Calibri" panose="020F0502020204030204"/>
              </a:rPr>
              <a:pPr>
                <a:spcAft>
                  <a:spcPts val="600"/>
                </a:spcAft>
                <a:defRPr/>
              </a:pPr>
              <a:t>21</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3662868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236A0-0B7E-6B81-2546-1364B5683DA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Queue:</a:t>
            </a:r>
            <a:endParaRPr lang="en-IN" sz="4000">
              <a:solidFill>
                <a:srgbClr val="FFFFFF"/>
              </a:solidFill>
            </a:endParaRPr>
          </a:p>
        </p:txBody>
      </p:sp>
      <p:sp>
        <p:nvSpPr>
          <p:cNvPr id="17" name="Content Placeholder 2">
            <a:extLst>
              <a:ext uri="{FF2B5EF4-FFF2-40B4-BE49-F238E27FC236}">
                <a16:creationId xmlns:a16="http://schemas.microsoft.com/office/drawing/2014/main" id="{5C2BE412-E1D3-67C4-CE90-954A3A7A58EB}"/>
              </a:ext>
            </a:extLst>
          </p:cNvPr>
          <p:cNvSpPr>
            <a:spLocks noGrp="1"/>
          </p:cNvSpPr>
          <p:nvPr>
            <p:ph idx="1"/>
          </p:nvPr>
        </p:nvSpPr>
        <p:spPr>
          <a:xfrm>
            <a:off x="4810259" y="649480"/>
            <a:ext cx="6555347" cy="5546047"/>
          </a:xfrm>
        </p:spPr>
        <p:txBody>
          <a:bodyPr anchor="ctr">
            <a:normAutofit/>
          </a:bodyPr>
          <a:lstStyle/>
          <a:p>
            <a:r>
              <a:rPr lang="en-US" sz="2000" b="0" i="0" dirty="0">
                <a:effectLst/>
                <a:latin typeface="Nunito" pitchFamily="2" charset="0"/>
              </a:rPr>
              <a:t>The Queue interface is present in </a:t>
            </a:r>
            <a:r>
              <a:rPr lang="en-US" sz="2000" b="0" i="0" dirty="0" err="1">
                <a:effectLst/>
                <a:latin typeface="Nunito" pitchFamily="2" charset="0"/>
              </a:rPr>
              <a:t>java.util</a:t>
            </a:r>
            <a:r>
              <a:rPr lang="en-US" sz="2000" b="0" i="0" dirty="0">
                <a:effectLst/>
                <a:latin typeface="Nunito" pitchFamily="2" charset="0"/>
              </a:rPr>
              <a:t> package and extends the </a:t>
            </a:r>
            <a:r>
              <a:rPr lang="en-US" sz="2000" b="0" i="0" u="sng" dirty="0">
                <a:effectLst/>
                <a:latin typeface="Nunito" pitchFamily="2" charset="0"/>
              </a:rPr>
              <a:t>Collection interface</a:t>
            </a:r>
            <a:r>
              <a:rPr lang="en-US" sz="2000" b="0" i="0" dirty="0">
                <a:effectLst/>
                <a:latin typeface="Nunito" pitchFamily="2" charset="0"/>
              </a:rPr>
              <a:t> is used to hold the elements about to be processed in FIFO(First In First Out) order. It is an ordered list of objects with its use limited to inserting elements at the end of the list and deleting elements from the start of the list, (i.e.), it follows the </a:t>
            </a:r>
            <a:r>
              <a:rPr lang="en-US" sz="2000" b="1" i="0" dirty="0">
                <a:effectLst/>
                <a:latin typeface="Nunito" pitchFamily="2" charset="0"/>
              </a:rPr>
              <a:t>FIFO</a:t>
            </a:r>
            <a:r>
              <a:rPr lang="en-US" sz="2000" b="0" i="0" dirty="0">
                <a:effectLst/>
                <a:latin typeface="Nunito" pitchFamily="2" charset="0"/>
              </a:rPr>
              <a:t> or the First-In-First-Out principle.</a:t>
            </a:r>
          </a:p>
          <a:p>
            <a:r>
              <a:rPr lang="en-US" sz="2000" b="0" i="0" dirty="0">
                <a:effectLst/>
                <a:latin typeface="Nunito" pitchFamily="2" charset="0"/>
              </a:rPr>
              <a:t>Being an interface the queue needs a concrete class for the declaration and the most common classes are the </a:t>
            </a:r>
            <a:r>
              <a:rPr lang="en-US" sz="2000" b="0" i="0" dirty="0" err="1">
                <a:effectLst/>
                <a:latin typeface="Nunito" pitchFamily="2" charset="0"/>
              </a:rPr>
              <a:t>PriorityQueue</a:t>
            </a:r>
            <a:r>
              <a:rPr lang="en-US" sz="2000" b="0" i="0" dirty="0">
                <a:effectLst/>
                <a:latin typeface="Nunito" pitchFamily="2" charset="0"/>
              </a:rPr>
              <a:t> and </a:t>
            </a:r>
            <a:r>
              <a:rPr lang="en-US" sz="2000" b="0" i="0" u="sng" dirty="0">
                <a:effectLst/>
                <a:latin typeface="Nunito" pitchFamily="2" charset="0"/>
              </a:rPr>
              <a:t>LinkedList</a:t>
            </a:r>
            <a:r>
              <a:rPr lang="en-US" sz="2000" b="0" i="0" dirty="0">
                <a:effectLst/>
                <a:latin typeface="Nunito" pitchFamily="2" charset="0"/>
              </a:rPr>
              <a:t> in Java. Note that neither of these implementations is thread-safe. </a:t>
            </a:r>
            <a:r>
              <a:rPr lang="en-US" sz="2000" b="0" i="0" dirty="0" err="1">
                <a:effectLst/>
                <a:latin typeface="Nunito" pitchFamily="2" charset="0"/>
              </a:rPr>
              <a:t>PriorityBlockingQueue</a:t>
            </a:r>
            <a:r>
              <a:rPr lang="en-US" sz="2000" b="0" i="0" dirty="0">
                <a:effectLst/>
                <a:latin typeface="Nunito" pitchFamily="2" charset="0"/>
              </a:rPr>
              <a:t> is one alternative implementation if the thread-safe implementation is needed.</a:t>
            </a:r>
          </a:p>
          <a:p>
            <a:r>
              <a:rPr lang="en-US" sz="2000" dirty="0">
                <a:latin typeface="Nunito" pitchFamily="2" charset="0"/>
              </a:rPr>
              <a:t>Syntax:  </a:t>
            </a:r>
            <a:r>
              <a:rPr lang="en-IN" sz="2000" dirty="0"/>
              <a:t>Queue&lt;</a:t>
            </a:r>
            <a:r>
              <a:rPr lang="en-IN" sz="2000" dirty="0" err="1"/>
              <a:t>Obj</a:t>
            </a:r>
            <a:r>
              <a:rPr lang="en-IN" sz="2000" dirty="0"/>
              <a:t>&gt; queue = new </a:t>
            </a:r>
            <a:r>
              <a:rPr lang="en-IN" sz="2000" dirty="0" err="1"/>
              <a:t>PriorityQueue</a:t>
            </a:r>
            <a:r>
              <a:rPr lang="en-IN" sz="2000" dirty="0"/>
              <a:t>&lt;</a:t>
            </a:r>
            <a:r>
              <a:rPr lang="en-IN" sz="2000" dirty="0" err="1"/>
              <a:t>Obj</a:t>
            </a:r>
            <a:r>
              <a:rPr lang="en-IN" sz="2000" dirty="0"/>
              <a:t>&gt; ();</a:t>
            </a:r>
          </a:p>
          <a:p>
            <a:r>
              <a:rPr lang="en-IN" sz="2000" dirty="0"/>
              <a:t>Queue&lt;Integer&gt; q = new LinkedList&lt;&gt;(); </a:t>
            </a:r>
          </a:p>
        </p:txBody>
      </p:sp>
    </p:spTree>
    <p:extLst>
      <p:ext uri="{BB962C8B-B14F-4D97-AF65-F5344CB8AC3E}">
        <p14:creationId xmlns:p14="http://schemas.microsoft.com/office/powerpoint/2010/main" val="290189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6D463D7E-65FD-8D90-4FD6-55AEA51187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1562" y="915685"/>
            <a:ext cx="657352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87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E76E689-5994-297B-0BF4-76B2AB1E7B63}"/>
              </a:ext>
            </a:extLst>
          </p:cNvPr>
          <p:cNvGraphicFramePr>
            <a:graphicFrameLocks noGrp="1"/>
          </p:cNvGraphicFramePr>
          <p:nvPr>
            <p:ph idx="1"/>
            <p:extLst>
              <p:ext uri="{D42A27DB-BD31-4B8C-83A1-F6EECF244321}">
                <p14:modId xmlns:p14="http://schemas.microsoft.com/office/powerpoint/2010/main" val="916568839"/>
              </p:ext>
            </p:extLst>
          </p:nvPr>
        </p:nvGraphicFramePr>
        <p:xfrm>
          <a:off x="643467" y="663486"/>
          <a:ext cx="10905067" cy="5531041"/>
        </p:xfrm>
        <a:graphic>
          <a:graphicData uri="http://schemas.openxmlformats.org/drawingml/2006/table">
            <a:tbl>
              <a:tblPr firstRow="1" bandRow="1">
                <a:tableStyleId>{5C22544A-7EE6-4342-B048-85BDC9FD1C3A}</a:tableStyleId>
              </a:tblPr>
              <a:tblGrid>
                <a:gridCol w="2768765">
                  <a:extLst>
                    <a:ext uri="{9D8B030D-6E8A-4147-A177-3AD203B41FA5}">
                      <a16:colId xmlns:a16="http://schemas.microsoft.com/office/drawing/2014/main" val="1306014524"/>
                    </a:ext>
                  </a:extLst>
                </a:gridCol>
                <a:gridCol w="8136302">
                  <a:extLst>
                    <a:ext uri="{9D8B030D-6E8A-4147-A177-3AD203B41FA5}">
                      <a16:colId xmlns:a16="http://schemas.microsoft.com/office/drawing/2014/main" val="1168302655"/>
                    </a:ext>
                  </a:extLst>
                </a:gridCol>
              </a:tblGrid>
              <a:tr h="178959">
                <a:tc>
                  <a:txBody>
                    <a:bodyPr/>
                    <a:lstStyle/>
                    <a:p>
                      <a:pPr algn="ctr" fontAlgn="ctr"/>
                      <a:r>
                        <a:rPr lang="en-IN" sz="900" u="none" strike="noStrike">
                          <a:effectLst/>
                        </a:rPr>
                        <a:t>Method</a:t>
                      </a:r>
                      <a:endParaRPr lang="en-IN" sz="900" b="1" i="0" u="none" strike="noStrike">
                        <a:solidFill>
                          <a:srgbClr val="273239"/>
                        </a:solidFill>
                        <a:effectLst/>
                        <a:latin typeface="Calibri" panose="020F0502020204030204" pitchFamily="34" charset="0"/>
                      </a:endParaRPr>
                    </a:p>
                  </a:txBody>
                  <a:tcPr marL="3769" marR="3769" marT="3769" marB="0" anchor="ctr"/>
                </a:tc>
                <a:tc>
                  <a:txBody>
                    <a:bodyPr/>
                    <a:lstStyle/>
                    <a:p>
                      <a:pPr algn="ctr" fontAlgn="ctr"/>
                      <a:r>
                        <a:rPr lang="en-IN" sz="900" u="none" strike="noStrike">
                          <a:effectLst/>
                        </a:rPr>
                        <a:t>Description</a:t>
                      </a:r>
                      <a:endParaRPr lang="en-IN" sz="900" b="1"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3830541191"/>
                  </a:ext>
                </a:extLst>
              </a:tr>
              <a:tr h="381100">
                <a:tc>
                  <a:txBody>
                    <a:bodyPr/>
                    <a:lstStyle/>
                    <a:p>
                      <a:pPr algn="l" fontAlgn="b"/>
                      <a:r>
                        <a:rPr lang="en-IN" sz="900" u="none" strike="noStrike">
                          <a:effectLst/>
                        </a:rPr>
                        <a:t>add(int index, element)</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add an element at a particular index in the queue. When a single parameter is passed, it simply adds the element at the end of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138259593"/>
                  </a:ext>
                </a:extLst>
              </a:tr>
              <a:tr h="381100">
                <a:tc>
                  <a:txBody>
                    <a:bodyPr/>
                    <a:lstStyle/>
                    <a:p>
                      <a:pPr algn="l" fontAlgn="b"/>
                      <a:r>
                        <a:rPr lang="en-IN" sz="900" u="none" strike="noStrike">
                          <a:effectLst/>
                        </a:rPr>
                        <a:t>addAll(int index, Collection collection)</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add all the elements in the given collection to the queue. When a single parameter is passed, it adds all the elements of the given collection at the end of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618953888"/>
                  </a:ext>
                </a:extLst>
              </a:tr>
              <a:tr h="212649">
                <a:tc>
                  <a:txBody>
                    <a:bodyPr/>
                    <a:lstStyle/>
                    <a:p>
                      <a:pPr algn="l" fontAlgn="b"/>
                      <a:r>
                        <a:rPr lang="en-IN" sz="900" u="none" strike="noStrike">
                          <a:effectLst/>
                        </a:rPr>
                        <a:t>size()</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return the size of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043818747"/>
                  </a:ext>
                </a:extLst>
              </a:tr>
              <a:tr h="212649">
                <a:tc>
                  <a:txBody>
                    <a:bodyPr/>
                    <a:lstStyle/>
                    <a:p>
                      <a:pPr algn="l" fontAlgn="b"/>
                      <a:r>
                        <a:rPr lang="en-IN" sz="900" u="none" strike="noStrike">
                          <a:effectLst/>
                        </a:rPr>
                        <a:t>clear()</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remove all the elements in the queue. However, the reference of the queue created is still stored.</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618996033"/>
                  </a:ext>
                </a:extLst>
              </a:tr>
              <a:tr h="212649">
                <a:tc>
                  <a:txBody>
                    <a:bodyPr/>
                    <a:lstStyle/>
                    <a:p>
                      <a:pPr algn="l" fontAlgn="b"/>
                      <a:r>
                        <a:rPr lang="en-IN" sz="900" u="none" strike="noStrike">
                          <a:effectLst/>
                        </a:rPr>
                        <a:t>remove()</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remove the element from the front of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644240217"/>
                  </a:ext>
                </a:extLst>
              </a:tr>
              <a:tr h="381100">
                <a:tc>
                  <a:txBody>
                    <a:bodyPr/>
                    <a:lstStyle/>
                    <a:p>
                      <a:pPr algn="l" fontAlgn="b"/>
                      <a:r>
                        <a:rPr lang="en-IN" sz="900" u="none" strike="noStrike">
                          <a:effectLst/>
                        </a:rPr>
                        <a:t>remove(int index)</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removes an element from the specified index. It shifts subsequent elements(if any) to left and decreases their indexes by 1.</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1163517735"/>
                  </a:ext>
                </a:extLst>
              </a:tr>
              <a:tr h="212649">
                <a:tc>
                  <a:txBody>
                    <a:bodyPr/>
                    <a:lstStyle/>
                    <a:p>
                      <a:pPr algn="l" fontAlgn="ctr"/>
                      <a:r>
                        <a:rPr lang="en-IN" sz="1100" u="none" strike="noStrike">
                          <a:effectLst/>
                        </a:rPr>
                        <a:t>remove(element)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remove and return the first occurrence of the given element in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3683621755"/>
                  </a:ext>
                </a:extLst>
              </a:tr>
              <a:tr h="212649">
                <a:tc>
                  <a:txBody>
                    <a:bodyPr/>
                    <a:lstStyle/>
                    <a:p>
                      <a:pPr algn="l" fontAlgn="b"/>
                      <a:r>
                        <a:rPr lang="en-IN" sz="900" u="none" strike="noStrike">
                          <a:effectLst/>
                        </a:rPr>
                        <a:t>get(int index)</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returns elements at the specified index.</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1995395335"/>
                  </a:ext>
                </a:extLst>
              </a:tr>
              <a:tr h="381100">
                <a:tc>
                  <a:txBody>
                    <a:bodyPr/>
                    <a:lstStyle/>
                    <a:p>
                      <a:pPr algn="l" fontAlgn="b"/>
                      <a:r>
                        <a:rPr lang="en-IN" sz="900" u="none" strike="noStrike">
                          <a:effectLst/>
                        </a:rPr>
                        <a:t>set(int index, element)</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replaces elements at a given index with the new element. This function returns the element which was just replaced by a new element.</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342995039"/>
                  </a:ext>
                </a:extLst>
              </a:tr>
              <a:tr h="212649">
                <a:tc>
                  <a:txBody>
                    <a:bodyPr/>
                    <a:lstStyle/>
                    <a:p>
                      <a:pPr algn="l" fontAlgn="b"/>
                      <a:r>
                        <a:rPr lang="en-IN" sz="900" u="none" strike="noStrike">
                          <a:effectLst/>
                        </a:rPr>
                        <a:t>indexOf(element)</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returns the first occurrence of the given element or -1 if the element is not present in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4176287097"/>
                  </a:ext>
                </a:extLst>
              </a:tr>
              <a:tr h="212649">
                <a:tc>
                  <a:txBody>
                    <a:bodyPr/>
                    <a:lstStyle/>
                    <a:p>
                      <a:pPr algn="l" fontAlgn="b"/>
                      <a:r>
                        <a:rPr lang="en-IN" sz="900" u="none" strike="noStrike">
                          <a:effectLst/>
                        </a:rPr>
                        <a:t>lastIndexOf(element)</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returns the last occurrence of the given element or -1 if the element is not present in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599571902"/>
                  </a:ext>
                </a:extLst>
              </a:tr>
              <a:tr h="212649">
                <a:tc>
                  <a:txBody>
                    <a:bodyPr/>
                    <a:lstStyle/>
                    <a:p>
                      <a:pPr algn="l" fontAlgn="ctr"/>
                      <a:r>
                        <a:rPr lang="en-IN" sz="1100" u="none" strike="noStrike">
                          <a:effectLst/>
                        </a:rPr>
                        <a:t>equals(element)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compare the equality of the given element with the elements of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4104292496"/>
                  </a:ext>
                </a:extLst>
              </a:tr>
              <a:tr h="212649">
                <a:tc>
                  <a:txBody>
                    <a:bodyPr/>
                    <a:lstStyle/>
                    <a:p>
                      <a:pPr algn="l" fontAlgn="ctr"/>
                      <a:r>
                        <a:rPr lang="en-IN" sz="1100" u="none" strike="noStrike">
                          <a:effectLst/>
                        </a:rPr>
                        <a:t>hashCode()</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return the hashcode value of the given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751710719"/>
                  </a:ext>
                </a:extLst>
              </a:tr>
              <a:tr h="212649">
                <a:tc>
                  <a:txBody>
                    <a:bodyPr/>
                    <a:lstStyle/>
                    <a:p>
                      <a:pPr algn="l" fontAlgn="ctr"/>
                      <a:r>
                        <a:rPr lang="en-IN" sz="1100" u="none" strike="noStrike">
                          <a:effectLst/>
                        </a:rPr>
                        <a:t>isEmpty()</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check if the queue is empty or not. It returns true if the queue is empty, else false.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1971779243"/>
                  </a:ext>
                </a:extLst>
              </a:tr>
              <a:tr h="212649">
                <a:tc>
                  <a:txBody>
                    <a:bodyPr/>
                    <a:lstStyle/>
                    <a:p>
                      <a:pPr algn="l" fontAlgn="ctr"/>
                      <a:r>
                        <a:rPr lang="en-IN" sz="1100" u="none" strike="noStrike">
                          <a:effectLst/>
                        </a:rPr>
                        <a:t>contains(element)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check if the queue contains the given element or not. It returns true if the queue contains the element.</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3444707591"/>
                  </a:ext>
                </a:extLst>
              </a:tr>
              <a:tr h="212649">
                <a:tc>
                  <a:txBody>
                    <a:bodyPr/>
                    <a:lstStyle/>
                    <a:p>
                      <a:pPr algn="l" fontAlgn="b"/>
                      <a:r>
                        <a:rPr lang="en-IN" sz="900" u="none" strike="noStrike">
                          <a:effectLst/>
                        </a:rPr>
                        <a:t>containsAll(Collection collection)</a:t>
                      </a:r>
                      <a:endParaRPr lang="en-IN" sz="900" b="0" i="0" u="none" strike="noStrike">
                        <a:solidFill>
                          <a:srgbClr val="000000"/>
                        </a:solidFill>
                        <a:effectLst/>
                        <a:latin typeface="Calibri" panose="020F0502020204030204" pitchFamily="34" charset="0"/>
                      </a:endParaRPr>
                    </a:p>
                  </a:txBody>
                  <a:tcPr marL="3769" marR="3769" marT="3769" marB="0" anchor="b"/>
                </a:tc>
                <a:tc>
                  <a:txBody>
                    <a:bodyPr/>
                    <a:lstStyle/>
                    <a:p>
                      <a:pPr algn="l" fontAlgn="ctr"/>
                      <a:r>
                        <a:rPr lang="en-US" sz="1100" u="none" strike="noStrike">
                          <a:effectLst/>
                        </a:rPr>
                        <a:t>This method is used to check if the queue contains all the collection of elements.</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2559720023"/>
                  </a:ext>
                </a:extLst>
              </a:tr>
              <a:tr h="212649">
                <a:tc>
                  <a:txBody>
                    <a:bodyPr/>
                    <a:lstStyle/>
                    <a:p>
                      <a:pPr algn="l" fontAlgn="ctr"/>
                      <a:r>
                        <a:rPr lang="en-IN" sz="1100" u="none" strike="noStrike">
                          <a:effectLst/>
                        </a:rPr>
                        <a:t>sort(Comparator comp)</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b"/>
                      <a:r>
                        <a:rPr lang="en-US" sz="900" u="none" strike="noStrike">
                          <a:effectLst/>
                        </a:rPr>
                        <a:t>This method is used to sort the elements of the queue on the basis of the given comparator.</a:t>
                      </a:r>
                      <a:endParaRPr lang="en-US" sz="900" b="0" i="0" u="none" strike="noStrike">
                        <a:solidFill>
                          <a:srgbClr val="000000"/>
                        </a:solidFill>
                        <a:effectLst/>
                        <a:latin typeface="Calibri" panose="020F0502020204030204" pitchFamily="34" charset="0"/>
                      </a:endParaRPr>
                    </a:p>
                  </a:txBody>
                  <a:tcPr marL="3769" marR="3769" marT="3769" marB="0" anchor="b"/>
                </a:tc>
                <a:extLst>
                  <a:ext uri="{0D108BD9-81ED-4DB2-BD59-A6C34878D82A}">
                    <a16:rowId xmlns:a16="http://schemas.microsoft.com/office/drawing/2014/main" val="3780735980"/>
                  </a:ext>
                </a:extLst>
              </a:tr>
              <a:tr h="212649">
                <a:tc>
                  <a:txBody>
                    <a:bodyPr/>
                    <a:lstStyle/>
                    <a:p>
                      <a:pPr algn="l" fontAlgn="ctr"/>
                      <a:r>
                        <a:rPr lang="en-IN" sz="1100" u="none" strike="noStrike">
                          <a:effectLst/>
                        </a:rPr>
                        <a:t>boolean add(object)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insert the specified element into a queue and return true upon success.</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722906519"/>
                  </a:ext>
                </a:extLst>
              </a:tr>
              <a:tr h="212649">
                <a:tc>
                  <a:txBody>
                    <a:bodyPr/>
                    <a:lstStyle/>
                    <a:p>
                      <a:pPr algn="l" fontAlgn="ctr"/>
                      <a:r>
                        <a:rPr lang="en-IN" sz="1100" u="none" strike="noStrike">
                          <a:effectLst/>
                        </a:rPr>
                        <a:t>boolean offer(object)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insert the specified element into the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1243389061"/>
                  </a:ext>
                </a:extLst>
              </a:tr>
              <a:tr h="212649">
                <a:tc>
                  <a:txBody>
                    <a:bodyPr/>
                    <a:lstStyle/>
                    <a:p>
                      <a:pPr algn="l" fontAlgn="ctr"/>
                      <a:r>
                        <a:rPr lang="en-IN" sz="1100" u="none" strike="noStrike">
                          <a:effectLst/>
                        </a:rPr>
                        <a:t>Object poll()</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retrieve and removes the head of the queue, or returns null if the queue is empty.</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3541290129"/>
                  </a:ext>
                </a:extLst>
              </a:tr>
              <a:tr h="212649">
                <a:tc>
                  <a:txBody>
                    <a:bodyPr/>
                    <a:lstStyle/>
                    <a:p>
                      <a:pPr algn="l" fontAlgn="ctr"/>
                      <a:r>
                        <a:rPr lang="en-IN" sz="1100" u="none" strike="noStrike">
                          <a:effectLst/>
                        </a:rPr>
                        <a:t>Object element()</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retrieves, but does not remove, the head of queue.</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1525571428"/>
                  </a:ext>
                </a:extLst>
              </a:tr>
              <a:tr h="212649">
                <a:tc>
                  <a:txBody>
                    <a:bodyPr/>
                    <a:lstStyle/>
                    <a:p>
                      <a:pPr algn="l" fontAlgn="ctr"/>
                      <a:r>
                        <a:rPr lang="en-IN" sz="1100" u="none" strike="noStrike">
                          <a:effectLst/>
                        </a:rPr>
                        <a:t>Object peek()</a:t>
                      </a:r>
                      <a:endParaRPr lang="en-IN" sz="1100" b="0" i="0" u="none" strike="noStrike">
                        <a:solidFill>
                          <a:srgbClr val="273239"/>
                        </a:solidFill>
                        <a:effectLst/>
                        <a:latin typeface="Calibri" panose="020F0502020204030204" pitchFamily="34" charset="0"/>
                      </a:endParaRPr>
                    </a:p>
                  </a:txBody>
                  <a:tcPr marL="3769" marR="3769" marT="3769" marB="0" anchor="ctr"/>
                </a:tc>
                <a:tc>
                  <a:txBody>
                    <a:bodyPr/>
                    <a:lstStyle/>
                    <a:p>
                      <a:pPr algn="l" fontAlgn="ctr"/>
                      <a:r>
                        <a:rPr lang="en-US" sz="1100" u="none" strike="noStrike">
                          <a:effectLst/>
                        </a:rPr>
                        <a:t>This method is used to retrieves, but does not remove, the head of this queue, or returns null if this queue is empty.</a:t>
                      </a:r>
                      <a:endParaRPr lang="en-US" sz="1100" b="0" i="0" u="none" strike="noStrike">
                        <a:solidFill>
                          <a:srgbClr val="273239"/>
                        </a:solidFill>
                        <a:effectLst/>
                        <a:latin typeface="Calibri" panose="020F0502020204030204" pitchFamily="34" charset="0"/>
                      </a:endParaRPr>
                    </a:p>
                  </a:txBody>
                  <a:tcPr marL="3769" marR="3769" marT="3769" marB="0" anchor="ctr"/>
                </a:tc>
                <a:extLst>
                  <a:ext uri="{0D108BD9-81ED-4DB2-BD59-A6C34878D82A}">
                    <a16:rowId xmlns:a16="http://schemas.microsoft.com/office/drawing/2014/main" val="3105285611"/>
                  </a:ext>
                </a:extLst>
              </a:tr>
            </a:tbl>
          </a:graphicData>
        </a:graphic>
      </p:graphicFrame>
    </p:spTree>
    <p:extLst>
      <p:ext uri="{BB962C8B-B14F-4D97-AF65-F5344CB8AC3E}">
        <p14:creationId xmlns:p14="http://schemas.microsoft.com/office/powerpoint/2010/main" val="79895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B334-0DE2-CB1F-83D6-F18A84CD56B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Characteristics of Queue </a:t>
            </a:r>
            <a:endParaRPr lang="en-IN" sz="4000" dirty="0">
              <a:solidFill>
                <a:srgbClr val="FFFFFF"/>
              </a:solidFill>
            </a:endParaRPr>
          </a:p>
        </p:txBody>
      </p:sp>
      <p:sp>
        <p:nvSpPr>
          <p:cNvPr id="3" name="Content Placeholder 2">
            <a:extLst>
              <a:ext uri="{FF2B5EF4-FFF2-40B4-BE49-F238E27FC236}">
                <a16:creationId xmlns:a16="http://schemas.microsoft.com/office/drawing/2014/main" id="{057A3116-3296-86D7-4BA8-D1DE25DB939C}"/>
              </a:ext>
            </a:extLst>
          </p:cNvPr>
          <p:cNvSpPr>
            <a:spLocks noGrp="1"/>
          </p:cNvSpPr>
          <p:nvPr>
            <p:ph idx="1"/>
          </p:nvPr>
        </p:nvSpPr>
        <p:spPr>
          <a:xfrm>
            <a:off x="1371599" y="2318197"/>
            <a:ext cx="9724031" cy="3683358"/>
          </a:xfrm>
        </p:spPr>
        <p:txBody>
          <a:bodyPr anchor="ctr">
            <a:normAutofit/>
          </a:bodyPr>
          <a:lstStyle/>
          <a:p>
            <a:pPr fontAlgn="base">
              <a:buFont typeface="Arial" panose="020B0604020202020204" pitchFamily="34" charset="0"/>
              <a:buChar char="•"/>
            </a:pPr>
            <a:r>
              <a:rPr lang="en-US" sz="1700" b="0" i="0" dirty="0">
                <a:effectLst/>
                <a:latin typeface="Nunito" pitchFamily="2" charset="0"/>
              </a:rPr>
              <a:t>The Queue is used to insert elements at the end of the queue and removes from the beginning of the queue. It follows FIFO concept.</a:t>
            </a:r>
          </a:p>
          <a:p>
            <a:pPr fontAlgn="base">
              <a:buFont typeface="Arial" panose="020B0604020202020204" pitchFamily="34" charset="0"/>
              <a:buChar char="•"/>
            </a:pPr>
            <a:r>
              <a:rPr lang="en-US" sz="1700" b="0" i="0" dirty="0">
                <a:effectLst/>
                <a:latin typeface="Nunito" pitchFamily="2" charset="0"/>
              </a:rPr>
              <a:t>The Java Queue supports all methods of Collection interface including insertion, deletion, etc.</a:t>
            </a:r>
          </a:p>
          <a:p>
            <a:pPr fontAlgn="base">
              <a:buFont typeface="Arial" panose="020B0604020202020204" pitchFamily="34" charset="0"/>
              <a:buChar char="•"/>
            </a:pPr>
            <a:r>
              <a:rPr lang="en-US" sz="1700" b="0" i="0" u="sng" dirty="0">
                <a:effectLst/>
                <a:latin typeface="Nunito" pitchFamily="2" charset="0"/>
              </a:rPr>
              <a:t>LinkedList</a:t>
            </a:r>
            <a:r>
              <a:rPr lang="en-US" sz="1700" b="0" i="0" dirty="0">
                <a:effectLst/>
                <a:latin typeface="Nunito" pitchFamily="2" charset="0"/>
              </a:rPr>
              <a:t>, </a:t>
            </a:r>
            <a:r>
              <a:rPr lang="en-US" sz="1700" b="0" i="0" dirty="0" err="1">
                <a:effectLst/>
                <a:latin typeface="Nunito" pitchFamily="2" charset="0"/>
              </a:rPr>
              <a:t>ArrayBlockingQueue</a:t>
            </a:r>
            <a:r>
              <a:rPr lang="en-US" sz="1700" b="0" i="0" dirty="0">
                <a:effectLst/>
                <a:latin typeface="Nunito" pitchFamily="2" charset="0"/>
              </a:rPr>
              <a:t> and </a:t>
            </a:r>
            <a:r>
              <a:rPr lang="en-US" sz="1700" b="0" i="0" dirty="0" err="1">
                <a:effectLst/>
                <a:latin typeface="Nunito" pitchFamily="2" charset="0"/>
              </a:rPr>
              <a:t>PriorityQueue</a:t>
            </a:r>
            <a:r>
              <a:rPr lang="en-US" sz="1700" b="0" i="0" dirty="0">
                <a:effectLst/>
                <a:latin typeface="Nunito" pitchFamily="2" charset="0"/>
              </a:rPr>
              <a:t> are the most frequently used implementations.</a:t>
            </a:r>
          </a:p>
          <a:p>
            <a:pPr fontAlgn="base">
              <a:buFont typeface="Arial" panose="020B0604020202020204" pitchFamily="34" charset="0"/>
              <a:buChar char="•"/>
            </a:pPr>
            <a:r>
              <a:rPr lang="en-US" sz="1700" b="0" i="0">
                <a:effectLst/>
                <a:latin typeface="Nunito" pitchFamily="2" charset="0"/>
              </a:rPr>
              <a:t>If any null operation is performed on </a:t>
            </a:r>
            <a:r>
              <a:rPr lang="en-US" sz="1700" b="0" i="0" dirty="0" err="1">
                <a:effectLst/>
                <a:latin typeface="Nunito" pitchFamily="2" charset="0"/>
              </a:rPr>
              <a:t>BlockingQueues</a:t>
            </a:r>
            <a:r>
              <a:rPr lang="en-US" sz="1700" b="0" i="0" dirty="0">
                <a:effectLst/>
                <a:latin typeface="Nunito" pitchFamily="2" charset="0"/>
              </a:rPr>
              <a:t>, </a:t>
            </a:r>
            <a:r>
              <a:rPr lang="en-US" sz="1700" b="0" i="0" dirty="0" err="1">
                <a:effectLst/>
                <a:latin typeface="Nunito" pitchFamily="2" charset="0"/>
              </a:rPr>
              <a:t>NullPointerException</a:t>
            </a:r>
            <a:r>
              <a:rPr lang="en-US" sz="1700" b="0" i="0" dirty="0">
                <a:effectLst/>
                <a:latin typeface="Nunito" pitchFamily="2" charset="0"/>
              </a:rPr>
              <a:t> is thrown.</a:t>
            </a:r>
          </a:p>
          <a:p>
            <a:pPr fontAlgn="base">
              <a:buFont typeface="Arial" panose="020B0604020202020204" pitchFamily="34" charset="0"/>
              <a:buChar char="•"/>
            </a:pPr>
            <a:r>
              <a:rPr lang="en-US" sz="1700" b="0" i="0" dirty="0">
                <a:effectLst/>
                <a:latin typeface="Nunito" pitchFamily="2" charset="0"/>
              </a:rPr>
              <a:t>The Queues which are available in </a:t>
            </a:r>
            <a:r>
              <a:rPr lang="en-US" sz="1700" b="0" i="0" dirty="0" err="1">
                <a:effectLst/>
                <a:latin typeface="Nunito" pitchFamily="2" charset="0"/>
              </a:rPr>
              <a:t>java.util</a:t>
            </a:r>
            <a:r>
              <a:rPr lang="en-US" sz="1700" b="0" i="0" dirty="0">
                <a:effectLst/>
                <a:latin typeface="Nunito" pitchFamily="2" charset="0"/>
              </a:rPr>
              <a:t> package are Unbounded Queues.</a:t>
            </a:r>
          </a:p>
          <a:p>
            <a:pPr fontAlgn="base">
              <a:buFont typeface="Arial" panose="020B0604020202020204" pitchFamily="34" charset="0"/>
              <a:buChar char="•"/>
            </a:pPr>
            <a:r>
              <a:rPr lang="en-US" sz="1700" b="0" i="0" dirty="0">
                <a:effectLst/>
                <a:latin typeface="Nunito" pitchFamily="2" charset="0"/>
              </a:rPr>
              <a:t>The Queues which are available in </a:t>
            </a:r>
            <a:r>
              <a:rPr lang="en-US" sz="1700" b="0" i="0" dirty="0" err="1">
                <a:effectLst/>
                <a:latin typeface="Nunito" pitchFamily="2" charset="0"/>
              </a:rPr>
              <a:t>java.util.concurrent</a:t>
            </a:r>
            <a:r>
              <a:rPr lang="en-US" sz="1700" b="0" i="0" dirty="0">
                <a:effectLst/>
                <a:latin typeface="Nunito" pitchFamily="2" charset="0"/>
              </a:rPr>
              <a:t> package are the Bounded Queues.</a:t>
            </a:r>
          </a:p>
          <a:p>
            <a:pPr fontAlgn="base">
              <a:buFont typeface="Arial" panose="020B0604020202020204" pitchFamily="34" charset="0"/>
              <a:buChar char="•"/>
            </a:pPr>
            <a:r>
              <a:rPr lang="en-US" sz="1700" b="0" i="0" dirty="0">
                <a:effectLst/>
                <a:latin typeface="Nunito" pitchFamily="2" charset="0"/>
              </a:rPr>
              <a:t>All Queues except the Deques supports insertion and removal at the tail and head of the queue respectively. The Deques support element insertion and removal at both ends.</a:t>
            </a:r>
          </a:p>
          <a:p>
            <a:endParaRPr lang="en-IN" sz="1700" dirty="0"/>
          </a:p>
        </p:txBody>
      </p:sp>
    </p:spTree>
    <p:extLst>
      <p:ext uri="{BB962C8B-B14F-4D97-AF65-F5344CB8AC3E}">
        <p14:creationId xmlns:p14="http://schemas.microsoft.com/office/powerpoint/2010/main" val="3225623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B7788-36F5-85FD-851B-F0E91E7233E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Iterator in Collection</a:t>
            </a:r>
            <a:endParaRPr lang="en-IN" sz="4000">
              <a:solidFill>
                <a:srgbClr val="FFFFFF"/>
              </a:solidFill>
            </a:endParaRPr>
          </a:p>
        </p:txBody>
      </p:sp>
      <p:sp>
        <p:nvSpPr>
          <p:cNvPr id="4" name="Rectangle 2">
            <a:extLst>
              <a:ext uri="{FF2B5EF4-FFF2-40B4-BE49-F238E27FC236}">
                <a16:creationId xmlns:a16="http://schemas.microsoft.com/office/drawing/2014/main" id="{D7ADDE92-1301-4C94-9304-578250BBB2E6}"/>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Iterator </a:t>
            </a:r>
            <a:r>
              <a:rPr kumimoji="0" lang="en-US" altLang="en-US" sz="2000" b="0" i="0" u="none" strike="noStrike" cap="none" normalizeH="0" baseline="0" dirty="0" err="1">
                <a:ln>
                  <a:noFill/>
                </a:ln>
                <a:effectLst/>
                <a:latin typeface="Consolas" panose="020B0609020204030204" pitchFamily="49" charset="0"/>
              </a:rPr>
              <a:t>iterator</a:t>
            </a:r>
            <a:r>
              <a:rPr kumimoji="0" lang="en-US" altLang="en-US" sz="2000" b="0" i="0" u="none" strike="noStrike" cap="none" normalizeH="0" baseline="0" dirty="0">
                <a:ln>
                  <a:noFill/>
                </a:ln>
                <a:effectLst/>
                <a:latin typeface="Consolas" panose="020B0609020204030204" pitchFamily="49" charset="0"/>
              </a:rPr>
              <a:t> = </a:t>
            </a:r>
            <a:r>
              <a:rPr kumimoji="0" lang="en-US" altLang="en-US" sz="2000" b="0" i="0" u="none" strike="noStrike" cap="none" normalizeH="0" baseline="0" dirty="0" err="1">
                <a:ln>
                  <a:noFill/>
                </a:ln>
                <a:effectLst/>
                <a:latin typeface="Consolas" panose="020B0609020204030204" pitchFamily="49" charset="0"/>
              </a:rPr>
              <a:t>pq.iterator</a:t>
            </a: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1" i="0" u="none" strike="noStrike" cap="none" normalizeH="0" baseline="0" dirty="0">
                <a:ln>
                  <a:noFill/>
                </a:ln>
                <a:effectLst/>
                <a:latin typeface="Consolas" panose="020B0609020204030204" pitchFamily="49" charset="0"/>
              </a:rPr>
              <a:t>while</a:t>
            </a: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iterator.hasNext</a:t>
            </a:r>
            <a:r>
              <a:rPr kumimoji="0" lang="en-US" altLang="en-US" sz="2000" b="0" i="0" u="none" strike="noStrike" cap="none" normalizeH="0" baseline="0" dirty="0">
                <a:ln>
                  <a:noFill/>
                </a:ln>
                <a:effectLst/>
                <a:latin typeface="Consolas" panose="020B0609020204030204" pitchFamily="49" charset="0"/>
              </a:rPr>
              <a:t>())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      </a:t>
            </a:r>
            <a:r>
              <a:rPr kumimoji="0" lang="en-US" altLang="en-US" sz="2000" b="0" i="0" u="none" strike="noStrike" cap="none" normalizeH="0" baseline="0" dirty="0" err="1">
                <a:ln>
                  <a:noFill/>
                </a:ln>
                <a:effectLst/>
                <a:latin typeface="Consolas" panose="020B0609020204030204" pitchFamily="49" charset="0"/>
              </a:rPr>
              <a:t>System.out.print</a:t>
            </a:r>
            <a:r>
              <a:rPr kumimoji="0" lang="en-US" altLang="en-US" sz="2000" b="0" i="0" u="none" strike="noStrike" cap="none" normalizeH="0" baseline="0" dirty="0">
                <a:ln>
                  <a:noFill/>
                </a:ln>
                <a:effectLst/>
                <a:latin typeface="Consolas" panose="020B0609020204030204" pitchFamily="49" charset="0"/>
              </a:rPr>
              <a:t>(</a:t>
            </a:r>
            <a:r>
              <a:rPr kumimoji="0" lang="en-US" altLang="en-US" sz="2000" b="0" i="0" u="none" strike="noStrike" cap="none" normalizeH="0" baseline="0" dirty="0" err="1">
                <a:ln>
                  <a:noFill/>
                </a:ln>
                <a:effectLst/>
                <a:latin typeface="Consolas" panose="020B0609020204030204" pitchFamily="49" charset="0"/>
              </a:rPr>
              <a:t>iterator.next</a:t>
            </a:r>
            <a:r>
              <a:rPr kumimoji="0" lang="en-US" altLang="en-US" sz="2000" b="0" i="0" u="none" strike="noStrike" cap="none" normalizeH="0" baseline="0" dirty="0">
                <a:ln>
                  <a:noFill/>
                </a:ln>
                <a:effectLst/>
                <a:latin typeface="Consolas" panose="020B0609020204030204" pitchFamily="49" charset="0"/>
              </a:rPr>
              <a:t>() + " ");</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Consolas" panose="020B0609020204030204" pitchFamily="49" charset="0"/>
              </a:rPr>
              <a:t>}</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007781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DD516-6A94-EB18-E429-8AA21DEA5566}"/>
              </a:ext>
            </a:extLst>
          </p:cNvPr>
          <p:cNvSpPr>
            <a:spLocks noGrp="1"/>
          </p:cNvSpPr>
          <p:nvPr>
            <p:ph type="title"/>
          </p:nvPr>
        </p:nvSpPr>
        <p:spPr>
          <a:xfrm>
            <a:off x="1136397" y="502020"/>
            <a:ext cx="5323715" cy="1642970"/>
          </a:xfrm>
        </p:spPr>
        <p:txBody>
          <a:bodyPr anchor="b">
            <a:normAutofit/>
          </a:bodyPr>
          <a:lstStyle/>
          <a:p>
            <a:r>
              <a:rPr lang="en-IN" sz="4000"/>
              <a:t>HASHMAP</a:t>
            </a:r>
          </a:p>
        </p:txBody>
      </p:sp>
      <p:sp>
        <p:nvSpPr>
          <p:cNvPr id="3" name="Content Placeholder 2">
            <a:extLst>
              <a:ext uri="{FF2B5EF4-FFF2-40B4-BE49-F238E27FC236}">
                <a16:creationId xmlns:a16="http://schemas.microsoft.com/office/drawing/2014/main" id="{3E799E1F-0A82-DB35-D8F9-1E1867D46C3E}"/>
              </a:ext>
            </a:extLst>
          </p:cNvPr>
          <p:cNvSpPr>
            <a:spLocks noGrp="1"/>
          </p:cNvSpPr>
          <p:nvPr>
            <p:ph idx="1"/>
          </p:nvPr>
        </p:nvSpPr>
        <p:spPr>
          <a:xfrm>
            <a:off x="1144923" y="2405894"/>
            <a:ext cx="5315189" cy="3535083"/>
          </a:xfrm>
        </p:spPr>
        <p:txBody>
          <a:bodyPr anchor="t">
            <a:normAutofit/>
          </a:bodyPr>
          <a:lstStyle/>
          <a:p>
            <a:r>
              <a:rPr lang="en-US" sz="2000" b="1" i="0">
                <a:effectLst/>
                <a:latin typeface="Nunito" pitchFamily="2" charset="0"/>
              </a:rPr>
              <a:t>HashMap</a:t>
            </a:r>
            <a:r>
              <a:rPr lang="en-US" sz="2000" b="0" i="0">
                <a:effectLst/>
                <a:latin typeface="Nunito" pitchFamily="2" charset="0"/>
              </a:rPr>
              <a:t> is a part of Java’s collection since Java 1.2. This class is found in </a:t>
            </a:r>
            <a:r>
              <a:rPr lang="en-US" sz="2000" b="1" i="0">
                <a:effectLst/>
                <a:latin typeface="Nunito" pitchFamily="2" charset="0"/>
              </a:rPr>
              <a:t>java.util </a:t>
            </a:r>
            <a:r>
              <a:rPr lang="en-US" sz="2000" b="0" i="0">
                <a:effectLst/>
                <a:latin typeface="Nunito" pitchFamily="2" charset="0"/>
              </a:rPr>
              <a:t>package. It provides the basic implementation of the Map interface of Java. HashMap in Java stores the data in (Key, Value) pairs, and you can access them by an index of another type (e.g. an Integer). One object is used as a key (index) to another object (value). If you try to insert the duplicate key in HashMap, it will replace the element of the corresponding key. </a:t>
            </a:r>
            <a:endParaRPr lang="en-IN" sz="2000"/>
          </a:p>
        </p:txBody>
      </p:sp>
      <p:sp>
        <p:nvSpPr>
          <p:cNvPr id="35"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at">
            <a:extLst>
              <a:ext uri="{FF2B5EF4-FFF2-40B4-BE49-F238E27FC236}">
                <a16:creationId xmlns:a16="http://schemas.microsoft.com/office/drawing/2014/main" id="{EFA24FD3-02A1-6556-2D57-E74B5B7E3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23573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844EE9-2895-4B7B-A445-00BA9172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24A2961-52A6-20C9-83D9-52D3230C90FF}"/>
              </a:ext>
            </a:extLst>
          </p:cNvPr>
          <p:cNvSpPr>
            <a:spLocks noGrp="1"/>
          </p:cNvSpPr>
          <p:nvPr>
            <p:ph type="title"/>
          </p:nvPr>
        </p:nvSpPr>
        <p:spPr>
          <a:xfrm>
            <a:off x="5506019" y="1107860"/>
            <a:ext cx="5847781" cy="1046671"/>
          </a:xfrm>
        </p:spPr>
        <p:txBody>
          <a:bodyPr>
            <a:normAutofit/>
          </a:bodyPr>
          <a:lstStyle/>
          <a:p>
            <a:endParaRPr lang="en-IN" sz="2800"/>
          </a:p>
        </p:txBody>
      </p:sp>
      <p:sp>
        <p:nvSpPr>
          <p:cNvPr id="12" name="Rectangle 11">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Graphic 6" descr="Snake">
            <a:extLst>
              <a:ext uri="{FF2B5EF4-FFF2-40B4-BE49-F238E27FC236}">
                <a16:creationId xmlns:a16="http://schemas.microsoft.com/office/drawing/2014/main" id="{E4E6F30B-7A9E-A82C-77F5-2DA776B9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158" y="1483355"/>
            <a:ext cx="3891290" cy="3891290"/>
          </a:xfrm>
          <a:prstGeom prst="rect">
            <a:avLst/>
          </a:prstGeom>
        </p:spPr>
      </p:pic>
      <p:sp>
        <p:nvSpPr>
          <p:cNvPr id="3" name="Content Placeholder 2">
            <a:extLst>
              <a:ext uri="{FF2B5EF4-FFF2-40B4-BE49-F238E27FC236}">
                <a16:creationId xmlns:a16="http://schemas.microsoft.com/office/drawing/2014/main" id="{BD9E7A9C-B3CA-1A1B-8923-4C79348D8A5B}"/>
              </a:ext>
            </a:extLst>
          </p:cNvPr>
          <p:cNvSpPr>
            <a:spLocks noGrp="1"/>
          </p:cNvSpPr>
          <p:nvPr>
            <p:ph idx="1"/>
          </p:nvPr>
        </p:nvSpPr>
        <p:spPr>
          <a:xfrm>
            <a:off x="5506020" y="2402260"/>
            <a:ext cx="5847780" cy="3347879"/>
          </a:xfrm>
        </p:spPr>
        <p:txBody>
          <a:bodyPr anchor="ctr">
            <a:normAutofit/>
          </a:bodyPr>
          <a:lstStyle/>
          <a:p>
            <a:r>
              <a:rPr lang="en-US" sz="1800" b="1" i="0">
                <a:effectLst/>
                <a:latin typeface="Nunito" pitchFamily="2" charset="0"/>
              </a:rPr>
              <a:t>Java HashMap</a:t>
            </a:r>
            <a:r>
              <a:rPr lang="en-US" sz="1800" b="0" i="0">
                <a:effectLst/>
                <a:latin typeface="Nunito" pitchFamily="2" charset="0"/>
              </a:rPr>
              <a:t> is similar to </a:t>
            </a:r>
            <a:r>
              <a:rPr lang="en-US" sz="1800" b="0" i="0" u="sng">
                <a:effectLst/>
                <a:latin typeface="Nunito" pitchFamily="2" charset="0"/>
              </a:rPr>
              <a:t>HashTable</a:t>
            </a:r>
            <a:r>
              <a:rPr lang="en-US" sz="1800" b="0" i="0">
                <a:effectLst/>
                <a:latin typeface="Nunito" pitchFamily="2" charset="0"/>
              </a:rPr>
              <a:t>, but it is unsynchronized. It allows to store the null keys as well, but there should be only one null key object and there can be any number of null values. This class makes no guarantees as to the order of the map. To use this class and its methods, you need to import </a:t>
            </a:r>
            <a:r>
              <a:rPr lang="en-US" sz="1800" b="1" i="0">
                <a:effectLst/>
                <a:latin typeface="Nunito" pitchFamily="2" charset="0"/>
              </a:rPr>
              <a:t>java.util.HashMap</a:t>
            </a:r>
            <a:r>
              <a:rPr lang="en-US" sz="1800" b="0" i="0">
                <a:effectLst/>
                <a:latin typeface="Nunito" pitchFamily="2" charset="0"/>
              </a:rPr>
              <a:t> package or its superclass.</a:t>
            </a:r>
            <a:endParaRPr lang="en-IN" sz="1800"/>
          </a:p>
        </p:txBody>
      </p:sp>
      <p:sp>
        <p:nvSpPr>
          <p:cNvPr id="16" name="Rectangle 15">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Rectangle 17">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254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0AA7342-61E8-A146-D021-190DBAFDB6E1}"/>
              </a:ext>
            </a:extLst>
          </p:cNvPr>
          <p:cNvSpPr>
            <a:spLocks noGrp="1"/>
          </p:cNvSpPr>
          <p:nvPr>
            <p:ph type="title"/>
          </p:nvPr>
        </p:nvSpPr>
        <p:spPr>
          <a:xfrm>
            <a:off x="804672" y="2053641"/>
            <a:ext cx="3669161" cy="2760098"/>
          </a:xfrm>
        </p:spPr>
        <p:txBody>
          <a:bodyPr>
            <a:normAutofit/>
          </a:bodyPr>
          <a:lstStyle/>
          <a:p>
            <a:r>
              <a:rPr lang="en-IN" sz="3700" b="1" i="0" dirty="0">
                <a:solidFill>
                  <a:schemeClr val="tx2"/>
                </a:solidFill>
                <a:effectLst/>
                <a:latin typeface="Nunito" pitchFamily="2" charset="0"/>
              </a:rPr>
              <a:t>Characteristics of HashMap:</a:t>
            </a:r>
            <a:endParaRPr lang="en-IN" sz="3700" dirty="0">
              <a:solidFill>
                <a:schemeClr val="tx2"/>
              </a:solidFill>
            </a:endParaRPr>
          </a:p>
        </p:txBody>
      </p:sp>
      <p:sp>
        <p:nvSpPr>
          <p:cNvPr id="3" name="Content Placeholder 2">
            <a:extLst>
              <a:ext uri="{FF2B5EF4-FFF2-40B4-BE49-F238E27FC236}">
                <a16:creationId xmlns:a16="http://schemas.microsoft.com/office/drawing/2014/main" id="{94A55E2F-04F1-D22F-DFC8-C6ACE07A592B}"/>
              </a:ext>
            </a:extLst>
          </p:cNvPr>
          <p:cNvSpPr>
            <a:spLocks noGrp="1"/>
          </p:cNvSpPr>
          <p:nvPr>
            <p:ph idx="1"/>
          </p:nvPr>
        </p:nvSpPr>
        <p:spPr>
          <a:xfrm>
            <a:off x="6090574" y="801866"/>
            <a:ext cx="5306084" cy="5230634"/>
          </a:xfrm>
          <a:noFill/>
          <a:ln>
            <a:noFill/>
          </a:ln>
        </p:spPr>
        <p:txBody>
          <a:bodyPr anchor="ctr">
            <a:normAutofit/>
          </a:bodyPr>
          <a:lstStyle/>
          <a:p>
            <a:pPr fontAlgn="base">
              <a:buFont typeface="Arial" panose="020B0604020202020204" pitchFamily="34" charset="0"/>
              <a:buChar char="•"/>
            </a:pPr>
            <a:r>
              <a:rPr lang="en-US" sz="1100" b="1" i="0">
                <a:solidFill>
                  <a:schemeClr val="tx2"/>
                </a:solidFill>
                <a:effectLst/>
                <a:latin typeface="Nunito" pitchFamily="2" charset="0"/>
              </a:rPr>
              <a:t>Fast access time</a:t>
            </a:r>
            <a:r>
              <a:rPr lang="en-US" sz="1100" b="0" i="0">
                <a:solidFill>
                  <a:schemeClr val="tx2"/>
                </a:solidFill>
                <a:effectLst/>
                <a:latin typeface="Nunito" pitchFamily="2" charset="0"/>
              </a:rPr>
              <a:t>: HashMaps provide constant time access to elements, which means that retrieval and insertion of elements are very fast, usually O(1) time complexity.</a:t>
            </a:r>
          </a:p>
          <a:p>
            <a:pPr fontAlgn="base">
              <a:buFont typeface="Arial" panose="020B0604020202020204" pitchFamily="34" charset="0"/>
              <a:buChar char="•"/>
            </a:pPr>
            <a:r>
              <a:rPr lang="en-US" sz="1100" b="1" i="0">
                <a:solidFill>
                  <a:schemeClr val="tx2"/>
                </a:solidFill>
                <a:effectLst/>
                <a:latin typeface="Nunito" pitchFamily="2" charset="0"/>
              </a:rPr>
              <a:t>Uses hashing function</a:t>
            </a:r>
            <a:r>
              <a:rPr lang="en-US" sz="1100" b="0" i="0">
                <a:solidFill>
                  <a:schemeClr val="tx2"/>
                </a:solidFill>
                <a:effectLst/>
                <a:latin typeface="Nunito" pitchFamily="2" charset="0"/>
              </a:rPr>
              <a:t>: HashMaps uses a hash function to map keys to indices in an array. This allows for a quick lookup of values based on keys.</a:t>
            </a:r>
          </a:p>
          <a:p>
            <a:pPr fontAlgn="base">
              <a:buFont typeface="Arial" panose="020B0604020202020204" pitchFamily="34" charset="0"/>
              <a:buChar char="•"/>
            </a:pPr>
            <a:r>
              <a:rPr lang="en-US" sz="1100" b="1" i="0">
                <a:solidFill>
                  <a:schemeClr val="tx2"/>
                </a:solidFill>
                <a:effectLst/>
                <a:latin typeface="Nunito" pitchFamily="2" charset="0"/>
              </a:rPr>
              <a:t>Stores key-value pairs:</a:t>
            </a:r>
            <a:r>
              <a:rPr lang="en-US" sz="1100" b="0" i="0">
                <a:solidFill>
                  <a:schemeClr val="tx2"/>
                </a:solidFill>
                <a:effectLst/>
                <a:latin typeface="Nunito" pitchFamily="2" charset="0"/>
              </a:rPr>
              <a:t> Each element in a HashMap consists of a key-value pair. The key is used to look up the associated value.</a:t>
            </a:r>
          </a:p>
          <a:p>
            <a:pPr fontAlgn="base">
              <a:buFont typeface="Arial" panose="020B0604020202020204" pitchFamily="34" charset="0"/>
              <a:buChar char="•"/>
            </a:pPr>
            <a:r>
              <a:rPr lang="en-US" sz="1100" b="1" i="0">
                <a:solidFill>
                  <a:schemeClr val="tx2"/>
                </a:solidFill>
                <a:effectLst/>
                <a:latin typeface="Nunito" pitchFamily="2" charset="0"/>
              </a:rPr>
              <a:t>Supports null keys and values</a:t>
            </a:r>
            <a:r>
              <a:rPr lang="en-US" sz="1100" b="0" i="0">
                <a:solidFill>
                  <a:schemeClr val="tx2"/>
                </a:solidFill>
                <a:effectLst/>
                <a:latin typeface="Nunito" pitchFamily="2" charset="0"/>
              </a:rPr>
              <a:t>: HashMaps allow for null values and keys. This means that a null key can be used to store a value, and a null value can be associated with a key.</a:t>
            </a:r>
          </a:p>
          <a:p>
            <a:pPr fontAlgn="base">
              <a:buFont typeface="Arial" panose="020B0604020202020204" pitchFamily="34" charset="0"/>
              <a:buChar char="•"/>
            </a:pPr>
            <a:r>
              <a:rPr lang="en-US" sz="1100" b="1" i="0">
                <a:solidFill>
                  <a:schemeClr val="tx2"/>
                </a:solidFill>
                <a:effectLst/>
                <a:latin typeface="Nunito" pitchFamily="2" charset="0"/>
              </a:rPr>
              <a:t>Not ordered:</a:t>
            </a:r>
            <a:r>
              <a:rPr lang="en-US" sz="1100" b="0" i="0">
                <a:solidFill>
                  <a:schemeClr val="tx2"/>
                </a:solidFill>
                <a:effectLst/>
                <a:latin typeface="Nunito" pitchFamily="2" charset="0"/>
              </a:rPr>
              <a:t> HashMaps are not ordered, which means that the order in which elements are added to the map is not preserved. However, LinkedHashMap is a variation of HashMap that preserves the insertion order.</a:t>
            </a:r>
          </a:p>
          <a:p>
            <a:pPr fontAlgn="base">
              <a:buFont typeface="Arial" panose="020B0604020202020204" pitchFamily="34" charset="0"/>
              <a:buChar char="•"/>
            </a:pPr>
            <a:r>
              <a:rPr lang="en-US" sz="1100" b="1" i="0">
                <a:solidFill>
                  <a:schemeClr val="tx2"/>
                </a:solidFill>
                <a:effectLst/>
                <a:latin typeface="Nunito" pitchFamily="2" charset="0"/>
              </a:rPr>
              <a:t>Allows duplicates</a:t>
            </a:r>
            <a:r>
              <a:rPr lang="en-US" sz="1100" b="0" i="0">
                <a:solidFill>
                  <a:schemeClr val="tx2"/>
                </a:solidFill>
                <a:effectLst/>
                <a:latin typeface="Nunito" pitchFamily="2" charset="0"/>
              </a:rPr>
              <a:t>: HashMaps allow for duplicate values, but not duplicate keys. If a duplicate key is added, the previous value associated with the key is overwritten.</a:t>
            </a:r>
          </a:p>
          <a:p>
            <a:pPr fontAlgn="base">
              <a:buFont typeface="Arial" panose="020B0604020202020204" pitchFamily="34" charset="0"/>
              <a:buChar char="•"/>
            </a:pPr>
            <a:r>
              <a:rPr lang="en-US" sz="1100" b="1" i="0">
                <a:solidFill>
                  <a:schemeClr val="tx2"/>
                </a:solidFill>
                <a:effectLst/>
                <a:latin typeface="Nunito" pitchFamily="2" charset="0"/>
              </a:rPr>
              <a:t>Thread-unsafe</a:t>
            </a:r>
            <a:r>
              <a:rPr lang="en-US" sz="1100" b="0" i="0">
                <a:solidFill>
                  <a:schemeClr val="tx2"/>
                </a:solidFill>
                <a:effectLst/>
                <a:latin typeface="Nunito" pitchFamily="2" charset="0"/>
              </a:rPr>
              <a:t>: HashMaps are not thread-safe, which means that if multiple threads access the same hashmap simultaneously, it can lead to data inconsistencies. If thread safety is required, ConcurrentHashMap can be used.</a:t>
            </a:r>
          </a:p>
          <a:p>
            <a:pPr fontAlgn="base">
              <a:buFont typeface="Arial" panose="020B0604020202020204" pitchFamily="34" charset="0"/>
              <a:buChar char="•"/>
            </a:pPr>
            <a:r>
              <a:rPr lang="en-US" sz="1100" b="1" i="0">
                <a:solidFill>
                  <a:schemeClr val="tx2"/>
                </a:solidFill>
                <a:effectLst/>
                <a:latin typeface="Nunito" pitchFamily="2" charset="0"/>
              </a:rPr>
              <a:t>Capacity and load factor</a:t>
            </a:r>
            <a:r>
              <a:rPr lang="en-US" sz="1100" b="0" i="0">
                <a:solidFill>
                  <a:schemeClr val="tx2"/>
                </a:solidFill>
                <a:effectLst/>
                <a:latin typeface="Nunito" pitchFamily="2" charset="0"/>
              </a:rPr>
              <a:t>: HashMaps have a capacity, which is the number of elements that it can hold, and a load factor, which is the measure of how full the hashmap can be before it is resized.</a:t>
            </a:r>
          </a:p>
          <a:p>
            <a:pPr marL="0" indent="0">
              <a:buNone/>
            </a:pPr>
            <a:endParaRPr lang="en-IN" sz="1100">
              <a:solidFill>
                <a:schemeClr val="tx2"/>
              </a:solidFill>
            </a:endParaRPr>
          </a:p>
        </p:txBody>
      </p:sp>
    </p:spTree>
    <p:extLst>
      <p:ext uri="{BB962C8B-B14F-4D97-AF65-F5344CB8AC3E}">
        <p14:creationId xmlns:p14="http://schemas.microsoft.com/office/powerpoint/2010/main" val="74001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1"/>
          <p:cNvSpPr txBox="1">
            <a:spLocks noGrp="1"/>
          </p:cNvSpPr>
          <p:nvPr>
            <p:ph type="title"/>
          </p:nvPr>
        </p:nvSpPr>
        <p:spPr>
          <a:xfrm>
            <a:off x="960000" y="720000"/>
            <a:ext cx="4491600" cy="763600"/>
          </a:xfrm>
          <a:prstGeom prst="rect">
            <a:avLst/>
          </a:prstGeom>
        </p:spPr>
        <p:txBody>
          <a:bodyPr spcFirstLastPara="1" vert="horz" wrap="square" lIns="0" tIns="0" rIns="0" bIns="0" rtlCol="0" anchor="t" anchorCtr="0">
            <a:noAutofit/>
          </a:bodyPr>
          <a:lstStyle/>
          <a:p>
            <a:r>
              <a:rPr lang="en-IN" dirty="0"/>
              <a:t>Java Collections</a:t>
            </a:r>
            <a:endParaRPr dirty="0"/>
          </a:p>
        </p:txBody>
      </p:sp>
      <p:sp>
        <p:nvSpPr>
          <p:cNvPr id="850" name="Google Shape;850;p31"/>
          <p:cNvSpPr txBox="1">
            <a:spLocks noGrp="1"/>
          </p:cNvSpPr>
          <p:nvPr>
            <p:ph type="subTitle" idx="5"/>
          </p:nvPr>
        </p:nvSpPr>
        <p:spPr>
          <a:xfrm>
            <a:off x="328391" y="2768828"/>
            <a:ext cx="4959535" cy="763600"/>
          </a:xfrm>
          <a:prstGeom prst="rect">
            <a:avLst/>
          </a:prstGeom>
        </p:spPr>
        <p:txBody>
          <a:bodyPr spcFirstLastPara="1" vert="horz" wrap="square" lIns="0" tIns="0" rIns="0" bIns="0" rtlCol="0" anchor="t" anchorCtr="0">
            <a:noAutofit/>
          </a:bodyPr>
          <a:lstStyle/>
          <a:p>
            <a:pPr marL="0" indent="0"/>
            <a:r>
              <a:rPr lang="en-US" dirty="0"/>
              <a:t>Java Collections are the one-stop solutions for all the data manipulation jobs such as storing data, searching, sorting, insertion, deletion, and updating of data</a:t>
            </a:r>
            <a:endParaRPr dirty="0"/>
          </a:p>
        </p:txBody>
      </p:sp>
      <p:grpSp>
        <p:nvGrpSpPr>
          <p:cNvPr id="851" name="Google Shape;851;p31"/>
          <p:cNvGrpSpPr/>
          <p:nvPr/>
        </p:nvGrpSpPr>
        <p:grpSpPr>
          <a:xfrm>
            <a:off x="959987" y="1234401"/>
            <a:ext cx="3947271" cy="234700"/>
            <a:chOff x="4345425" y="2175475"/>
            <a:chExt cx="800750" cy="176025"/>
          </a:xfrm>
        </p:grpSpPr>
        <p:sp>
          <p:nvSpPr>
            <p:cNvPr id="852" name="Google Shape;852;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853" name="Google Shape;853;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sp>
        <p:nvSpPr>
          <p:cNvPr id="854" name="Google Shape;854;p31"/>
          <p:cNvSpPr txBox="1">
            <a:spLocks noGrp="1"/>
          </p:cNvSpPr>
          <p:nvPr>
            <p:ph type="subTitle" idx="6"/>
          </p:nvPr>
        </p:nvSpPr>
        <p:spPr>
          <a:xfrm>
            <a:off x="6904077" y="2768828"/>
            <a:ext cx="5089448" cy="763600"/>
          </a:xfrm>
          <a:prstGeom prst="rect">
            <a:avLst/>
          </a:prstGeom>
        </p:spPr>
        <p:txBody>
          <a:bodyPr spcFirstLastPara="1" vert="horz" wrap="square" lIns="0" tIns="0" rIns="0" bIns="0" rtlCol="0" anchor="t" anchorCtr="0">
            <a:noAutofit/>
          </a:bodyPr>
          <a:lstStyle/>
          <a:p>
            <a:pPr marL="0" indent="0">
              <a:buSzPts val="1100"/>
            </a:pPr>
            <a:r>
              <a:rPr lang="en-US" dirty="0"/>
              <a:t>The Collection interface is not directly implemented by any class. However, it is implemented indirectly via its subtypes or sub-interfaces like List, Queue, and Set.</a:t>
            </a:r>
            <a:endParaRPr dirty="0"/>
          </a:p>
        </p:txBody>
      </p:sp>
      <p:sp>
        <p:nvSpPr>
          <p:cNvPr id="855" name="Google Shape;855;p31"/>
          <p:cNvSpPr txBox="1">
            <a:spLocks noGrp="1"/>
          </p:cNvSpPr>
          <p:nvPr>
            <p:ph type="subTitle" idx="7"/>
          </p:nvPr>
        </p:nvSpPr>
        <p:spPr>
          <a:xfrm>
            <a:off x="328391" y="5006936"/>
            <a:ext cx="4723735" cy="1627779"/>
          </a:xfrm>
          <a:prstGeom prst="rect">
            <a:avLst/>
          </a:prstGeom>
        </p:spPr>
        <p:txBody>
          <a:bodyPr spcFirstLastPara="1" vert="horz" wrap="square" lIns="0" tIns="0" rIns="0" bIns="0" rtlCol="0" anchor="t" anchorCtr="0">
            <a:noAutofit/>
          </a:bodyPr>
          <a:lstStyle/>
          <a:p>
            <a:pPr marL="0" indent="0">
              <a:buSzPts val="1100"/>
            </a:pPr>
            <a:r>
              <a:rPr lang="en-US" dirty="0"/>
              <a:t>The Collection </a:t>
            </a:r>
            <a:r>
              <a:rPr lang="en-US" dirty="0">
                <a:latin typeface="Calibri" panose="020F0502020204030204" pitchFamily="34" charset="0"/>
                <a:cs typeface="Calibri" panose="020F0502020204030204" pitchFamily="34" charset="0"/>
              </a:rPr>
              <a:t>interface</a:t>
            </a:r>
            <a:r>
              <a:rPr lang="en-US" dirty="0"/>
              <a:t> is the root </a:t>
            </a:r>
            <a:r>
              <a:rPr lang="en-US" dirty="0">
                <a:latin typeface="Calibri" panose="020F0502020204030204" pitchFamily="34" charset="0"/>
                <a:cs typeface="Calibri" panose="020F0502020204030204" pitchFamily="34" charset="0"/>
              </a:rPr>
              <a:t>interface</a:t>
            </a:r>
            <a:r>
              <a:rPr lang="en-US" dirty="0"/>
              <a:t> of the Java collections framework.</a:t>
            </a:r>
            <a:endParaRPr dirty="0"/>
          </a:p>
        </p:txBody>
      </p:sp>
      <p:grpSp>
        <p:nvGrpSpPr>
          <p:cNvPr id="856" name="Google Shape;856;p31"/>
          <p:cNvGrpSpPr/>
          <p:nvPr/>
        </p:nvGrpSpPr>
        <p:grpSpPr>
          <a:xfrm rot="367883">
            <a:off x="8225096" y="4354495"/>
            <a:ext cx="2093176" cy="677205"/>
            <a:chOff x="4345425" y="2175475"/>
            <a:chExt cx="800750" cy="176025"/>
          </a:xfrm>
        </p:grpSpPr>
        <p:sp>
          <p:nvSpPr>
            <p:cNvPr id="857" name="Google Shape;857;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858" name="Google Shape;858;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grpSp>
      <p:grpSp>
        <p:nvGrpSpPr>
          <p:cNvPr id="859" name="Google Shape;859;p31"/>
          <p:cNvGrpSpPr/>
          <p:nvPr/>
        </p:nvGrpSpPr>
        <p:grpSpPr>
          <a:xfrm rot="474658">
            <a:off x="1841675" y="2010585"/>
            <a:ext cx="2076623" cy="780464"/>
            <a:chOff x="4345425" y="2175475"/>
            <a:chExt cx="800750" cy="176025"/>
          </a:xfrm>
        </p:grpSpPr>
        <p:sp>
          <p:nvSpPr>
            <p:cNvPr id="860"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861"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grpSp>
      <p:grpSp>
        <p:nvGrpSpPr>
          <p:cNvPr id="862" name="Google Shape;862;p31"/>
          <p:cNvGrpSpPr/>
          <p:nvPr/>
        </p:nvGrpSpPr>
        <p:grpSpPr>
          <a:xfrm rot="367883">
            <a:off x="1833413" y="4333555"/>
            <a:ext cx="2093176" cy="677205"/>
            <a:chOff x="4345425" y="2175475"/>
            <a:chExt cx="800750" cy="176025"/>
          </a:xfrm>
        </p:grpSpPr>
        <p:sp>
          <p:nvSpPr>
            <p:cNvPr id="863" name="Google Shape;863;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864" name="Google Shape;864;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grpSp>
      <p:grpSp>
        <p:nvGrpSpPr>
          <p:cNvPr id="865" name="Google Shape;865;p31"/>
          <p:cNvGrpSpPr/>
          <p:nvPr/>
        </p:nvGrpSpPr>
        <p:grpSpPr>
          <a:xfrm rot="474658">
            <a:off x="8233359" y="2010568"/>
            <a:ext cx="2076623" cy="780464"/>
            <a:chOff x="4345425" y="2175475"/>
            <a:chExt cx="800750" cy="176025"/>
          </a:xfrm>
        </p:grpSpPr>
        <p:sp>
          <p:nvSpPr>
            <p:cNvPr id="866" name="Google Shape;866;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867" name="Google Shape;867;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grpSp>
      <p:sp>
        <p:nvSpPr>
          <p:cNvPr id="868" name="Google Shape;868;p31"/>
          <p:cNvSpPr txBox="1">
            <a:spLocks noGrp="1"/>
          </p:cNvSpPr>
          <p:nvPr>
            <p:ph type="subTitle" idx="8"/>
          </p:nvPr>
        </p:nvSpPr>
        <p:spPr>
          <a:xfrm>
            <a:off x="6904077" y="5006935"/>
            <a:ext cx="5287923" cy="1627780"/>
          </a:xfrm>
          <a:prstGeom prst="rect">
            <a:avLst/>
          </a:prstGeom>
        </p:spPr>
        <p:txBody>
          <a:bodyPr spcFirstLastPara="1" vert="horz" wrap="square" lIns="0" tIns="0" rIns="0" bIns="0" rtlCol="0" anchor="t" anchorCtr="0">
            <a:noAutofit/>
          </a:bodyPr>
          <a:lstStyle/>
          <a:p>
            <a:pPr marL="0" indent="0">
              <a:buSzPts val="1100"/>
            </a:pPr>
            <a:r>
              <a:rPr lang="en-US" dirty="0">
                <a:latin typeface="Calibri" panose="020F0502020204030204" pitchFamily="34" charset="0"/>
                <a:cs typeface="Calibri" panose="020F0502020204030204" pitchFamily="34" charset="0"/>
              </a:rPr>
              <a:t>Collections</a:t>
            </a:r>
            <a:r>
              <a:rPr lang="en-US" dirty="0"/>
              <a:t> are used in almost every programming language. Most of the programming languages support various type of collections such as List, Set, Queue, Stack, etc.</a:t>
            </a:r>
            <a:endParaRPr dirty="0"/>
          </a:p>
        </p:txBody>
      </p:sp>
      <p:sp>
        <p:nvSpPr>
          <p:cNvPr id="869" name="Google Shape;869;p31"/>
          <p:cNvSpPr txBox="1">
            <a:spLocks noGrp="1"/>
          </p:cNvSpPr>
          <p:nvPr>
            <p:ph type="subTitle" idx="1"/>
          </p:nvPr>
        </p:nvSpPr>
        <p:spPr>
          <a:xfrm>
            <a:off x="1209200" y="4389503"/>
            <a:ext cx="3341600" cy="454400"/>
          </a:xfrm>
          <a:prstGeom prst="rect">
            <a:avLst/>
          </a:prstGeom>
        </p:spPr>
        <p:txBody>
          <a:bodyPr spcFirstLastPara="1" vert="horz" wrap="square" lIns="121900" tIns="121900" rIns="121900" bIns="121900" rtlCol="0" anchor="ctr" anchorCtr="0">
            <a:noAutofit/>
          </a:bodyPr>
          <a:lstStyle/>
          <a:p>
            <a:pPr marL="0" indent="0">
              <a:buClr>
                <a:schemeClr val="dk2"/>
              </a:buClr>
              <a:buSzPts val="1100"/>
            </a:pPr>
            <a:r>
              <a:rPr lang="en-IN" dirty="0"/>
              <a:t>Interfaces</a:t>
            </a:r>
            <a:endParaRPr dirty="0"/>
          </a:p>
        </p:txBody>
      </p:sp>
      <p:sp>
        <p:nvSpPr>
          <p:cNvPr id="870" name="Google Shape;870;p31"/>
          <p:cNvSpPr txBox="1">
            <a:spLocks noGrp="1"/>
          </p:cNvSpPr>
          <p:nvPr>
            <p:ph type="subTitle" idx="2"/>
          </p:nvPr>
        </p:nvSpPr>
        <p:spPr>
          <a:xfrm>
            <a:off x="7569200" y="4389503"/>
            <a:ext cx="3341600" cy="454400"/>
          </a:xfrm>
          <a:prstGeom prst="rect">
            <a:avLst/>
          </a:prstGeom>
        </p:spPr>
        <p:txBody>
          <a:bodyPr spcFirstLastPara="1" vert="horz" wrap="square" lIns="121900" tIns="121900" rIns="121900" bIns="121900" rtlCol="0" anchor="ctr" anchorCtr="0">
            <a:noAutofit/>
          </a:bodyPr>
          <a:lstStyle/>
          <a:p>
            <a:pPr marL="0" indent="0">
              <a:buClr>
                <a:schemeClr val="dk2"/>
              </a:buClr>
              <a:buSzPts val="1100"/>
            </a:pPr>
            <a:r>
              <a:rPr lang="en-IN" dirty="0"/>
              <a:t>Usefulness</a:t>
            </a:r>
            <a:endParaRPr dirty="0"/>
          </a:p>
        </p:txBody>
      </p:sp>
      <p:sp>
        <p:nvSpPr>
          <p:cNvPr id="871" name="Google Shape;871;p31"/>
          <p:cNvSpPr txBox="1">
            <a:spLocks noGrp="1"/>
          </p:cNvSpPr>
          <p:nvPr>
            <p:ph type="subTitle" idx="3"/>
          </p:nvPr>
        </p:nvSpPr>
        <p:spPr>
          <a:xfrm>
            <a:off x="1209200" y="2112761"/>
            <a:ext cx="3341600" cy="542400"/>
          </a:xfrm>
          <a:prstGeom prst="rect">
            <a:avLst/>
          </a:prstGeom>
        </p:spPr>
        <p:txBody>
          <a:bodyPr spcFirstLastPara="1" vert="horz" wrap="square" lIns="121900" tIns="121900" rIns="121900" bIns="121900" rtlCol="0" anchor="ctr" anchorCtr="0">
            <a:noAutofit/>
          </a:bodyPr>
          <a:lstStyle/>
          <a:p>
            <a:pPr marL="0" indent="0"/>
            <a:r>
              <a:rPr lang="en-IN" dirty="0"/>
              <a:t>Salient Features</a:t>
            </a:r>
            <a:endParaRPr dirty="0"/>
          </a:p>
        </p:txBody>
      </p:sp>
      <p:sp>
        <p:nvSpPr>
          <p:cNvPr id="872" name="Google Shape;872;p31"/>
          <p:cNvSpPr txBox="1">
            <a:spLocks noGrp="1"/>
          </p:cNvSpPr>
          <p:nvPr>
            <p:ph type="subTitle" idx="4"/>
          </p:nvPr>
        </p:nvSpPr>
        <p:spPr>
          <a:xfrm>
            <a:off x="7569200" y="2081789"/>
            <a:ext cx="3341600" cy="542400"/>
          </a:xfrm>
          <a:prstGeom prst="rect">
            <a:avLst/>
          </a:prstGeom>
        </p:spPr>
        <p:txBody>
          <a:bodyPr spcFirstLastPara="1" vert="horz" wrap="square" lIns="121900" tIns="121900" rIns="121900" bIns="121900" rtlCol="0" anchor="ctr" anchorCtr="0">
            <a:noAutofit/>
          </a:bodyPr>
          <a:lstStyle/>
          <a:p>
            <a:pPr marL="0" indent="0">
              <a:buClr>
                <a:schemeClr val="dk2"/>
              </a:buClr>
              <a:buSzPts val="1100"/>
            </a:pPr>
            <a:r>
              <a:rPr lang="en-IN" dirty="0"/>
              <a:t>Interface Implementations</a:t>
            </a:r>
            <a:endParaRPr dirty="0"/>
          </a:p>
        </p:txBody>
      </p:sp>
      <p:grpSp>
        <p:nvGrpSpPr>
          <p:cNvPr id="873" name="Google Shape;873;p31"/>
          <p:cNvGrpSpPr/>
          <p:nvPr/>
        </p:nvGrpSpPr>
        <p:grpSpPr>
          <a:xfrm rot="-638440">
            <a:off x="8261471" y="703727"/>
            <a:ext cx="2133932" cy="660879"/>
            <a:chOff x="3647400" y="4354525"/>
            <a:chExt cx="365925" cy="73675"/>
          </a:xfrm>
        </p:grpSpPr>
        <p:sp>
          <p:nvSpPr>
            <p:cNvPr id="874" name="Google Shape;874;p31"/>
            <p:cNvSpPr/>
            <p:nvPr/>
          </p:nvSpPr>
          <p:spPr>
            <a:xfrm>
              <a:off x="3647400" y="4384125"/>
              <a:ext cx="42000" cy="38300"/>
            </a:xfrm>
            <a:custGeom>
              <a:avLst/>
              <a:gdLst/>
              <a:ahLst/>
              <a:cxnLst/>
              <a:rect l="l" t="t" r="r" b="b"/>
              <a:pathLst>
                <a:path w="1680" h="1532" extrusionOk="0">
                  <a:moveTo>
                    <a:pt x="923" y="251"/>
                  </a:moveTo>
                  <a:cubicBezTo>
                    <a:pt x="1017" y="251"/>
                    <a:pt x="1111" y="268"/>
                    <a:pt x="1203" y="301"/>
                  </a:cubicBezTo>
                  <a:cubicBezTo>
                    <a:pt x="1128" y="452"/>
                    <a:pt x="1003" y="552"/>
                    <a:pt x="827" y="627"/>
                  </a:cubicBezTo>
                  <a:cubicBezTo>
                    <a:pt x="727" y="677"/>
                    <a:pt x="627" y="677"/>
                    <a:pt x="527" y="677"/>
                  </a:cubicBezTo>
                  <a:cubicBezTo>
                    <a:pt x="376" y="677"/>
                    <a:pt x="251" y="577"/>
                    <a:pt x="401" y="452"/>
                  </a:cubicBezTo>
                  <a:cubicBezTo>
                    <a:pt x="552" y="318"/>
                    <a:pt x="735" y="251"/>
                    <a:pt x="923" y="251"/>
                  </a:cubicBezTo>
                  <a:close/>
                  <a:moveTo>
                    <a:pt x="861" y="0"/>
                  </a:moveTo>
                  <a:cubicBezTo>
                    <a:pt x="791" y="0"/>
                    <a:pt x="721" y="8"/>
                    <a:pt x="652" y="26"/>
                  </a:cubicBezTo>
                  <a:cubicBezTo>
                    <a:pt x="401" y="76"/>
                    <a:pt x="0" y="276"/>
                    <a:pt x="25" y="602"/>
                  </a:cubicBezTo>
                  <a:cubicBezTo>
                    <a:pt x="48" y="874"/>
                    <a:pt x="336" y="982"/>
                    <a:pt x="576" y="982"/>
                  </a:cubicBezTo>
                  <a:cubicBezTo>
                    <a:pt x="602" y="982"/>
                    <a:pt x="627" y="980"/>
                    <a:pt x="652" y="978"/>
                  </a:cubicBezTo>
                  <a:cubicBezTo>
                    <a:pt x="902" y="953"/>
                    <a:pt x="1103" y="853"/>
                    <a:pt x="1278" y="677"/>
                  </a:cubicBezTo>
                  <a:cubicBezTo>
                    <a:pt x="1303" y="903"/>
                    <a:pt x="1303" y="1103"/>
                    <a:pt x="1278" y="1329"/>
                  </a:cubicBezTo>
                  <a:cubicBezTo>
                    <a:pt x="1278" y="1440"/>
                    <a:pt x="1400" y="1532"/>
                    <a:pt x="1495" y="1532"/>
                  </a:cubicBezTo>
                  <a:cubicBezTo>
                    <a:pt x="1550" y="1532"/>
                    <a:pt x="1595" y="1502"/>
                    <a:pt x="1604" y="1429"/>
                  </a:cubicBezTo>
                  <a:cubicBezTo>
                    <a:pt x="1679" y="1078"/>
                    <a:pt x="1604" y="727"/>
                    <a:pt x="1504" y="376"/>
                  </a:cubicBezTo>
                  <a:cubicBezTo>
                    <a:pt x="1554" y="351"/>
                    <a:pt x="1579" y="276"/>
                    <a:pt x="1529" y="226"/>
                  </a:cubicBezTo>
                  <a:cubicBezTo>
                    <a:pt x="1336" y="91"/>
                    <a:pt x="1098" y="0"/>
                    <a:pt x="8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5" name="Google Shape;875;p31"/>
            <p:cNvSpPr/>
            <p:nvPr/>
          </p:nvSpPr>
          <p:spPr>
            <a:xfrm>
              <a:off x="3695650" y="4356075"/>
              <a:ext cx="49500" cy="27125"/>
            </a:xfrm>
            <a:custGeom>
              <a:avLst/>
              <a:gdLst/>
              <a:ahLst/>
              <a:cxnLst/>
              <a:rect l="l" t="t" r="r" b="b"/>
              <a:pathLst>
                <a:path w="1980" h="1085" extrusionOk="0">
                  <a:moveTo>
                    <a:pt x="244" y="0"/>
                  </a:moveTo>
                  <a:cubicBezTo>
                    <a:pt x="205" y="0"/>
                    <a:pt x="165" y="6"/>
                    <a:pt x="125" y="20"/>
                  </a:cubicBezTo>
                  <a:cubicBezTo>
                    <a:pt x="0" y="45"/>
                    <a:pt x="100" y="245"/>
                    <a:pt x="201" y="245"/>
                  </a:cubicBezTo>
                  <a:cubicBezTo>
                    <a:pt x="209" y="244"/>
                    <a:pt x="216" y="244"/>
                    <a:pt x="223" y="244"/>
                  </a:cubicBezTo>
                  <a:cubicBezTo>
                    <a:pt x="357" y="244"/>
                    <a:pt x="175" y="473"/>
                    <a:pt x="175" y="521"/>
                  </a:cubicBezTo>
                  <a:cubicBezTo>
                    <a:pt x="150" y="571"/>
                    <a:pt x="150" y="621"/>
                    <a:pt x="175" y="671"/>
                  </a:cubicBezTo>
                  <a:cubicBezTo>
                    <a:pt x="201" y="822"/>
                    <a:pt x="326" y="922"/>
                    <a:pt x="451" y="997"/>
                  </a:cubicBezTo>
                  <a:cubicBezTo>
                    <a:pt x="677" y="1072"/>
                    <a:pt x="927" y="1047"/>
                    <a:pt x="1153" y="1072"/>
                  </a:cubicBezTo>
                  <a:cubicBezTo>
                    <a:pt x="1266" y="1072"/>
                    <a:pt x="1385" y="1085"/>
                    <a:pt x="1504" y="1085"/>
                  </a:cubicBezTo>
                  <a:cubicBezTo>
                    <a:pt x="1623" y="1085"/>
                    <a:pt x="1742" y="1072"/>
                    <a:pt x="1855" y="1022"/>
                  </a:cubicBezTo>
                  <a:cubicBezTo>
                    <a:pt x="1980" y="972"/>
                    <a:pt x="1930" y="797"/>
                    <a:pt x="1830" y="747"/>
                  </a:cubicBezTo>
                  <a:cubicBezTo>
                    <a:pt x="1676" y="677"/>
                    <a:pt x="1500" y="661"/>
                    <a:pt x="1326" y="661"/>
                  </a:cubicBezTo>
                  <a:cubicBezTo>
                    <a:pt x="1187" y="661"/>
                    <a:pt x="1050" y="671"/>
                    <a:pt x="927" y="671"/>
                  </a:cubicBezTo>
                  <a:cubicBezTo>
                    <a:pt x="886" y="671"/>
                    <a:pt x="830" y="677"/>
                    <a:pt x="773" y="677"/>
                  </a:cubicBezTo>
                  <a:cubicBezTo>
                    <a:pt x="660" y="677"/>
                    <a:pt x="543" y="655"/>
                    <a:pt x="526" y="521"/>
                  </a:cubicBezTo>
                  <a:cubicBezTo>
                    <a:pt x="526" y="471"/>
                    <a:pt x="576" y="396"/>
                    <a:pt x="576" y="320"/>
                  </a:cubicBezTo>
                  <a:cubicBezTo>
                    <a:pt x="576" y="135"/>
                    <a:pt x="424" y="0"/>
                    <a:pt x="24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6" name="Google Shape;876;p31"/>
            <p:cNvSpPr/>
            <p:nvPr/>
          </p:nvSpPr>
          <p:spPr>
            <a:xfrm>
              <a:off x="3727800" y="4393475"/>
              <a:ext cx="40550" cy="26725"/>
            </a:xfrm>
            <a:custGeom>
              <a:avLst/>
              <a:gdLst/>
              <a:ahLst/>
              <a:cxnLst/>
              <a:rect l="l" t="t" r="r" b="b"/>
              <a:pathLst>
                <a:path w="1622" h="1069" extrusionOk="0">
                  <a:moveTo>
                    <a:pt x="506" y="1"/>
                  </a:moveTo>
                  <a:cubicBezTo>
                    <a:pt x="442" y="1"/>
                    <a:pt x="381" y="71"/>
                    <a:pt x="418" y="128"/>
                  </a:cubicBezTo>
                  <a:cubicBezTo>
                    <a:pt x="443" y="203"/>
                    <a:pt x="468" y="278"/>
                    <a:pt x="494" y="328"/>
                  </a:cubicBezTo>
                  <a:cubicBezTo>
                    <a:pt x="393" y="353"/>
                    <a:pt x="293" y="353"/>
                    <a:pt x="193" y="378"/>
                  </a:cubicBezTo>
                  <a:cubicBezTo>
                    <a:pt x="0" y="402"/>
                    <a:pt x="62" y="681"/>
                    <a:pt x="222" y="681"/>
                  </a:cubicBezTo>
                  <a:cubicBezTo>
                    <a:pt x="229" y="681"/>
                    <a:pt x="236" y="680"/>
                    <a:pt x="243" y="679"/>
                  </a:cubicBezTo>
                  <a:cubicBezTo>
                    <a:pt x="368" y="679"/>
                    <a:pt x="468" y="654"/>
                    <a:pt x="569" y="654"/>
                  </a:cubicBezTo>
                  <a:cubicBezTo>
                    <a:pt x="569" y="729"/>
                    <a:pt x="594" y="830"/>
                    <a:pt x="594" y="905"/>
                  </a:cubicBezTo>
                  <a:cubicBezTo>
                    <a:pt x="607" y="1011"/>
                    <a:pt x="691" y="1068"/>
                    <a:pt x="771" y="1068"/>
                  </a:cubicBezTo>
                  <a:cubicBezTo>
                    <a:pt x="841" y="1068"/>
                    <a:pt x="908" y="1024"/>
                    <a:pt x="920" y="930"/>
                  </a:cubicBezTo>
                  <a:cubicBezTo>
                    <a:pt x="945" y="830"/>
                    <a:pt x="920" y="729"/>
                    <a:pt x="895" y="629"/>
                  </a:cubicBezTo>
                  <a:lnTo>
                    <a:pt x="970" y="629"/>
                  </a:lnTo>
                  <a:cubicBezTo>
                    <a:pt x="1170" y="604"/>
                    <a:pt x="1371" y="604"/>
                    <a:pt x="1521" y="479"/>
                  </a:cubicBezTo>
                  <a:cubicBezTo>
                    <a:pt x="1621" y="429"/>
                    <a:pt x="1546" y="303"/>
                    <a:pt x="1471" y="278"/>
                  </a:cubicBezTo>
                  <a:cubicBezTo>
                    <a:pt x="1392" y="249"/>
                    <a:pt x="1317" y="238"/>
                    <a:pt x="1243" y="238"/>
                  </a:cubicBezTo>
                  <a:cubicBezTo>
                    <a:pt x="1129" y="238"/>
                    <a:pt x="1016" y="263"/>
                    <a:pt x="895" y="278"/>
                  </a:cubicBezTo>
                  <a:lnTo>
                    <a:pt x="769" y="303"/>
                  </a:lnTo>
                  <a:cubicBezTo>
                    <a:pt x="719" y="203"/>
                    <a:pt x="644" y="103"/>
                    <a:pt x="569" y="28"/>
                  </a:cubicBezTo>
                  <a:cubicBezTo>
                    <a:pt x="550" y="9"/>
                    <a:pt x="528" y="1"/>
                    <a:pt x="5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7" name="Google Shape;877;p31"/>
            <p:cNvSpPr/>
            <p:nvPr/>
          </p:nvSpPr>
          <p:spPr>
            <a:xfrm>
              <a:off x="3777725" y="4368075"/>
              <a:ext cx="49925" cy="55775"/>
            </a:xfrm>
            <a:custGeom>
              <a:avLst/>
              <a:gdLst/>
              <a:ahLst/>
              <a:cxnLst/>
              <a:rect l="l" t="t" r="r" b="b"/>
              <a:pathLst>
                <a:path w="1997" h="2231" extrusionOk="0">
                  <a:moveTo>
                    <a:pt x="1053" y="1369"/>
                  </a:moveTo>
                  <a:cubicBezTo>
                    <a:pt x="1379" y="1495"/>
                    <a:pt x="1429" y="1595"/>
                    <a:pt x="1203" y="1670"/>
                  </a:cubicBezTo>
                  <a:cubicBezTo>
                    <a:pt x="1028" y="1770"/>
                    <a:pt x="827" y="1795"/>
                    <a:pt x="627" y="1820"/>
                  </a:cubicBezTo>
                  <a:cubicBezTo>
                    <a:pt x="702" y="1695"/>
                    <a:pt x="777" y="1570"/>
                    <a:pt x="903" y="1495"/>
                  </a:cubicBezTo>
                  <a:cubicBezTo>
                    <a:pt x="953" y="1445"/>
                    <a:pt x="1003" y="1419"/>
                    <a:pt x="1053" y="1369"/>
                  </a:cubicBezTo>
                  <a:close/>
                  <a:moveTo>
                    <a:pt x="179" y="0"/>
                  </a:moveTo>
                  <a:cubicBezTo>
                    <a:pt x="110" y="0"/>
                    <a:pt x="46" y="54"/>
                    <a:pt x="75" y="141"/>
                  </a:cubicBezTo>
                  <a:cubicBezTo>
                    <a:pt x="226" y="668"/>
                    <a:pt x="276" y="1219"/>
                    <a:pt x="251" y="1770"/>
                  </a:cubicBezTo>
                  <a:cubicBezTo>
                    <a:pt x="251" y="1795"/>
                    <a:pt x="251" y="1846"/>
                    <a:pt x="276" y="1871"/>
                  </a:cubicBezTo>
                  <a:lnTo>
                    <a:pt x="201" y="1871"/>
                  </a:lnTo>
                  <a:cubicBezTo>
                    <a:pt x="0" y="1896"/>
                    <a:pt x="50" y="2221"/>
                    <a:pt x="251" y="2221"/>
                  </a:cubicBezTo>
                  <a:cubicBezTo>
                    <a:pt x="301" y="2227"/>
                    <a:pt x="363" y="2230"/>
                    <a:pt x="431" y="2230"/>
                  </a:cubicBezTo>
                  <a:cubicBezTo>
                    <a:pt x="979" y="2230"/>
                    <a:pt x="1997" y="2034"/>
                    <a:pt x="1730" y="1344"/>
                  </a:cubicBezTo>
                  <a:cubicBezTo>
                    <a:pt x="1642" y="1104"/>
                    <a:pt x="1402" y="959"/>
                    <a:pt x="1143" y="959"/>
                  </a:cubicBezTo>
                  <a:cubicBezTo>
                    <a:pt x="1105" y="959"/>
                    <a:pt x="1066" y="962"/>
                    <a:pt x="1028" y="968"/>
                  </a:cubicBezTo>
                  <a:cubicBezTo>
                    <a:pt x="827" y="1018"/>
                    <a:pt x="677" y="1119"/>
                    <a:pt x="552" y="1244"/>
                  </a:cubicBezTo>
                  <a:cubicBezTo>
                    <a:pt x="527" y="843"/>
                    <a:pt x="426" y="467"/>
                    <a:pt x="301" y="91"/>
                  </a:cubicBezTo>
                  <a:cubicBezTo>
                    <a:pt x="280" y="28"/>
                    <a:pt x="228" y="0"/>
                    <a:pt x="17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8" name="Google Shape;878;p31"/>
            <p:cNvSpPr/>
            <p:nvPr/>
          </p:nvSpPr>
          <p:spPr>
            <a:xfrm>
              <a:off x="3811550" y="4354525"/>
              <a:ext cx="27600" cy="28050"/>
            </a:xfrm>
            <a:custGeom>
              <a:avLst/>
              <a:gdLst/>
              <a:ahLst/>
              <a:cxnLst/>
              <a:rect l="l" t="t" r="r" b="b"/>
              <a:pathLst>
                <a:path w="1104" h="1122" extrusionOk="0">
                  <a:moveTo>
                    <a:pt x="467" y="0"/>
                  </a:moveTo>
                  <a:cubicBezTo>
                    <a:pt x="338" y="0"/>
                    <a:pt x="200" y="83"/>
                    <a:pt x="101" y="182"/>
                  </a:cubicBezTo>
                  <a:cubicBezTo>
                    <a:pt x="18" y="244"/>
                    <a:pt x="73" y="376"/>
                    <a:pt x="165" y="376"/>
                  </a:cubicBezTo>
                  <a:cubicBezTo>
                    <a:pt x="184" y="376"/>
                    <a:pt x="205" y="370"/>
                    <a:pt x="226" y="357"/>
                  </a:cubicBezTo>
                  <a:cubicBezTo>
                    <a:pt x="246" y="337"/>
                    <a:pt x="364" y="268"/>
                    <a:pt x="422" y="268"/>
                  </a:cubicBezTo>
                  <a:cubicBezTo>
                    <a:pt x="436" y="268"/>
                    <a:pt x="447" y="272"/>
                    <a:pt x="452" y="282"/>
                  </a:cubicBezTo>
                  <a:cubicBezTo>
                    <a:pt x="452" y="307"/>
                    <a:pt x="326" y="433"/>
                    <a:pt x="326" y="458"/>
                  </a:cubicBezTo>
                  <a:cubicBezTo>
                    <a:pt x="226" y="583"/>
                    <a:pt x="151" y="708"/>
                    <a:pt x="76" y="809"/>
                  </a:cubicBezTo>
                  <a:cubicBezTo>
                    <a:pt x="1" y="909"/>
                    <a:pt x="76" y="1059"/>
                    <a:pt x="201" y="1084"/>
                  </a:cubicBezTo>
                  <a:cubicBezTo>
                    <a:pt x="326" y="1097"/>
                    <a:pt x="477" y="1122"/>
                    <a:pt x="624" y="1122"/>
                  </a:cubicBezTo>
                  <a:cubicBezTo>
                    <a:pt x="771" y="1122"/>
                    <a:pt x="915" y="1097"/>
                    <a:pt x="1028" y="1009"/>
                  </a:cubicBezTo>
                  <a:cubicBezTo>
                    <a:pt x="1103" y="934"/>
                    <a:pt x="1053" y="834"/>
                    <a:pt x="978" y="809"/>
                  </a:cubicBezTo>
                  <a:cubicBezTo>
                    <a:pt x="828" y="758"/>
                    <a:pt x="677" y="758"/>
                    <a:pt x="527" y="758"/>
                  </a:cubicBezTo>
                  <a:cubicBezTo>
                    <a:pt x="577" y="683"/>
                    <a:pt x="627" y="608"/>
                    <a:pt x="677" y="533"/>
                  </a:cubicBezTo>
                  <a:cubicBezTo>
                    <a:pt x="727" y="433"/>
                    <a:pt x="778" y="307"/>
                    <a:pt x="727" y="182"/>
                  </a:cubicBezTo>
                  <a:cubicBezTo>
                    <a:pt x="662" y="50"/>
                    <a:pt x="567" y="0"/>
                    <a:pt x="46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9" name="Google Shape;879;p31"/>
            <p:cNvSpPr/>
            <p:nvPr/>
          </p:nvSpPr>
          <p:spPr>
            <a:xfrm>
              <a:off x="3856050" y="4393900"/>
              <a:ext cx="47000" cy="10925"/>
            </a:xfrm>
            <a:custGeom>
              <a:avLst/>
              <a:gdLst/>
              <a:ahLst/>
              <a:cxnLst/>
              <a:rect l="l" t="t" r="r" b="b"/>
              <a:pathLst>
                <a:path w="1880" h="437" extrusionOk="0">
                  <a:moveTo>
                    <a:pt x="1425" y="1"/>
                  </a:moveTo>
                  <a:cubicBezTo>
                    <a:pt x="1294" y="1"/>
                    <a:pt x="1165" y="22"/>
                    <a:pt x="1028" y="36"/>
                  </a:cubicBezTo>
                  <a:cubicBezTo>
                    <a:pt x="752" y="61"/>
                    <a:pt x="476" y="86"/>
                    <a:pt x="201" y="111"/>
                  </a:cubicBezTo>
                  <a:cubicBezTo>
                    <a:pt x="0" y="136"/>
                    <a:pt x="75" y="437"/>
                    <a:pt x="276" y="437"/>
                  </a:cubicBezTo>
                  <a:cubicBezTo>
                    <a:pt x="526" y="437"/>
                    <a:pt x="802" y="412"/>
                    <a:pt x="1078" y="412"/>
                  </a:cubicBezTo>
                  <a:cubicBezTo>
                    <a:pt x="1142" y="412"/>
                    <a:pt x="1211" y="414"/>
                    <a:pt x="1281" y="414"/>
                  </a:cubicBezTo>
                  <a:cubicBezTo>
                    <a:pt x="1457" y="414"/>
                    <a:pt x="1644" y="401"/>
                    <a:pt x="1805" y="311"/>
                  </a:cubicBezTo>
                  <a:cubicBezTo>
                    <a:pt x="1880" y="236"/>
                    <a:pt x="1830" y="86"/>
                    <a:pt x="1755" y="61"/>
                  </a:cubicBezTo>
                  <a:cubicBezTo>
                    <a:pt x="1641" y="15"/>
                    <a:pt x="1533" y="1"/>
                    <a:pt x="142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80" name="Google Shape;880;p31"/>
            <p:cNvSpPr/>
            <p:nvPr/>
          </p:nvSpPr>
          <p:spPr>
            <a:xfrm>
              <a:off x="3861050" y="4406000"/>
              <a:ext cx="49525" cy="9750"/>
            </a:xfrm>
            <a:custGeom>
              <a:avLst/>
              <a:gdLst/>
              <a:ahLst/>
              <a:cxnLst/>
              <a:rect l="l" t="t" r="r" b="b"/>
              <a:pathLst>
                <a:path w="1981" h="390" extrusionOk="0">
                  <a:moveTo>
                    <a:pt x="1562" y="1"/>
                  </a:moveTo>
                  <a:cubicBezTo>
                    <a:pt x="1416" y="1"/>
                    <a:pt x="1269" y="28"/>
                    <a:pt x="1103" y="28"/>
                  </a:cubicBezTo>
                  <a:cubicBezTo>
                    <a:pt x="803" y="53"/>
                    <a:pt x="502" y="53"/>
                    <a:pt x="176" y="53"/>
                  </a:cubicBezTo>
                  <a:cubicBezTo>
                    <a:pt x="1" y="53"/>
                    <a:pt x="51" y="354"/>
                    <a:pt x="201" y="354"/>
                  </a:cubicBezTo>
                  <a:cubicBezTo>
                    <a:pt x="432" y="371"/>
                    <a:pt x="649" y="389"/>
                    <a:pt x="864" y="389"/>
                  </a:cubicBezTo>
                  <a:cubicBezTo>
                    <a:pt x="952" y="389"/>
                    <a:pt x="1040" y="386"/>
                    <a:pt x="1128" y="379"/>
                  </a:cubicBezTo>
                  <a:cubicBezTo>
                    <a:pt x="1229" y="379"/>
                    <a:pt x="1337" y="387"/>
                    <a:pt x="1445" y="387"/>
                  </a:cubicBezTo>
                  <a:cubicBezTo>
                    <a:pt x="1608" y="387"/>
                    <a:pt x="1770" y="369"/>
                    <a:pt x="1905" y="278"/>
                  </a:cubicBezTo>
                  <a:cubicBezTo>
                    <a:pt x="1981" y="228"/>
                    <a:pt x="1956" y="78"/>
                    <a:pt x="1855" y="53"/>
                  </a:cubicBezTo>
                  <a:cubicBezTo>
                    <a:pt x="1755" y="13"/>
                    <a:pt x="1659" y="1"/>
                    <a:pt x="15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81" name="Google Shape;881;p31"/>
            <p:cNvSpPr/>
            <p:nvPr/>
          </p:nvSpPr>
          <p:spPr>
            <a:xfrm>
              <a:off x="3924125" y="4391050"/>
              <a:ext cx="40975" cy="37150"/>
            </a:xfrm>
            <a:custGeom>
              <a:avLst/>
              <a:gdLst/>
              <a:ahLst/>
              <a:cxnLst/>
              <a:rect l="l" t="t" r="r" b="b"/>
              <a:pathLst>
                <a:path w="1639" h="1486" extrusionOk="0">
                  <a:moveTo>
                    <a:pt x="1067" y="0"/>
                  </a:moveTo>
                  <a:cubicBezTo>
                    <a:pt x="557" y="0"/>
                    <a:pt x="0" y="359"/>
                    <a:pt x="109" y="927"/>
                  </a:cubicBezTo>
                  <a:cubicBezTo>
                    <a:pt x="159" y="1227"/>
                    <a:pt x="435" y="1428"/>
                    <a:pt x="711" y="1478"/>
                  </a:cubicBezTo>
                  <a:cubicBezTo>
                    <a:pt x="759" y="1483"/>
                    <a:pt x="816" y="1486"/>
                    <a:pt x="878" y="1486"/>
                  </a:cubicBezTo>
                  <a:cubicBezTo>
                    <a:pt x="1134" y="1486"/>
                    <a:pt x="1467" y="1434"/>
                    <a:pt x="1588" y="1252"/>
                  </a:cubicBezTo>
                  <a:cubicBezTo>
                    <a:pt x="1613" y="1202"/>
                    <a:pt x="1638" y="1127"/>
                    <a:pt x="1588" y="1077"/>
                  </a:cubicBezTo>
                  <a:cubicBezTo>
                    <a:pt x="1534" y="996"/>
                    <a:pt x="1487" y="973"/>
                    <a:pt x="1432" y="973"/>
                  </a:cubicBezTo>
                  <a:cubicBezTo>
                    <a:pt x="1385" y="973"/>
                    <a:pt x="1332" y="990"/>
                    <a:pt x="1262" y="1002"/>
                  </a:cubicBezTo>
                  <a:cubicBezTo>
                    <a:pt x="1123" y="1037"/>
                    <a:pt x="971" y="1084"/>
                    <a:pt x="824" y="1084"/>
                  </a:cubicBezTo>
                  <a:cubicBezTo>
                    <a:pt x="760" y="1084"/>
                    <a:pt x="696" y="1075"/>
                    <a:pt x="636" y="1052"/>
                  </a:cubicBezTo>
                  <a:cubicBezTo>
                    <a:pt x="335" y="952"/>
                    <a:pt x="485" y="626"/>
                    <a:pt x="661" y="475"/>
                  </a:cubicBezTo>
                  <a:cubicBezTo>
                    <a:pt x="808" y="328"/>
                    <a:pt x="974" y="269"/>
                    <a:pt x="1157" y="269"/>
                  </a:cubicBezTo>
                  <a:cubicBezTo>
                    <a:pt x="1191" y="269"/>
                    <a:pt x="1226" y="271"/>
                    <a:pt x="1262" y="275"/>
                  </a:cubicBezTo>
                  <a:cubicBezTo>
                    <a:pt x="1271" y="276"/>
                    <a:pt x="1280" y="277"/>
                    <a:pt x="1288" y="277"/>
                  </a:cubicBezTo>
                  <a:cubicBezTo>
                    <a:pt x="1437" y="277"/>
                    <a:pt x="1430" y="72"/>
                    <a:pt x="1287" y="24"/>
                  </a:cubicBezTo>
                  <a:cubicBezTo>
                    <a:pt x="1216" y="8"/>
                    <a:pt x="1142" y="0"/>
                    <a:pt x="106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82" name="Google Shape;882;p31"/>
            <p:cNvSpPr/>
            <p:nvPr/>
          </p:nvSpPr>
          <p:spPr>
            <a:xfrm>
              <a:off x="3966475" y="4358650"/>
              <a:ext cx="46850" cy="33350"/>
            </a:xfrm>
            <a:custGeom>
              <a:avLst/>
              <a:gdLst/>
              <a:ahLst/>
              <a:cxnLst/>
              <a:rect l="l" t="t" r="r" b="b"/>
              <a:pathLst>
                <a:path w="1874" h="1334" extrusionOk="0">
                  <a:moveTo>
                    <a:pt x="282" y="0"/>
                  </a:moveTo>
                  <a:cubicBezTo>
                    <a:pt x="227" y="0"/>
                    <a:pt x="172" y="6"/>
                    <a:pt x="119" y="17"/>
                  </a:cubicBezTo>
                  <a:cubicBezTo>
                    <a:pt x="1" y="64"/>
                    <a:pt x="62" y="270"/>
                    <a:pt x="175" y="270"/>
                  </a:cubicBezTo>
                  <a:cubicBezTo>
                    <a:pt x="182" y="270"/>
                    <a:pt x="188" y="269"/>
                    <a:pt x="195" y="268"/>
                  </a:cubicBezTo>
                  <a:cubicBezTo>
                    <a:pt x="215" y="265"/>
                    <a:pt x="236" y="264"/>
                    <a:pt x="258" y="264"/>
                  </a:cubicBezTo>
                  <a:cubicBezTo>
                    <a:pt x="455" y="264"/>
                    <a:pt x="701" y="365"/>
                    <a:pt x="520" y="568"/>
                  </a:cubicBezTo>
                  <a:cubicBezTo>
                    <a:pt x="470" y="644"/>
                    <a:pt x="370" y="669"/>
                    <a:pt x="320" y="769"/>
                  </a:cubicBezTo>
                  <a:cubicBezTo>
                    <a:pt x="245" y="894"/>
                    <a:pt x="295" y="1045"/>
                    <a:pt x="395" y="1145"/>
                  </a:cubicBezTo>
                  <a:cubicBezTo>
                    <a:pt x="538" y="1276"/>
                    <a:pt x="783" y="1333"/>
                    <a:pt x="1030" y="1333"/>
                  </a:cubicBezTo>
                  <a:cubicBezTo>
                    <a:pt x="1303" y="1333"/>
                    <a:pt x="1579" y="1263"/>
                    <a:pt x="1724" y="1145"/>
                  </a:cubicBezTo>
                  <a:cubicBezTo>
                    <a:pt x="1874" y="1019"/>
                    <a:pt x="1698" y="819"/>
                    <a:pt x="1573" y="819"/>
                  </a:cubicBezTo>
                  <a:cubicBezTo>
                    <a:pt x="1448" y="819"/>
                    <a:pt x="1323" y="844"/>
                    <a:pt x="1197" y="869"/>
                  </a:cubicBezTo>
                  <a:cubicBezTo>
                    <a:pt x="1147" y="877"/>
                    <a:pt x="1097" y="880"/>
                    <a:pt x="1046" y="880"/>
                  </a:cubicBezTo>
                  <a:cubicBezTo>
                    <a:pt x="944" y="880"/>
                    <a:pt x="838" y="869"/>
                    <a:pt x="721" y="869"/>
                  </a:cubicBezTo>
                  <a:cubicBezTo>
                    <a:pt x="771" y="844"/>
                    <a:pt x="796" y="794"/>
                    <a:pt x="821" y="769"/>
                  </a:cubicBezTo>
                  <a:cubicBezTo>
                    <a:pt x="871" y="694"/>
                    <a:pt x="896" y="618"/>
                    <a:pt x="896" y="543"/>
                  </a:cubicBezTo>
                  <a:cubicBezTo>
                    <a:pt x="918" y="181"/>
                    <a:pt x="595" y="0"/>
                    <a:pt x="28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883" name="Google Shape;883;p31"/>
          <p:cNvGrpSpPr/>
          <p:nvPr/>
        </p:nvGrpSpPr>
        <p:grpSpPr>
          <a:xfrm>
            <a:off x="-420679" y="6016816"/>
            <a:ext cx="2327444" cy="306897"/>
            <a:chOff x="1394800" y="3522000"/>
            <a:chExt cx="1048650" cy="138275"/>
          </a:xfrm>
        </p:grpSpPr>
        <p:sp>
          <p:nvSpPr>
            <p:cNvPr id="884" name="Google Shape;884;p31"/>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85" name="Google Shape;885;p31"/>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86" name="Google Shape;886;p31"/>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87" name="Google Shape;887;p31"/>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88" name="Google Shape;888;p31"/>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89" name="Google Shape;889;p31"/>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90" name="Google Shape;890;p31"/>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91" name="Google Shape;891;p31"/>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92" name="Google Shape;892;p31"/>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CF81C-101C-F5AD-67C9-17EDE5120908}"/>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Example</a:t>
            </a:r>
          </a:p>
        </p:txBody>
      </p:sp>
      <p:sp>
        <p:nvSpPr>
          <p:cNvPr id="4" name="Rectangle 2">
            <a:extLst>
              <a:ext uri="{FF2B5EF4-FFF2-40B4-BE49-F238E27FC236}">
                <a16:creationId xmlns:a16="http://schemas.microsoft.com/office/drawing/2014/main" id="{F5CDC7A4-6CA0-5387-5EB7-5B837725C4BA}"/>
              </a:ext>
            </a:extLst>
          </p:cNvPr>
          <p:cNvSpPr>
            <a:spLocks noGrp="1" noChangeArrowheads="1"/>
          </p:cNvSpPr>
          <p:nvPr>
            <p:ph idx="1"/>
          </p:nvPr>
        </p:nvSpPr>
        <p:spPr bwMode="auto">
          <a:xfrm>
            <a:off x="4581727" y="649480"/>
            <a:ext cx="3025303"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800" b="1" i="0" u="none" strike="noStrike" cap="none" normalizeH="0" baseline="0">
                <a:ln>
                  <a:noFill/>
                </a:ln>
                <a:effectLst/>
                <a:latin typeface="Consolas" panose="020B0609020204030204" pitchFamily="49" charset="0"/>
              </a:rPr>
              <a:t>import</a:t>
            </a:r>
            <a:r>
              <a:rPr kumimoji="0" lang="en-US" altLang="en-US" sz="800" b="0" i="0" u="none" strike="noStrike" cap="none" normalizeH="0" baseline="0">
                <a:ln>
                  <a:noFill/>
                </a:ln>
                <a:effectLst/>
                <a:latin typeface="Consolas" panose="020B0609020204030204" pitchFamily="49" charset="0"/>
              </a:rPr>
              <a:t> java.util.HashMap;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1" i="0" u="none" strike="noStrike" cap="none" normalizeH="0" baseline="0">
                <a:ln>
                  <a:noFill/>
                </a:ln>
                <a:effectLst/>
                <a:latin typeface="Consolas" panose="020B0609020204030204" pitchFamily="49" charset="0"/>
              </a:rPr>
              <a:t>public</a:t>
            </a:r>
            <a:r>
              <a:rPr kumimoji="0" lang="en-US" altLang="en-US" sz="800" b="0" i="0" u="none" strike="noStrike" cap="none" normalizeH="0" baseline="0">
                <a:ln>
                  <a:noFill/>
                </a:ln>
                <a:effectLst/>
                <a:latin typeface="Consolas" panose="020B0609020204030204" pitchFamily="49" charset="0"/>
              </a:rPr>
              <a:t> </a:t>
            </a:r>
            <a:r>
              <a:rPr kumimoji="0" lang="en-US" altLang="en-US" sz="800" b="1" i="0" u="none" strike="noStrike" cap="none" normalizeH="0" baseline="0">
                <a:ln>
                  <a:noFill/>
                </a:ln>
                <a:effectLst/>
                <a:latin typeface="Consolas" panose="020B0609020204030204" pitchFamily="49" charset="0"/>
              </a:rPr>
              <a:t>class</a:t>
            </a:r>
            <a:r>
              <a:rPr kumimoji="0" lang="en-US" altLang="en-US" sz="800" b="0" i="0" u="none" strike="noStrike" cap="none" normalizeH="0" baseline="0">
                <a:ln>
                  <a:noFill/>
                </a:ln>
                <a:effectLst/>
                <a:latin typeface="Consolas" panose="020B0609020204030204" pitchFamily="49" charset="0"/>
              </a:rPr>
              <a:t> ExampleHashMap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r>
              <a:rPr kumimoji="0" lang="en-US" altLang="en-US" sz="800" b="1" i="0" u="none" strike="noStrike" cap="none" normalizeH="0" baseline="0">
                <a:ln>
                  <a:noFill/>
                </a:ln>
                <a:effectLst/>
                <a:latin typeface="Consolas" panose="020B0609020204030204" pitchFamily="49" charset="0"/>
              </a:rPr>
              <a:t>public</a:t>
            </a:r>
            <a:r>
              <a:rPr kumimoji="0" lang="en-US" altLang="en-US" sz="800" b="0" i="0" u="none" strike="noStrike" cap="none" normalizeH="0" baseline="0">
                <a:ln>
                  <a:noFill/>
                </a:ln>
                <a:effectLst/>
                <a:latin typeface="Consolas" panose="020B0609020204030204" pitchFamily="49" charset="0"/>
              </a:rPr>
              <a:t> </a:t>
            </a:r>
            <a:r>
              <a:rPr kumimoji="0" lang="en-US" altLang="en-US" sz="800" b="1" i="0" u="none" strike="noStrike" cap="none" normalizeH="0" baseline="0">
                <a:ln>
                  <a:noFill/>
                </a:ln>
                <a:effectLst/>
                <a:latin typeface="Consolas" panose="020B0609020204030204" pitchFamily="49" charset="0"/>
              </a:rPr>
              <a:t>static</a:t>
            </a:r>
            <a:r>
              <a:rPr kumimoji="0" lang="en-US" altLang="en-US" sz="800" b="0" i="0" u="none" strike="noStrike" cap="none" normalizeH="0" baseline="0">
                <a:ln>
                  <a:noFill/>
                </a:ln>
                <a:effectLst/>
                <a:latin typeface="Consolas" panose="020B0609020204030204" pitchFamily="49" charset="0"/>
              </a:rPr>
              <a:t> </a:t>
            </a:r>
            <a:r>
              <a:rPr kumimoji="0" lang="en-US" altLang="en-US" sz="800" b="1" i="0" u="none" strike="noStrike" cap="none" normalizeH="0" baseline="0">
                <a:ln>
                  <a:noFill/>
                </a:ln>
                <a:effectLst/>
                <a:latin typeface="Consolas" panose="020B0609020204030204" pitchFamily="49" charset="0"/>
              </a:rPr>
              <a:t>void</a:t>
            </a:r>
            <a:r>
              <a:rPr kumimoji="0" lang="en-US" altLang="en-US" sz="800" b="0" i="0" u="none" strike="noStrike" cap="none" normalizeH="0" baseline="0">
                <a:ln>
                  <a:noFill/>
                </a:ln>
                <a:effectLst/>
                <a:latin typeface="Consolas" panose="020B0609020204030204" pitchFamily="49" charset="0"/>
              </a:rPr>
              <a:t> main(String[] args)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Create a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HashMap&lt;String, Integer&gt; hashMap = </a:t>
            </a:r>
            <a:r>
              <a:rPr kumimoji="0" lang="en-US" altLang="en-US" sz="800" b="1" i="0" u="none" strike="noStrike" cap="none" normalizeH="0" baseline="0">
                <a:ln>
                  <a:noFill/>
                </a:ln>
                <a:effectLst/>
                <a:latin typeface="Consolas" panose="020B0609020204030204" pitchFamily="49" charset="0"/>
              </a:rPr>
              <a:t>new</a:t>
            </a:r>
            <a:r>
              <a:rPr kumimoji="0" lang="en-US" altLang="en-US" sz="800" b="0" i="0" u="none" strike="noStrike" cap="none" normalizeH="0" baseline="0">
                <a:ln>
                  <a:noFill/>
                </a:ln>
                <a:effectLst/>
                <a:latin typeface="Consolas" panose="020B0609020204030204" pitchFamily="49" charset="0"/>
              </a:rPr>
              <a:t> HashMap&lt;&gt;();</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Add elements to the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hashMap.put(“ABC", 25);</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hashMap.put(“PQR", 30);</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hashMap.put(“MNO", 35);</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Access elements in the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System.out.println(hashMap.get(" ABC ")); // Output: 25</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Remove an element from the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hashMap.remove("PQR");</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Check if an element is present in the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System.out.println(hashMap.containsKey("MNO")); // Output: false</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 Get the size of the HashMap</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System.out.println(hashMap.size()); // Output: 2</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   }</a:t>
            </a:r>
            <a:endParaRPr kumimoji="0" lang="en-US" altLang="en-US" sz="8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800" b="0" i="0" u="none" strike="noStrike" cap="none" normalizeH="0" baseline="0">
                <a:ln>
                  <a:noFill/>
                </a:ln>
                <a:effectLst/>
                <a:latin typeface="Consolas" panose="020B0609020204030204" pitchFamily="49" charset="0"/>
              </a:rPr>
              <a:t>}</a:t>
            </a:r>
            <a:endParaRPr kumimoji="0" lang="en-US" altLang="en-US" sz="800" b="0" i="0" u="none" strike="noStrike" cap="none" normalizeH="0" baseline="0">
              <a:ln>
                <a:noFill/>
              </a:ln>
              <a:effectLst/>
              <a:latin typeface="Arial" panose="020B0604020202020204" pitchFamily="34" charset="0"/>
            </a:endParaRPr>
          </a:p>
        </p:txBody>
      </p:sp>
      <p:pic>
        <p:nvPicPr>
          <p:cNvPr id="8" name="Graphic 7" descr="Fingerprint">
            <a:extLst>
              <a:ext uri="{FF2B5EF4-FFF2-40B4-BE49-F238E27FC236}">
                <a16:creationId xmlns:a16="http://schemas.microsoft.com/office/drawing/2014/main" id="{D0905C9B-BCDA-6BE3-ED85-EE79906B71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500241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CF7F61-3610-4820-50DD-8427F21D4437}"/>
              </a:ext>
            </a:extLst>
          </p:cNvPr>
          <p:cNvSpPr>
            <a:spLocks noGrp="1"/>
          </p:cNvSpPr>
          <p:nvPr>
            <p:ph type="title"/>
          </p:nvPr>
        </p:nvSpPr>
        <p:spPr>
          <a:xfrm>
            <a:off x="466722" y="586855"/>
            <a:ext cx="3201366" cy="3387497"/>
          </a:xfrm>
        </p:spPr>
        <p:txBody>
          <a:bodyPr anchor="b">
            <a:normAutofit/>
          </a:bodyPr>
          <a:lstStyle/>
          <a:p>
            <a:pPr algn="r"/>
            <a:r>
              <a:rPr lang="en-IN" sz="4000" b="1" i="0">
                <a:solidFill>
                  <a:srgbClr val="FFFFFF"/>
                </a:solidFill>
                <a:effectLst/>
                <a:latin typeface="Nunito" pitchFamily="2" charset="0"/>
              </a:rPr>
              <a:t>Internal Structure of HashMap</a:t>
            </a:r>
            <a:endParaRPr lang="en-IN" sz="4000">
              <a:solidFill>
                <a:srgbClr val="FFFFFF"/>
              </a:solidFill>
            </a:endParaRPr>
          </a:p>
        </p:txBody>
      </p:sp>
      <p:sp>
        <p:nvSpPr>
          <p:cNvPr id="3" name="Content Placeholder 2">
            <a:extLst>
              <a:ext uri="{FF2B5EF4-FFF2-40B4-BE49-F238E27FC236}">
                <a16:creationId xmlns:a16="http://schemas.microsoft.com/office/drawing/2014/main" id="{F168C87F-123B-37B9-55D1-C31FE66F47AB}"/>
              </a:ext>
            </a:extLst>
          </p:cNvPr>
          <p:cNvSpPr>
            <a:spLocks noGrp="1"/>
          </p:cNvSpPr>
          <p:nvPr>
            <p:ph idx="1"/>
          </p:nvPr>
        </p:nvSpPr>
        <p:spPr>
          <a:xfrm>
            <a:off x="4581727" y="649480"/>
            <a:ext cx="3615776" cy="5546047"/>
          </a:xfrm>
        </p:spPr>
        <p:txBody>
          <a:bodyPr anchor="ctr">
            <a:normAutofit/>
          </a:bodyPr>
          <a:lstStyle/>
          <a:p>
            <a:pPr fontAlgn="base"/>
            <a:r>
              <a:rPr lang="en-US" sz="2000" b="0" i="0" dirty="0">
                <a:effectLst/>
                <a:latin typeface="Nunito" pitchFamily="2" charset="0"/>
              </a:rPr>
              <a:t>HashMap contains an array of Node and a node is represented as a class that contains 4 fields: </a:t>
            </a:r>
          </a:p>
          <a:p>
            <a:pPr marL="514350" indent="-514350" fontAlgn="base">
              <a:buFont typeface="+mj-lt"/>
              <a:buAutoNum type="arabicPeriod"/>
            </a:pPr>
            <a:r>
              <a:rPr lang="en-US" sz="2000" b="0" i="0" dirty="0">
                <a:effectLst/>
                <a:latin typeface="Nunito" pitchFamily="2" charset="0"/>
              </a:rPr>
              <a:t>int hash</a:t>
            </a:r>
          </a:p>
          <a:p>
            <a:pPr marL="514350" indent="-514350" fontAlgn="base">
              <a:buFont typeface="+mj-lt"/>
              <a:buAutoNum type="arabicPeriod"/>
            </a:pPr>
            <a:r>
              <a:rPr lang="en-US" sz="2000" b="0" i="0" dirty="0">
                <a:effectLst/>
                <a:latin typeface="Nunito" pitchFamily="2" charset="0"/>
              </a:rPr>
              <a:t>K key</a:t>
            </a:r>
          </a:p>
          <a:p>
            <a:pPr marL="514350" indent="-514350" fontAlgn="base">
              <a:buFont typeface="+mj-lt"/>
              <a:buAutoNum type="arabicPeriod"/>
            </a:pPr>
            <a:r>
              <a:rPr lang="en-US" sz="2000" b="0" i="0" dirty="0">
                <a:effectLst/>
                <a:latin typeface="Nunito" pitchFamily="2" charset="0"/>
              </a:rPr>
              <a:t>V value</a:t>
            </a:r>
          </a:p>
          <a:p>
            <a:pPr marL="514350" indent="-514350" fontAlgn="base">
              <a:buFont typeface="+mj-lt"/>
              <a:buAutoNum type="arabicPeriod"/>
            </a:pPr>
            <a:r>
              <a:rPr lang="en-US" sz="2000" b="0" i="0" dirty="0">
                <a:effectLst/>
                <a:latin typeface="Nunito" pitchFamily="2" charset="0"/>
              </a:rPr>
              <a:t>Node next</a:t>
            </a:r>
          </a:p>
          <a:p>
            <a:endParaRPr lang="en-IN" sz="2000" dirty="0"/>
          </a:p>
        </p:txBody>
      </p:sp>
      <p:pic>
        <p:nvPicPr>
          <p:cNvPr id="7" name="Graphic 6" descr="Key">
            <a:extLst>
              <a:ext uri="{FF2B5EF4-FFF2-40B4-BE49-F238E27FC236}">
                <a16:creationId xmlns:a16="http://schemas.microsoft.com/office/drawing/2014/main" id="{B239B1A1-CE2F-221F-5DDC-B04EB7665C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04823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CDCD53-5222-F0ED-949C-63C32C4ED50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Methods</a:t>
            </a:r>
          </a:p>
        </p:txBody>
      </p:sp>
      <p:graphicFrame>
        <p:nvGraphicFramePr>
          <p:cNvPr id="4" name="Content Placeholder 3">
            <a:extLst>
              <a:ext uri="{FF2B5EF4-FFF2-40B4-BE49-F238E27FC236}">
                <a16:creationId xmlns:a16="http://schemas.microsoft.com/office/drawing/2014/main" id="{746065C8-6196-23BA-258F-A0EF679EBACE}"/>
              </a:ext>
            </a:extLst>
          </p:cNvPr>
          <p:cNvGraphicFramePr>
            <a:graphicFrameLocks noGrp="1"/>
          </p:cNvGraphicFramePr>
          <p:nvPr>
            <p:ph idx="1"/>
            <p:extLst>
              <p:ext uri="{D42A27DB-BD31-4B8C-83A1-F6EECF244321}">
                <p14:modId xmlns:p14="http://schemas.microsoft.com/office/powerpoint/2010/main" val="502932225"/>
              </p:ext>
            </p:extLst>
          </p:nvPr>
        </p:nvGraphicFramePr>
        <p:xfrm>
          <a:off x="4762933" y="467208"/>
          <a:ext cx="6704739" cy="5923595"/>
        </p:xfrm>
        <a:graphic>
          <a:graphicData uri="http://schemas.openxmlformats.org/drawingml/2006/table">
            <a:tbl>
              <a:tblPr firstRow="1" bandRow="1">
                <a:noFill/>
              </a:tblPr>
              <a:tblGrid>
                <a:gridCol w="3356437">
                  <a:extLst>
                    <a:ext uri="{9D8B030D-6E8A-4147-A177-3AD203B41FA5}">
                      <a16:colId xmlns:a16="http://schemas.microsoft.com/office/drawing/2014/main" val="1422108472"/>
                    </a:ext>
                  </a:extLst>
                </a:gridCol>
                <a:gridCol w="3348302">
                  <a:extLst>
                    <a:ext uri="{9D8B030D-6E8A-4147-A177-3AD203B41FA5}">
                      <a16:colId xmlns:a16="http://schemas.microsoft.com/office/drawing/2014/main" val="3929508439"/>
                    </a:ext>
                  </a:extLst>
                </a:gridCol>
              </a:tblGrid>
              <a:tr h="254867">
                <a:tc>
                  <a:txBody>
                    <a:bodyPr/>
                    <a:lstStyle/>
                    <a:p>
                      <a:pPr algn="ctr" fontAlgn="base"/>
                      <a:r>
                        <a:rPr lang="en-IN" sz="900" b="0" cap="none" spc="0">
                          <a:solidFill>
                            <a:schemeClr val="tx1"/>
                          </a:solidFill>
                          <a:effectLst/>
                        </a:rPr>
                        <a:t>Method</a:t>
                      </a:r>
                    </a:p>
                  </a:txBody>
                  <a:tcPr marL="13052" marR="13052" marT="43163" marB="43163" anchor="ctr">
                    <a:lnL w="12700" cmpd="sng">
                      <a:noFill/>
                    </a:lnL>
                    <a:lnR w="12700" cmpd="sng">
                      <a:noFill/>
                    </a:lnR>
                    <a:lnT w="28575" cap="flat" cmpd="sng" algn="ctr">
                      <a:solidFill>
                        <a:schemeClr val="tx1"/>
                      </a:solidFill>
                      <a:prstDash val="solid"/>
                    </a:lnT>
                    <a:lnB w="38100" cmpd="sng">
                      <a:noFill/>
                    </a:lnB>
                    <a:noFill/>
                  </a:tcPr>
                </a:tc>
                <a:tc>
                  <a:txBody>
                    <a:bodyPr/>
                    <a:lstStyle/>
                    <a:p>
                      <a:pPr algn="ctr" fontAlgn="base"/>
                      <a:r>
                        <a:rPr lang="en-IN" sz="900" b="0" cap="none" spc="0">
                          <a:solidFill>
                            <a:schemeClr val="tx1"/>
                          </a:solidFill>
                          <a:effectLst/>
                        </a:rPr>
                        <a:t>Description</a:t>
                      </a:r>
                    </a:p>
                  </a:txBody>
                  <a:tcPr marL="26106" marR="26106" marT="43163" marB="4316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703529605"/>
                  </a:ext>
                </a:extLst>
              </a:tr>
              <a:tr h="254867">
                <a:tc>
                  <a:txBody>
                    <a:bodyPr/>
                    <a:lstStyle/>
                    <a:p>
                      <a:pPr algn="l" fontAlgn="ctr"/>
                      <a:r>
                        <a:rPr lang="en-IN" sz="900" b="0" u="sng" cap="none" spc="0" dirty="0">
                          <a:solidFill>
                            <a:schemeClr val="tx1"/>
                          </a:solidFill>
                          <a:effectLst/>
                          <a:hlinkClick r:id="rId2">
                            <a:extLst>
                              <a:ext uri="{A12FA001-AC4F-418D-AE19-62706E023703}">
                                <ahyp:hlinkClr xmlns:ahyp="http://schemas.microsoft.com/office/drawing/2018/hyperlinkcolor" val="tx"/>
                              </a:ext>
                            </a:extLst>
                          </a:hlinkClick>
                        </a:rPr>
                        <a:t>clear()</a:t>
                      </a:r>
                      <a:endParaRPr lang="en-IN" sz="900" b="0" cap="none" spc="0" dirty="0">
                        <a:solidFill>
                          <a:schemeClr val="tx1"/>
                        </a:solidFill>
                        <a:effectLst/>
                      </a:endParaRPr>
                    </a:p>
                  </a:txBody>
                  <a:tcPr marL="26106" marR="26106" marT="43163" marB="43163"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l" fontAlgn="ctr"/>
                      <a:r>
                        <a:rPr lang="en-US" sz="900" b="0" cap="none" spc="0">
                          <a:solidFill>
                            <a:schemeClr val="tx1"/>
                          </a:solidFill>
                          <a:effectLst/>
                        </a:rPr>
                        <a:t>Removes all of the mappings from this map.</a:t>
                      </a:r>
                    </a:p>
                  </a:txBody>
                  <a:tcPr marL="26106" marR="26106" marT="43163" marB="43163"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529699608"/>
                  </a:ext>
                </a:extLst>
              </a:tr>
              <a:tr h="357635">
                <a:tc>
                  <a:txBody>
                    <a:bodyPr/>
                    <a:lstStyle/>
                    <a:p>
                      <a:pPr algn="l" fontAlgn="ctr"/>
                      <a:r>
                        <a:rPr lang="en-IN" sz="800" b="0" u="sng" cap="none" spc="0">
                          <a:solidFill>
                            <a:schemeClr val="tx1"/>
                          </a:solidFill>
                          <a:effectLst/>
                          <a:hlinkClick r:id="rId3">
                            <a:extLst>
                              <a:ext uri="{A12FA001-AC4F-418D-AE19-62706E023703}">
                                <ahyp:hlinkClr xmlns:ahyp="http://schemas.microsoft.com/office/drawing/2018/hyperlinkcolor" val="tx"/>
                              </a:ext>
                            </a:extLst>
                          </a:hlinkClick>
                        </a:rPr>
                        <a:t>clone()</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Returns a shallow copy of this HashMap instance: the keys and values themselves are not cloned.</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354389894"/>
                  </a:ext>
                </a:extLst>
              </a:tr>
              <a:tr h="398743">
                <a:tc>
                  <a:txBody>
                    <a:bodyPr/>
                    <a:lstStyle/>
                    <a:p>
                      <a:pPr algn="l" fontAlgn="ctr"/>
                      <a:r>
                        <a:rPr lang="en-US" sz="900" b="0" u="sng" cap="none" spc="0">
                          <a:solidFill>
                            <a:schemeClr val="tx1"/>
                          </a:solidFill>
                          <a:effectLst/>
                          <a:hlinkClick r:id="rId4">
                            <a:extLst>
                              <a:ext uri="{A12FA001-AC4F-418D-AE19-62706E023703}">
                                <ahyp:hlinkClr xmlns:ahyp="http://schemas.microsoft.com/office/drawing/2018/hyperlinkcolor" val="tx"/>
                              </a:ext>
                            </a:extLst>
                          </a:hlinkClick>
                        </a:rPr>
                        <a:t>compute(K key, BiFunction&lt;? super K,</a:t>
                      </a:r>
                      <a:r>
                        <a:rPr lang="en-US" sz="900" b="0" cap="none" spc="0">
                          <a:solidFill>
                            <a:schemeClr val="tx1"/>
                          </a:solidFill>
                          <a:effectLst/>
                        </a:rPr>
                        <a:t> </a:t>
                      </a:r>
                      <a:r>
                        <a:rPr lang="en-US" sz="900" b="0" u="sng" cap="none" spc="0">
                          <a:solidFill>
                            <a:schemeClr val="tx1"/>
                          </a:solidFill>
                          <a:effectLst/>
                          <a:hlinkClick r:id="rId4">
                            <a:extLst>
                              <a:ext uri="{A12FA001-AC4F-418D-AE19-62706E023703}">
                                <ahyp:hlinkClr xmlns:ahyp="http://schemas.microsoft.com/office/drawing/2018/hyperlinkcolor" val="tx"/>
                              </a:ext>
                            </a:extLst>
                          </a:hlinkClick>
                        </a:rPr>
                        <a:t>? super V,? extends V&gt; remappingFunction)</a:t>
                      </a:r>
                      <a:endParaRPr lang="en-US"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Attempts to compute a mapping for the specified key and its current mapped value (or null if there is no current mapping).</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33758183"/>
                  </a:ext>
                </a:extLst>
              </a:tr>
              <a:tr h="480958">
                <a:tc>
                  <a:txBody>
                    <a:bodyPr/>
                    <a:lstStyle/>
                    <a:p>
                      <a:pPr algn="l" fontAlgn="ctr"/>
                      <a:r>
                        <a:rPr lang="en-US" sz="800" b="0" u="sng" cap="none" spc="0">
                          <a:solidFill>
                            <a:schemeClr val="tx1"/>
                          </a:solidFill>
                          <a:effectLst/>
                          <a:hlinkClick r:id="rId5">
                            <a:extLst>
                              <a:ext uri="{A12FA001-AC4F-418D-AE19-62706E023703}">
                                <ahyp:hlinkClr xmlns:ahyp="http://schemas.microsoft.com/office/drawing/2018/hyperlinkcolor" val="tx"/>
                              </a:ext>
                            </a:extLst>
                          </a:hlinkClick>
                        </a:rPr>
                        <a:t>computeIfAbsent(K key, Function&lt;?</a:t>
                      </a:r>
                      <a:r>
                        <a:rPr lang="en-US" sz="800" b="0" cap="none" spc="0">
                          <a:solidFill>
                            <a:schemeClr val="tx1"/>
                          </a:solidFill>
                          <a:effectLst/>
                        </a:rPr>
                        <a:t> </a:t>
                      </a:r>
                      <a:r>
                        <a:rPr lang="en-US" sz="800" b="0" u="sng" cap="none" spc="0">
                          <a:solidFill>
                            <a:schemeClr val="tx1"/>
                          </a:solidFill>
                          <a:effectLst/>
                          <a:hlinkClick r:id="rId5">
                            <a:extLst>
                              <a:ext uri="{A12FA001-AC4F-418D-AE19-62706E023703}">
                                <ahyp:hlinkClr xmlns:ahyp="http://schemas.microsoft.com/office/drawing/2018/hyperlinkcolor" val="tx"/>
                              </a:ext>
                            </a:extLst>
                          </a:hlinkClick>
                        </a:rPr>
                        <a:t>super K,? extends V&gt; mappingFunction)</a:t>
                      </a:r>
                      <a:endParaRPr lang="en-US"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If the specified key is not already associated with a value (or is mapped to null), attempts to compute its value using the given mapping function and enters it into this map unless null. </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13495145"/>
                  </a:ext>
                </a:extLst>
              </a:tr>
              <a:tr h="542619">
                <a:tc>
                  <a:txBody>
                    <a:bodyPr/>
                    <a:lstStyle/>
                    <a:p>
                      <a:pPr algn="l" fontAlgn="ctr"/>
                      <a:r>
                        <a:rPr lang="en-US" sz="900" b="0" u="sng" cap="none" spc="0">
                          <a:solidFill>
                            <a:schemeClr val="tx1"/>
                          </a:solidFill>
                          <a:effectLst/>
                          <a:hlinkClick r:id="rId6">
                            <a:extLst>
                              <a:ext uri="{A12FA001-AC4F-418D-AE19-62706E023703}">
                                <ahyp:hlinkClr xmlns:ahyp="http://schemas.microsoft.com/office/drawing/2018/hyperlinkcolor" val="tx"/>
                              </a:ext>
                            </a:extLst>
                          </a:hlinkClick>
                        </a:rPr>
                        <a:t>computeIfPresent(K key, BiFunction&lt;? super K,</a:t>
                      </a:r>
                      <a:r>
                        <a:rPr lang="en-US" sz="900" b="0" cap="none" spc="0">
                          <a:solidFill>
                            <a:schemeClr val="tx1"/>
                          </a:solidFill>
                          <a:effectLst/>
                        </a:rPr>
                        <a:t> </a:t>
                      </a:r>
                      <a:r>
                        <a:rPr lang="en-US" sz="900" b="0" u="sng" cap="none" spc="0">
                          <a:solidFill>
                            <a:schemeClr val="tx1"/>
                          </a:solidFill>
                          <a:effectLst/>
                          <a:hlinkClick r:id="rId6">
                            <a:extLst>
                              <a:ext uri="{A12FA001-AC4F-418D-AE19-62706E023703}">
                                <ahyp:hlinkClr xmlns:ahyp="http://schemas.microsoft.com/office/drawing/2018/hyperlinkcolor" val="tx"/>
                              </a:ext>
                            </a:extLst>
                          </a:hlinkClick>
                        </a:rPr>
                        <a:t>? super V,? extends V&gt; remappingFunction)</a:t>
                      </a:r>
                      <a:endParaRPr lang="en-US"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If the value for the specified key is present and non-null, attempts to compute a new mapping given the key and its current mapped value. </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96549927"/>
                  </a:ext>
                </a:extLst>
              </a:tr>
              <a:tr h="234313">
                <a:tc>
                  <a:txBody>
                    <a:bodyPr/>
                    <a:lstStyle/>
                    <a:p>
                      <a:pPr algn="l" fontAlgn="ctr"/>
                      <a:r>
                        <a:rPr lang="en-IN" sz="800" b="0" u="sng" cap="none" spc="0">
                          <a:solidFill>
                            <a:schemeClr val="tx1"/>
                          </a:solidFill>
                          <a:effectLst/>
                          <a:hlinkClick r:id="rId7">
                            <a:extLst>
                              <a:ext uri="{A12FA001-AC4F-418D-AE19-62706E023703}">
                                <ahyp:hlinkClr xmlns:ahyp="http://schemas.microsoft.com/office/drawing/2018/hyperlinkcolor" val="tx"/>
                              </a:ext>
                            </a:extLst>
                          </a:hlinkClick>
                        </a:rPr>
                        <a:t>containsKey(Object key)</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Returns true if this map contains a mapping for the specified key.</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45516865"/>
                  </a:ext>
                </a:extLst>
              </a:tr>
              <a:tr h="398743">
                <a:tc>
                  <a:txBody>
                    <a:bodyPr/>
                    <a:lstStyle/>
                    <a:p>
                      <a:pPr algn="l" fontAlgn="ctr"/>
                      <a:r>
                        <a:rPr lang="en-IN" sz="900" b="0" u="sng" cap="none" spc="0">
                          <a:solidFill>
                            <a:schemeClr val="tx1"/>
                          </a:solidFill>
                          <a:effectLst/>
                          <a:hlinkClick r:id="rId8">
                            <a:extLst>
                              <a:ext uri="{A12FA001-AC4F-418D-AE19-62706E023703}">
                                <ahyp:hlinkClr xmlns:ahyp="http://schemas.microsoft.com/office/drawing/2018/hyperlinkcolor" val="tx"/>
                              </a:ext>
                            </a:extLst>
                          </a:hlinkClick>
                        </a:rPr>
                        <a:t>containsValue(Object value)</a:t>
                      </a:r>
                      <a:endParaRPr lang="en-IN"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Returns true if this map maps one or more keys to the specified value.</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5466602"/>
                  </a:ext>
                </a:extLst>
              </a:tr>
              <a:tr h="234313">
                <a:tc>
                  <a:txBody>
                    <a:bodyPr/>
                    <a:lstStyle/>
                    <a:p>
                      <a:pPr algn="l" fontAlgn="ctr"/>
                      <a:r>
                        <a:rPr lang="en-IN" sz="800" b="0" u="sng" cap="none" spc="0">
                          <a:solidFill>
                            <a:schemeClr val="tx1"/>
                          </a:solidFill>
                          <a:effectLst/>
                          <a:hlinkClick r:id="rId9">
                            <a:extLst>
                              <a:ext uri="{A12FA001-AC4F-418D-AE19-62706E023703}">
                                <ahyp:hlinkClr xmlns:ahyp="http://schemas.microsoft.com/office/drawing/2018/hyperlinkcolor" val="tx"/>
                              </a:ext>
                            </a:extLst>
                          </a:hlinkClick>
                        </a:rPr>
                        <a:t>entrySet()</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Returns a Set view of the mappings contained in this map.</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63660853"/>
                  </a:ext>
                </a:extLst>
              </a:tr>
              <a:tr h="398743">
                <a:tc>
                  <a:txBody>
                    <a:bodyPr/>
                    <a:lstStyle/>
                    <a:p>
                      <a:pPr algn="l" fontAlgn="ctr"/>
                      <a:r>
                        <a:rPr lang="en-IN" sz="900" b="0" u="sng" cap="none" spc="0">
                          <a:solidFill>
                            <a:schemeClr val="tx1"/>
                          </a:solidFill>
                          <a:effectLst/>
                          <a:hlinkClick r:id="rId10">
                            <a:extLst>
                              <a:ext uri="{A12FA001-AC4F-418D-AE19-62706E023703}">
                                <ahyp:hlinkClr xmlns:ahyp="http://schemas.microsoft.com/office/drawing/2018/hyperlinkcolor" val="tx"/>
                              </a:ext>
                            </a:extLst>
                          </a:hlinkClick>
                        </a:rPr>
                        <a:t>get(Object key)</a:t>
                      </a:r>
                      <a:endParaRPr lang="en-IN"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Returns the value to which the specified key is mapped, or null if this map contains no mapping for the key.</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01845137"/>
                  </a:ext>
                </a:extLst>
              </a:tr>
              <a:tr h="234313">
                <a:tc>
                  <a:txBody>
                    <a:bodyPr/>
                    <a:lstStyle/>
                    <a:p>
                      <a:pPr algn="l" fontAlgn="ctr"/>
                      <a:r>
                        <a:rPr lang="en-IN" sz="800" b="0" u="sng" cap="none" spc="0">
                          <a:solidFill>
                            <a:schemeClr val="tx1"/>
                          </a:solidFill>
                          <a:effectLst/>
                          <a:hlinkClick r:id="rId11">
                            <a:extLst>
                              <a:ext uri="{A12FA001-AC4F-418D-AE19-62706E023703}">
                                <ahyp:hlinkClr xmlns:ahyp="http://schemas.microsoft.com/office/drawing/2018/hyperlinkcolor" val="tx"/>
                              </a:ext>
                            </a:extLst>
                          </a:hlinkClick>
                        </a:rPr>
                        <a:t>isEmpty()</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Returns true if this map contains no key-value mappings.</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50911498"/>
                  </a:ext>
                </a:extLst>
              </a:tr>
              <a:tr h="254867">
                <a:tc>
                  <a:txBody>
                    <a:bodyPr/>
                    <a:lstStyle/>
                    <a:p>
                      <a:pPr algn="l" fontAlgn="ctr"/>
                      <a:r>
                        <a:rPr lang="en-IN" sz="900" b="0" u="sng" cap="none" spc="0">
                          <a:solidFill>
                            <a:schemeClr val="tx1"/>
                          </a:solidFill>
                          <a:effectLst/>
                          <a:hlinkClick r:id="rId12">
                            <a:extLst>
                              <a:ext uri="{A12FA001-AC4F-418D-AE19-62706E023703}">
                                <ahyp:hlinkClr xmlns:ahyp="http://schemas.microsoft.com/office/drawing/2018/hyperlinkcolor" val="tx"/>
                              </a:ext>
                            </a:extLst>
                          </a:hlinkClick>
                        </a:rPr>
                        <a:t>keySet()</a:t>
                      </a:r>
                      <a:endParaRPr lang="en-IN"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Returns a Set view of the keys contained in this map.</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78852557"/>
                  </a:ext>
                </a:extLst>
              </a:tr>
              <a:tr h="357635">
                <a:tc>
                  <a:txBody>
                    <a:bodyPr/>
                    <a:lstStyle/>
                    <a:p>
                      <a:pPr algn="l" fontAlgn="ctr"/>
                      <a:r>
                        <a:rPr lang="en-US" sz="800" b="0" u="sng" cap="none" spc="0">
                          <a:solidFill>
                            <a:schemeClr val="tx1"/>
                          </a:solidFill>
                          <a:effectLst/>
                          <a:hlinkClick r:id="rId13">
                            <a:extLst>
                              <a:ext uri="{A12FA001-AC4F-418D-AE19-62706E023703}">
                                <ahyp:hlinkClr xmlns:ahyp="http://schemas.microsoft.com/office/drawing/2018/hyperlinkcolor" val="tx"/>
                              </a:ext>
                            </a:extLst>
                          </a:hlinkClick>
                        </a:rPr>
                        <a:t>merge(K key, V value, BiFunction&lt;? super V,</a:t>
                      </a:r>
                      <a:r>
                        <a:rPr lang="en-US" sz="800" b="0" cap="none" spc="0">
                          <a:solidFill>
                            <a:schemeClr val="tx1"/>
                          </a:solidFill>
                          <a:effectLst/>
                        </a:rPr>
                        <a:t> </a:t>
                      </a:r>
                      <a:r>
                        <a:rPr lang="en-US" sz="800" b="0" u="sng" cap="none" spc="0">
                          <a:solidFill>
                            <a:schemeClr val="tx1"/>
                          </a:solidFill>
                          <a:effectLst/>
                          <a:hlinkClick r:id="rId13">
                            <a:extLst>
                              <a:ext uri="{A12FA001-AC4F-418D-AE19-62706E023703}">
                                <ahyp:hlinkClr xmlns:ahyp="http://schemas.microsoft.com/office/drawing/2018/hyperlinkcolor" val="tx"/>
                              </a:ext>
                            </a:extLst>
                          </a:hlinkClick>
                        </a:rPr>
                        <a:t>? super V,? extends V&gt; remappingFunction)</a:t>
                      </a:r>
                      <a:endParaRPr lang="en-US"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If the specified key is not already associated with a value or is associated with null, associate it with the given non-null value.</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84702580"/>
                  </a:ext>
                </a:extLst>
              </a:tr>
              <a:tr h="398743">
                <a:tc>
                  <a:txBody>
                    <a:bodyPr/>
                    <a:lstStyle/>
                    <a:p>
                      <a:pPr algn="l" fontAlgn="ctr"/>
                      <a:r>
                        <a:rPr lang="en-US" sz="900" b="0" u="sng" cap="none" spc="0">
                          <a:solidFill>
                            <a:schemeClr val="tx1"/>
                          </a:solidFill>
                          <a:effectLst/>
                          <a:hlinkClick r:id="rId14">
                            <a:extLst>
                              <a:ext uri="{A12FA001-AC4F-418D-AE19-62706E023703}">
                                <ahyp:hlinkClr xmlns:ahyp="http://schemas.microsoft.com/office/drawing/2018/hyperlinkcolor" val="tx"/>
                              </a:ext>
                            </a:extLst>
                          </a:hlinkClick>
                        </a:rPr>
                        <a:t>put(K key, V value)</a:t>
                      </a:r>
                      <a:endParaRPr lang="en-US"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Associates the specified value with the specified key in this map.</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366588252"/>
                  </a:ext>
                </a:extLst>
              </a:tr>
              <a:tr h="234313">
                <a:tc>
                  <a:txBody>
                    <a:bodyPr/>
                    <a:lstStyle/>
                    <a:p>
                      <a:pPr algn="l" fontAlgn="ctr"/>
                      <a:r>
                        <a:rPr lang="en-IN" sz="800" b="0" u="sng" cap="none" spc="0">
                          <a:solidFill>
                            <a:schemeClr val="tx1"/>
                          </a:solidFill>
                          <a:effectLst/>
                          <a:hlinkClick r:id="rId15">
                            <a:extLst>
                              <a:ext uri="{A12FA001-AC4F-418D-AE19-62706E023703}">
                                <ahyp:hlinkClr xmlns:ahyp="http://schemas.microsoft.com/office/drawing/2018/hyperlinkcolor" val="tx"/>
                              </a:ext>
                            </a:extLst>
                          </a:hlinkClick>
                        </a:rPr>
                        <a:t>putAll(Map&lt;? extends K,? extends V&gt; m)</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Copies all of the mappings from the specified map to this map.</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87083967"/>
                  </a:ext>
                </a:extLst>
              </a:tr>
              <a:tr h="398743">
                <a:tc>
                  <a:txBody>
                    <a:bodyPr/>
                    <a:lstStyle/>
                    <a:p>
                      <a:pPr algn="l" fontAlgn="ctr"/>
                      <a:r>
                        <a:rPr lang="en-IN" sz="900" b="0" u="sng" cap="none" spc="0">
                          <a:solidFill>
                            <a:schemeClr val="tx1"/>
                          </a:solidFill>
                          <a:effectLst/>
                          <a:hlinkClick r:id="rId16">
                            <a:extLst>
                              <a:ext uri="{A12FA001-AC4F-418D-AE19-62706E023703}">
                                <ahyp:hlinkClr xmlns:ahyp="http://schemas.microsoft.com/office/drawing/2018/hyperlinkcolor" val="tx"/>
                              </a:ext>
                            </a:extLst>
                          </a:hlinkClick>
                        </a:rPr>
                        <a:t>remove(Object key)</a:t>
                      </a:r>
                      <a:endParaRPr lang="en-IN"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l" fontAlgn="ctr"/>
                      <a:r>
                        <a:rPr lang="en-US" sz="900" b="0" cap="none" spc="0">
                          <a:solidFill>
                            <a:schemeClr val="tx1"/>
                          </a:solidFill>
                          <a:effectLst/>
                        </a:rPr>
                        <a:t>Removes the mapping for the specified key from this map if present.</a:t>
                      </a:r>
                    </a:p>
                  </a:txBody>
                  <a:tcPr marL="26106" marR="26106" marT="43163" marB="43163"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962564132"/>
                  </a:ext>
                </a:extLst>
              </a:tr>
              <a:tr h="234313">
                <a:tc>
                  <a:txBody>
                    <a:bodyPr/>
                    <a:lstStyle/>
                    <a:p>
                      <a:pPr algn="l" fontAlgn="ctr"/>
                      <a:r>
                        <a:rPr lang="en-IN" sz="800" b="0" u="sng" cap="none" spc="0">
                          <a:solidFill>
                            <a:schemeClr val="tx1"/>
                          </a:solidFill>
                          <a:effectLst/>
                          <a:hlinkClick r:id="rId17">
                            <a:extLst>
                              <a:ext uri="{A12FA001-AC4F-418D-AE19-62706E023703}">
                                <ahyp:hlinkClr xmlns:ahyp="http://schemas.microsoft.com/office/drawing/2018/hyperlinkcolor" val="tx"/>
                              </a:ext>
                            </a:extLst>
                          </a:hlinkClick>
                        </a:rPr>
                        <a:t>size()</a:t>
                      </a:r>
                      <a:endParaRPr lang="en-IN" sz="800" b="0" cap="none" spc="0">
                        <a:solidFill>
                          <a:schemeClr val="tx1"/>
                        </a:solidFill>
                        <a:effectLst/>
                      </a:endParaRP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ctr"/>
                      <a:r>
                        <a:rPr lang="en-US" sz="800" b="0" cap="none" spc="0">
                          <a:solidFill>
                            <a:schemeClr val="tx1"/>
                          </a:solidFill>
                          <a:effectLst/>
                        </a:rPr>
                        <a:t>Returns the number of key-value mappings in this map.</a:t>
                      </a:r>
                    </a:p>
                  </a:txBody>
                  <a:tcPr marL="26106" marR="26106" marT="43163" marB="43163"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61851298"/>
                  </a:ext>
                </a:extLst>
              </a:tr>
              <a:tr h="254867">
                <a:tc>
                  <a:txBody>
                    <a:bodyPr/>
                    <a:lstStyle/>
                    <a:p>
                      <a:pPr algn="l" fontAlgn="ctr"/>
                      <a:r>
                        <a:rPr lang="en-IN" sz="900" b="0" u="sng" cap="none" spc="0">
                          <a:solidFill>
                            <a:schemeClr val="tx1"/>
                          </a:solidFill>
                          <a:effectLst/>
                          <a:hlinkClick r:id="rId18">
                            <a:extLst>
                              <a:ext uri="{A12FA001-AC4F-418D-AE19-62706E023703}">
                                <ahyp:hlinkClr xmlns:ahyp="http://schemas.microsoft.com/office/drawing/2018/hyperlinkcolor" val="tx"/>
                              </a:ext>
                            </a:extLst>
                          </a:hlinkClick>
                        </a:rPr>
                        <a:t>values()</a:t>
                      </a:r>
                      <a:endParaRPr lang="en-IN" sz="900" b="0" cap="none" spc="0">
                        <a:solidFill>
                          <a:schemeClr val="tx1"/>
                        </a:solidFill>
                        <a:effectLst/>
                      </a:endParaRPr>
                    </a:p>
                  </a:txBody>
                  <a:tcPr marL="26106" marR="26106" marT="43163" marB="43163"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algn="l" fontAlgn="ctr"/>
                      <a:r>
                        <a:rPr lang="en-US" sz="900" b="0" cap="none" spc="0" dirty="0">
                          <a:solidFill>
                            <a:schemeClr val="tx1"/>
                          </a:solidFill>
                          <a:effectLst/>
                        </a:rPr>
                        <a:t>Returns a Collection view of the values contained in this map.</a:t>
                      </a:r>
                    </a:p>
                  </a:txBody>
                  <a:tcPr marL="26106" marR="26106" marT="43163" marB="43163"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3218198408"/>
                  </a:ext>
                </a:extLst>
              </a:tr>
            </a:tbl>
          </a:graphicData>
        </a:graphic>
      </p:graphicFrame>
    </p:spTree>
    <p:extLst>
      <p:ext uri="{BB962C8B-B14F-4D97-AF65-F5344CB8AC3E}">
        <p14:creationId xmlns:p14="http://schemas.microsoft.com/office/powerpoint/2010/main" val="2125638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22DC2-1ABC-6CA3-7BC6-D8114ACAB578}"/>
              </a:ext>
            </a:extLst>
          </p:cNvPr>
          <p:cNvSpPr>
            <a:spLocks noGrp="1"/>
          </p:cNvSpPr>
          <p:nvPr>
            <p:ph type="title"/>
          </p:nvPr>
        </p:nvSpPr>
        <p:spPr>
          <a:xfrm>
            <a:off x="1371599" y="294538"/>
            <a:ext cx="9895951" cy="1033669"/>
          </a:xfrm>
        </p:spPr>
        <p:txBody>
          <a:bodyPr>
            <a:normAutofit/>
          </a:bodyPr>
          <a:lstStyle/>
          <a:p>
            <a:r>
              <a:rPr lang="en-IN" sz="3400" b="1" i="0">
                <a:solidFill>
                  <a:srgbClr val="FFFFFF"/>
                </a:solidFill>
                <a:effectLst/>
                <a:latin typeface="Nunito" pitchFamily="2" charset="0"/>
              </a:rPr>
              <a:t>Advantages of HashMap:</a:t>
            </a:r>
            <a:br>
              <a:rPr lang="en-IN" sz="3400" b="1" i="0">
                <a:solidFill>
                  <a:srgbClr val="FFFFFF"/>
                </a:solidFill>
                <a:effectLst/>
                <a:latin typeface="Nunito" pitchFamily="2" charset="0"/>
              </a:rPr>
            </a:br>
            <a:endParaRPr lang="en-IN" sz="3400">
              <a:solidFill>
                <a:srgbClr val="FFFFFF"/>
              </a:solidFill>
            </a:endParaRPr>
          </a:p>
        </p:txBody>
      </p:sp>
      <p:sp>
        <p:nvSpPr>
          <p:cNvPr id="3" name="Content Placeholder 2">
            <a:extLst>
              <a:ext uri="{FF2B5EF4-FFF2-40B4-BE49-F238E27FC236}">
                <a16:creationId xmlns:a16="http://schemas.microsoft.com/office/drawing/2014/main" id="{D4EAFB13-B3FA-1B6B-A0A3-DAECDD93CB53}"/>
              </a:ext>
            </a:extLst>
          </p:cNvPr>
          <p:cNvSpPr>
            <a:spLocks noGrp="1"/>
          </p:cNvSpPr>
          <p:nvPr>
            <p:ph idx="1"/>
          </p:nvPr>
        </p:nvSpPr>
        <p:spPr>
          <a:xfrm>
            <a:off x="1371599" y="2318197"/>
            <a:ext cx="9724031" cy="3683358"/>
          </a:xfrm>
        </p:spPr>
        <p:txBody>
          <a:bodyPr anchor="ctr">
            <a:normAutofit/>
          </a:bodyPr>
          <a:lstStyle/>
          <a:p>
            <a:pPr fontAlgn="base">
              <a:buFont typeface="Arial" panose="020B0604020202020204" pitchFamily="34" charset="0"/>
              <a:buChar char="•"/>
            </a:pPr>
            <a:r>
              <a:rPr lang="en-US" sz="2000" b="1" i="0" dirty="0">
                <a:effectLst/>
                <a:latin typeface="Nunito" pitchFamily="2" charset="0"/>
              </a:rPr>
              <a:t>Fast retrieval:</a:t>
            </a:r>
            <a:r>
              <a:rPr lang="en-US" sz="2000" b="0" i="0" dirty="0">
                <a:effectLst/>
                <a:latin typeface="Nunito" pitchFamily="2" charset="0"/>
              </a:rPr>
              <a:t> </a:t>
            </a:r>
            <a:r>
              <a:rPr lang="en-US" sz="2000" b="0" i="0" dirty="0" err="1">
                <a:effectLst/>
                <a:latin typeface="Nunito" pitchFamily="2" charset="0"/>
              </a:rPr>
              <a:t>HashMaps</a:t>
            </a:r>
            <a:r>
              <a:rPr lang="en-US" sz="2000" b="0" i="0" dirty="0">
                <a:effectLst/>
                <a:latin typeface="Nunito" pitchFamily="2" charset="0"/>
              </a:rPr>
              <a:t> provide constant time access to elements, which means that retrieval and insertion of elements is very fast.</a:t>
            </a:r>
          </a:p>
          <a:p>
            <a:pPr fontAlgn="base">
              <a:buFont typeface="Arial" panose="020B0604020202020204" pitchFamily="34" charset="0"/>
              <a:buChar char="•"/>
            </a:pPr>
            <a:r>
              <a:rPr lang="en-US" sz="2000" b="1" i="0" dirty="0">
                <a:effectLst/>
                <a:latin typeface="Nunito" pitchFamily="2" charset="0"/>
              </a:rPr>
              <a:t>Efficient storage</a:t>
            </a:r>
            <a:r>
              <a:rPr lang="en-US" sz="2000" b="0" i="0" dirty="0">
                <a:effectLst/>
                <a:latin typeface="Nunito" pitchFamily="2" charset="0"/>
              </a:rPr>
              <a:t>: </a:t>
            </a:r>
            <a:r>
              <a:rPr lang="en-US" sz="2000" b="0" i="0" dirty="0" err="1">
                <a:effectLst/>
                <a:latin typeface="Nunito" pitchFamily="2" charset="0"/>
              </a:rPr>
              <a:t>HashMaps</a:t>
            </a:r>
            <a:r>
              <a:rPr lang="en-US" sz="2000" b="0" i="0" dirty="0">
                <a:effectLst/>
                <a:latin typeface="Nunito" pitchFamily="2" charset="0"/>
              </a:rPr>
              <a:t> use a hashing function to map keys to indices in an array. This allows for quick lookup of values based on keys, and efficient storage of data.</a:t>
            </a:r>
          </a:p>
          <a:p>
            <a:pPr fontAlgn="base">
              <a:buFont typeface="Arial" panose="020B0604020202020204" pitchFamily="34" charset="0"/>
              <a:buChar char="•"/>
            </a:pPr>
            <a:r>
              <a:rPr lang="en-US" sz="2000" b="1" i="0" dirty="0">
                <a:effectLst/>
                <a:latin typeface="Nunito" pitchFamily="2" charset="0"/>
              </a:rPr>
              <a:t>Flexibility</a:t>
            </a:r>
            <a:r>
              <a:rPr lang="en-US" sz="2000" b="0" i="0" dirty="0">
                <a:effectLst/>
                <a:latin typeface="Nunito" pitchFamily="2" charset="0"/>
              </a:rPr>
              <a:t>: </a:t>
            </a:r>
            <a:r>
              <a:rPr lang="en-US" sz="2000" b="0" i="0" dirty="0" err="1">
                <a:effectLst/>
                <a:latin typeface="Nunito" pitchFamily="2" charset="0"/>
              </a:rPr>
              <a:t>HashMaps</a:t>
            </a:r>
            <a:r>
              <a:rPr lang="en-US" sz="2000" b="0" i="0" dirty="0">
                <a:effectLst/>
                <a:latin typeface="Nunito" pitchFamily="2" charset="0"/>
              </a:rPr>
              <a:t> allow for null keys and values, and can store key-value pairs of any data type.</a:t>
            </a:r>
          </a:p>
          <a:p>
            <a:pPr fontAlgn="base">
              <a:buFont typeface="Arial" panose="020B0604020202020204" pitchFamily="34" charset="0"/>
              <a:buChar char="•"/>
            </a:pPr>
            <a:r>
              <a:rPr lang="en-US" sz="2000" b="1" i="0" dirty="0">
                <a:effectLst/>
                <a:latin typeface="Nunito" pitchFamily="2" charset="0"/>
              </a:rPr>
              <a:t>Easy to use</a:t>
            </a:r>
            <a:r>
              <a:rPr lang="en-US" sz="2000" b="0" i="0" dirty="0">
                <a:effectLst/>
                <a:latin typeface="Nunito" pitchFamily="2" charset="0"/>
              </a:rPr>
              <a:t>: </a:t>
            </a:r>
            <a:r>
              <a:rPr lang="en-US" sz="2000" b="0" i="0" dirty="0" err="1">
                <a:effectLst/>
                <a:latin typeface="Nunito" pitchFamily="2" charset="0"/>
              </a:rPr>
              <a:t>HashMaps</a:t>
            </a:r>
            <a:r>
              <a:rPr lang="en-US" sz="2000" b="0" i="0" dirty="0">
                <a:effectLst/>
                <a:latin typeface="Nunito" pitchFamily="2" charset="0"/>
              </a:rPr>
              <a:t> have a simple interface and can be easily implemented in Java.</a:t>
            </a:r>
          </a:p>
          <a:p>
            <a:pPr fontAlgn="base">
              <a:buFont typeface="Arial" panose="020B0604020202020204" pitchFamily="34" charset="0"/>
              <a:buChar char="•"/>
            </a:pPr>
            <a:r>
              <a:rPr lang="en-US" sz="2000" b="1" i="0" dirty="0">
                <a:effectLst/>
                <a:latin typeface="Nunito" pitchFamily="2" charset="0"/>
              </a:rPr>
              <a:t>Suitable for large data sets</a:t>
            </a:r>
            <a:r>
              <a:rPr lang="en-US" sz="2000" b="0" i="0" dirty="0">
                <a:effectLst/>
                <a:latin typeface="Nunito" pitchFamily="2" charset="0"/>
              </a:rPr>
              <a:t>: </a:t>
            </a:r>
            <a:r>
              <a:rPr lang="en-US" sz="2000" b="0" i="0" dirty="0" err="1">
                <a:effectLst/>
                <a:latin typeface="Nunito" pitchFamily="2" charset="0"/>
              </a:rPr>
              <a:t>HashMaps</a:t>
            </a:r>
            <a:r>
              <a:rPr lang="en-US" sz="2000" b="0" i="0" dirty="0">
                <a:effectLst/>
                <a:latin typeface="Nunito" pitchFamily="2" charset="0"/>
              </a:rPr>
              <a:t> can handle large data sets without slowing down.</a:t>
            </a:r>
          </a:p>
          <a:p>
            <a:endParaRPr lang="en-IN" sz="2000" dirty="0"/>
          </a:p>
        </p:txBody>
      </p:sp>
    </p:spTree>
    <p:extLst>
      <p:ext uri="{BB962C8B-B14F-4D97-AF65-F5344CB8AC3E}">
        <p14:creationId xmlns:p14="http://schemas.microsoft.com/office/powerpoint/2010/main" val="3684381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4A64E-B6D2-90C1-2163-5E867F05BBB7}"/>
              </a:ext>
            </a:extLst>
          </p:cNvPr>
          <p:cNvSpPr>
            <a:spLocks noGrp="1"/>
          </p:cNvSpPr>
          <p:nvPr>
            <p:ph type="title"/>
          </p:nvPr>
        </p:nvSpPr>
        <p:spPr>
          <a:xfrm>
            <a:off x="466722" y="586855"/>
            <a:ext cx="3201366" cy="3387497"/>
          </a:xfrm>
        </p:spPr>
        <p:txBody>
          <a:bodyPr anchor="b">
            <a:normAutofit/>
          </a:bodyPr>
          <a:lstStyle/>
          <a:p>
            <a:pPr algn="r"/>
            <a:r>
              <a:rPr lang="en-IN" sz="3400" b="1" i="0">
                <a:solidFill>
                  <a:srgbClr val="FFFFFF"/>
                </a:solidFill>
                <a:effectLst/>
                <a:latin typeface="Nunito" pitchFamily="2" charset="0"/>
              </a:rPr>
              <a:t>Disadvantages of HashMap:</a:t>
            </a:r>
            <a:br>
              <a:rPr lang="en-IN" sz="3400" b="1" i="0">
                <a:solidFill>
                  <a:srgbClr val="FFFFFF"/>
                </a:solidFill>
                <a:effectLst/>
                <a:latin typeface="Nunito" pitchFamily="2" charset="0"/>
              </a:rPr>
            </a:br>
            <a:endParaRPr lang="en-IN" sz="3400">
              <a:solidFill>
                <a:srgbClr val="FFFFFF"/>
              </a:solidFill>
            </a:endParaRPr>
          </a:p>
        </p:txBody>
      </p:sp>
      <p:sp>
        <p:nvSpPr>
          <p:cNvPr id="17" name="Content Placeholder 2">
            <a:extLst>
              <a:ext uri="{FF2B5EF4-FFF2-40B4-BE49-F238E27FC236}">
                <a16:creationId xmlns:a16="http://schemas.microsoft.com/office/drawing/2014/main" id="{127958BD-C7CF-9022-72DE-8A47A3247F4E}"/>
              </a:ext>
            </a:extLst>
          </p:cNvPr>
          <p:cNvSpPr>
            <a:spLocks noGrp="1"/>
          </p:cNvSpPr>
          <p:nvPr>
            <p:ph idx="1"/>
          </p:nvPr>
        </p:nvSpPr>
        <p:spPr>
          <a:xfrm>
            <a:off x="4810259" y="649480"/>
            <a:ext cx="6555347" cy="5546047"/>
          </a:xfrm>
        </p:spPr>
        <p:txBody>
          <a:bodyPr anchor="ctr">
            <a:normAutofit/>
          </a:bodyPr>
          <a:lstStyle/>
          <a:p>
            <a:pPr fontAlgn="base">
              <a:buFont typeface="Arial" panose="020B0604020202020204" pitchFamily="34" charset="0"/>
              <a:buChar char="•"/>
            </a:pPr>
            <a:r>
              <a:rPr lang="en-US" sz="2000" b="1" i="0">
                <a:effectLst/>
                <a:latin typeface="Nunito" pitchFamily="2" charset="0"/>
              </a:rPr>
              <a:t>Unordered</a:t>
            </a:r>
            <a:r>
              <a:rPr lang="en-US" sz="2000" b="0" i="0">
                <a:effectLst/>
                <a:latin typeface="Nunito" pitchFamily="2" charset="0"/>
              </a:rPr>
              <a:t>: HashMaps are not ordered, which means that the order in which elements are added to the map is not preserved.</a:t>
            </a:r>
          </a:p>
          <a:p>
            <a:pPr fontAlgn="base">
              <a:buFont typeface="Arial" panose="020B0604020202020204" pitchFamily="34" charset="0"/>
              <a:buChar char="•"/>
            </a:pPr>
            <a:r>
              <a:rPr lang="en-US" sz="2000" b="1" i="0">
                <a:effectLst/>
                <a:latin typeface="Nunito" pitchFamily="2" charset="0"/>
              </a:rPr>
              <a:t>Not thread-safe</a:t>
            </a:r>
            <a:r>
              <a:rPr lang="en-US" sz="2000" b="0" i="0">
                <a:effectLst/>
                <a:latin typeface="Nunito" pitchFamily="2" charset="0"/>
              </a:rPr>
              <a:t>: HashMaps are not thread-safe, which means that if multiple threads access the same hashmap simultaneously, it can lead to data inconsistencies.</a:t>
            </a:r>
          </a:p>
          <a:p>
            <a:pPr fontAlgn="base">
              <a:buFont typeface="Arial" panose="020B0604020202020204" pitchFamily="34" charset="0"/>
              <a:buChar char="•"/>
            </a:pPr>
            <a:r>
              <a:rPr lang="en-US" sz="2000" b="1" i="0">
                <a:effectLst/>
                <a:latin typeface="Nunito" pitchFamily="2" charset="0"/>
              </a:rPr>
              <a:t>Performance can degrade</a:t>
            </a:r>
            <a:r>
              <a:rPr lang="en-US" sz="2000" b="0" i="0">
                <a:effectLst/>
                <a:latin typeface="Nunito" pitchFamily="2" charset="0"/>
              </a:rPr>
              <a:t>: In some cases, if the hashing function is not properly implemented or if the load factor is too high, the performance of a HashMap can degrade.</a:t>
            </a:r>
          </a:p>
          <a:p>
            <a:pPr fontAlgn="base">
              <a:buFont typeface="Arial" panose="020B0604020202020204" pitchFamily="34" charset="0"/>
              <a:buChar char="•"/>
            </a:pPr>
            <a:r>
              <a:rPr lang="en-US" sz="2000" b="1" i="0">
                <a:effectLst/>
                <a:latin typeface="Nunito" pitchFamily="2" charset="0"/>
              </a:rPr>
              <a:t>More complex than arrays or lists</a:t>
            </a:r>
            <a:r>
              <a:rPr lang="en-US" sz="2000" b="0" i="0">
                <a:effectLst/>
                <a:latin typeface="Nunito" pitchFamily="2" charset="0"/>
              </a:rPr>
              <a:t>: HashMaps can be more complex to understand and use than simple arrays or lists, especially for beginners.</a:t>
            </a:r>
          </a:p>
          <a:p>
            <a:pPr fontAlgn="base">
              <a:buFont typeface="Arial" panose="020B0604020202020204" pitchFamily="34" charset="0"/>
              <a:buChar char="•"/>
            </a:pPr>
            <a:r>
              <a:rPr lang="en-US" sz="2000" b="1" i="0">
                <a:effectLst/>
                <a:latin typeface="Nunito" pitchFamily="2" charset="0"/>
              </a:rPr>
              <a:t>Higher memory usage</a:t>
            </a:r>
            <a:r>
              <a:rPr lang="en-US" sz="2000" b="0" i="0">
                <a:effectLst/>
                <a:latin typeface="Nunito" pitchFamily="2" charset="0"/>
              </a:rPr>
              <a:t>: Since HashMaps use an underlying array, they can use more memory than other data structures like arrays or lists. This can be a disadvantage if memory usage is a concern.</a:t>
            </a:r>
          </a:p>
          <a:p>
            <a:endParaRPr lang="en-IN" sz="2000"/>
          </a:p>
        </p:txBody>
      </p:sp>
    </p:spTree>
    <p:extLst>
      <p:ext uri="{BB962C8B-B14F-4D97-AF65-F5344CB8AC3E}">
        <p14:creationId xmlns:p14="http://schemas.microsoft.com/office/powerpoint/2010/main" val="433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pSp>
        <p:nvGrpSpPr>
          <p:cNvPr id="1591" name="Google Shape;1591;p46"/>
          <p:cNvGrpSpPr/>
          <p:nvPr/>
        </p:nvGrpSpPr>
        <p:grpSpPr>
          <a:xfrm flipH="1">
            <a:off x="981638" y="1251534"/>
            <a:ext cx="6257060" cy="234700"/>
            <a:chOff x="4345425" y="2175475"/>
            <a:chExt cx="800750" cy="176025"/>
          </a:xfrm>
        </p:grpSpPr>
        <p:sp>
          <p:nvSpPr>
            <p:cNvPr id="1592" name="Google Shape;1592;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593" name="Google Shape;1593;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grpSp>
        <p:nvGrpSpPr>
          <p:cNvPr id="1594" name="Google Shape;1594;p46"/>
          <p:cNvGrpSpPr/>
          <p:nvPr/>
        </p:nvGrpSpPr>
        <p:grpSpPr>
          <a:xfrm flipH="1">
            <a:off x="959933" y="1944993"/>
            <a:ext cx="3810929" cy="225241"/>
            <a:chOff x="4345425" y="2175475"/>
            <a:chExt cx="800750" cy="176025"/>
          </a:xfrm>
        </p:grpSpPr>
        <p:sp>
          <p:nvSpPr>
            <p:cNvPr id="1595" name="Google Shape;1595;p46"/>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596" name="Google Shape;1596;p46"/>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sp>
        <p:nvSpPr>
          <p:cNvPr id="1597" name="Google Shape;1597;p46"/>
          <p:cNvSpPr txBox="1">
            <a:spLocks noGrp="1"/>
          </p:cNvSpPr>
          <p:nvPr>
            <p:ph type="title"/>
          </p:nvPr>
        </p:nvSpPr>
        <p:spPr>
          <a:xfrm>
            <a:off x="913307" y="952156"/>
            <a:ext cx="6432800" cy="1324800"/>
          </a:xfrm>
          <a:prstGeom prst="rect">
            <a:avLst/>
          </a:prstGeom>
        </p:spPr>
        <p:txBody>
          <a:bodyPr spcFirstLastPara="1" vert="horz" wrap="square" lIns="0" tIns="0" rIns="0" bIns="0" rtlCol="0" anchor="t" anchorCtr="0">
            <a:noAutofit/>
          </a:bodyPr>
          <a:lstStyle/>
          <a:p>
            <a:pPr algn="ctr"/>
            <a:r>
              <a:rPr lang="en-IN" dirty="0"/>
              <a:t>Introduction of journey of collection</a:t>
            </a:r>
            <a:r>
              <a:rPr lang="en" dirty="0"/>
              <a:t>…</a:t>
            </a:r>
            <a:endParaRPr dirty="0"/>
          </a:p>
        </p:txBody>
      </p:sp>
      <p:grpSp>
        <p:nvGrpSpPr>
          <p:cNvPr id="1598" name="Google Shape;1598;p46"/>
          <p:cNvGrpSpPr/>
          <p:nvPr/>
        </p:nvGrpSpPr>
        <p:grpSpPr>
          <a:xfrm>
            <a:off x="10434579" y="4707449"/>
            <a:ext cx="1711014" cy="1456480"/>
            <a:chOff x="2359881" y="2256363"/>
            <a:chExt cx="3639686" cy="2080253"/>
          </a:xfrm>
        </p:grpSpPr>
        <p:sp>
          <p:nvSpPr>
            <p:cNvPr id="1599" name="Google Shape;1599;p46"/>
            <p:cNvSpPr/>
            <p:nvPr/>
          </p:nvSpPr>
          <p:spPr>
            <a:xfrm>
              <a:off x="2359881" y="2256363"/>
              <a:ext cx="3639686" cy="2080253"/>
            </a:xfrm>
            <a:custGeom>
              <a:avLst/>
              <a:gdLst/>
              <a:ahLst/>
              <a:cxnLst/>
              <a:rect l="l" t="t" r="r" b="b"/>
              <a:pathLst>
                <a:path w="203306" h="116199" extrusionOk="0">
                  <a:moveTo>
                    <a:pt x="3489" y="84365"/>
                  </a:moveTo>
                  <a:cubicBezTo>
                    <a:pt x="3961" y="84365"/>
                    <a:pt x="4369" y="84688"/>
                    <a:pt x="4748" y="85021"/>
                  </a:cubicBezTo>
                  <a:cubicBezTo>
                    <a:pt x="5341" y="85546"/>
                    <a:pt x="5478" y="86528"/>
                    <a:pt x="5113" y="87281"/>
                  </a:cubicBezTo>
                  <a:cubicBezTo>
                    <a:pt x="4748" y="87988"/>
                    <a:pt x="4086" y="88285"/>
                    <a:pt x="3287" y="88331"/>
                  </a:cubicBezTo>
                  <a:lnTo>
                    <a:pt x="3104" y="88331"/>
                  </a:lnTo>
                  <a:cubicBezTo>
                    <a:pt x="2283" y="88308"/>
                    <a:pt x="1575" y="88034"/>
                    <a:pt x="1187" y="87212"/>
                  </a:cubicBezTo>
                  <a:cubicBezTo>
                    <a:pt x="845" y="86436"/>
                    <a:pt x="1004" y="85569"/>
                    <a:pt x="1666" y="84998"/>
                  </a:cubicBezTo>
                  <a:cubicBezTo>
                    <a:pt x="1872" y="84816"/>
                    <a:pt x="2191" y="84770"/>
                    <a:pt x="2465" y="84679"/>
                  </a:cubicBezTo>
                  <a:cubicBezTo>
                    <a:pt x="2486" y="84674"/>
                    <a:pt x="2508" y="84672"/>
                    <a:pt x="2530" y="84672"/>
                  </a:cubicBezTo>
                  <a:cubicBezTo>
                    <a:pt x="2569" y="84672"/>
                    <a:pt x="2609" y="84677"/>
                    <a:pt x="2642" y="84677"/>
                  </a:cubicBezTo>
                  <a:cubicBezTo>
                    <a:pt x="2673" y="84677"/>
                    <a:pt x="2700" y="84673"/>
                    <a:pt x="2716" y="84656"/>
                  </a:cubicBezTo>
                  <a:cubicBezTo>
                    <a:pt x="2993" y="84448"/>
                    <a:pt x="3249" y="84365"/>
                    <a:pt x="3489" y="84365"/>
                  </a:cubicBezTo>
                  <a:close/>
                  <a:moveTo>
                    <a:pt x="112657" y="1"/>
                  </a:moveTo>
                  <a:cubicBezTo>
                    <a:pt x="112087" y="1"/>
                    <a:pt x="111512" y="22"/>
                    <a:pt x="110931" y="66"/>
                  </a:cubicBezTo>
                  <a:cubicBezTo>
                    <a:pt x="105316" y="499"/>
                    <a:pt x="100203" y="2280"/>
                    <a:pt x="95547" y="5224"/>
                  </a:cubicBezTo>
                  <a:cubicBezTo>
                    <a:pt x="90251" y="8602"/>
                    <a:pt x="86485" y="13418"/>
                    <a:pt x="83427" y="18714"/>
                  </a:cubicBezTo>
                  <a:cubicBezTo>
                    <a:pt x="80003" y="24648"/>
                    <a:pt x="78063" y="31131"/>
                    <a:pt x="76944" y="37864"/>
                  </a:cubicBezTo>
                  <a:cubicBezTo>
                    <a:pt x="76237" y="42132"/>
                    <a:pt x="75392" y="46355"/>
                    <a:pt x="74137" y="50509"/>
                  </a:cubicBezTo>
                  <a:cubicBezTo>
                    <a:pt x="72950" y="54390"/>
                    <a:pt x="71443" y="58156"/>
                    <a:pt x="69184" y="61602"/>
                  </a:cubicBezTo>
                  <a:cubicBezTo>
                    <a:pt x="65509" y="67149"/>
                    <a:pt x="60259" y="70618"/>
                    <a:pt x="54005" y="72696"/>
                  </a:cubicBezTo>
                  <a:cubicBezTo>
                    <a:pt x="50441" y="73884"/>
                    <a:pt x="46759" y="74267"/>
                    <a:pt x="43043" y="74267"/>
                  </a:cubicBezTo>
                  <a:cubicBezTo>
                    <a:pt x="42119" y="74267"/>
                    <a:pt x="41192" y="74243"/>
                    <a:pt x="40264" y="74202"/>
                  </a:cubicBezTo>
                  <a:cubicBezTo>
                    <a:pt x="36018" y="73997"/>
                    <a:pt x="31773" y="73768"/>
                    <a:pt x="27505" y="73540"/>
                  </a:cubicBezTo>
                  <a:cubicBezTo>
                    <a:pt x="25359" y="73631"/>
                    <a:pt x="23168" y="73745"/>
                    <a:pt x="20999" y="73837"/>
                  </a:cubicBezTo>
                  <a:cubicBezTo>
                    <a:pt x="15635" y="74065"/>
                    <a:pt x="10842" y="75777"/>
                    <a:pt x="6620" y="78995"/>
                  </a:cubicBezTo>
                  <a:cubicBezTo>
                    <a:pt x="5341" y="79954"/>
                    <a:pt x="3995" y="80890"/>
                    <a:pt x="3310" y="82373"/>
                  </a:cubicBezTo>
                  <a:cubicBezTo>
                    <a:pt x="2945" y="83172"/>
                    <a:pt x="2488" y="83697"/>
                    <a:pt x="1666" y="84085"/>
                  </a:cubicBezTo>
                  <a:cubicBezTo>
                    <a:pt x="457" y="84610"/>
                    <a:pt x="0" y="86048"/>
                    <a:pt x="411" y="87304"/>
                  </a:cubicBezTo>
                  <a:cubicBezTo>
                    <a:pt x="789" y="88395"/>
                    <a:pt x="1861" y="89100"/>
                    <a:pt x="3132" y="89100"/>
                  </a:cubicBezTo>
                  <a:cubicBezTo>
                    <a:pt x="3243" y="89100"/>
                    <a:pt x="3356" y="89095"/>
                    <a:pt x="3470" y="89084"/>
                  </a:cubicBezTo>
                  <a:cubicBezTo>
                    <a:pt x="4839" y="88970"/>
                    <a:pt x="5843" y="88057"/>
                    <a:pt x="6003" y="86779"/>
                  </a:cubicBezTo>
                  <a:cubicBezTo>
                    <a:pt x="6186" y="85386"/>
                    <a:pt x="5638" y="84451"/>
                    <a:pt x="4154" y="83789"/>
                  </a:cubicBezTo>
                  <a:cubicBezTo>
                    <a:pt x="3675" y="83583"/>
                    <a:pt x="3561" y="83332"/>
                    <a:pt x="3835" y="82944"/>
                  </a:cubicBezTo>
                  <a:cubicBezTo>
                    <a:pt x="4268" y="82351"/>
                    <a:pt x="4634" y="81666"/>
                    <a:pt x="5182" y="81164"/>
                  </a:cubicBezTo>
                  <a:cubicBezTo>
                    <a:pt x="8765" y="77923"/>
                    <a:pt x="12919" y="75663"/>
                    <a:pt x="17804" y="74932"/>
                  </a:cubicBezTo>
                  <a:cubicBezTo>
                    <a:pt x="20691" y="74494"/>
                    <a:pt x="23585" y="74354"/>
                    <a:pt x="26485" y="74354"/>
                  </a:cubicBezTo>
                  <a:cubicBezTo>
                    <a:pt x="29019" y="74354"/>
                    <a:pt x="31558" y="74461"/>
                    <a:pt x="34101" y="74567"/>
                  </a:cubicBezTo>
                  <a:cubicBezTo>
                    <a:pt x="37367" y="74692"/>
                    <a:pt x="40634" y="74893"/>
                    <a:pt x="43917" y="74893"/>
                  </a:cubicBezTo>
                  <a:cubicBezTo>
                    <a:pt x="44236" y="74893"/>
                    <a:pt x="44555" y="74891"/>
                    <a:pt x="44875" y="74887"/>
                  </a:cubicBezTo>
                  <a:cubicBezTo>
                    <a:pt x="49303" y="74818"/>
                    <a:pt x="53571" y="73905"/>
                    <a:pt x="57657" y="72079"/>
                  </a:cubicBezTo>
                  <a:cubicBezTo>
                    <a:pt x="63386" y="69523"/>
                    <a:pt x="67746" y="65597"/>
                    <a:pt x="70873" y="60324"/>
                  </a:cubicBezTo>
                  <a:cubicBezTo>
                    <a:pt x="72973" y="56786"/>
                    <a:pt x="74365" y="52952"/>
                    <a:pt x="75324" y="49003"/>
                  </a:cubicBezTo>
                  <a:cubicBezTo>
                    <a:pt x="76442" y="44324"/>
                    <a:pt x="77378" y="39599"/>
                    <a:pt x="78314" y="34874"/>
                  </a:cubicBezTo>
                  <a:cubicBezTo>
                    <a:pt x="79797" y="27433"/>
                    <a:pt x="82628" y="20585"/>
                    <a:pt x="87170" y="14423"/>
                  </a:cubicBezTo>
                  <a:cubicBezTo>
                    <a:pt x="91279" y="8853"/>
                    <a:pt x="96414" y="4653"/>
                    <a:pt x="103125" y="2394"/>
                  </a:cubicBezTo>
                  <a:cubicBezTo>
                    <a:pt x="106357" y="1322"/>
                    <a:pt x="109631" y="754"/>
                    <a:pt x="112980" y="754"/>
                  </a:cubicBezTo>
                  <a:cubicBezTo>
                    <a:pt x="113911" y="754"/>
                    <a:pt x="114849" y="798"/>
                    <a:pt x="115793" y="887"/>
                  </a:cubicBezTo>
                  <a:cubicBezTo>
                    <a:pt x="118988" y="1207"/>
                    <a:pt x="121910" y="2371"/>
                    <a:pt x="124786" y="3626"/>
                  </a:cubicBezTo>
                  <a:cubicBezTo>
                    <a:pt x="126247" y="4243"/>
                    <a:pt x="127685" y="5041"/>
                    <a:pt x="128963" y="5977"/>
                  </a:cubicBezTo>
                  <a:cubicBezTo>
                    <a:pt x="133323" y="9150"/>
                    <a:pt x="136541" y="13213"/>
                    <a:pt x="138915" y="17961"/>
                  </a:cubicBezTo>
                  <a:cubicBezTo>
                    <a:pt x="140558" y="21247"/>
                    <a:pt x="142316" y="24466"/>
                    <a:pt x="144142" y="27661"/>
                  </a:cubicBezTo>
                  <a:cubicBezTo>
                    <a:pt x="144713" y="28666"/>
                    <a:pt x="145557" y="29533"/>
                    <a:pt x="146425" y="30309"/>
                  </a:cubicBezTo>
                  <a:cubicBezTo>
                    <a:pt x="149323" y="32934"/>
                    <a:pt x="152838" y="34463"/>
                    <a:pt x="156650" y="35353"/>
                  </a:cubicBezTo>
                  <a:cubicBezTo>
                    <a:pt x="158453" y="35764"/>
                    <a:pt x="160234" y="36244"/>
                    <a:pt x="161969" y="36814"/>
                  </a:cubicBezTo>
                  <a:cubicBezTo>
                    <a:pt x="162904" y="37111"/>
                    <a:pt x="163840" y="37545"/>
                    <a:pt x="164593" y="38138"/>
                  </a:cubicBezTo>
                  <a:cubicBezTo>
                    <a:pt x="165917" y="39234"/>
                    <a:pt x="167310" y="40375"/>
                    <a:pt x="168314" y="41744"/>
                  </a:cubicBezTo>
                  <a:cubicBezTo>
                    <a:pt x="171966" y="46720"/>
                    <a:pt x="172628" y="52153"/>
                    <a:pt x="170186" y="57791"/>
                  </a:cubicBezTo>
                  <a:cubicBezTo>
                    <a:pt x="168793" y="61055"/>
                    <a:pt x="166785" y="64045"/>
                    <a:pt x="164593" y="66898"/>
                  </a:cubicBezTo>
                  <a:cubicBezTo>
                    <a:pt x="160348" y="72467"/>
                    <a:pt x="156148" y="78082"/>
                    <a:pt x="152747" y="84199"/>
                  </a:cubicBezTo>
                  <a:cubicBezTo>
                    <a:pt x="150487" y="88262"/>
                    <a:pt x="149346" y="92553"/>
                    <a:pt x="149962" y="97164"/>
                  </a:cubicBezTo>
                  <a:cubicBezTo>
                    <a:pt x="150807" y="103532"/>
                    <a:pt x="153980" y="108463"/>
                    <a:pt x="159846" y="111498"/>
                  </a:cubicBezTo>
                  <a:cubicBezTo>
                    <a:pt x="165050" y="114192"/>
                    <a:pt x="170597" y="115927"/>
                    <a:pt x="176577" y="116155"/>
                  </a:cubicBezTo>
                  <a:cubicBezTo>
                    <a:pt x="177232" y="116182"/>
                    <a:pt x="177887" y="116198"/>
                    <a:pt x="178541" y="116198"/>
                  </a:cubicBezTo>
                  <a:cubicBezTo>
                    <a:pt x="181207" y="116198"/>
                    <a:pt x="183848" y="115926"/>
                    <a:pt x="186414" y="114991"/>
                  </a:cubicBezTo>
                  <a:cubicBezTo>
                    <a:pt x="187784" y="114489"/>
                    <a:pt x="189176" y="113986"/>
                    <a:pt x="190569" y="113461"/>
                  </a:cubicBezTo>
                  <a:cubicBezTo>
                    <a:pt x="195636" y="111544"/>
                    <a:pt x="199630" y="108257"/>
                    <a:pt x="202826" y="104012"/>
                  </a:cubicBezTo>
                  <a:cubicBezTo>
                    <a:pt x="203008" y="103784"/>
                    <a:pt x="203191" y="103510"/>
                    <a:pt x="203260" y="103213"/>
                  </a:cubicBezTo>
                  <a:cubicBezTo>
                    <a:pt x="203305" y="103076"/>
                    <a:pt x="203123" y="102893"/>
                    <a:pt x="203054" y="102711"/>
                  </a:cubicBezTo>
                  <a:cubicBezTo>
                    <a:pt x="202894" y="102802"/>
                    <a:pt x="202666" y="102825"/>
                    <a:pt x="202575" y="102939"/>
                  </a:cubicBezTo>
                  <a:cubicBezTo>
                    <a:pt x="201936" y="103806"/>
                    <a:pt x="201365" y="104742"/>
                    <a:pt x="200635" y="105541"/>
                  </a:cubicBezTo>
                  <a:cubicBezTo>
                    <a:pt x="197256" y="109284"/>
                    <a:pt x="193079" y="111772"/>
                    <a:pt x="188286" y="113598"/>
                  </a:cubicBezTo>
                  <a:cubicBezTo>
                    <a:pt x="184892" y="114875"/>
                    <a:pt x="181489" y="115405"/>
                    <a:pt x="178042" y="115405"/>
                  </a:cubicBezTo>
                  <a:cubicBezTo>
                    <a:pt x="176064" y="115405"/>
                    <a:pt x="174071" y="115230"/>
                    <a:pt x="172057" y="114922"/>
                  </a:cubicBezTo>
                  <a:cubicBezTo>
                    <a:pt x="168565" y="114374"/>
                    <a:pt x="165301" y="113142"/>
                    <a:pt x="162083" y="111750"/>
                  </a:cubicBezTo>
                  <a:cubicBezTo>
                    <a:pt x="158590" y="110243"/>
                    <a:pt x="155669" y="108143"/>
                    <a:pt x="153592" y="104925"/>
                  </a:cubicBezTo>
                  <a:cubicBezTo>
                    <a:pt x="151629" y="101912"/>
                    <a:pt x="150602" y="98671"/>
                    <a:pt x="150533" y="95133"/>
                  </a:cubicBezTo>
                  <a:cubicBezTo>
                    <a:pt x="150465" y="91344"/>
                    <a:pt x="151583" y="87851"/>
                    <a:pt x="153432" y="84519"/>
                  </a:cubicBezTo>
                  <a:cubicBezTo>
                    <a:pt x="156285" y="79383"/>
                    <a:pt x="159686" y="74590"/>
                    <a:pt x="163247" y="69934"/>
                  </a:cubicBezTo>
                  <a:cubicBezTo>
                    <a:pt x="165666" y="66784"/>
                    <a:pt x="167949" y="63565"/>
                    <a:pt x="169912" y="60119"/>
                  </a:cubicBezTo>
                  <a:cubicBezTo>
                    <a:pt x="172833" y="54960"/>
                    <a:pt x="173244" y="49619"/>
                    <a:pt x="170688" y="44232"/>
                  </a:cubicBezTo>
                  <a:cubicBezTo>
                    <a:pt x="168862" y="40352"/>
                    <a:pt x="165986" y="37385"/>
                    <a:pt x="161717" y="35924"/>
                  </a:cubicBezTo>
                  <a:cubicBezTo>
                    <a:pt x="160531" y="35536"/>
                    <a:pt x="159298" y="35194"/>
                    <a:pt x="158088" y="34920"/>
                  </a:cubicBezTo>
                  <a:cubicBezTo>
                    <a:pt x="155669" y="34372"/>
                    <a:pt x="153272" y="33756"/>
                    <a:pt x="151081" y="32592"/>
                  </a:cubicBezTo>
                  <a:cubicBezTo>
                    <a:pt x="148753" y="31359"/>
                    <a:pt x="146493" y="29989"/>
                    <a:pt x="145078" y="27753"/>
                  </a:cubicBezTo>
                  <a:cubicBezTo>
                    <a:pt x="143594" y="25379"/>
                    <a:pt x="142247" y="22914"/>
                    <a:pt x="140969" y="20426"/>
                  </a:cubicBezTo>
                  <a:cubicBezTo>
                    <a:pt x="139303" y="17230"/>
                    <a:pt x="137797" y="13966"/>
                    <a:pt x="135446" y="11136"/>
                  </a:cubicBezTo>
                  <a:cubicBezTo>
                    <a:pt x="132273" y="7301"/>
                    <a:pt x="128575" y="4197"/>
                    <a:pt x="123805" y="2371"/>
                  </a:cubicBezTo>
                  <a:cubicBezTo>
                    <a:pt x="120182" y="977"/>
                    <a:pt x="116542" y="1"/>
                    <a:pt x="1126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0" name="Google Shape;1600;p46"/>
            <p:cNvSpPr/>
            <p:nvPr/>
          </p:nvSpPr>
          <p:spPr>
            <a:xfrm>
              <a:off x="2874936" y="3490132"/>
              <a:ext cx="238622" cy="151759"/>
            </a:xfrm>
            <a:custGeom>
              <a:avLst/>
              <a:gdLst/>
              <a:ahLst/>
              <a:cxnLst/>
              <a:rect l="l" t="t" r="r" b="b"/>
              <a:pathLst>
                <a:path w="13329" h="8477" extrusionOk="0">
                  <a:moveTo>
                    <a:pt x="7316" y="1"/>
                  </a:moveTo>
                  <a:cubicBezTo>
                    <a:pt x="7191" y="1"/>
                    <a:pt x="7069" y="55"/>
                    <a:pt x="7020" y="173"/>
                  </a:cubicBezTo>
                  <a:cubicBezTo>
                    <a:pt x="6130" y="2136"/>
                    <a:pt x="5765" y="4236"/>
                    <a:pt x="5149" y="6267"/>
                  </a:cubicBezTo>
                  <a:cubicBezTo>
                    <a:pt x="5080" y="6496"/>
                    <a:pt x="5012" y="6724"/>
                    <a:pt x="4920" y="6975"/>
                  </a:cubicBezTo>
                  <a:cubicBezTo>
                    <a:pt x="4897" y="7021"/>
                    <a:pt x="4852" y="7295"/>
                    <a:pt x="4783" y="7340"/>
                  </a:cubicBezTo>
                  <a:cubicBezTo>
                    <a:pt x="4740" y="7383"/>
                    <a:pt x="4738" y="7406"/>
                    <a:pt x="4738" y="7406"/>
                  </a:cubicBezTo>
                  <a:cubicBezTo>
                    <a:pt x="4738" y="7406"/>
                    <a:pt x="4740" y="7378"/>
                    <a:pt x="4692" y="7317"/>
                  </a:cubicBezTo>
                  <a:cubicBezTo>
                    <a:pt x="4555" y="7112"/>
                    <a:pt x="4487" y="6701"/>
                    <a:pt x="4395" y="6473"/>
                  </a:cubicBezTo>
                  <a:cubicBezTo>
                    <a:pt x="4304" y="6199"/>
                    <a:pt x="4213" y="5925"/>
                    <a:pt x="4121" y="5651"/>
                  </a:cubicBezTo>
                  <a:cubicBezTo>
                    <a:pt x="3733" y="4556"/>
                    <a:pt x="3345" y="3437"/>
                    <a:pt x="2980" y="2342"/>
                  </a:cubicBezTo>
                  <a:cubicBezTo>
                    <a:pt x="2913" y="2181"/>
                    <a:pt x="2744" y="2075"/>
                    <a:pt x="2584" y="2075"/>
                  </a:cubicBezTo>
                  <a:cubicBezTo>
                    <a:pt x="2470" y="2075"/>
                    <a:pt x="2361" y="2128"/>
                    <a:pt x="2295" y="2250"/>
                  </a:cubicBezTo>
                  <a:cubicBezTo>
                    <a:pt x="1519" y="3643"/>
                    <a:pt x="812" y="5035"/>
                    <a:pt x="127" y="6473"/>
                  </a:cubicBezTo>
                  <a:cubicBezTo>
                    <a:pt x="1" y="6756"/>
                    <a:pt x="266" y="7018"/>
                    <a:pt x="503" y="7018"/>
                  </a:cubicBezTo>
                  <a:cubicBezTo>
                    <a:pt x="609" y="7018"/>
                    <a:pt x="710" y="6965"/>
                    <a:pt x="766" y="6838"/>
                  </a:cubicBezTo>
                  <a:cubicBezTo>
                    <a:pt x="1337" y="5651"/>
                    <a:pt x="1930" y="4487"/>
                    <a:pt x="2546" y="3346"/>
                  </a:cubicBezTo>
                  <a:cubicBezTo>
                    <a:pt x="2912" y="4396"/>
                    <a:pt x="3277" y="5446"/>
                    <a:pt x="3642" y="6496"/>
                  </a:cubicBezTo>
                  <a:cubicBezTo>
                    <a:pt x="3802" y="6975"/>
                    <a:pt x="3893" y="7660"/>
                    <a:pt x="4304" y="8025"/>
                  </a:cubicBezTo>
                  <a:cubicBezTo>
                    <a:pt x="4441" y="8152"/>
                    <a:pt x="4608" y="8212"/>
                    <a:pt x="4771" y="8212"/>
                  </a:cubicBezTo>
                  <a:cubicBezTo>
                    <a:pt x="4989" y="8212"/>
                    <a:pt x="5201" y="8106"/>
                    <a:pt x="5331" y="7911"/>
                  </a:cubicBezTo>
                  <a:cubicBezTo>
                    <a:pt x="5651" y="7432"/>
                    <a:pt x="5788" y="6747"/>
                    <a:pt x="5925" y="6222"/>
                  </a:cubicBezTo>
                  <a:cubicBezTo>
                    <a:pt x="6107" y="5583"/>
                    <a:pt x="6267" y="4944"/>
                    <a:pt x="6450" y="4327"/>
                  </a:cubicBezTo>
                  <a:cubicBezTo>
                    <a:pt x="6655" y="3437"/>
                    <a:pt x="6906" y="2570"/>
                    <a:pt x="7203" y="1702"/>
                  </a:cubicBezTo>
                  <a:cubicBezTo>
                    <a:pt x="7363" y="2638"/>
                    <a:pt x="7522" y="3574"/>
                    <a:pt x="7705" y="4510"/>
                  </a:cubicBezTo>
                  <a:cubicBezTo>
                    <a:pt x="7819" y="5172"/>
                    <a:pt x="7910" y="5811"/>
                    <a:pt x="8047" y="6473"/>
                  </a:cubicBezTo>
                  <a:cubicBezTo>
                    <a:pt x="8162" y="6998"/>
                    <a:pt x="8253" y="7683"/>
                    <a:pt x="8527" y="8185"/>
                  </a:cubicBezTo>
                  <a:cubicBezTo>
                    <a:pt x="8643" y="8378"/>
                    <a:pt x="8831" y="8477"/>
                    <a:pt x="9023" y="8477"/>
                  </a:cubicBezTo>
                  <a:cubicBezTo>
                    <a:pt x="9171" y="8477"/>
                    <a:pt x="9320" y="8418"/>
                    <a:pt x="9440" y="8299"/>
                  </a:cubicBezTo>
                  <a:cubicBezTo>
                    <a:pt x="9851" y="7865"/>
                    <a:pt x="10056" y="7180"/>
                    <a:pt x="10307" y="6655"/>
                  </a:cubicBezTo>
                  <a:cubicBezTo>
                    <a:pt x="10764" y="5720"/>
                    <a:pt x="11197" y="4784"/>
                    <a:pt x="11745" y="3894"/>
                  </a:cubicBezTo>
                  <a:cubicBezTo>
                    <a:pt x="11951" y="4350"/>
                    <a:pt x="11973" y="4966"/>
                    <a:pt x="12087" y="5423"/>
                  </a:cubicBezTo>
                  <a:lnTo>
                    <a:pt x="12544" y="7569"/>
                  </a:lnTo>
                  <a:cubicBezTo>
                    <a:pt x="12590" y="7753"/>
                    <a:pt x="12733" y="7833"/>
                    <a:pt x="12881" y="7833"/>
                  </a:cubicBezTo>
                  <a:cubicBezTo>
                    <a:pt x="13099" y="7833"/>
                    <a:pt x="13329" y="7658"/>
                    <a:pt x="13274" y="7386"/>
                  </a:cubicBezTo>
                  <a:cubicBezTo>
                    <a:pt x="13092" y="6541"/>
                    <a:pt x="12909" y="5720"/>
                    <a:pt x="12727" y="4875"/>
                  </a:cubicBezTo>
                  <a:cubicBezTo>
                    <a:pt x="12567" y="4213"/>
                    <a:pt x="12498" y="3460"/>
                    <a:pt x="11996" y="2958"/>
                  </a:cubicBezTo>
                  <a:cubicBezTo>
                    <a:pt x="11918" y="2880"/>
                    <a:pt x="11823" y="2843"/>
                    <a:pt x="11730" y="2843"/>
                  </a:cubicBezTo>
                  <a:cubicBezTo>
                    <a:pt x="11604" y="2843"/>
                    <a:pt x="11481" y="2909"/>
                    <a:pt x="11403" y="3026"/>
                  </a:cubicBezTo>
                  <a:cubicBezTo>
                    <a:pt x="10878" y="3780"/>
                    <a:pt x="10467" y="4601"/>
                    <a:pt x="10079" y="5423"/>
                  </a:cubicBezTo>
                  <a:cubicBezTo>
                    <a:pt x="9896" y="5811"/>
                    <a:pt x="9714" y="6199"/>
                    <a:pt x="9531" y="6587"/>
                  </a:cubicBezTo>
                  <a:cubicBezTo>
                    <a:pt x="9417" y="6815"/>
                    <a:pt x="9303" y="7044"/>
                    <a:pt x="9211" y="7249"/>
                  </a:cubicBezTo>
                  <a:cubicBezTo>
                    <a:pt x="9166" y="7295"/>
                    <a:pt x="9120" y="7454"/>
                    <a:pt x="9052" y="7569"/>
                  </a:cubicBezTo>
                  <a:cubicBezTo>
                    <a:pt x="9006" y="7386"/>
                    <a:pt x="8960" y="7112"/>
                    <a:pt x="8938" y="7021"/>
                  </a:cubicBezTo>
                  <a:cubicBezTo>
                    <a:pt x="8869" y="6747"/>
                    <a:pt x="8801" y="6473"/>
                    <a:pt x="8755" y="6199"/>
                  </a:cubicBezTo>
                  <a:cubicBezTo>
                    <a:pt x="8618" y="5537"/>
                    <a:pt x="8504" y="4898"/>
                    <a:pt x="8390" y="4236"/>
                  </a:cubicBezTo>
                  <a:cubicBezTo>
                    <a:pt x="8162" y="2912"/>
                    <a:pt x="7933" y="1588"/>
                    <a:pt x="7682" y="264"/>
                  </a:cubicBezTo>
                  <a:cubicBezTo>
                    <a:pt x="7656" y="96"/>
                    <a:pt x="7482" y="1"/>
                    <a:pt x="73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1" name="Google Shape;1601;p46"/>
            <p:cNvSpPr/>
            <p:nvPr/>
          </p:nvSpPr>
          <p:spPr>
            <a:xfrm>
              <a:off x="4941958" y="2748127"/>
              <a:ext cx="263220" cy="196569"/>
            </a:xfrm>
            <a:custGeom>
              <a:avLst/>
              <a:gdLst/>
              <a:ahLst/>
              <a:cxnLst/>
              <a:rect l="l" t="t" r="r" b="b"/>
              <a:pathLst>
                <a:path w="14703" h="10980" extrusionOk="0">
                  <a:moveTo>
                    <a:pt x="5483" y="0"/>
                  </a:moveTo>
                  <a:cubicBezTo>
                    <a:pt x="4872" y="0"/>
                    <a:pt x="3928" y="566"/>
                    <a:pt x="3610" y="717"/>
                  </a:cubicBezTo>
                  <a:cubicBezTo>
                    <a:pt x="2491" y="1265"/>
                    <a:pt x="1396" y="1859"/>
                    <a:pt x="346" y="2520"/>
                  </a:cubicBezTo>
                  <a:cubicBezTo>
                    <a:pt x="0" y="2732"/>
                    <a:pt x="203" y="3217"/>
                    <a:pt x="521" y="3217"/>
                  </a:cubicBezTo>
                  <a:cubicBezTo>
                    <a:pt x="581" y="3217"/>
                    <a:pt x="645" y="3200"/>
                    <a:pt x="711" y="3160"/>
                  </a:cubicBezTo>
                  <a:cubicBezTo>
                    <a:pt x="1578" y="2612"/>
                    <a:pt x="2446" y="2110"/>
                    <a:pt x="3359" y="1653"/>
                  </a:cubicBezTo>
                  <a:cubicBezTo>
                    <a:pt x="3815" y="1402"/>
                    <a:pt x="4272" y="1197"/>
                    <a:pt x="4751" y="991"/>
                  </a:cubicBezTo>
                  <a:cubicBezTo>
                    <a:pt x="4842" y="946"/>
                    <a:pt x="4956" y="900"/>
                    <a:pt x="5048" y="831"/>
                  </a:cubicBezTo>
                  <a:cubicBezTo>
                    <a:pt x="5116" y="809"/>
                    <a:pt x="5162" y="786"/>
                    <a:pt x="5207" y="763"/>
                  </a:cubicBezTo>
                  <a:cubicBezTo>
                    <a:pt x="5237" y="723"/>
                    <a:pt x="5254" y="705"/>
                    <a:pt x="5260" y="705"/>
                  </a:cubicBezTo>
                  <a:lnTo>
                    <a:pt x="5260" y="705"/>
                  </a:lnTo>
                  <a:cubicBezTo>
                    <a:pt x="5267" y="705"/>
                    <a:pt x="5256" y="734"/>
                    <a:pt x="5230" y="786"/>
                  </a:cubicBezTo>
                  <a:cubicBezTo>
                    <a:pt x="5253" y="968"/>
                    <a:pt x="5070" y="1311"/>
                    <a:pt x="5002" y="1470"/>
                  </a:cubicBezTo>
                  <a:cubicBezTo>
                    <a:pt x="4340" y="3251"/>
                    <a:pt x="3404" y="4963"/>
                    <a:pt x="2993" y="6834"/>
                  </a:cubicBezTo>
                  <a:cubicBezTo>
                    <a:pt x="2938" y="7074"/>
                    <a:pt x="3136" y="7284"/>
                    <a:pt x="3370" y="7284"/>
                  </a:cubicBezTo>
                  <a:cubicBezTo>
                    <a:pt x="3426" y="7284"/>
                    <a:pt x="3484" y="7272"/>
                    <a:pt x="3541" y="7245"/>
                  </a:cubicBezTo>
                  <a:cubicBezTo>
                    <a:pt x="5915" y="5990"/>
                    <a:pt x="7604" y="3799"/>
                    <a:pt x="9864" y="2383"/>
                  </a:cubicBezTo>
                  <a:lnTo>
                    <a:pt x="9864" y="2383"/>
                  </a:lnTo>
                  <a:lnTo>
                    <a:pt x="6486" y="9459"/>
                  </a:lnTo>
                  <a:cubicBezTo>
                    <a:pt x="6361" y="9729"/>
                    <a:pt x="6519" y="10017"/>
                    <a:pt x="6805" y="10017"/>
                  </a:cubicBezTo>
                  <a:cubicBezTo>
                    <a:pt x="6834" y="10017"/>
                    <a:pt x="6865" y="10013"/>
                    <a:pt x="6897" y="10007"/>
                  </a:cubicBezTo>
                  <a:cubicBezTo>
                    <a:pt x="7924" y="9756"/>
                    <a:pt x="8723" y="9071"/>
                    <a:pt x="9521" y="8455"/>
                  </a:cubicBezTo>
                  <a:cubicBezTo>
                    <a:pt x="10503" y="7679"/>
                    <a:pt x="11484" y="6926"/>
                    <a:pt x="12466" y="6195"/>
                  </a:cubicBezTo>
                  <a:cubicBezTo>
                    <a:pt x="12656" y="6069"/>
                    <a:pt x="13550" y="5336"/>
                    <a:pt x="13791" y="5336"/>
                  </a:cubicBezTo>
                  <a:cubicBezTo>
                    <a:pt x="13810" y="5336"/>
                    <a:pt x="13825" y="5341"/>
                    <a:pt x="13835" y="5351"/>
                  </a:cubicBezTo>
                  <a:cubicBezTo>
                    <a:pt x="13904" y="5442"/>
                    <a:pt x="13630" y="6058"/>
                    <a:pt x="13607" y="6150"/>
                  </a:cubicBezTo>
                  <a:cubicBezTo>
                    <a:pt x="13539" y="6424"/>
                    <a:pt x="13447" y="6720"/>
                    <a:pt x="13356" y="6994"/>
                  </a:cubicBezTo>
                  <a:cubicBezTo>
                    <a:pt x="13037" y="8181"/>
                    <a:pt x="12694" y="9368"/>
                    <a:pt x="12329" y="10532"/>
                  </a:cubicBezTo>
                  <a:cubicBezTo>
                    <a:pt x="12261" y="10804"/>
                    <a:pt x="12485" y="10979"/>
                    <a:pt x="12706" y="10979"/>
                  </a:cubicBezTo>
                  <a:cubicBezTo>
                    <a:pt x="12856" y="10979"/>
                    <a:pt x="13004" y="10899"/>
                    <a:pt x="13059" y="10715"/>
                  </a:cubicBezTo>
                  <a:cubicBezTo>
                    <a:pt x="13447" y="9368"/>
                    <a:pt x="13835" y="8021"/>
                    <a:pt x="14223" y="6675"/>
                  </a:cubicBezTo>
                  <a:cubicBezTo>
                    <a:pt x="14360" y="6195"/>
                    <a:pt x="14703" y="5511"/>
                    <a:pt x="14566" y="5008"/>
                  </a:cubicBezTo>
                  <a:cubicBezTo>
                    <a:pt x="14461" y="4678"/>
                    <a:pt x="14187" y="4535"/>
                    <a:pt x="13895" y="4535"/>
                  </a:cubicBezTo>
                  <a:cubicBezTo>
                    <a:pt x="13744" y="4535"/>
                    <a:pt x="13588" y="4573"/>
                    <a:pt x="13447" y="4643"/>
                  </a:cubicBezTo>
                  <a:cubicBezTo>
                    <a:pt x="12831" y="4940"/>
                    <a:pt x="12283" y="5442"/>
                    <a:pt x="11758" y="5830"/>
                  </a:cubicBezTo>
                  <a:cubicBezTo>
                    <a:pt x="11210" y="6241"/>
                    <a:pt x="10663" y="6652"/>
                    <a:pt x="10115" y="7063"/>
                  </a:cubicBezTo>
                  <a:cubicBezTo>
                    <a:pt x="9293" y="7679"/>
                    <a:pt x="8471" y="8501"/>
                    <a:pt x="7513" y="8980"/>
                  </a:cubicBezTo>
                  <a:lnTo>
                    <a:pt x="11005" y="1676"/>
                  </a:lnTo>
                  <a:cubicBezTo>
                    <a:pt x="11137" y="1412"/>
                    <a:pt x="10943" y="1133"/>
                    <a:pt x="10678" y="1133"/>
                  </a:cubicBezTo>
                  <a:cubicBezTo>
                    <a:pt x="10622" y="1133"/>
                    <a:pt x="10563" y="1146"/>
                    <a:pt x="10503" y="1174"/>
                  </a:cubicBezTo>
                  <a:cubicBezTo>
                    <a:pt x="7992" y="2406"/>
                    <a:pt x="6257" y="4666"/>
                    <a:pt x="3929" y="6172"/>
                  </a:cubicBezTo>
                  <a:cubicBezTo>
                    <a:pt x="4180" y="5305"/>
                    <a:pt x="4523" y="4483"/>
                    <a:pt x="4888" y="3662"/>
                  </a:cubicBezTo>
                  <a:cubicBezTo>
                    <a:pt x="5116" y="3137"/>
                    <a:pt x="5344" y="2612"/>
                    <a:pt x="5550" y="2087"/>
                  </a:cubicBezTo>
                  <a:cubicBezTo>
                    <a:pt x="5732" y="1630"/>
                    <a:pt x="6052" y="1060"/>
                    <a:pt x="6029" y="557"/>
                  </a:cubicBezTo>
                  <a:cubicBezTo>
                    <a:pt x="6014" y="144"/>
                    <a:pt x="5791" y="0"/>
                    <a:pt x="548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2" name="Google Shape;1602;p46"/>
            <p:cNvSpPr/>
            <p:nvPr/>
          </p:nvSpPr>
          <p:spPr>
            <a:xfrm>
              <a:off x="5033942" y="4055475"/>
              <a:ext cx="189229" cy="224837"/>
            </a:xfrm>
            <a:custGeom>
              <a:avLst/>
              <a:gdLst/>
              <a:ahLst/>
              <a:cxnLst/>
              <a:rect l="l" t="t" r="r" b="b"/>
              <a:pathLst>
                <a:path w="10570" h="12559" extrusionOk="0">
                  <a:moveTo>
                    <a:pt x="4798" y="1"/>
                  </a:moveTo>
                  <a:cubicBezTo>
                    <a:pt x="4790" y="1"/>
                    <a:pt x="4781" y="1"/>
                    <a:pt x="4771" y="2"/>
                  </a:cubicBezTo>
                  <a:cubicBezTo>
                    <a:pt x="3356" y="93"/>
                    <a:pt x="1964" y="344"/>
                    <a:pt x="640" y="801"/>
                  </a:cubicBezTo>
                  <a:cubicBezTo>
                    <a:pt x="229" y="944"/>
                    <a:pt x="336" y="1531"/>
                    <a:pt x="694" y="1531"/>
                  </a:cubicBezTo>
                  <a:cubicBezTo>
                    <a:pt x="734" y="1531"/>
                    <a:pt x="777" y="1524"/>
                    <a:pt x="823" y="1508"/>
                  </a:cubicBezTo>
                  <a:cubicBezTo>
                    <a:pt x="1827" y="1166"/>
                    <a:pt x="2877" y="938"/>
                    <a:pt x="3927" y="801"/>
                  </a:cubicBezTo>
                  <a:lnTo>
                    <a:pt x="3927" y="801"/>
                  </a:lnTo>
                  <a:cubicBezTo>
                    <a:pt x="2717" y="2239"/>
                    <a:pt x="1462" y="3654"/>
                    <a:pt x="161" y="5046"/>
                  </a:cubicBezTo>
                  <a:cubicBezTo>
                    <a:pt x="1" y="5206"/>
                    <a:pt x="24" y="5503"/>
                    <a:pt x="229" y="5617"/>
                  </a:cubicBezTo>
                  <a:cubicBezTo>
                    <a:pt x="482" y="5733"/>
                    <a:pt x="735" y="5780"/>
                    <a:pt x="989" y="5780"/>
                  </a:cubicBezTo>
                  <a:cubicBezTo>
                    <a:pt x="1287" y="5780"/>
                    <a:pt x="1588" y="5715"/>
                    <a:pt x="1895" y="5617"/>
                  </a:cubicBezTo>
                  <a:cubicBezTo>
                    <a:pt x="2557" y="5388"/>
                    <a:pt x="3197" y="5115"/>
                    <a:pt x="3836" y="4863"/>
                  </a:cubicBezTo>
                  <a:cubicBezTo>
                    <a:pt x="5251" y="4361"/>
                    <a:pt x="6666" y="3859"/>
                    <a:pt x="8104" y="3448"/>
                  </a:cubicBezTo>
                  <a:cubicBezTo>
                    <a:pt x="8150" y="3425"/>
                    <a:pt x="8218" y="3403"/>
                    <a:pt x="8287" y="3380"/>
                  </a:cubicBezTo>
                  <a:lnTo>
                    <a:pt x="8287" y="3380"/>
                  </a:lnTo>
                  <a:cubicBezTo>
                    <a:pt x="8218" y="3494"/>
                    <a:pt x="8013" y="3654"/>
                    <a:pt x="7921" y="3745"/>
                  </a:cubicBezTo>
                  <a:cubicBezTo>
                    <a:pt x="7670" y="3996"/>
                    <a:pt x="7419" y="4247"/>
                    <a:pt x="7168" y="4498"/>
                  </a:cubicBezTo>
                  <a:cubicBezTo>
                    <a:pt x="6597" y="5046"/>
                    <a:pt x="6050" y="5594"/>
                    <a:pt x="5479" y="6142"/>
                  </a:cubicBezTo>
                  <a:cubicBezTo>
                    <a:pt x="4406" y="7214"/>
                    <a:pt x="3356" y="8264"/>
                    <a:pt x="2283" y="9314"/>
                  </a:cubicBezTo>
                  <a:cubicBezTo>
                    <a:pt x="2062" y="9536"/>
                    <a:pt x="2214" y="9954"/>
                    <a:pt x="2504" y="9954"/>
                  </a:cubicBezTo>
                  <a:cubicBezTo>
                    <a:pt x="2543" y="9954"/>
                    <a:pt x="2583" y="9947"/>
                    <a:pt x="2626" y="9931"/>
                  </a:cubicBezTo>
                  <a:cubicBezTo>
                    <a:pt x="3858" y="9474"/>
                    <a:pt x="5091" y="9040"/>
                    <a:pt x="6346" y="8584"/>
                  </a:cubicBezTo>
                  <a:cubicBezTo>
                    <a:pt x="6940" y="8379"/>
                    <a:pt x="7533" y="8150"/>
                    <a:pt x="8150" y="7945"/>
                  </a:cubicBezTo>
                  <a:cubicBezTo>
                    <a:pt x="8424" y="7831"/>
                    <a:pt x="8720" y="7739"/>
                    <a:pt x="8994" y="7625"/>
                  </a:cubicBezTo>
                  <a:cubicBezTo>
                    <a:pt x="9177" y="7557"/>
                    <a:pt x="9382" y="7466"/>
                    <a:pt x="9588" y="7443"/>
                  </a:cubicBezTo>
                  <a:lnTo>
                    <a:pt x="9588" y="7443"/>
                  </a:lnTo>
                  <a:cubicBezTo>
                    <a:pt x="8766" y="8972"/>
                    <a:pt x="7967" y="10501"/>
                    <a:pt x="7145" y="12031"/>
                  </a:cubicBezTo>
                  <a:cubicBezTo>
                    <a:pt x="6990" y="12310"/>
                    <a:pt x="7237" y="12558"/>
                    <a:pt x="7482" y="12558"/>
                  </a:cubicBezTo>
                  <a:cubicBezTo>
                    <a:pt x="7597" y="12558"/>
                    <a:pt x="7712" y="12504"/>
                    <a:pt x="7784" y="12373"/>
                  </a:cubicBezTo>
                  <a:cubicBezTo>
                    <a:pt x="8675" y="10707"/>
                    <a:pt x="9588" y="9018"/>
                    <a:pt x="10478" y="7351"/>
                  </a:cubicBezTo>
                  <a:cubicBezTo>
                    <a:pt x="10569" y="7192"/>
                    <a:pt x="10523" y="6941"/>
                    <a:pt x="10341" y="6849"/>
                  </a:cubicBezTo>
                  <a:cubicBezTo>
                    <a:pt x="10139" y="6753"/>
                    <a:pt x="9944" y="6714"/>
                    <a:pt x="9751" y="6714"/>
                  </a:cubicBezTo>
                  <a:cubicBezTo>
                    <a:pt x="9441" y="6714"/>
                    <a:pt x="9135" y="6814"/>
                    <a:pt x="8812" y="6941"/>
                  </a:cubicBezTo>
                  <a:cubicBezTo>
                    <a:pt x="8104" y="7192"/>
                    <a:pt x="7374" y="7443"/>
                    <a:pt x="6666" y="7717"/>
                  </a:cubicBezTo>
                  <a:cubicBezTo>
                    <a:pt x="5753" y="8036"/>
                    <a:pt x="4863" y="8356"/>
                    <a:pt x="3973" y="8675"/>
                  </a:cubicBezTo>
                  <a:cubicBezTo>
                    <a:pt x="4771" y="7876"/>
                    <a:pt x="5593" y="7078"/>
                    <a:pt x="6392" y="6279"/>
                  </a:cubicBezTo>
                  <a:lnTo>
                    <a:pt x="8195" y="4498"/>
                  </a:lnTo>
                  <a:cubicBezTo>
                    <a:pt x="8560" y="4133"/>
                    <a:pt x="9405" y="3562"/>
                    <a:pt x="9085" y="2969"/>
                  </a:cubicBezTo>
                  <a:cubicBezTo>
                    <a:pt x="8957" y="2721"/>
                    <a:pt x="8738" y="2641"/>
                    <a:pt x="8494" y="2641"/>
                  </a:cubicBezTo>
                  <a:cubicBezTo>
                    <a:pt x="8175" y="2641"/>
                    <a:pt x="7815" y="2777"/>
                    <a:pt x="7556" y="2855"/>
                  </a:cubicBezTo>
                  <a:cubicBezTo>
                    <a:pt x="6757" y="3106"/>
                    <a:pt x="5958" y="3357"/>
                    <a:pt x="5159" y="3631"/>
                  </a:cubicBezTo>
                  <a:cubicBezTo>
                    <a:pt x="4383" y="3905"/>
                    <a:pt x="3585" y="4202"/>
                    <a:pt x="2808" y="4498"/>
                  </a:cubicBezTo>
                  <a:cubicBezTo>
                    <a:pt x="2352" y="4658"/>
                    <a:pt x="1690" y="5023"/>
                    <a:pt x="1119" y="5069"/>
                  </a:cubicBezTo>
                  <a:cubicBezTo>
                    <a:pt x="2466" y="3631"/>
                    <a:pt x="3767" y="2147"/>
                    <a:pt x="5023" y="618"/>
                  </a:cubicBezTo>
                  <a:cubicBezTo>
                    <a:pt x="5200" y="396"/>
                    <a:pt x="5119" y="1"/>
                    <a:pt x="479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603" name="Google Shape;1603;p46"/>
          <p:cNvGrpSpPr/>
          <p:nvPr/>
        </p:nvGrpSpPr>
        <p:grpSpPr>
          <a:xfrm>
            <a:off x="693384" y="3753310"/>
            <a:ext cx="2037044" cy="1385843"/>
            <a:chOff x="2218899" y="2411614"/>
            <a:chExt cx="1331749" cy="993768"/>
          </a:xfrm>
        </p:grpSpPr>
        <p:sp>
          <p:nvSpPr>
            <p:cNvPr id="1604" name="Google Shape;1604;p46"/>
            <p:cNvSpPr/>
            <p:nvPr/>
          </p:nvSpPr>
          <p:spPr>
            <a:xfrm>
              <a:off x="2523743" y="2697767"/>
              <a:ext cx="981129" cy="707614"/>
            </a:xfrm>
            <a:custGeom>
              <a:avLst/>
              <a:gdLst/>
              <a:ahLst/>
              <a:cxnLst/>
              <a:rect l="l" t="t" r="r" b="b"/>
              <a:pathLst>
                <a:path w="54804" h="39526" extrusionOk="0">
                  <a:moveTo>
                    <a:pt x="45444" y="1"/>
                  </a:moveTo>
                  <a:cubicBezTo>
                    <a:pt x="44251" y="1"/>
                    <a:pt x="43061" y="58"/>
                    <a:pt x="41885" y="129"/>
                  </a:cubicBezTo>
                  <a:cubicBezTo>
                    <a:pt x="38803" y="289"/>
                    <a:pt x="35722" y="472"/>
                    <a:pt x="32663" y="631"/>
                  </a:cubicBezTo>
                  <a:cubicBezTo>
                    <a:pt x="26592" y="974"/>
                    <a:pt x="20520" y="1271"/>
                    <a:pt x="14449" y="1681"/>
                  </a:cubicBezTo>
                  <a:cubicBezTo>
                    <a:pt x="11458" y="1887"/>
                    <a:pt x="8468" y="2138"/>
                    <a:pt x="5501" y="2549"/>
                  </a:cubicBezTo>
                  <a:cubicBezTo>
                    <a:pt x="4268" y="2731"/>
                    <a:pt x="2876" y="2800"/>
                    <a:pt x="1780" y="3439"/>
                  </a:cubicBezTo>
                  <a:cubicBezTo>
                    <a:pt x="845" y="3964"/>
                    <a:pt x="342" y="4877"/>
                    <a:pt x="228" y="5927"/>
                  </a:cubicBezTo>
                  <a:cubicBezTo>
                    <a:pt x="137" y="6543"/>
                    <a:pt x="206" y="7182"/>
                    <a:pt x="320" y="7799"/>
                  </a:cubicBezTo>
                  <a:cubicBezTo>
                    <a:pt x="0" y="13163"/>
                    <a:pt x="69" y="18526"/>
                    <a:pt x="479" y="23890"/>
                  </a:cubicBezTo>
                  <a:cubicBezTo>
                    <a:pt x="708" y="26789"/>
                    <a:pt x="1050" y="29688"/>
                    <a:pt x="1484" y="32564"/>
                  </a:cubicBezTo>
                  <a:cubicBezTo>
                    <a:pt x="1712" y="33934"/>
                    <a:pt x="1849" y="35349"/>
                    <a:pt x="2214" y="36650"/>
                  </a:cubicBezTo>
                  <a:cubicBezTo>
                    <a:pt x="2534" y="37768"/>
                    <a:pt x="3218" y="38613"/>
                    <a:pt x="4383" y="38932"/>
                  </a:cubicBezTo>
                  <a:cubicBezTo>
                    <a:pt x="5661" y="39275"/>
                    <a:pt x="7099" y="39343"/>
                    <a:pt x="8423" y="39412"/>
                  </a:cubicBezTo>
                  <a:cubicBezTo>
                    <a:pt x="9906" y="39503"/>
                    <a:pt x="11413" y="39526"/>
                    <a:pt x="12919" y="39526"/>
                  </a:cubicBezTo>
                  <a:cubicBezTo>
                    <a:pt x="15978" y="39480"/>
                    <a:pt x="19036" y="39389"/>
                    <a:pt x="22072" y="39275"/>
                  </a:cubicBezTo>
                  <a:cubicBezTo>
                    <a:pt x="28235" y="39046"/>
                    <a:pt x="34375" y="38727"/>
                    <a:pt x="40515" y="38316"/>
                  </a:cubicBezTo>
                  <a:cubicBezTo>
                    <a:pt x="43505" y="38111"/>
                    <a:pt x="46518" y="37882"/>
                    <a:pt x="49508" y="37631"/>
                  </a:cubicBezTo>
                  <a:cubicBezTo>
                    <a:pt x="50695" y="37540"/>
                    <a:pt x="52202" y="37631"/>
                    <a:pt x="53206" y="36878"/>
                  </a:cubicBezTo>
                  <a:cubicBezTo>
                    <a:pt x="54119" y="36193"/>
                    <a:pt x="54302" y="34983"/>
                    <a:pt x="54438" y="33934"/>
                  </a:cubicBezTo>
                  <a:cubicBezTo>
                    <a:pt x="54804" y="31080"/>
                    <a:pt x="54712" y="28182"/>
                    <a:pt x="54530" y="25306"/>
                  </a:cubicBezTo>
                  <a:cubicBezTo>
                    <a:pt x="54370" y="22384"/>
                    <a:pt x="54096" y="19462"/>
                    <a:pt x="53754" y="16563"/>
                  </a:cubicBezTo>
                  <a:cubicBezTo>
                    <a:pt x="53411" y="13733"/>
                    <a:pt x="53000" y="10903"/>
                    <a:pt x="52498" y="8095"/>
                  </a:cubicBezTo>
                  <a:cubicBezTo>
                    <a:pt x="52224" y="6657"/>
                    <a:pt x="51951" y="5219"/>
                    <a:pt x="51654" y="3781"/>
                  </a:cubicBezTo>
                  <a:cubicBezTo>
                    <a:pt x="51426" y="2686"/>
                    <a:pt x="51357" y="1225"/>
                    <a:pt x="50239" y="586"/>
                  </a:cubicBezTo>
                  <a:cubicBezTo>
                    <a:pt x="49805" y="312"/>
                    <a:pt x="49280" y="221"/>
                    <a:pt x="48755" y="175"/>
                  </a:cubicBezTo>
                  <a:cubicBezTo>
                    <a:pt x="47979" y="61"/>
                    <a:pt x="47226" y="38"/>
                    <a:pt x="46450" y="15"/>
                  </a:cubicBezTo>
                  <a:cubicBezTo>
                    <a:pt x="46114" y="5"/>
                    <a:pt x="45779" y="1"/>
                    <a:pt x="4544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05" name="Google Shape;1605;p46"/>
            <p:cNvSpPr/>
            <p:nvPr/>
          </p:nvSpPr>
          <p:spPr>
            <a:xfrm>
              <a:off x="2491446" y="2663484"/>
              <a:ext cx="983187" cy="719126"/>
            </a:xfrm>
            <a:custGeom>
              <a:avLst/>
              <a:gdLst/>
              <a:ahLst/>
              <a:cxnLst/>
              <a:rect l="l" t="t" r="r" b="b"/>
              <a:pathLst>
                <a:path w="54919" h="40169" extrusionOk="0">
                  <a:moveTo>
                    <a:pt x="42484" y="1"/>
                  </a:moveTo>
                  <a:cubicBezTo>
                    <a:pt x="40375" y="1"/>
                    <a:pt x="38262" y="133"/>
                    <a:pt x="36156" y="241"/>
                  </a:cubicBezTo>
                  <a:cubicBezTo>
                    <a:pt x="32458" y="424"/>
                    <a:pt x="28761" y="766"/>
                    <a:pt x="25086" y="1086"/>
                  </a:cubicBezTo>
                  <a:cubicBezTo>
                    <a:pt x="21457" y="1405"/>
                    <a:pt x="17827" y="1793"/>
                    <a:pt x="14221" y="2181"/>
                  </a:cubicBezTo>
                  <a:cubicBezTo>
                    <a:pt x="14061" y="2181"/>
                    <a:pt x="13902" y="2409"/>
                    <a:pt x="13742" y="2524"/>
                  </a:cubicBezTo>
                  <a:cubicBezTo>
                    <a:pt x="13924" y="2661"/>
                    <a:pt x="14084" y="2798"/>
                    <a:pt x="14290" y="2889"/>
                  </a:cubicBezTo>
                  <a:cubicBezTo>
                    <a:pt x="14318" y="2903"/>
                    <a:pt x="14353" y="2908"/>
                    <a:pt x="14392" y="2908"/>
                  </a:cubicBezTo>
                  <a:cubicBezTo>
                    <a:pt x="14478" y="2908"/>
                    <a:pt x="14583" y="2882"/>
                    <a:pt x="14678" y="2866"/>
                  </a:cubicBezTo>
                  <a:cubicBezTo>
                    <a:pt x="17029" y="2592"/>
                    <a:pt x="19402" y="2250"/>
                    <a:pt x="21753" y="2044"/>
                  </a:cubicBezTo>
                  <a:cubicBezTo>
                    <a:pt x="25017" y="1770"/>
                    <a:pt x="28259" y="1519"/>
                    <a:pt x="31523" y="1337"/>
                  </a:cubicBezTo>
                  <a:cubicBezTo>
                    <a:pt x="35334" y="1108"/>
                    <a:pt x="39146" y="880"/>
                    <a:pt x="42958" y="789"/>
                  </a:cubicBezTo>
                  <a:cubicBezTo>
                    <a:pt x="43028" y="788"/>
                    <a:pt x="43099" y="788"/>
                    <a:pt x="43169" y="788"/>
                  </a:cubicBezTo>
                  <a:cubicBezTo>
                    <a:pt x="44881" y="788"/>
                    <a:pt x="46612" y="1047"/>
                    <a:pt x="48322" y="1223"/>
                  </a:cubicBezTo>
                  <a:cubicBezTo>
                    <a:pt x="50148" y="1382"/>
                    <a:pt x="51107" y="2432"/>
                    <a:pt x="51312" y="4190"/>
                  </a:cubicBezTo>
                  <a:cubicBezTo>
                    <a:pt x="51837" y="8595"/>
                    <a:pt x="52431" y="13000"/>
                    <a:pt x="52887" y="17429"/>
                  </a:cubicBezTo>
                  <a:cubicBezTo>
                    <a:pt x="53366" y="21902"/>
                    <a:pt x="53709" y="26399"/>
                    <a:pt x="54074" y="30895"/>
                  </a:cubicBezTo>
                  <a:cubicBezTo>
                    <a:pt x="54234" y="32836"/>
                    <a:pt x="54165" y="34776"/>
                    <a:pt x="53618" y="36693"/>
                  </a:cubicBezTo>
                  <a:cubicBezTo>
                    <a:pt x="53389" y="37423"/>
                    <a:pt x="52910" y="37834"/>
                    <a:pt x="52180" y="37994"/>
                  </a:cubicBezTo>
                  <a:cubicBezTo>
                    <a:pt x="51792" y="38063"/>
                    <a:pt x="51426" y="38154"/>
                    <a:pt x="51038" y="38154"/>
                  </a:cubicBezTo>
                  <a:cubicBezTo>
                    <a:pt x="45857" y="38336"/>
                    <a:pt x="40653" y="38519"/>
                    <a:pt x="35471" y="38702"/>
                  </a:cubicBezTo>
                  <a:cubicBezTo>
                    <a:pt x="31842" y="38839"/>
                    <a:pt x="28190" y="38998"/>
                    <a:pt x="24561" y="39135"/>
                  </a:cubicBezTo>
                  <a:cubicBezTo>
                    <a:pt x="20567" y="39272"/>
                    <a:pt x="16549" y="39478"/>
                    <a:pt x="12555" y="39501"/>
                  </a:cubicBezTo>
                  <a:cubicBezTo>
                    <a:pt x="9793" y="39501"/>
                    <a:pt x="7031" y="39272"/>
                    <a:pt x="4292" y="39067"/>
                  </a:cubicBezTo>
                  <a:cubicBezTo>
                    <a:pt x="3014" y="38998"/>
                    <a:pt x="2489" y="38473"/>
                    <a:pt x="2215" y="37286"/>
                  </a:cubicBezTo>
                  <a:cubicBezTo>
                    <a:pt x="2032" y="36488"/>
                    <a:pt x="1850" y="35689"/>
                    <a:pt x="1804" y="34890"/>
                  </a:cubicBezTo>
                  <a:cubicBezTo>
                    <a:pt x="1507" y="30485"/>
                    <a:pt x="1233" y="26056"/>
                    <a:pt x="960" y="21651"/>
                  </a:cubicBezTo>
                  <a:cubicBezTo>
                    <a:pt x="868" y="20168"/>
                    <a:pt x="823" y="18684"/>
                    <a:pt x="708" y="17200"/>
                  </a:cubicBezTo>
                  <a:cubicBezTo>
                    <a:pt x="708" y="17018"/>
                    <a:pt x="412" y="16835"/>
                    <a:pt x="275" y="16675"/>
                  </a:cubicBezTo>
                  <a:cubicBezTo>
                    <a:pt x="184" y="16858"/>
                    <a:pt x="1" y="17063"/>
                    <a:pt x="1" y="17246"/>
                  </a:cubicBezTo>
                  <a:cubicBezTo>
                    <a:pt x="275" y="22496"/>
                    <a:pt x="526" y="27746"/>
                    <a:pt x="845" y="32995"/>
                  </a:cubicBezTo>
                  <a:cubicBezTo>
                    <a:pt x="960" y="34525"/>
                    <a:pt x="1233" y="36077"/>
                    <a:pt x="1507" y="37606"/>
                  </a:cubicBezTo>
                  <a:cubicBezTo>
                    <a:pt x="1736" y="38861"/>
                    <a:pt x="2603" y="39592"/>
                    <a:pt x="3904" y="39752"/>
                  </a:cubicBezTo>
                  <a:cubicBezTo>
                    <a:pt x="5182" y="39934"/>
                    <a:pt x="6483" y="40117"/>
                    <a:pt x="7784" y="40140"/>
                  </a:cubicBezTo>
                  <a:cubicBezTo>
                    <a:pt x="9496" y="40162"/>
                    <a:pt x="11202" y="40168"/>
                    <a:pt x="12931" y="40168"/>
                  </a:cubicBezTo>
                  <a:cubicBezTo>
                    <a:pt x="14660" y="40168"/>
                    <a:pt x="16412" y="40162"/>
                    <a:pt x="18216" y="40162"/>
                  </a:cubicBezTo>
                  <a:cubicBezTo>
                    <a:pt x="22073" y="39980"/>
                    <a:pt x="26113" y="39774"/>
                    <a:pt x="30153" y="39637"/>
                  </a:cubicBezTo>
                  <a:cubicBezTo>
                    <a:pt x="36111" y="39432"/>
                    <a:pt x="42068" y="39272"/>
                    <a:pt x="48025" y="39067"/>
                  </a:cubicBezTo>
                  <a:cubicBezTo>
                    <a:pt x="49235" y="39021"/>
                    <a:pt x="50445" y="38930"/>
                    <a:pt x="51655" y="38839"/>
                  </a:cubicBezTo>
                  <a:cubicBezTo>
                    <a:pt x="53321" y="38679"/>
                    <a:pt x="54097" y="38131"/>
                    <a:pt x="54416" y="36533"/>
                  </a:cubicBezTo>
                  <a:cubicBezTo>
                    <a:pt x="54713" y="35118"/>
                    <a:pt x="54919" y="33657"/>
                    <a:pt x="54873" y="32242"/>
                  </a:cubicBezTo>
                  <a:cubicBezTo>
                    <a:pt x="54759" y="29184"/>
                    <a:pt x="54531" y="26125"/>
                    <a:pt x="54234" y="23066"/>
                  </a:cubicBezTo>
                  <a:cubicBezTo>
                    <a:pt x="53709" y="17657"/>
                    <a:pt x="53138" y="12270"/>
                    <a:pt x="52499" y="6883"/>
                  </a:cubicBezTo>
                  <a:cubicBezTo>
                    <a:pt x="52317" y="5308"/>
                    <a:pt x="51883" y="3756"/>
                    <a:pt x="51426" y="2227"/>
                  </a:cubicBezTo>
                  <a:cubicBezTo>
                    <a:pt x="51289" y="1770"/>
                    <a:pt x="50764" y="1337"/>
                    <a:pt x="50308" y="1108"/>
                  </a:cubicBezTo>
                  <a:cubicBezTo>
                    <a:pt x="49669" y="766"/>
                    <a:pt x="48938" y="583"/>
                    <a:pt x="48208" y="447"/>
                  </a:cubicBezTo>
                  <a:cubicBezTo>
                    <a:pt x="46308" y="110"/>
                    <a:pt x="44397" y="1"/>
                    <a:pt x="4248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6" name="Google Shape;1606;p46"/>
            <p:cNvSpPr/>
            <p:nvPr/>
          </p:nvSpPr>
          <p:spPr>
            <a:xfrm>
              <a:off x="2433424" y="2990527"/>
              <a:ext cx="25762" cy="123098"/>
            </a:xfrm>
            <a:custGeom>
              <a:avLst/>
              <a:gdLst/>
              <a:ahLst/>
              <a:cxnLst/>
              <a:rect l="l" t="t" r="r" b="b"/>
              <a:pathLst>
                <a:path w="1439" h="6876" extrusionOk="0">
                  <a:moveTo>
                    <a:pt x="263" y="1"/>
                  </a:moveTo>
                  <a:cubicBezTo>
                    <a:pt x="243" y="1"/>
                    <a:pt x="224" y="2"/>
                    <a:pt x="206" y="5"/>
                  </a:cubicBezTo>
                  <a:cubicBezTo>
                    <a:pt x="115" y="28"/>
                    <a:pt x="1" y="256"/>
                    <a:pt x="1" y="370"/>
                  </a:cubicBezTo>
                  <a:cubicBezTo>
                    <a:pt x="92" y="1785"/>
                    <a:pt x="183" y="3201"/>
                    <a:pt x="320" y="4616"/>
                  </a:cubicBezTo>
                  <a:cubicBezTo>
                    <a:pt x="366" y="5232"/>
                    <a:pt x="503" y="5871"/>
                    <a:pt x="640" y="6487"/>
                  </a:cubicBezTo>
                  <a:cubicBezTo>
                    <a:pt x="685" y="6647"/>
                    <a:pt x="937" y="6739"/>
                    <a:pt x="1096" y="6875"/>
                  </a:cubicBezTo>
                  <a:cubicBezTo>
                    <a:pt x="1210" y="6739"/>
                    <a:pt x="1325" y="6602"/>
                    <a:pt x="1439" y="6465"/>
                  </a:cubicBezTo>
                  <a:cubicBezTo>
                    <a:pt x="1370" y="6442"/>
                    <a:pt x="1325" y="6442"/>
                    <a:pt x="1256" y="6419"/>
                  </a:cubicBezTo>
                  <a:cubicBezTo>
                    <a:pt x="1119" y="4456"/>
                    <a:pt x="982" y="2516"/>
                    <a:pt x="822" y="553"/>
                  </a:cubicBezTo>
                  <a:cubicBezTo>
                    <a:pt x="822" y="416"/>
                    <a:pt x="777" y="233"/>
                    <a:pt x="663" y="142"/>
                  </a:cubicBezTo>
                  <a:cubicBezTo>
                    <a:pt x="564" y="63"/>
                    <a:pt x="396" y="1"/>
                    <a:pt x="2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7" name="Google Shape;1607;p46"/>
            <p:cNvSpPr/>
            <p:nvPr/>
          </p:nvSpPr>
          <p:spPr>
            <a:xfrm>
              <a:off x="3486056" y="3245996"/>
              <a:ext cx="32296" cy="102993"/>
            </a:xfrm>
            <a:custGeom>
              <a:avLst/>
              <a:gdLst/>
              <a:ahLst/>
              <a:cxnLst/>
              <a:rect l="l" t="t" r="r" b="b"/>
              <a:pathLst>
                <a:path w="1804" h="5753" extrusionOk="0">
                  <a:moveTo>
                    <a:pt x="1188" y="1"/>
                  </a:moveTo>
                  <a:cubicBezTo>
                    <a:pt x="1119" y="229"/>
                    <a:pt x="982" y="435"/>
                    <a:pt x="982" y="640"/>
                  </a:cubicBezTo>
                  <a:cubicBezTo>
                    <a:pt x="959" y="959"/>
                    <a:pt x="1028" y="1256"/>
                    <a:pt x="1073" y="1553"/>
                  </a:cubicBezTo>
                  <a:cubicBezTo>
                    <a:pt x="1119" y="1576"/>
                    <a:pt x="1165" y="1599"/>
                    <a:pt x="1233" y="1621"/>
                  </a:cubicBezTo>
                  <a:cubicBezTo>
                    <a:pt x="822" y="2763"/>
                    <a:pt x="412" y="3927"/>
                    <a:pt x="46" y="5068"/>
                  </a:cubicBezTo>
                  <a:cubicBezTo>
                    <a:pt x="1" y="5273"/>
                    <a:pt x="138" y="5525"/>
                    <a:pt x="183" y="5753"/>
                  </a:cubicBezTo>
                  <a:cubicBezTo>
                    <a:pt x="366" y="5616"/>
                    <a:pt x="640" y="5547"/>
                    <a:pt x="708" y="5365"/>
                  </a:cubicBezTo>
                  <a:cubicBezTo>
                    <a:pt x="1051" y="4520"/>
                    <a:pt x="1439" y="3676"/>
                    <a:pt x="1644" y="2786"/>
                  </a:cubicBezTo>
                  <a:cubicBezTo>
                    <a:pt x="1804" y="2055"/>
                    <a:pt x="1713" y="1279"/>
                    <a:pt x="1667" y="526"/>
                  </a:cubicBezTo>
                  <a:cubicBezTo>
                    <a:pt x="1667" y="343"/>
                    <a:pt x="1347" y="183"/>
                    <a:pt x="118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8" name="Google Shape;1608;p46"/>
            <p:cNvSpPr/>
            <p:nvPr/>
          </p:nvSpPr>
          <p:spPr>
            <a:xfrm>
              <a:off x="3360179" y="2629380"/>
              <a:ext cx="111568" cy="13678"/>
            </a:xfrm>
            <a:custGeom>
              <a:avLst/>
              <a:gdLst/>
              <a:ahLst/>
              <a:cxnLst/>
              <a:rect l="l" t="t" r="r" b="b"/>
              <a:pathLst>
                <a:path w="6232" h="764" extrusionOk="0">
                  <a:moveTo>
                    <a:pt x="5775" y="1"/>
                  </a:moveTo>
                  <a:cubicBezTo>
                    <a:pt x="3995" y="1"/>
                    <a:pt x="2238" y="23"/>
                    <a:pt x="457" y="69"/>
                  </a:cubicBezTo>
                  <a:cubicBezTo>
                    <a:pt x="297" y="69"/>
                    <a:pt x="160" y="320"/>
                    <a:pt x="1" y="457"/>
                  </a:cubicBezTo>
                  <a:cubicBezTo>
                    <a:pt x="183" y="548"/>
                    <a:pt x="366" y="731"/>
                    <a:pt x="548" y="754"/>
                  </a:cubicBezTo>
                  <a:cubicBezTo>
                    <a:pt x="830" y="761"/>
                    <a:pt x="1109" y="764"/>
                    <a:pt x="1387" y="764"/>
                  </a:cubicBezTo>
                  <a:cubicBezTo>
                    <a:pt x="1943" y="764"/>
                    <a:pt x="2496" y="754"/>
                    <a:pt x="3059" y="754"/>
                  </a:cubicBezTo>
                  <a:lnTo>
                    <a:pt x="3059" y="731"/>
                  </a:lnTo>
                  <a:cubicBezTo>
                    <a:pt x="3504" y="731"/>
                    <a:pt x="3949" y="737"/>
                    <a:pt x="4397" y="737"/>
                  </a:cubicBezTo>
                  <a:cubicBezTo>
                    <a:pt x="4845" y="737"/>
                    <a:pt x="5296" y="731"/>
                    <a:pt x="5753" y="708"/>
                  </a:cubicBezTo>
                  <a:cubicBezTo>
                    <a:pt x="5912" y="708"/>
                    <a:pt x="6072" y="503"/>
                    <a:pt x="6232" y="389"/>
                  </a:cubicBezTo>
                  <a:cubicBezTo>
                    <a:pt x="6072" y="252"/>
                    <a:pt x="5935" y="1"/>
                    <a:pt x="5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09" name="Google Shape;1609;p46"/>
            <p:cNvSpPr/>
            <p:nvPr/>
          </p:nvSpPr>
          <p:spPr>
            <a:xfrm>
              <a:off x="2403187" y="2994251"/>
              <a:ext cx="24938" cy="102617"/>
            </a:xfrm>
            <a:custGeom>
              <a:avLst/>
              <a:gdLst/>
              <a:ahLst/>
              <a:cxnLst/>
              <a:rect l="l" t="t" r="r" b="b"/>
              <a:pathLst>
                <a:path w="1393" h="5732" extrusionOk="0">
                  <a:moveTo>
                    <a:pt x="280" y="0"/>
                  </a:moveTo>
                  <a:cubicBezTo>
                    <a:pt x="270" y="0"/>
                    <a:pt x="261" y="1"/>
                    <a:pt x="252" y="2"/>
                  </a:cubicBezTo>
                  <a:cubicBezTo>
                    <a:pt x="115" y="2"/>
                    <a:pt x="23" y="231"/>
                    <a:pt x="1" y="254"/>
                  </a:cubicBezTo>
                  <a:cubicBezTo>
                    <a:pt x="229" y="2034"/>
                    <a:pt x="411" y="3632"/>
                    <a:pt x="663" y="5229"/>
                  </a:cubicBezTo>
                  <a:cubicBezTo>
                    <a:pt x="685" y="5412"/>
                    <a:pt x="959" y="5572"/>
                    <a:pt x="1142" y="5732"/>
                  </a:cubicBezTo>
                  <a:cubicBezTo>
                    <a:pt x="1210" y="5503"/>
                    <a:pt x="1393" y="5275"/>
                    <a:pt x="1370" y="5070"/>
                  </a:cubicBezTo>
                  <a:cubicBezTo>
                    <a:pt x="1279" y="4065"/>
                    <a:pt x="1165" y="3084"/>
                    <a:pt x="1028" y="2080"/>
                  </a:cubicBezTo>
                  <a:cubicBezTo>
                    <a:pt x="936" y="1486"/>
                    <a:pt x="822" y="870"/>
                    <a:pt x="685" y="276"/>
                  </a:cubicBezTo>
                  <a:cubicBezTo>
                    <a:pt x="643" y="148"/>
                    <a:pt x="420" y="0"/>
                    <a:pt x="2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0" name="Google Shape;1610;p46"/>
            <p:cNvSpPr/>
            <p:nvPr/>
          </p:nvSpPr>
          <p:spPr>
            <a:xfrm>
              <a:off x="3387964" y="2597245"/>
              <a:ext cx="100129" cy="13874"/>
            </a:xfrm>
            <a:custGeom>
              <a:avLst/>
              <a:gdLst/>
              <a:ahLst/>
              <a:cxnLst/>
              <a:rect l="l" t="t" r="r" b="b"/>
              <a:pathLst>
                <a:path w="5593" h="775" extrusionOk="0">
                  <a:moveTo>
                    <a:pt x="4941" y="0"/>
                  </a:moveTo>
                  <a:cubicBezTo>
                    <a:pt x="4847" y="0"/>
                    <a:pt x="4748" y="15"/>
                    <a:pt x="4657" y="15"/>
                  </a:cubicBezTo>
                  <a:cubicBezTo>
                    <a:pt x="3310" y="15"/>
                    <a:pt x="1964" y="15"/>
                    <a:pt x="640" y="38"/>
                  </a:cubicBezTo>
                  <a:cubicBezTo>
                    <a:pt x="412" y="38"/>
                    <a:pt x="206" y="243"/>
                    <a:pt x="1" y="358"/>
                  </a:cubicBezTo>
                  <a:cubicBezTo>
                    <a:pt x="206" y="494"/>
                    <a:pt x="389" y="746"/>
                    <a:pt x="594" y="746"/>
                  </a:cubicBezTo>
                  <a:cubicBezTo>
                    <a:pt x="971" y="768"/>
                    <a:pt x="1353" y="774"/>
                    <a:pt x="1736" y="774"/>
                  </a:cubicBezTo>
                  <a:cubicBezTo>
                    <a:pt x="2118" y="774"/>
                    <a:pt x="2500" y="768"/>
                    <a:pt x="2877" y="768"/>
                  </a:cubicBezTo>
                  <a:lnTo>
                    <a:pt x="2877" y="723"/>
                  </a:lnTo>
                  <a:cubicBezTo>
                    <a:pt x="3364" y="723"/>
                    <a:pt x="3861" y="733"/>
                    <a:pt x="4355" y="733"/>
                  </a:cubicBezTo>
                  <a:cubicBezTo>
                    <a:pt x="4601" y="733"/>
                    <a:pt x="4847" y="730"/>
                    <a:pt x="5091" y="723"/>
                  </a:cubicBezTo>
                  <a:cubicBezTo>
                    <a:pt x="5251" y="700"/>
                    <a:pt x="5433" y="517"/>
                    <a:pt x="5593" y="403"/>
                  </a:cubicBezTo>
                  <a:cubicBezTo>
                    <a:pt x="5433" y="289"/>
                    <a:pt x="5296" y="129"/>
                    <a:pt x="5136" y="38"/>
                  </a:cubicBezTo>
                  <a:cubicBezTo>
                    <a:pt x="5078" y="9"/>
                    <a:pt x="5011" y="0"/>
                    <a:pt x="49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1" name="Google Shape;1611;p46"/>
            <p:cNvSpPr/>
            <p:nvPr/>
          </p:nvSpPr>
          <p:spPr>
            <a:xfrm>
              <a:off x="3518746" y="3269287"/>
              <a:ext cx="31902" cy="79702"/>
            </a:xfrm>
            <a:custGeom>
              <a:avLst/>
              <a:gdLst/>
              <a:ahLst/>
              <a:cxnLst/>
              <a:rect l="l" t="t" r="r" b="b"/>
              <a:pathLst>
                <a:path w="1782" h="4452" extrusionOk="0">
                  <a:moveTo>
                    <a:pt x="1028" y="1"/>
                  </a:moveTo>
                  <a:cubicBezTo>
                    <a:pt x="959" y="138"/>
                    <a:pt x="845" y="298"/>
                    <a:pt x="822" y="435"/>
                  </a:cubicBezTo>
                  <a:cubicBezTo>
                    <a:pt x="731" y="1051"/>
                    <a:pt x="731" y="1690"/>
                    <a:pt x="594" y="2283"/>
                  </a:cubicBezTo>
                  <a:cubicBezTo>
                    <a:pt x="457" y="2831"/>
                    <a:pt x="183" y="3333"/>
                    <a:pt x="46" y="3881"/>
                  </a:cubicBezTo>
                  <a:cubicBezTo>
                    <a:pt x="1" y="4041"/>
                    <a:pt x="161" y="4269"/>
                    <a:pt x="206" y="4452"/>
                  </a:cubicBezTo>
                  <a:cubicBezTo>
                    <a:pt x="366" y="4361"/>
                    <a:pt x="640" y="4315"/>
                    <a:pt x="685" y="4178"/>
                  </a:cubicBezTo>
                  <a:cubicBezTo>
                    <a:pt x="1074" y="3151"/>
                    <a:pt x="1416" y="2101"/>
                    <a:pt x="1781" y="1051"/>
                  </a:cubicBezTo>
                  <a:cubicBezTo>
                    <a:pt x="1735" y="1028"/>
                    <a:pt x="1713" y="1005"/>
                    <a:pt x="1667" y="1005"/>
                  </a:cubicBezTo>
                  <a:cubicBezTo>
                    <a:pt x="1621" y="731"/>
                    <a:pt x="1621" y="457"/>
                    <a:pt x="1507" y="252"/>
                  </a:cubicBezTo>
                  <a:cubicBezTo>
                    <a:pt x="1439" y="115"/>
                    <a:pt x="1188" y="69"/>
                    <a:pt x="102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2" name="Google Shape;1612;p46"/>
            <p:cNvSpPr/>
            <p:nvPr/>
          </p:nvSpPr>
          <p:spPr>
            <a:xfrm>
              <a:off x="2218899" y="2411614"/>
              <a:ext cx="580685" cy="492229"/>
            </a:xfrm>
            <a:custGeom>
              <a:avLst/>
              <a:gdLst/>
              <a:ahLst/>
              <a:cxnLst/>
              <a:rect l="l" t="t" r="r" b="b"/>
              <a:pathLst>
                <a:path w="32436" h="27495" extrusionOk="0">
                  <a:moveTo>
                    <a:pt x="27939" y="1300"/>
                  </a:moveTo>
                  <a:cubicBezTo>
                    <a:pt x="28007" y="1323"/>
                    <a:pt x="28076" y="1345"/>
                    <a:pt x="28121" y="1368"/>
                  </a:cubicBezTo>
                  <a:cubicBezTo>
                    <a:pt x="28121" y="2281"/>
                    <a:pt x="28213" y="3217"/>
                    <a:pt x="28098" y="4130"/>
                  </a:cubicBezTo>
                  <a:cubicBezTo>
                    <a:pt x="28053" y="4450"/>
                    <a:pt x="27573" y="4723"/>
                    <a:pt x="27299" y="5020"/>
                  </a:cubicBezTo>
                  <a:cubicBezTo>
                    <a:pt x="27254" y="4997"/>
                    <a:pt x="27208" y="4975"/>
                    <a:pt x="27140" y="4952"/>
                  </a:cubicBezTo>
                  <a:cubicBezTo>
                    <a:pt x="27140" y="4039"/>
                    <a:pt x="27071" y="3126"/>
                    <a:pt x="27185" y="2236"/>
                  </a:cubicBezTo>
                  <a:cubicBezTo>
                    <a:pt x="27231" y="1893"/>
                    <a:pt x="27688" y="1619"/>
                    <a:pt x="27939" y="1300"/>
                  </a:cubicBezTo>
                  <a:close/>
                  <a:moveTo>
                    <a:pt x="31408" y="4016"/>
                  </a:moveTo>
                  <a:lnTo>
                    <a:pt x="31408" y="4016"/>
                  </a:lnTo>
                  <a:cubicBezTo>
                    <a:pt x="30993" y="5002"/>
                    <a:pt x="30277" y="5489"/>
                    <a:pt x="29259" y="5489"/>
                  </a:cubicBezTo>
                  <a:cubicBezTo>
                    <a:pt x="28934" y="5489"/>
                    <a:pt x="28577" y="5439"/>
                    <a:pt x="28190" y="5340"/>
                  </a:cubicBezTo>
                  <a:cubicBezTo>
                    <a:pt x="28806" y="3856"/>
                    <a:pt x="30221" y="4267"/>
                    <a:pt x="31408" y="4016"/>
                  </a:cubicBezTo>
                  <a:close/>
                  <a:moveTo>
                    <a:pt x="26113" y="2806"/>
                  </a:moveTo>
                  <a:cubicBezTo>
                    <a:pt x="26204" y="2829"/>
                    <a:pt x="26295" y="2875"/>
                    <a:pt x="26386" y="2897"/>
                  </a:cubicBezTo>
                  <a:cubicBezTo>
                    <a:pt x="26386" y="3810"/>
                    <a:pt x="26432" y="4723"/>
                    <a:pt x="26341" y="5636"/>
                  </a:cubicBezTo>
                  <a:cubicBezTo>
                    <a:pt x="26318" y="5910"/>
                    <a:pt x="25930" y="6184"/>
                    <a:pt x="25588" y="6595"/>
                  </a:cubicBezTo>
                  <a:cubicBezTo>
                    <a:pt x="25542" y="5545"/>
                    <a:pt x="25405" y="4678"/>
                    <a:pt x="25473" y="3856"/>
                  </a:cubicBezTo>
                  <a:cubicBezTo>
                    <a:pt x="25496" y="3491"/>
                    <a:pt x="25884" y="3149"/>
                    <a:pt x="26113" y="2806"/>
                  </a:cubicBezTo>
                  <a:close/>
                  <a:moveTo>
                    <a:pt x="27956" y="6119"/>
                  </a:moveTo>
                  <a:cubicBezTo>
                    <a:pt x="28321" y="6119"/>
                    <a:pt x="28806" y="6145"/>
                    <a:pt x="29468" y="6184"/>
                  </a:cubicBezTo>
                  <a:cubicBezTo>
                    <a:pt x="29054" y="6826"/>
                    <a:pt x="28721" y="7103"/>
                    <a:pt x="28089" y="7103"/>
                  </a:cubicBezTo>
                  <a:cubicBezTo>
                    <a:pt x="27709" y="7103"/>
                    <a:pt x="27222" y="7003"/>
                    <a:pt x="26546" y="6823"/>
                  </a:cubicBezTo>
                  <a:cubicBezTo>
                    <a:pt x="26873" y="6284"/>
                    <a:pt x="27036" y="6119"/>
                    <a:pt x="27956" y="6119"/>
                  </a:cubicBezTo>
                  <a:close/>
                  <a:moveTo>
                    <a:pt x="24675" y="4107"/>
                  </a:moveTo>
                  <a:cubicBezTo>
                    <a:pt x="24743" y="5226"/>
                    <a:pt x="24812" y="6116"/>
                    <a:pt x="24834" y="7006"/>
                  </a:cubicBezTo>
                  <a:cubicBezTo>
                    <a:pt x="24834" y="7189"/>
                    <a:pt x="24583" y="7394"/>
                    <a:pt x="24424" y="7554"/>
                  </a:cubicBezTo>
                  <a:cubicBezTo>
                    <a:pt x="24195" y="7782"/>
                    <a:pt x="23944" y="7987"/>
                    <a:pt x="23579" y="8307"/>
                  </a:cubicBezTo>
                  <a:cubicBezTo>
                    <a:pt x="23579" y="7211"/>
                    <a:pt x="23488" y="6230"/>
                    <a:pt x="23625" y="5248"/>
                  </a:cubicBezTo>
                  <a:cubicBezTo>
                    <a:pt x="23670" y="4883"/>
                    <a:pt x="24241" y="4564"/>
                    <a:pt x="24675" y="4107"/>
                  </a:cubicBezTo>
                  <a:close/>
                  <a:moveTo>
                    <a:pt x="26203" y="7609"/>
                  </a:moveTo>
                  <a:cubicBezTo>
                    <a:pt x="26741" y="7609"/>
                    <a:pt x="27319" y="7746"/>
                    <a:pt x="27893" y="7805"/>
                  </a:cubicBezTo>
                  <a:cubicBezTo>
                    <a:pt x="27444" y="8336"/>
                    <a:pt x="27067" y="8830"/>
                    <a:pt x="26355" y="8830"/>
                  </a:cubicBezTo>
                  <a:cubicBezTo>
                    <a:pt x="26272" y="8830"/>
                    <a:pt x="26183" y="8824"/>
                    <a:pt x="26090" y="8809"/>
                  </a:cubicBezTo>
                  <a:cubicBezTo>
                    <a:pt x="25871" y="8773"/>
                    <a:pt x="25652" y="8762"/>
                    <a:pt x="25429" y="8762"/>
                  </a:cubicBezTo>
                  <a:cubicBezTo>
                    <a:pt x="25096" y="8762"/>
                    <a:pt x="24757" y="8786"/>
                    <a:pt x="24401" y="8786"/>
                  </a:cubicBezTo>
                  <a:cubicBezTo>
                    <a:pt x="24866" y="7842"/>
                    <a:pt x="25500" y="7609"/>
                    <a:pt x="26203" y="7609"/>
                  </a:cubicBezTo>
                  <a:close/>
                  <a:moveTo>
                    <a:pt x="4908" y="11480"/>
                  </a:moveTo>
                  <a:lnTo>
                    <a:pt x="4908" y="11480"/>
                  </a:lnTo>
                  <a:cubicBezTo>
                    <a:pt x="4611" y="12553"/>
                    <a:pt x="4406" y="13625"/>
                    <a:pt x="4018" y="14652"/>
                  </a:cubicBezTo>
                  <a:cubicBezTo>
                    <a:pt x="3881" y="15086"/>
                    <a:pt x="3401" y="15406"/>
                    <a:pt x="3082" y="15771"/>
                  </a:cubicBezTo>
                  <a:cubicBezTo>
                    <a:pt x="3036" y="15748"/>
                    <a:pt x="2991" y="15725"/>
                    <a:pt x="2922" y="15680"/>
                  </a:cubicBezTo>
                  <a:cubicBezTo>
                    <a:pt x="3196" y="14105"/>
                    <a:pt x="3858" y="12735"/>
                    <a:pt x="4908" y="11480"/>
                  </a:cubicBezTo>
                  <a:close/>
                  <a:moveTo>
                    <a:pt x="15143" y="15145"/>
                  </a:moveTo>
                  <a:cubicBezTo>
                    <a:pt x="15393" y="15145"/>
                    <a:pt x="15644" y="15184"/>
                    <a:pt x="15864" y="15269"/>
                  </a:cubicBezTo>
                  <a:cubicBezTo>
                    <a:pt x="15544" y="15520"/>
                    <a:pt x="15225" y="15725"/>
                    <a:pt x="14997" y="15999"/>
                  </a:cubicBezTo>
                  <a:cubicBezTo>
                    <a:pt x="14837" y="16159"/>
                    <a:pt x="14814" y="16410"/>
                    <a:pt x="14723" y="16638"/>
                  </a:cubicBezTo>
                  <a:cubicBezTo>
                    <a:pt x="14765" y="16634"/>
                    <a:pt x="14807" y="16633"/>
                    <a:pt x="14850" y="16633"/>
                  </a:cubicBezTo>
                  <a:cubicBezTo>
                    <a:pt x="14935" y="16633"/>
                    <a:pt x="15020" y="16638"/>
                    <a:pt x="15102" y="16638"/>
                  </a:cubicBezTo>
                  <a:cubicBezTo>
                    <a:pt x="15225" y="16638"/>
                    <a:pt x="15339" y="16627"/>
                    <a:pt x="15430" y="16570"/>
                  </a:cubicBezTo>
                  <a:cubicBezTo>
                    <a:pt x="15796" y="16364"/>
                    <a:pt x="16115" y="16068"/>
                    <a:pt x="16435" y="15794"/>
                  </a:cubicBezTo>
                  <a:lnTo>
                    <a:pt x="16435" y="15794"/>
                  </a:lnTo>
                  <a:cubicBezTo>
                    <a:pt x="16754" y="16342"/>
                    <a:pt x="16594" y="16958"/>
                    <a:pt x="16069" y="17346"/>
                  </a:cubicBezTo>
                  <a:cubicBezTo>
                    <a:pt x="15855" y="17518"/>
                    <a:pt x="15503" y="17604"/>
                    <a:pt x="15142" y="17604"/>
                  </a:cubicBezTo>
                  <a:cubicBezTo>
                    <a:pt x="14735" y="17604"/>
                    <a:pt x="14315" y="17495"/>
                    <a:pt x="14061" y="17277"/>
                  </a:cubicBezTo>
                  <a:cubicBezTo>
                    <a:pt x="13650" y="16912"/>
                    <a:pt x="13536" y="16045"/>
                    <a:pt x="13833" y="15634"/>
                  </a:cubicBezTo>
                  <a:cubicBezTo>
                    <a:pt x="14037" y="15335"/>
                    <a:pt x="14588" y="15145"/>
                    <a:pt x="15143" y="15145"/>
                  </a:cubicBezTo>
                  <a:close/>
                  <a:moveTo>
                    <a:pt x="3881" y="16090"/>
                  </a:moveTo>
                  <a:lnTo>
                    <a:pt x="3881" y="16090"/>
                  </a:lnTo>
                  <a:cubicBezTo>
                    <a:pt x="4223" y="17186"/>
                    <a:pt x="3744" y="17916"/>
                    <a:pt x="2922" y="18533"/>
                  </a:cubicBezTo>
                  <a:cubicBezTo>
                    <a:pt x="2534" y="17323"/>
                    <a:pt x="2671" y="16958"/>
                    <a:pt x="3881" y="16090"/>
                  </a:cubicBezTo>
                  <a:close/>
                  <a:moveTo>
                    <a:pt x="4086" y="18533"/>
                  </a:moveTo>
                  <a:lnTo>
                    <a:pt x="4086" y="18533"/>
                  </a:lnTo>
                  <a:cubicBezTo>
                    <a:pt x="4634" y="19583"/>
                    <a:pt x="4588" y="19720"/>
                    <a:pt x="3470" y="20701"/>
                  </a:cubicBezTo>
                  <a:cubicBezTo>
                    <a:pt x="2899" y="19606"/>
                    <a:pt x="2945" y="19514"/>
                    <a:pt x="4086" y="18533"/>
                  </a:cubicBezTo>
                  <a:close/>
                  <a:moveTo>
                    <a:pt x="15188" y="9849"/>
                  </a:moveTo>
                  <a:cubicBezTo>
                    <a:pt x="16848" y="9849"/>
                    <a:pt x="18352" y="10538"/>
                    <a:pt x="19699" y="11868"/>
                  </a:cubicBezTo>
                  <a:cubicBezTo>
                    <a:pt x="18672" y="12781"/>
                    <a:pt x="17713" y="13648"/>
                    <a:pt x="16731" y="14493"/>
                  </a:cubicBezTo>
                  <a:cubicBezTo>
                    <a:pt x="16681" y="14543"/>
                    <a:pt x="16596" y="14562"/>
                    <a:pt x="16500" y="14562"/>
                  </a:cubicBezTo>
                  <a:cubicBezTo>
                    <a:pt x="16378" y="14562"/>
                    <a:pt x="16240" y="14531"/>
                    <a:pt x="16138" y="14493"/>
                  </a:cubicBezTo>
                  <a:cubicBezTo>
                    <a:pt x="15804" y="14372"/>
                    <a:pt x="15470" y="14316"/>
                    <a:pt x="15143" y="14316"/>
                  </a:cubicBezTo>
                  <a:cubicBezTo>
                    <a:pt x="14667" y="14316"/>
                    <a:pt x="14207" y="14436"/>
                    <a:pt x="13787" y="14652"/>
                  </a:cubicBezTo>
                  <a:cubicBezTo>
                    <a:pt x="12554" y="15269"/>
                    <a:pt x="12600" y="17255"/>
                    <a:pt x="13787" y="17985"/>
                  </a:cubicBezTo>
                  <a:cubicBezTo>
                    <a:pt x="14186" y="18236"/>
                    <a:pt x="14683" y="18362"/>
                    <a:pt x="15168" y="18362"/>
                  </a:cubicBezTo>
                  <a:cubicBezTo>
                    <a:pt x="15653" y="18362"/>
                    <a:pt x="16127" y="18236"/>
                    <a:pt x="16480" y="17985"/>
                  </a:cubicBezTo>
                  <a:cubicBezTo>
                    <a:pt x="17256" y="17414"/>
                    <a:pt x="17530" y="16570"/>
                    <a:pt x="17279" y="15543"/>
                  </a:cubicBezTo>
                  <a:cubicBezTo>
                    <a:pt x="17234" y="15360"/>
                    <a:pt x="17256" y="15086"/>
                    <a:pt x="17370" y="14972"/>
                  </a:cubicBezTo>
                  <a:cubicBezTo>
                    <a:pt x="18261" y="14127"/>
                    <a:pt x="19197" y="13329"/>
                    <a:pt x="20178" y="12438"/>
                  </a:cubicBezTo>
                  <a:cubicBezTo>
                    <a:pt x="21365" y="14516"/>
                    <a:pt x="21479" y="16547"/>
                    <a:pt x="20475" y="18578"/>
                  </a:cubicBezTo>
                  <a:cubicBezTo>
                    <a:pt x="19425" y="20701"/>
                    <a:pt x="17759" y="22185"/>
                    <a:pt x="15248" y="22436"/>
                  </a:cubicBezTo>
                  <a:cubicBezTo>
                    <a:pt x="15004" y="22460"/>
                    <a:pt x="14766" y="22472"/>
                    <a:pt x="14535" y="22472"/>
                  </a:cubicBezTo>
                  <a:cubicBezTo>
                    <a:pt x="11274" y="22472"/>
                    <a:pt x="9371" y="20137"/>
                    <a:pt x="8902" y="17643"/>
                  </a:cubicBezTo>
                  <a:cubicBezTo>
                    <a:pt x="8195" y="14036"/>
                    <a:pt x="10021" y="10978"/>
                    <a:pt x="13536" y="10065"/>
                  </a:cubicBezTo>
                  <a:cubicBezTo>
                    <a:pt x="14103" y="9920"/>
                    <a:pt x="14653" y="9849"/>
                    <a:pt x="15188" y="9849"/>
                  </a:cubicBezTo>
                  <a:close/>
                  <a:moveTo>
                    <a:pt x="4794" y="20541"/>
                  </a:moveTo>
                  <a:lnTo>
                    <a:pt x="4794" y="20541"/>
                  </a:lnTo>
                  <a:cubicBezTo>
                    <a:pt x="5479" y="21660"/>
                    <a:pt x="5479" y="21660"/>
                    <a:pt x="4588" y="22618"/>
                  </a:cubicBezTo>
                  <a:cubicBezTo>
                    <a:pt x="3675" y="21728"/>
                    <a:pt x="3698" y="21523"/>
                    <a:pt x="4794" y="20541"/>
                  </a:cubicBezTo>
                  <a:close/>
                  <a:moveTo>
                    <a:pt x="5798" y="22436"/>
                  </a:moveTo>
                  <a:cubicBezTo>
                    <a:pt x="6643" y="23143"/>
                    <a:pt x="6643" y="23349"/>
                    <a:pt x="5798" y="24056"/>
                  </a:cubicBezTo>
                  <a:cubicBezTo>
                    <a:pt x="4931" y="23372"/>
                    <a:pt x="4931" y="23280"/>
                    <a:pt x="5798" y="22436"/>
                  </a:cubicBezTo>
                  <a:close/>
                  <a:moveTo>
                    <a:pt x="7053" y="23828"/>
                  </a:moveTo>
                  <a:cubicBezTo>
                    <a:pt x="7419" y="24148"/>
                    <a:pt x="7738" y="24422"/>
                    <a:pt x="8103" y="24741"/>
                  </a:cubicBezTo>
                  <a:cubicBezTo>
                    <a:pt x="7921" y="24992"/>
                    <a:pt x="7784" y="25221"/>
                    <a:pt x="7578" y="25540"/>
                  </a:cubicBezTo>
                  <a:cubicBezTo>
                    <a:pt x="7145" y="25221"/>
                    <a:pt x="6802" y="24969"/>
                    <a:pt x="6392" y="24673"/>
                  </a:cubicBezTo>
                  <a:cubicBezTo>
                    <a:pt x="6620" y="24376"/>
                    <a:pt x="6825" y="24125"/>
                    <a:pt x="7053" y="23828"/>
                  </a:cubicBezTo>
                  <a:close/>
                  <a:moveTo>
                    <a:pt x="14833" y="6498"/>
                  </a:moveTo>
                  <a:cubicBezTo>
                    <a:pt x="17592" y="6498"/>
                    <a:pt x="20132" y="7504"/>
                    <a:pt x="22232" y="9517"/>
                  </a:cubicBezTo>
                  <a:cubicBezTo>
                    <a:pt x="21548" y="10133"/>
                    <a:pt x="20908" y="10727"/>
                    <a:pt x="20315" y="11274"/>
                  </a:cubicBezTo>
                  <a:cubicBezTo>
                    <a:pt x="19653" y="10818"/>
                    <a:pt x="19060" y="10339"/>
                    <a:pt x="18398" y="9973"/>
                  </a:cubicBezTo>
                  <a:cubicBezTo>
                    <a:pt x="17358" y="9397"/>
                    <a:pt x="16229" y="9130"/>
                    <a:pt x="15112" y="9130"/>
                  </a:cubicBezTo>
                  <a:cubicBezTo>
                    <a:pt x="12158" y="9130"/>
                    <a:pt x="9288" y="10997"/>
                    <a:pt x="8377" y="13945"/>
                  </a:cubicBezTo>
                  <a:cubicBezTo>
                    <a:pt x="7784" y="15885"/>
                    <a:pt x="7898" y="17734"/>
                    <a:pt x="8743" y="19560"/>
                  </a:cubicBezTo>
                  <a:cubicBezTo>
                    <a:pt x="9863" y="21922"/>
                    <a:pt x="12178" y="23249"/>
                    <a:pt x="14596" y="23249"/>
                  </a:cubicBezTo>
                  <a:cubicBezTo>
                    <a:pt x="15824" y="23249"/>
                    <a:pt x="17078" y="22907"/>
                    <a:pt x="18215" y="22185"/>
                  </a:cubicBezTo>
                  <a:cubicBezTo>
                    <a:pt x="21730" y="19948"/>
                    <a:pt x="22826" y="15954"/>
                    <a:pt x="20977" y="12301"/>
                  </a:cubicBezTo>
                  <a:cubicBezTo>
                    <a:pt x="20886" y="12142"/>
                    <a:pt x="20863" y="11845"/>
                    <a:pt x="20954" y="11731"/>
                  </a:cubicBezTo>
                  <a:cubicBezTo>
                    <a:pt x="21525" y="11160"/>
                    <a:pt x="22118" y="10635"/>
                    <a:pt x="22734" y="10087"/>
                  </a:cubicBezTo>
                  <a:cubicBezTo>
                    <a:pt x="23944" y="11343"/>
                    <a:pt x="24538" y="12781"/>
                    <a:pt x="24743" y="14424"/>
                  </a:cubicBezTo>
                  <a:cubicBezTo>
                    <a:pt x="25314" y="19423"/>
                    <a:pt x="22643" y="23098"/>
                    <a:pt x="18831" y="24833"/>
                  </a:cubicBezTo>
                  <a:cubicBezTo>
                    <a:pt x="17333" y="25511"/>
                    <a:pt x="15734" y="25854"/>
                    <a:pt x="14169" y="25854"/>
                  </a:cubicBezTo>
                  <a:cubicBezTo>
                    <a:pt x="9682" y="25854"/>
                    <a:pt x="5482" y="23031"/>
                    <a:pt x="4771" y="17209"/>
                  </a:cubicBezTo>
                  <a:cubicBezTo>
                    <a:pt x="4474" y="14767"/>
                    <a:pt x="4976" y="12438"/>
                    <a:pt x="6620" y="10544"/>
                  </a:cubicBezTo>
                  <a:cubicBezTo>
                    <a:pt x="8651" y="8193"/>
                    <a:pt x="11276" y="6618"/>
                    <a:pt x="14472" y="6504"/>
                  </a:cubicBezTo>
                  <a:cubicBezTo>
                    <a:pt x="14592" y="6500"/>
                    <a:pt x="14713" y="6498"/>
                    <a:pt x="14833" y="6498"/>
                  </a:cubicBezTo>
                  <a:close/>
                  <a:moveTo>
                    <a:pt x="8720" y="25175"/>
                  </a:moveTo>
                  <a:cubicBezTo>
                    <a:pt x="9108" y="25358"/>
                    <a:pt x="9496" y="25540"/>
                    <a:pt x="9929" y="25746"/>
                  </a:cubicBezTo>
                  <a:cubicBezTo>
                    <a:pt x="9741" y="26157"/>
                    <a:pt x="9614" y="26357"/>
                    <a:pt x="9381" y="26357"/>
                  </a:cubicBezTo>
                  <a:cubicBezTo>
                    <a:pt x="9163" y="26357"/>
                    <a:pt x="8851" y="26180"/>
                    <a:pt x="8309" y="25837"/>
                  </a:cubicBezTo>
                  <a:cubicBezTo>
                    <a:pt x="8423" y="25654"/>
                    <a:pt x="8537" y="25449"/>
                    <a:pt x="8720" y="25175"/>
                  </a:cubicBezTo>
                  <a:close/>
                  <a:moveTo>
                    <a:pt x="10841" y="26053"/>
                  </a:moveTo>
                  <a:cubicBezTo>
                    <a:pt x="10916" y="26053"/>
                    <a:pt x="11006" y="26078"/>
                    <a:pt x="11116" y="26134"/>
                  </a:cubicBezTo>
                  <a:cubicBezTo>
                    <a:pt x="11253" y="26202"/>
                    <a:pt x="11345" y="26362"/>
                    <a:pt x="11459" y="26499"/>
                  </a:cubicBezTo>
                  <a:cubicBezTo>
                    <a:pt x="11139" y="26567"/>
                    <a:pt x="10842" y="26636"/>
                    <a:pt x="10454" y="26704"/>
                  </a:cubicBezTo>
                  <a:cubicBezTo>
                    <a:pt x="10524" y="26306"/>
                    <a:pt x="10606" y="26053"/>
                    <a:pt x="10841" y="26053"/>
                  </a:cubicBezTo>
                  <a:close/>
                  <a:moveTo>
                    <a:pt x="28611" y="1"/>
                  </a:moveTo>
                  <a:cubicBezTo>
                    <a:pt x="28483" y="1"/>
                    <a:pt x="28275" y="91"/>
                    <a:pt x="28167" y="181"/>
                  </a:cubicBezTo>
                  <a:cubicBezTo>
                    <a:pt x="26523" y="1574"/>
                    <a:pt x="24880" y="2989"/>
                    <a:pt x="23282" y="4427"/>
                  </a:cubicBezTo>
                  <a:cubicBezTo>
                    <a:pt x="23031" y="4655"/>
                    <a:pt x="22871" y="5134"/>
                    <a:pt x="22849" y="5500"/>
                  </a:cubicBezTo>
                  <a:cubicBezTo>
                    <a:pt x="22803" y="6595"/>
                    <a:pt x="22849" y="7668"/>
                    <a:pt x="22849" y="8786"/>
                  </a:cubicBezTo>
                  <a:cubicBezTo>
                    <a:pt x="21639" y="8056"/>
                    <a:pt x="20635" y="7371"/>
                    <a:pt x="19562" y="6869"/>
                  </a:cubicBezTo>
                  <a:cubicBezTo>
                    <a:pt x="18786" y="6481"/>
                    <a:pt x="17850" y="6367"/>
                    <a:pt x="17028" y="6025"/>
                  </a:cubicBezTo>
                  <a:cubicBezTo>
                    <a:pt x="16265" y="5733"/>
                    <a:pt x="15476" y="5610"/>
                    <a:pt x="14692" y="5610"/>
                  </a:cubicBezTo>
                  <a:cubicBezTo>
                    <a:pt x="14188" y="5610"/>
                    <a:pt x="13685" y="5661"/>
                    <a:pt x="13193" y="5751"/>
                  </a:cubicBezTo>
                  <a:cubicBezTo>
                    <a:pt x="9770" y="6435"/>
                    <a:pt x="6871" y="8170"/>
                    <a:pt x="4588" y="10727"/>
                  </a:cubicBezTo>
                  <a:cubicBezTo>
                    <a:pt x="0" y="15794"/>
                    <a:pt x="1667" y="23577"/>
                    <a:pt x="8263" y="26704"/>
                  </a:cubicBezTo>
                  <a:cubicBezTo>
                    <a:pt x="9500" y="27296"/>
                    <a:pt x="10783" y="27494"/>
                    <a:pt x="12080" y="27494"/>
                  </a:cubicBezTo>
                  <a:cubicBezTo>
                    <a:pt x="13033" y="27494"/>
                    <a:pt x="13994" y="27387"/>
                    <a:pt x="14951" y="27252"/>
                  </a:cubicBezTo>
                  <a:cubicBezTo>
                    <a:pt x="17348" y="26887"/>
                    <a:pt x="19311" y="25700"/>
                    <a:pt x="21182" y="24285"/>
                  </a:cubicBezTo>
                  <a:cubicBezTo>
                    <a:pt x="25976" y="20701"/>
                    <a:pt x="26980" y="14607"/>
                    <a:pt x="23510" y="9791"/>
                  </a:cubicBezTo>
                  <a:cubicBezTo>
                    <a:pt x="23465" y="9722"/>
                    <a:pt x="23442" y="9631"/>
                    <a:pt x="23374" y="9471"/>
                  </a:cubicBezTo>
                  <a:cubicBezTo>
                    <a:pt x="23739" y="9471"/>
                    <a:pt x="24013" y="9471"/>
                    <a:pt x="24287" y="9494"/>
                  </a:cubicBezTo>
                  <a:cubicBezTo>
                    <a:pt x="25131" y="9517"/>
                    <a:pt x="25953" y="9562"/>
                    <a:pt x="26775" y="9562"/>
                  </a:cubicBezTo>
                  <a:cubicBezTo>
                    <a:pt x="27026" y="9562"/>
                    <a:pt x="27345" y="9494"/>
                    <a:pt x="27505" y="9334"/>
                  </a:cubicBezTo>
                  <a:cubicBezTo>
                    <a:pt x="29011" y="7805"/>
                    <a:pt x="30472" y="6276"/>
                    <a:pt x="31956" y="4746"/>
                  </a:cubicBezTo>
                  <a:cubicBezTo>
                    <a:pt x="32275" y="4404"/>
                    <a:pt x="32435" y="4062"/>
                    <a:pt x="32161" y="3582"/>
                  </a:cubicBezTo>
                  <a:cubicBezTo>
                    <a:pt x="32000" y="3296"/>
                    <a:pt x="31811" y="3227"/>
                    <a:pt x="31613" y="3227"/>
                  </a:cubicBezTo>
                  <a:cubicBezTo>
                    <a:pt x="31448" y="3227"/>
                    <a:pt x="31277" y="3275"/>
                    <a:pt x="31111" y="3285"/>
                  </a:cubicBezTo>
                  <a:cubicBezTo>
                    <a:pt x="30404" y="3354"/>
                    <a:pt x="29696" y="3468"/>
                    <a:pt x="28966" y="3559"/>
                  </a:cubicBezTo>
                  <a:cubicBezTo>
                    <a:pt x="28966" y="2487"/>
                    <a:pt x="28966" y="1528"/>
                    <a:pt x="28943" y="569"/>
                  </a:cubicBezTo>
                  <a:cubicBezTo>
                    <a:pt x="28943" y="387"/>
                    <a:pt x="28829" y="136"/>
                    <a:pt x="28692" y="21"/>
                  </a:cubicBezTo>
                  <a:cubicBezTo>
                    <a:pt x="28673" y="7"/>
                    <a:pt x="28645" y="1"/>
                    <a:pt x="2861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3" name="Google Shape;1613;p46"/>
            <p:cNvSpPr/>
            <p:nvPr/>
          </p:nvSpPr>
          <p:spPr>
            <a:xfrm>
              <a:off x="2314516" y="2639996"/>
              <a:ext cx="23721" cy="39475"/>
            </a:xfrm>
            <a:custGeom>
              <a:avLst/>
              <a:gdLst/>
              <a:ahLst/>
              <a:cxnLst/>
              <a:rect l="l" t="t" r="r" b="b"/>
              <a:pathLst>
                <a:path w="1325" h="2205" extrusionOk="0">
                  <a:moveTo>
                    <a:pt x="1073" y="1"/>
                  </a:moveTo>
                  <a:cubicBezTo>
                    <a:pt x="891" y="92"/>
                    <a:pt x="754" y="115"/>
                    <a:pt x="708" y="184"/>
                  </a:cubicBezTo>
                  <a:cubicBezTo>
                    <a:pt x="457" y="754"/>
                    <a:pt x="229" y="1302"/>
                    <a:pt x="46" y="1873"/>
                  </a:cubicBezTo>
                  <a:cubicBezTo>
                    <a:pt x="1" y="1964"/>
                    <a:pt x="160" y="2169"/>
                    <a:pt x="274" y="2192"/>
                  </a:cubicBezTo>
                  <a:cubicBezTo>
                    <a:pt x="295" y="2201"/>
                    <a:pt x="320" y="2204"/>
                    <a:pt x="347" y="2204"/>
                  </a:cubicBezTo>
                  <a:cubicBezTo>
                    <a:pt x="466" y="2204"/>
                    <a:pt x="625" y="2130"/>
                    <a:pt x="662" y="2055"/>
                  </a:cubicBezTo>
                  <a:cubicBezTo>
                    <a:pt x="891" y="1553"/>
                    <a:pt x="1119" y="1028"/>
                    <a:pt x="1279" y="480"/>
                  </a:cubicBezTo>
                  <a:cubicBezTo>
                    <a:pt x="1324" y="366"/>
                    <a:pt x="1165" y="184"/>
                    <a:pt x="10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4" name="Google Shape;1614;p46"/>
            <p:cNvSpPr/>
            <p:nvPr/>
          </p:nvSpPr>
          <p:spPr>
            <a:xfrm>
              <a:off x="2586258" y="2790431"/>
              <a:ext cx="32296" cy="31437"/>
            </a:xfrm>
            <a:custGeom>
              <a:avLst/>
              <a:gdLst/>
              <a:ahLst/>
              <a:cxnLst/>
              <a:rect l="l" t="t" r="r" b="b"/>
              <a:pathLst>
                <a:path w="1804" h="1756" extrusionOk="0">
                  <a:moveTo>
                    <a:pt x="1407" y="0"/>
                  </a:moveTo>
                  <a:cubicBezTo>
                    <a:pt x="1339" y="0"/>
                    <a:pt x="1274" y="12"/>
                    <a:pt x="1233" y="43"/>
                  </a:cubicBezTo>
                  <a:cubicBezTo>
                    <a:pt x="845" y="363"/>
                    <a:pt x="457" y="705"/>
                    <a:pt x="92" y="1048"/>
                  </a:cubicBezTo>
                  <a:cubicBezTo>
                    <a:pt x="23" y="1139"/>
                    <a:pt x="0" y="1344"/>
                    <a:pt x="46" y="1481"/>
                  </a:cubicBezTo>
                  <a:cubicBezTo>
                    <a:pt x="69" y="1573"/>
                    <a:pt x="229" y="1618"/>
                    <a:pt x="434" y="1755"/>
                  </a:cubicBezTo>
                  <a:cubicBezTo>
                    <a:pt x="891" y="1276"/>
                    <a:pt x="1347" y="842"/>
                    <a:pt x="1758" y="386"/>
                  </a:cubicBezTo>
                  <a:cubicBezTo>
                    <a:pt x="1804" y="317"/>
                    <a:pt x="1735" y="89"/>
                    <a:pt x="1644" y="43"/>
                  </a:cubicBezTo>
                  <a:cubicBezTo>
                    <a:pt x="1581" y="18"/>
                    <a:pt x="1491" y="0"/>
                    <a:pt x="140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5" name="Google Shape;1615;p46"/>
            <p:cNvSpPr/>
            <p:nvPr/>
          </p:nvSpPr>
          <p:spPr>
            <a:xfrm>
              <a:off x="2538852" y="2827793"/>
              <a:ext cx="35984" cy="23900"/>
            </a:xfrm>
            <a:custGeom>
              <a:avLst/>
              <a:gdLst/>
              <a:ahLst/>
              <a:cxnLst/>
              <a:rect l="l" t="t" r="r" b="b"/>
              <a:pathLst>
                <a:path w="2010" h="1335" extrusionOk="0">
                  <a:moveTo>
                    <a:pt x="1556" y="0"/>
                  </a:moveTo>
                  <a:cubicBezTo>
                    <a:pt x="1530" y="0"/>
                    <a:pt x="1506" y="3"/>
                    <a:pt x="1484" y="11"/>
                  </a:cubicBezTo>
                  <a:cubicBezTo>
                    <a:pt x="1051" y="170"/>
                    <a:pt x="617" y="376"/>
                    <a:pt x="206" y="604"/>
                  </a:cubicBezTo>
                  <a:cubicBezTo>
                    <a:pt x="115" y="673"/>
                    <a:pt x="1" y="901"/>
                    <a:pt x="46" y="1015"/>
                  </a:cubicBezTo>
                  <a:cubicBezTo>
                    <a:pt x="69" y="1129"/>
                    <a:pt x="275" y="1220"/>
                    <a:pt x="434" y="1334"/>
                  </a:cubicBezTo>
                  <a:cubicBezTo>
                    <a:pt x="914" y="1083"/>
                    <a:pt x="1370" y="901"/>
                    <a:pt x="1781" y="627"/>
                  </a:cubicBezTo>
                  <a:cubicBezTo>
                    <a:pt x="1895" y="558"/>
                    <a:pt x="1941" y="307"/>
                    <a:pt x="2009" y="125"/>
                  </a:cubicBezTo>
                  <a:cubicBezTo>
                    <a:pt x="1856" y="86"/>
                    <a:pt x="1687" y="0"/>
                    <a:pt x="155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16" name="Google Shape;1616;p46"/>
            <p:cNvSpPr/>
            <p:nvPr/>
          </p:nvSpPr>
          <p:spPr>
            <a:xfrm>
              <a:off x="2312475" y="2698036"/>
              <a:ext cx="17992" cy="34337"/>
            </a:xfrm>
            <a:custGeom>
              <a:avLst/>
              <a:gdLst/>
              <a:ahLst/>
              <a:cxnLst/>
              <a:rect l="l" t="t" r="r" b="b"/>
              <a:pathLst>
                <a:path w="1005" h="1918" extrusionOk="0">
                  <a:moveTo>
                    <a:pt x="366" y="0"/>
                  </a:moveTo>
                  <a:cubicBezTo>
                    <a:pt x="229" y="160"/>
                    <a:pt x="115" y="320"/>
                    <a:pt x="0" y="457"/>
                  </a:cubicBezTo>
                  <a:cubicBezTo>
                    <a:pt x="115" y="913"/>
                    <a:pt x="183" y="1256"/>
                    <a:pt x="320" y="1575"/>
                  </a:cubicBezTo>
                  <a:cubicBezTo>
                    <a:pt x="388" y="1735"/>
                    <a:pt x="640" y="1803"/>
                    <a:pt x="822" y="1917"/>
                  </a:cubicBezTo>
                  <a:cubicBezTo>
                    <a:pt x="891" y="1735"/>
                    <a:pt x="1005" y="1529"/>
                    <a:pt x="1005" y="1370"/>
                  </a:cubicBezTo>
                  <a:cubicBezTo>
                    <a:pt x="982" y="1050"/>
                    <a:pt x="891" y="753"/>
                    <a:pt x="776" y="479"/>
                  </a:cubicBezTo>
                  <a:cubicBezTo>
                    <a:pt x="708" y="297"/>
                    <a:pt x="503" y="160"/>
                    <a:pt x="36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617" name="Google Shape;1617;p46"/>
          <p:cNvGrpSpPr/>
          <p:nvPr/>
        </p:nvGrpSpPr>
        <p:grpSpPr>
          <a:xfrm>
            <a:off x="6944499" y="2426014"/>
            <a:ext cx="2632693" cy="1161201"/>
            <a:chOff x="4361756" y="1563572"/>
            <a:chExt cx="1721164" cy="832681"/>
          </a:xfrm>
        </p:grpSpPr>
        <p:sp>
          <p:nvSpPr>
            <p:cNvPr id="1618" name="Google Shape;1618;p46"/>
            <p:cNvSpPr/>
            <p:nvPr/>
          </p:nvSpPr>
          <p:spPr>
            <a:xfrm>
              <a:off x="5204749" y="2374950"/>
              <a:ext cx="160209" cy="16900"/>
            </a:xfrm>
            <a:custGeom>
              <a:avLst/>
              <a:gdLst/>
              <a:ahLst/>
              <a:cxnLst/>
              <a:rect l="l" t="t" r="r" b="b"/>
              <a:pathLst>
                <a:path w="8949" h="944" extrusionOk="0">
                  <a:moveTo>
                    <a:pt x="8321" y="0"/>
                  </a:moveTo>
                  <a:cubicBezTo>
                    <a:pt x="8230" y="0"/>
                    <a:pt x="8137" y="15"/>
                    <a:pt x="8058" y="15"/>
                  </a:cubicBezTo>
                  <a:cubicBezTo>
                    <a:pt x="5844" y="61"/>
                    <a:pt x="3653" y="129"/>
                    <a:pt x="1462" y="175"/>
                  </a:cubicBezTo>
                  <a:cubicBezTo>
                    <a:pt x="1291" y="175"/>
                    <a:pt x="1119" y="169"/>
                    <a:pt x="951" y="169"/>
                  </a:cubicBezTo>
                  <a:cubicBezTo>
                    <a:pt x="783" y="169"/>
                    <a:pt x="617" y="175"/>
                    <a:pt x="457" y="198"/>
                  </a:cubicBezTo>
                  <a:cubicBezTo>
                    <a:pt x="298" y="221"/>
                    <a:pt x="161" y="403"/>
                    <a:pt x="1" y="495"/>
                  </a:cubicBezTo>
                  <a:cubicBezTo>
                    <a:pt x="138" y="631"/>
                    <a:pt x="252" y="837"/>
                    <a:pt x="435" y="905"/>
                  </a:cubicBezTo>
                  <a:cubicBezTo>
                    <a:pt x="493" y="935"/>
                    <a:pt x="565" y="943"/>
                    <a:pt x="641" y="943"/>
                  </a:cubicBezTo>
                  <a:cubicBezTo>
                    <a:pt x="743" y="943"/>
                    <a:pt x="855" y="928"/>
                    <a:pt x="960" y="928"/>
                  </a:cubicBezTo>
                  <a:lnTo>
                    <a:pt x="4383" y="928"/>
                  </a:lnTo>
                  <a:lnTo>
                    <a:pt x="4383" y="791"/>
                  </a:lnTo>
                  <a:cubicBezTo>
                    <a:pt x="5083" y="791"/>
                    <a:pt x="5773" y="801"/>
                    <a:pt x="6460" y="801"/>
                  </a:cubicBezTo>
                  <a:cubicBezTo>
                    <a:pt x="6803" y="801"/>
                    <a:pt x="7145" y="799"/>
                    <a:pt x="7488" y="791"/>
                  </a:cubicBezTo>
                  <a:cubicBezTo>
                    <a:pt x="7853" y="791"/>
                    <a:pt x="8218" y="791"/>
                    <a:pt x="8560" y="723"/>
                  </a:cubicBezTo>
                  <a:cubicBezTo>
                    <a:pt x="8697" y="700"/>
                    <a:pt x="8812" y="495"/>
                    <a:pt x="8948" y="358"/>
                  </a:cubicBezTo>
                  <a:cubicBezTo>
                    <a:pt x="8812" y="243"/>
                    <a:pt x="8675" y="107"/>
                    <a:pt x="8515" y="38"/>
                  </a:cubicBezTo>
                  <a:cubicBezTo>
                    <a:pt x="8456" y="9"/>
                    <a:pt x="8389" y="0"/>
                    <a:pt x="832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nvGrpSpPr>
            <p:cNvPr id="1619" name="Google Shape;1619;p46"/>
            <p:cNvGrpSpPr/>
            <p:nvPr/>
          </p:nvGrpSpPr>
          <p:grpSpPr>
            <a:xfrm>
              <a:off x="4361756" y="1563572"/>
              <a:ext cx="1721164" cy="832681"/>
              <a:chOff x="4361756" y="1563572"/>
              <a:chExt cx="1721164" cy="832681"/>
            </a:xfrm>
          </p:grpSpPr>
          <p:sp>
            <p:nvSpPr>
              <p:cNvPr id="1620" name="Google Shape;1620;p46"/>
              <p:cNvSpPr/>
              <p:nvPr/>
            </p:nvSpPr>
            <p:spPr>
              <a:xfrm>
                <a:off x="4721346" y="1710409"/>
                <a:ext cx="1216099" cy="664917"/>
              </a:xfrm>
              <a:custGeom>
                <a:avLst/>
                <a:gdLst/>
                <a:ahLst/>
                <a:cxnLst/>
                <a:rect l="l" t="t" r="r" b="b"/>
                <a:pathLst>
                  <a:path w="67929" h="37141" extrusionOk="0">
                    <a:moveTo>
                      <a:pt x="45941" y="0"/>
                    </a:moveTo>
                    <a:cubicBezTo>
                      <a:pt x="43475" y="0"/>
                      <a:pt x="41009" y="75"/>
                      <a:pt x="38553" y="181"/>
                    </a:cubicBezTo>
                    <a:cubicBezTo>
                      <a:pt x="35311" y="318"/>
                      <a:pt x="32047" y="523"/>
                      <a:pt x="28806" y="660"/>
                    </a:cubicBezTo>
                    <a:cubicBezTo>
                      <a:pt x="25519" y="797"/>
                      <a:pt x="22232" y="843"/>
                      <a:pt x="18946" y="934"/>
                    </a:cubicBezTo>
                    <a:cubicBezTo>
                      <a:pt x="15613" y="1003"/>
                      <a:pt x="12281" y="1140"/>
                      <a:pt x="8948" y="1505"/>
                    </a:cubicBezTo>
                    <a:cubicBezTo>
                      <a:pt x="7419" y="1665"/>
                      <a:pt x="5867" y="1847"/>
                      <a:pt x="4360" y="2190"/>
                    </a:cubicBezTo>
                    <a:cubicBezTo>
                      <a:pt x="3082" y="2464"/>
                      <a:pt x="1804" y="2966"/>
                      <a:pt x="982" y="3993"/>
                    </a:cubicBezTo>
                    <a:cubicBezTo>
                      <a:pt x="275" y="4883"/>
                      <a:pt x="1" y="6024"/>
                      <a:pt x="434" y="7074"/>
                    </a:cubicBezTo>
                    <a:cubicBezTo>
                      <a:pt x="160" y="12918"/>
                      <a:pt x="343" y="18784"/>
                      <a:pt x="1028" y="24581"/>
                    </a:cubicBezTo>
                    <a:cubicBezTo>
                      <a:pt x="1210" y="26156"/>
                      <a:pt x="1416" y="27708"/>
                      <a:pt x="1667" y="29260"/>
                    </a:cubicBezTo>
                    <a:cubicBezTo>
                      <a:pt x="1872" y="30493"/>
                      <a:pt x="2146" y="31703"/>
                      <a:pt x="2671" y="32821"/>
                    </a:cubicBezTo>
                    <a:cubicBezTo>
                      <a:pt x="3219" y="33940"/>
                      <a:pt x="4109" y="34853"/>
                      <a:pt x="5250" y="35378"/>
                    </a:cubicBezTo>
                    <a:cubicBezTo>
                      <a:pt x="6460" y="35948"/>
                      <a:pt x="7807" y="36131"/>
                      <a:pt x="9131" y="36268"/>
                    </a:cubicBezTo>
                    <a:cubicBezTo>
                      <a:pt x="15269" y="36880"/>
                      <a:pt x="21447" y="37140"/>
                      <a:pt x="27609" y="37140"/>
                    </a:cubicBezTo>
                    <a:cubicBezTo>
                      <a:pt x="28115" y="37140"/>
                      <a:pt x="28620" y="37139"/>
                      <a:pt x="29126" y="37135"/>
                    </a:cubicBezTo>
                    <a:cubicBezTo>
                      <a:pt x="35859" y="37090"/>
                      <a:pt x="42570" y="36724"/>
                      <a:pt x="49280" y="36108"/>
                    </a:cubicBezTo>
                    <a:cubicBezTo>
                      <a:pt x="50947" y="35948"/>
                      <a:pt x="52590" y="35789"/>
                      <a:pt x="54256" y="35606"/>
                    </a:cubicBezTo>
                    <a:cubicBezTo>
                      <a:pt x="55808" y="35423"/>
                      <a:pt x="57452" y="35355"/>
                      <a:pt x="58936" y="34898"/>
                    </a:cubicBezTo>
                    <a:cubicBezTo>
                      <a:pt x="61606" y="34099"/>
                      <a:pt x="62907" y="31726"/>
                      <a:pt x="63820" y="29352"/>
                    </a:cubicBezTo>
                    <a:cubicBezTo>
                      <a:pt x="64984" y="26453"/>
                      <a:pt x="65715" y="23394"/>
                      <a:pt x="66308" y="20336"/>
                    </a:cubicBezTo>
                    <a:cubicBezTo>
                      <a:pt x="66947" y="17186"/>
                      <a:pt x="67495" y="14013"/>
                      <a:pt x="67723" y="10795"/>
                    </a:cubicBezTo>
                    <a:cubicBezTo>
                      <a:pt x="67837" y="9311"/>
                      <a:pt x="67929" y="7782"/>
                      <a:pt x="67769" y="6275"/>
                    </a:cubicBezTo>
                    <a:cubicBezTo>
                      <a:pt x="67632" y="5089"/>
                      <a:pt x="67267" y="3879"/>
                      <a:pt x="66285" y="3080"/>
                    </a:cubicBezTo>
                    <a:cubicBezTo>
                      <a:pt x="65213" y="2235"/>
                      <a:pt x="63752" y="1984"/>
                      <a:pt x="62451" y="1665"/>
                    </a:cubicBezTo>
                    <a:cubicBezTo>
                      <a:pt x="60876" y="1277"/>
                      <a:pt x="59278" y="980"/>
                      <a:pt x="57680" y="752"/>
                    </a:cubicBezTo>
                    <a:cubicBezTo>
                      <a:pt x="53796" y="191"/>
                      <a:pt x="49869" y="0"/>
                      <a:pt x="4594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21" name="Google Shape;1621;p46"/>
              <p:cNvSpPr/>
              <p:nvPr/>
            </p:nvSpPr>
            <p:spPr>
              <a:xfrm>
                <a:off x="4750366" y="1642272"/>
                <a:ext cx="1243884" cy="709261"/>
              </a:xfrm>
              <a:custGeom>
                <a:avLst/>
                <a:gdLst/>
                <a:ahLst/>
                <a:cxnLst/>
                <a:rect l="l" t="t" r="r" b="b"/>
                <a:pathLst>
                  <a:path w="69481" h="39618" extrusionOk="0">
                    <a:moveTo>
                      <a:pt x="32646" y="0"/>
                    </a:moveTo>
                    <a:cubicBezTo>
                      <a:pt x="30066" y="0"/>
                      <a:pt x="27473" y="144"/>
                      <a:pt x="24880" y="221"/>
                    </a:cubicBezTo>
                    <a:cubicBezTo>
                      <a:pt x="19950" y="335"/>
                      <a:pt x="15042" y="769"/>
                      <a:pt x="10180" y="1431"/>
                    </a:cubicBezTo>
                    <a:cubicBezTo>
                      <a:pt x="9929" y="1476"/>
                      <a:pt x="9701" y="1750"/>
                      <a:pt x="9473" y="1910"/>
                    </a:cubicBezTo>
                    <a:cubicBezTo>
                      <a:pt x="9709" y="1996"/>
                      <a:pt x="9966" y="2163"/>
                      <a:pt x="10205" y="2163"/>
                    </a:cubicBezTo>
                    <a:cubicBezTo>
                      <a:pt x="10220" y="2163"/>
                      <a:pt x="10234" y="2162"/>
                      <a:pt x="10249" y="2161"/>
                    </a:cubicBezTo>
                    <a:cubicBezTo>
                      <a:pt x="11778" y="2024"/>
                      <a:pt x="13330" y="1842"/>
                      <a:pt x="14859" y="1636"/>
                    </a:cubicBezTo>
                    <a:cubicBezTo>
                      <a:pt x="20086" y="997"/>
                      <a:pt x="25359" y="792"/>
                      <a:pt x="30609" y="792"/>
                    </a:cubicBezTo>
                    <a:cubicBezTo>
                      <a:pt x="37114" y="814"/>
                      <a:pt x="46609" y="1043"/>
                      <a:pt x="53115" y="1339"/>
                    </a:cubicBezTo>
                    <a:cubicBezTo>
                      <a:pt x="56128" y="1476"/>
                      <a:pt x="59141" y="1933"/>
                      <a:pt x="62154" y="2367"/>
                    </a:cubicBezTo>
                    <a:cubicBezTo>
                      <a:pt x="63957" y="2618"/>
                      <a:pt x="65714" y="3074"/>
                      <a:pt x="67221" y="4170"/>
                    </a:cubicBezTo>
                    <a:cubicBezTo>
                      <a:pt x="68020" y="4740"/>
                      <a:pt x="68522" y="5448"/>
                      <a:pt x="68545" y="6429"/>
                    </a:cubicBezTo>
                    <a:cubicBezTo>
                      <a:pt x="68545" y="7822"/>
                      <a:pt x="68682" y="9237"/>
                      <a:pt x="68453" y="10606"/>
                    </a:cubicBezTo>
                    <a:cubicBezTo>
                      <a:pt x="67791" y="14898"/>
                      <a:pt x="65920" y="20901"/>
                      <a:pt x="64596" y="25032"/>
                    </a:cubicBezTo>
                    <a:cubicBezTo>
                      <a:pt x="63614" y="28113"/>
                      <a:pt x="62633" y="31172"/>
                      <a:pt x="61172" y="34071"/>
                    </a:cubicBezTo>
                    <a:cubicBezTo>
                      <a:pt x="60852" y="34710"/>
                      <a:pt x="60579" y="35349"/>
                      <a:pt x="60213" y="35965"/>
                    </a:cubicBezTo>
                    <a:cubicBezTo>
                      <a:pt x="59734" y="36787"/>
                      <a:pt x="59004" y="37289"/>
                      <a:pt x="57999" y="37403"/>
                    </a:cubicBezTo>
                    <a:cubicBezTo>
                      <a:pt x="57200" y="37495"/>
                      <a:pt x="56402" y="37586"/>
                      <a:pt x="55603" y="37677"/>
                    </a:cubicBezTo>
                    <a:cubicBezTo>
                      <a:pt x="51015" y="38271"/>
                      <a:pt x="43414" y="38567"/>
                      <a:pt x="38780" y="38682"/>
                    </a:cubicBezTo>
                    <a:cubicBezTo>
                      <a:pt x="35312" y="38776"/>
                      <a:pt x="31844" y="38819"/>
                      <a:pt x="28375" y="38819"/>
                    </a:cubicBezTo>
                    <a:cubicBezTo>
                      <a:pt x="21755" y="38819"/>
                      <a:pt x="15134" y="38662"/>
                      <a:pt x="8514" y="38408"/>
                    </a:cubicBezTo>
                    <a:cubicBezTo>
                      <a:pt x="6779" y="38339"/>
                      <a:pt x="5045" y="38020"/>
                      <a:pt x="3310" y="37768"/>
                    </a:cubicBezTo>
                    <a:cubicBezTo>
                      <a:pt x="2967" y="37723"/>
                      <a:pt x="2534" y="37472"/>
                      <a:pt x="2397" y="37198"/>
                    </a:cubicBezTo>
                    <a:cubicBezTo>
                      <a:pt x="1803" y="36079"/>
                      <a:pt x="1301" y="34915"/>
                      <a:pt x="776" y="33774"/>
                    </a:cubicBezTo>
                    <a:cubicBezTo>
                      <a:pt x="708" y="33637"/>
                      <a:pt x="548" y="33523"/>
                      <a:pt x="457" y="33409"/>
                    </a:cubicBezTo>
                    <a:cubicBezTo>
                      <a:pt x="320" y="33546"/>
                      <a:pt x="92" y="33637"/>
                      <a:pt x="69" y="33774"/>
                    </a:cubicBezTo>
                    <a:cubicBezTo>
                      <a:pt x="0" y="33980"/>
                      <a:pt x="23" y="34231"/>
                      <a:pt x="114" y="34413"/>
                    </a:cubicBezTo>
                    <a:cubicBezTo>
                      <a:pt x="639" y="35486"/>
                      <a:pt x="1141" y="36559"/>
                      <a:pt x="1735" y="37586"/>
                    </a:cubicBezTo>
                    <a:cubicBezTo>
                      <a:pt x="1940" y="37928"/>
                      <a:pt x="2351" y="38271"/>
                      <a:pt x="2739" y="38408"/>
                    </a:cubicBezTo>
                    <a:cubicBezTo>
                      <a:pt x="3652" y="38659"/>
                      <a:pt x="4588" y="38910"/>
                      <a:pt x="5501" y="38955"/>
                    </a:cubicBezTo>
                    <a:cubicBezTo>
                      <a:pt x="10568" y="39161"/>
                      <a:pt x="15613" y="39366"/>
                      <a:pt x="20680" y="39480"/>
                    </a:cubicBezTo>
                    <a:cubicBezTo>
                      <a:pt x="22113" y="39517"/>
                      <a:pt x="23550" y="39528"/>
                      <a:pt x="24988" y="39528"/>
                    </a:cubicBezTo>
                    <a:cubicBezTo>
                      <a:pt x="27145" y="39528"/>
                      <a:pt x="29303" y="39503"/>
                      <a:pt x="31453" y="39503"/>
                    </a:cubicBezTo>
                    <a:cubicBezTo>
                      <a:pt x="31453" y="39549"/>
                      <a:pt x="31476" y="39572"/>
                      <a:pt x="31476" y="39617"/>
                    </a:cubicBezTo>
                    <a:cubicBezTo>
                      <a:pt x="36087" y="39435"/>
                      <a:pt x="40721" y="39343"/>
                      <a:pt x="45354" y="39092"/>
                    </a:cubicBezTo>
                    <a:cubicBezTo>
                      <a:pt x="48299" y="38933"/>
                      <a:pt x="54210" y="38545"/>
                      <a:pt x="57178" y="38293"/>
                    </a:cubicBezTo>
                    <a:cubicBezTo>
                      <a:pt x="58981" y="38134"/>
                      <a:pt x="60442" y="37495"/>
                      <a:pt x="61195" y="35783"/>
                    </a:cubicBezTo>
                    <a:cubicBezTo>
                      <a:pt x="62131" y="33751"/>
                      <a:pt x="63112" y="31720"/>
                      <a:pt x="63865" y="29620"/>
                    </a:cubicBezTo>
                    <a:cubicBezTo>
                      <a:pt x="65395" y="25420"/>
                      <a:pt x="67358" y="19349"/>
                      <a:pt x="68385" y="15012"/>
                    </a:cubicBezTo>
                    <a:cubicBezTo>
                      <a:pt x="69047" y="12318"/>
                      <a:pt x="69480" y="9602"/>
                      <a:pt x="69366" y="6817"/>
                    </a:cubicBezTo>
                    <a:cubicBezTo>
                      <a:pt x="69298" y="5402"/>
                      <a:pt x="68819" y="4170"/>
                      <a:pt x="67472" y="3485"/>
                    </a:cubicBezTo>
                    <a:cubicBezTo>
                      <a:pt x="66445" y="2937"/>
                      <a:pt x="65372" y="2412"/>
                      <a:pt x="64231" y="2070"/>
                    </a:cubicBezTo>
                    <a:cubicBezTo>
                      <a:pt x="60944" y="1134"/>
                      <a:pt x="57520" y="837"/>
                      <a:pt x="54119" y="655"/>
                    </a:cubicBezTo>
                    <a:cubicBezTo>
                      <a:pt x="48413" y="358"/>
                      <a:pt x="39739" y="130"/>
                      <a:pt x="34033" y="16"/>
                    </a:cubicBezTo>
                    <a:cubicBezTo>
                      <a:pt x="33571" y="5"/>
                      <a:pt x="33108" y="0"/>
                      <a:pt x="3264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2" name="Google Shape;1622;p46"/>
              <p:cNvSpPr/>
              <p:nvPr/>
            </p:nvSpPr>
            <p:spPr>
              <a:xfrm>
                <a:off x="4988183" y="2380123"/>
                <a:ext cx="184306" cy="16130"/>
              </a:xfrm>
              <a:custGeom>
                <a:avLst/>
                <a:gdLst/>
                <a:ahLst/>
                <a:cxnLst/>
                <a:rect l="l" t="t" r="r" b="b"/>
                <a:pathLst>
                  <a:path w="10295" h="901" extrusionOk="0">
                    <a:moveTo>
                      <a:pt x="9633" y="0"/>
                    </a:moveTo>
                    <a:cubicBezTo>
                      <a:pt x="6551" y="0"/>
                      <a:pt x="3493" y="23"/>
                      <a:pt x="411" y="46"/>
                    </a:cubicBezTo>
                    <a:cubicBezTo>
                      <a:pt x="274" y="46"/>
                      <a:pt x="137" y="206"/>
                      <a:pt x="1" y="297"/>
                    </a:cubicBezTo>
                    <a:cubicBezTo>
                      <a:pt x="115" y="457"/>
                      <a:pt x="183" y="708"/>
                      <a:pt x="320" y="731"/>
                    </a:cubicBezTo>
                    <a:cubicBezTo>
                      <a:pt x="708" y="845"/>
                      <a:pt x="1119" y="890"/>
                      <a:pt x="1530" y="890"/>
                    </a:cubicBezTo>
                    <a:cubicBezTo>
                      <a:pt x="1956" y="898"/>
                      <a:pt x="2382" y="900"/>
                      <a:pt x="2808" y="900"/>
                    </a:cubicBezTo>
                    <a:cubicBezTo>
                      <a:pt x="3660" y="900"/>
                      <a:pt x="4512" y="890"/>
                      <a:pt x="5364" y="890"/>
                    </a:cubicBezTo>
                    <a:lnTo>
                      <a:pt x="5364" y="753"/>
                    </a:lnTo>
                    <a:cubicBezTo>
                      <a:pt x="6072" y="753"/>
                      <a:pt x="6780" y="759"/>
                      <a:pt x="7487" y="759"/>
                    </a:cubicBezTo>
                    <a:cubicBezTo>
                      <a:pt x="8195" y="759"/>
                      <a:pt x="8902" y="753"/>
                      <a:pt x="9610" y="731"/>
                    </a:cubicBezTo>
                    <a:cubicBezTo>
                      <a:pt x="9838" y="731"/>
                      <a:pt x="10066" y="502"/>
                      <a:pt x="10295" y="365"/>
                    </a:cubicBezTo>
                    <a:cubicBezTo>
                      <a:pt x="10066" y="251"/>
                      <a:pt x="9861" y="0"/>
                      <a:pt x="963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3" name="Google Shape;1623;p46"/>
              <p:cNvSpPr/>
              <p:nvPr/>
            </p:nvSpPr>
            <p:spPr>
              <a:xfrm>
                <a:off x="6004042" y="1756132"/>
                <a:ext cx="40460" cy="165527"/>
              </a:xfrm>
              <a:custGeom>
                <a:avLst/>
                <a:gdLst/>
                <a:ahLst/>
                <a:cxnLst/>
                <a:rect l="l" t="t" r="r" b="b"/>
                <a:pathLst>
                  <a:path w="2260" h="9246" extrusionOk="0">
                    <a:moveTo>
                      <a:pt x="1644" y="1"/>
                    </a:moveTo>
                    <a:cubicBezTo>
                      <a:pt x="1530" y="206"/>
                      <a:pt x="1370" y="412"/>
                      <a:pt x="1347" y="640"/>
                    </a:cubicBezTo>
                    <a:cubicBezTo>
                      <a:pt x="1233" y="1644"/>
                      <a:pt x="1233" y="2671"/>
                      <a:pt x="1073" y="3676"/>
                    </a:cubicBezTo>
                    <a:cubicBezTo>
                      <a:pt x="776" y="5319"/>
                      <a:pt x="365" y="6940"/>
                      <a:pt x="46" y="8560"/>
                    </a:cubicBezTo>
                    <a:cubicBezTo>
                      <a:pt x="0" y="8766"/>
                      <a:pt x="228" y="9017"/>
                      <a:pt x="343" y="9245"/>
                    </a:cubicBezTo>
                    <a:cubicBezTo>
                      <a:pt x="480" y="9063"/>
                      <a:pt x="708" y="8903"/>
                      <a:pt x="776" y="8697"/>
                    </a:cubicBezTo>
                    <a:cubicBezTo>
                      <a:pt x="936" y="8127"/>
                      <a:pt x="1027" y="7533"/>
                      <a:pt x="1164" y="6963"/>
                    </a:cubicBezTo>
                    <a:cubicBezTo>
                      <a:pt x="1530" y="5137"/>
                      <a:pt x="1895" y="3333"/>
                      <a:pt x="2260" y="1507"/>
                    </a:cubicBezTo>
                    <a:lnTo>
                      <a:pt x="2169" y="1485"/>
                    </a:lnTo>
                    <a:cubicBezTo>
                      <a:pt x="2146" y="1165"/>
                      <a:pt x="2146" y="823"/>
                      <a:pt x="2055" y="503"/>
                    </a:cubicBezTo>
                    <a:cubicBezTo>
                      <a:pt x="1986" y="320"/>
                      <a:pt x="1781" y="161"/>
                      <a:pt x="164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4" name="Google Shape;1624;p46"/>
              <p:cNvSpPr/>
              <p:nvPr/>
            </p:nvSpPr>
            <p:spPr>
              <a:xfrm>
                <a:off x="6051842" y="1782699"/>
                <a:ext cx="31079" cy="107487"/>
              </a:xfrm>
              <a:custGeom>
                <a:avLst/>
                <a:gdLst/>
                <a:ahLst/>
                <a:cxnLst/>
                <a:rect l="l" t="t" r="r" b="b"/>
                <a:pathLst>
                  <a:path w="1736" h="6004" extrusionOk="0">
                    <a:moveTo>
                      <a:pt x="1279" y="1"/>
                    </a:moveTo>
                    <a:cubicBezTo>
                      <a:pt x="1142" y="229"/>
                      <a:pt x="914" y="434"/>
                      <a:pt x="868" y="685"/>
                    </a:cubicBezTo>
                    <a:cubicBezTo>
                      <a:pt x="617" y="1872"/>
                      <a:pt x="434" y="3082"/>
                      <a:pt x="206" y="4269"/>
                    </a:cubicBezTo>
                    <a:cubicBezTo>
                      <a:pt x="138" y="4725"/>
                      <a:pt x="46" y="5182"/>
                      <a:pt x="1" y="5638"/>
                    </a:cubicBezTo>
                    <a:cubicBezTo>
                      <a:pt x="1" y="5753"/>
                      <a:pt x="206" y="5889"/>
                      <a:pt x="298" y="6004"/>
                    </a:cubicBezTo>
                    <a:cubicBezTo>
                      <a:pt x="434" y="5912"/>
                      <a:pt x="640" y="5821"/>
                      <a:pt x="663" y="5707"/>
                    </a:cubicBezTo>
                    <a:cubicBezTo>
                      <a:pt x="1028" y="4109"/>
                      <a:pt x="1370" y="2511"/>
                      <a:pt x="1736" y="914"/>
                    </a:cubicBezTo>
                    <a:lnTo>
                      <a:pt x="1621" y="891"/>
                    </a:lnTo>
                    <a:cubicBezTo>
                      <a:pt x="1621" y="822"/>
                      <a:pt x="1644" y="754"/>
                      <a:pt x="1621" y="685"/>
                    </a:cubicBezTo>
                    <a:cubicBezTo>
                      <a:pt x="1507" y="457"/>
                      <a:pt x="1393" y="229"/>
                      <a:pt x="127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5" name="Google Shape;1625;p46"/>
              <p:cNvSpPr/>
              <p:nvPr/>
            </p:nvSpPr>
            <p:spPr>
              <a:xfrm>
                <a:off x="4387912" y="1790648"/>
                <a:ext cx="411095" cy="405295"/>
              </a:xfrm>
              <a:custGeom>
                <a:avLst/>
                <a:gdLst/>
                <a:ahLst/>
                <a:cxnLst/>
                <a:rect l="l" t="t" r="r" b="b"/>
                <a:pathLst>
                  <a:path w="22963" h="22639" extrusionOk="0">
                    <a:moveTo>
                      <a:pt x="13192" y="750"/>
                    </a:moveTo>
                    <a:cubicBezTo>
                      <a:pt x="13514" y="750"/>
                      <a:pt x="13684" y="901"/>
                      <a:pt x="13741" y="1246"/>
                    </a:cubicBezTo>
                    <a:cubicBezTo>
                      <a:pt x="13764" y="1337"/>
                      <a:pt x="13787" y="1428"/>
                      <a:pt x="13809" y="1497"/>
                    </a:cubicBezTo>
                    <a:cubicBezTo>
                      <a:pt x="14243" y="3049"/>
                      <a:pt x="14768" y="3528"/>
                      <a:pt x="16389" y="3551"/>
                    </a:cubicBezTo>
                    <a:cubicBezTo>
                      <a:pt x="16402" y="3552"/>
                      <a:pt x="16414" y="3552"/>
                      <a:pt x="16427" y="3552"/>
                    </a:cubicBezTo>
                    <a:cubicBezTo>
                      <a:pt x="16895" y="3552"/>
                      <a:pt x="17388" y="3156"/>
                      <a:pt x="18032" y="2889"/>
                    </a:cubicBezTo>
                    <a:cubicBezTo>
                      <a:pt x="18808" y="3597"/>
                      <a:pt x="19676" y="4396"/>
                      <a:pt x="20520" y="5240"/>
                    </a:cubicBezTo>
                    <a:cubicBezTo>
                      <a:pt x="20611" y="5331"/>
                      <a:pt x="20589" y="5674"/>
                      <a:pt x="20497" y="5788"/>
                    </a:cubicBezTo>
                    <a:cubicBezTo>
                      <a:pt x="19744" y="6564"/>
                      <a:pt x="19493" y="7272"/>
                      <a:pt x="20223" y="8276"/>
                    </a:cubicBezTo>
                    <a:cubicBezTo>
                      <a:pt x="20587" y="8768"/>
                      <a:pt x="20870" y="9079"/>
                      <a:pt x="21411" y="9079"/>
                    </a:cubicBezTo>
                    <a:cubicBezTo>
                      <a:pt x="21448" y="9079"/>
                      <a:pt x="21485" y="9078"/>
                      <a:pt x="21524" y="9075"/>
                    </a:cubicBezTo>
                    <a:cubicBezTo>
                      <a:pt x="21547" y="9074"/>
                      <a:pt x="21570" y="9073"/>
                      <a:pt x="21591" y="9073"/>
                    </a:cubicBezTo>
                    <a:cubicBezTo>
                      <a:pt x="22083" y="9073"/>
                      <a:pt x="22208" y="9323"/>
                      <a:pt x="22186" y="9782"/>
                    </a:cubicBezTo>
                    <a:cubicBezTo>
                      <a:pt x="22164" y="10672"/>
                      <a:pt x="22164" y="11585"/>
                      <a:pt x="22186" y="12476"/>
                    </a:cubicBezTo>
                    <a:cubicBezTo>
                      <a:pt x="22209" y="13023"/>
                      <a:pt x="21981" y="13252"/>
                      <a:pt x="21433" y="13320"/>
                    </a:cubicBezTo>
                    <a:cubicBezTo>
                      <a:pt x="21045" y="13389"/>
                      <a:pt x="20497" y="13434"/>
                      <a:pt x="20338" y="13685"/>
                    </a:cubicBezTo>
                    <a:cubicBezTo>
                      <a:pt x="19949" y="14302"/>
                      <a:pt x="19721" y="15009"/>
                      <a:pt x="19493" y="15717"/>
                    </a:cubicBezTo>
                    <a:cubicBezTo>
                      <a:pt x="19447" y="15877"/>
                      <a:pt x="19676" y="16151"/>
                      <a:pt x="19813" y="16333"/>
                    </a:cubicBezTo>
                    <a:cubicBezTo>
                      <a:pt x="20086" y="16676"/>
                      <a:pt x="20383" y="16995"/>
                      <a:pt x="20748" y="17429"/>
                    </a:cubicBezTo>
                    <a:cubicBezTo>
                      <a:pt x="19698" y="18205"/>
                      <a:pt x="18717" y="18890"/>
                      <a:pt x="17758" y="19620"/>
                    </a:cubicBezTo>
                    <a:cubicBezTo>
                      <a:pt x="17591" y="19743"/>
                      <a:pt x="17429" y="19806"/>
                      <a:pt x="17272" y="19806"/>
                    </a:cubicBezTo>
                    <a:cubicBezTo>
                      <a:pt x="17109" y="19806"/>
                      <a:pt x="16951" y="19737"/>
                      <a:pt x="16800" y="19597"/>
                    </a:cubicBezTo>
                    <a:cubicBezTo>
                      <a:pt x="16474" y="19296"/>
                      <a:pt x="16136" y="19154"/>
                      <a:pt x="15792" y="19154"/>
                    </a:cubicBezTo>
                    <a:cubicBezTo>
                      <a:pt x="15484" y="19154"/>
                      <a:pt x="15172" y="19267"/>
                      <a:pt x="14859" y="19483"/>
                    </a:cubicBezTo>
                    <a:cubicBezTo>
                      <a:pt x="14745" y="19529"/>
                      <a:pt x="14654" y="19597"/>
                      <a:pt x="14540" y="19620"/>
                    </a:cubicBezTo>
                    <a:cubicBezTo>
                      <a:pt x="13741" y="19848"/>
                      <a:pt x="13330" y="20305"/>
                      <a:pt x="13513" y="21172"/>
                    </a:cubicBezTo>
                    <a:cubicBezTo>
                      <a:pt x="13558" y="21309"/>
                      <a:pt x="13513" y="21469"/>
                      <a:pt x="13490" y="21720"/>
                    </a:cubicBezTo>
                    <a:cubicBezTo>
                      <a:pt x="12280" y="21766"/>
                      <a:pt x="11093" y="21834"/>
                      <a:pt x="9747" y="21903"/>
                    </a:cubicBezTo>
                    <a:cubicBezTo>
                      <a:pt x="9747" y="21492"/>
                      <a:pt x="9724" y="21149"/>
                      <a:pt x="9769" y="20830"/>
                    </a:cubicBezTo>
                    <a:cubicBezTo>
                      <a:pt x="9815" y="20213"/>
                      <a:pt x="9587" y="19825"/>
                      <a:pt x="8971" y="19620"/>
                    </a:cubicBezTo>
                    <a:cubicBezTo>
                      <a:pt x="8304" y="19383"/>
                      <a:pt x="7617" y="18884"/>
                      <a:pt x="6987" y="18884"/>
                    </a:cubicBezTo>
                    <a:cubicBezTo>
                      <a:pt x="6948" y="18884"/>
                      <a:pt x="6909" y="18886"/>
                      <a:pt x="6871" y="18890"/>
                    </a:cubicBezTo>
                    <a:cubicBezTo>
                      <a:pt x="6209" y="18958"/>
                      <a:pt x="5615" y="19643"/>
                      <a:pt x="4908" y="20122"/>
                    </a:cubicBezTo>
                    <a:cubicBezTo>
                      <a:pt x="4063" y="19163"/>
                      <a:pt x="3219" y="18205"/>
                      <a:pt x="2351" y="17223"/>
                    </a:cubicBezTo>
                    <a:cubicBezTo>
                      <a:pt x="2739" y="16767"/>
                      <a:pt x="3150" y="16333"/>
                      <a:pt x="3447" y="15877"/>
                    </a:cubicBezTo>
                    <a:cubicBezTo>
                      <a:pt x="3584" y="15671"/>
                      <a:pt x="3515" y="15329"/>
                      <a:pt x="3538" y="15055"/>
                    </a:cubicBezTo>
                    <a:cubicBezTo>
                      <a:pt x="3538" y="15032"/>
                      <a:pt x="3492" y="15032"/>
                      <a:pt x="3492" y="15009"/>
                    </a:cubicBezTo>
                    <a:cubicBezTo>
                      <a:pt x="3200" y="13964"/>
                      <a:pt x="2715" y="13186"/>
                      <a:pt x="1548" y="13186"/>
                    </a:cubicBezTo>
                    <a:cubicBezTo>
                      <a:pt x="1441" y="13186"/>
                      <a:pt x="1328" y="13193"/>
                      <a:pt x="1210" y="13206"/>
                    </a:cubicBezTo>
                    <a:cubicBezTo>
                      <a:pt x="1096" y="13206"/>
                      <a:pt x="845" y="12887"/>
                      <a:pt x="845" y="12727"/>
                    </a:cubicBezTo>
                    <a:cubicBezTo>
                      <a:pt x="868" y="11837"/>
                      <a:pt x="890" y="10946"/>
                      <a:pt x="1004" y="10056"/>
                    </a:cubicBezTo>
                    <a:cubicBezTo>
                      <a:pt x="1004" y="9851"/>
                      <a:pt x="1256" y="9554"/>
                      <a:pt x="1438" y="9531"/>
                    </a:cubicBezTo>
                    <a:cubicBezTo>
                      <a:pt x="3013" y="9303"/>
                      <a:pt x="3310" y="8070"/>
                      <a:pt x="3607" y="6883"/>
                    </a:cubicBezTo>
                    <a:cubicBezTo>
                      <a:pt x="3652" y="6655"/>
                      <a:pt x="3538" y="6381"/>
                      <a:pt x="3401" y="6176"/>
                    </a:cubicBezTo>
                    <a:cubicBezTo>
                      <a:pt x="3241" y="5925"/>
                      <a:pt x="2990" y="5719"/>
                      <a:pt x="2716" y="5445"/>
                    </a:cubicBezTo>
                    <a:cubicBezTo>
                      <a:pt x="3401" y="4647"/>
                      <a:pt x="4063" y="3848"/>
                      <a:pt x="4771" y="3094"/>
                    </a:cubicBezTo>
                    <a:cubicBezTo>
                      <a:pt x="4862" y="2980"/>
                      <a:pt x="5113" y="2980"/>
                      <a:pt x="5273" y="2958"/>
                    </a:cubicBezTo>
                    <a:cubicBezTo>
                      <a:pt x="5341" y="2958"/>
                      <a:pt x="5410" y="3003"/>
                      <a:pt x="5455" y="3049"/>
                    </a:cubicBezTo>
                    <a:cubicBezTo>
                      <a:pt x="5994" y="3446"/>
                      <a:pt x="6521" y="3612"/>
                      <a:pt x="7035" y="3612"/>
                    </a:cubicBezTo>
                    <a:cubicBezTo>
                      <a:pt x="7761" y="3612"/>
                      <a:pt x="8462" y="3279"/>
                      <a:pt x="9130" y="2798"/>
                    </a:cubicBezTo>
                    <a:cubicBezTo>
                      <a:pt x="9381" y="2638"/>
                      <a:pt x="9610" y="2273"/>
                      <a:pt x="9587" y="2022"/>
                    </a:cubicBezTo>
                    <a:cubicBezTo>
                      <a:pt x="9518" y="1291"/>
                      <a:pt x="9792" y="1086"/>
                      <a:pt x="10523" y="1063"/>
                    </a:cubicBezTo>
                    <a:cubicBezTo>
                      <a:pt x="11344" y="1063"/>
                      <a:pt x="12166" y="926"/>
                      <a:pt x="12988" y="766"/>
                    </a:cubicBezTo>
                    <a:cubicBezTo>
                      <a:pt x="13062" y="755"/>
                      <a:pt x="13130" y="750"/>
                      <a:pt x="13192" y="750"/>
                    </a:cubicBezTo>
                    <a:close/>
                    <a:moveTo>
                      <a:pt x="13600" y="0"/>
                    </a:moveTo>
                    <a:cubicBezTo>
                      <a:pt x="13544" y="0"/>
                      <a:pt x="13485" y="4"/>
                      <a:pt x="13421" y="13"/>
                    </a:cubicBezTo>
                    <a:cubicBezTo>
                      <a:pt x="12257" y="173"/>
                      <a:pt x="11070" y="287"/>
                      <a:pt x="9884" y="424"/>
                    </a:cubicBezTo>
                    <a:cubicBezTo>
                      <a:pt x="8925" y="515"/>
                      <a:pt x="8856" y="629"/>
                      <a:pt x="8811" y="1565"/>
                    </a:cubicBezTo>
                    <a:cubicBezTo>
                      <a:pt x="8788" y="1816"/>
                      <a:pt x="8719" y="2136"/>
                      <a:pt x="8537" y="2273"/>
                    </a:cubicBezTo>
                    <a:cubicBezTo>
                      <a:pt x="8073" y="2617"/>
                      <a:pt x="7586" y="2839"/>
                      <a:pt x="7080" y="2839"/>
                    </a:cubicBezTo>
                    <a:cubicBezTo>
                      <a:pt x="6715" y="2839"/>
                      <a:pt x="6340" y="2723"/>
                      <a:pt x="5958" y="2455"/>
                    </a:cubicBezTo>
                    <a:cubicBezTo>
                      <a:pt x="5821" y="2364"/>
                      <a:pt x="5638" y="2318"/>
                      <a:pt x="5478" y="2227"/>
                    </a:cubicBezTo>
                    <a:cubicBezTo>
                      <a:pt x="5293" y="2139"/>
                      <a:pt x="5125" y="2092"/>
                      <a:pt x="4969" y="2092"/>
                    </a:cubicBezTo>
                    <a:cubicBezTo>
                      <a:pt x="4721" y="2092"/>
                      <a:pt x="4502" y="2212"/>
                      <a:pt x="4291" y="2478"/>
                    </a:cubicBezTo>
                    <a:cubicBezTo>
                      <a:pt x="3584" y="3300"/>
                      <a:pt x="2876" y="4122"/>
                      <a:pt x="2169" y="4943"/>
                    </a:cubicBezTo>
                    <a:cubicBezTo>
                      <a:pt x="1803" y="5331"/>
                      <a:pt x="1826" y="5742"/>
                      <a:pt x="2237" y="6016"/>
                    </a:cubicBezTo>
                    <a:cubicBezTo>
                      <a:pt x="2922" y="6495"/>
                      <a:pt x="2785" y="6998"/>
                      <a:pt x="2602" y="7660"/>
                    </a:cubicBezTo>
                    <a:cubicBezTo>
                      <a:pt x="2420" y="8367"/>
                      <a:pt x="1917" y="8573"/>
                      <a:pt x="1324" y="8755"/>
                    </a:cubicBezTo>
                    <a:cubicBezTo>
                      <a:pt x="731" y="8915"/>
                      <a:pt x="228" y="9143"/>
                      <a:pt x="206" y="9874"/>
                    </a:cubicBezTo>
                    <a:cubicBezTo>
                      <a:pt x="160" y="10901"/>
                      <a:pt x="114" y="11928"/>
                      <a:pt x="46" y="12955"/>
                    </a:cubicBezTo>
                    <a:cubicBezTo>
                      <a:pt x="0" y="13503"/>
                      <a:pt x="274" y="13822"/>
                      <a:pt x="822" y="13914"/>
                    </a:cubicBezTo>
                    <a:cubicBezTo>
                      <a:pt x="1164" y="13959"/>
                      <a:pt x="1507" y="13982"/>
                      <a:pt x="1826" y="14051"/>
                    </a:cubicBezTo>
                    <a:cubicBezTo>
                      <a:pt x="1986" y="14073"/>
                      <a:pt x="2191" y="14142"/>
                      <a:pt x="2306" y="14256"/>
                    </a:cubicBezTo>
                    <a:cubicBezTo>
                      <a:pt x="2899" y="14964"/>
                      <a:pt x="2853" y="15511"/>
                      <a:pt x="2237" y="16196"/>
                    </a:cubicBezTo>
                    <a:cubicBezTo>
                      <a:pt x="2123" y="16333"/>
                      <a:pt x="1986" y="16447"/>
                      <a:pt x="1849" y="16584"/>
                    </a:cubicBezTo>
                    <a:cubicBezTo>
                      <a:pt x="1507" y="16904"/>
                      <a:pt x="1461" y="17269"/>
                      <a:pt x="1758" y="17634"/>
                    </a:cubicBezTo>
                    <a:cubicBezTo>
                      <a:pt x="2625" y="18638"/>
                      <a:pt x="3492" y="19643"/>
                      <a:pt x="4383" y="20624"/>
                    </a:cubicBezTo>
                    <a:cubicBezTo>
                      <a:pt x="4548" y="20802"/>
                      <a:pt x="4735" y="20895"/>
                      <a:pt x="4931" y="20895"/>
                    </a:cubicBezTo>
                    <a:cubicBezTo>
                      <a:pt x="5087" y="20895"/>
                      <a:pt x="5248" y="20837"/>
                      <a:pt x="5410" y="20716"/>
                    </a:cubicBezTo>
                    <a:cubicBezTo>
                      <a:pt x="5638" y="20579"/>
                      <a:pt x="5889" y="20442"/>
                      <a:pt x="6072" y="20259"/>
                    </a:cubicBezTo>
                    <a:cubicBezTo>
                      <a:pt x="6393" y="19886"/>
                      <a:pt x="6737" y="19701"/>
                      <a:pt x="7102" y="19701"/>
                    </a:cubicBezTo>
                    <a:cubicBezTo>
                      <a:pt x="7385" y="19701"/>
                      <a:pt x="7680" y="19812"/>
                      <a:pt x="7989" y="20031"/>
                    </a:cubicBezTo>
                    <a:cubicBezTo>
                      <a:pt x="8080" y="20076"/>
                      <a:pt x="8149" y="20099"/>
                      <a:pt x="8240" y="20122"/>
                    </a:cubicBezTo>
                    <a:cubicBezTo>
                      <a:pt x="8856" y="20259"/>
                      <a:pt x="9107" y="20624"/>
                      <a:pt x="8971" y="21126"/>
                    </a:cubicBezTo>
                    <a:cubicBezTo>
                      <a:pt x="8971" y="22351"/>
                      <a:pt x="9185" y="22638"/>
                      <a:pt x="10211" y="22638"/>
                    </a:cubicBezTo>
                    <a:cubicBezTo>
                      <a:pt x="10295" y="22638"/>
                      <a:pt x="10383" y="22636"/>
                      <a:pt x="10477" y="22633"/>
                    </a:cubicBezTo>
                    <a:cubicBezTo>
                      <a:pt x="11344" y="22564"/>
                      <a:pt x="12212" y="22542"/>
                      <a:pt x="13102" y="22496"/>
                    </a:cubicBezTo>
                    <a:cubicBezTo>
                      <a:pt x="14129" y="22427"/>
                      <a:pt x="14243" y="22313"/>
                      <a:pt x="14243" y="21309"/>
                    </a:cubicBezTo>
                    <a:cubicBezTo>
                      <a:pt x="14243" y="21058"/>
                      <a:pt x="14197" y="20784"/>
                      <a:pt x="14312" y="20601"/>
                    </a:cubicBezTo>
                    <a:cubicBezTo>
                      <a:pt x="14488" y="20281"/>
                      <a:pt x="15203" y="20062"/>
                      <a:pt x="15764" y="20062"/>
                    </a:cubicBezTo>
                    <a:cubicBezTo>
                      <a:pt x="16003" y="20062"/>
                      <a:pt x="16214" y="20102"/>
                      <a:pt x="16343" y="20191"/>
                    </a:cubicBezTo>
                    <a:cubicBezTo>
                      <a:pt x="16667" y="20436"/>
                      <a:pt x="16985" y="20556"/>
                      <a:pt x="17300" y="20556"/>
                    </a:cubicBezTo>
                    <a:cubicBezTo>
                      <a:pt x="17630" y="20556"/>
                      <a:pt x="17956" y="20425"/>
                      <a:pt x="18283" y="20168"/>
                    </a:cubicBezTo>
                    <a:cubicBezTo>
                      <a:pt x="18945" y="19643"/>
                      <a:pt x="19653" y="19163"/>
                      <a:pt x="20338" y="18661"/>
                    </a:cubicBezTo>
                    <a:cubicBezTo>
                      <a:pt x="21981" y="17360"/>
                      <a:pt x="21821" y="17543"/>
                      <a:pt x="20566" y="15991"/>
                    </a:cubicBezTo>
                    <a:cubicBezTo>
                      <a:pt x="20406" y="15808"/>
                      <a:pt x="20360" y="15443"/>
                      <a:pt x="20429" y="15215"/>
                    </a:cubicBezTo>
                    <a:cubicBezTo>
                      <a:pt x="20611" y="14484"/>
                      <a:pt x="20977" y="13982"/>
                      <a:pt x="21867" y="13959"/>
                    </a:cubicBezTo>
                    <a:cubicBezTo>
                      <a:pt x="22506" y="13959"/>
                      <a:pt x="22917" y="13571"/>
                      <a:pt x="22917" y="12887"/>
                    </a:cubicBezTo>
                    <a:cubicBezTo>
                      <a:pt x="22917" y="11791"/>
                      <a:pt x="22962" y="10672"/>
                      <a:pt x="22917" y="9554"/>
                    </a:cubicBezTo>
                    <a:cubicBezTo>
                      <a:pt x="22848" y="8436"/>
                      <a:pt x="22757" y="8413"/>
                      <a:pt x="21616" y="8321"/>
                    </a:cubicBezTo>
                    <a:cubicBezTo>
                      <a:pt x="21410" y="8321"/>
                      <a:pt x="21159" y="8253"/>
                      <a:pt x="21045" y="8093"/>
                    </a:cubicBezTo>
                    <a:cubicBezTo>
                      <a:pt x="20452" y="7294"/>
                      <a:pt x="20474" y="7157"/>
                      <a:pt x="21045" y="6336"/>
                    </a:cubicBezTo>
                    <a:cubicBezTo>
                      <a:pt x="21136" y="6199"/>
                      <a:pt x="21228" y="6085"/>
                      <a:pt x="21319" y="5948"/>
                    </a:cubicBezTo>
                    <a:cubicBezTo>
                      <a:pt x="21616" y="5537"/>
                      <a:pt x="21616" y="5172"/>
                      <a:pt x="21205" y="4806"/>
                    </a:cubicBezTo>
                    <a:cubicBezTo>
                      <a:pt x="20338" y="4030"/>
                      <a:pt x="19470" y="3254"/>
                      <a:pt x="18648" y="2455"/>
                    </a:cubicBezTo>
                    <a:cubicBezTo>
                      <a:pt x="18397" y="2204"/>
                      <a:pt x="18158" y="2078"/>
                      <a:pt x="17908" y="2078"/>
                    </a:cubicBezTo>
                    <a:cubicBezTo>
                      <a:pt x="17682" y="2078"/>
                      <a:pt x="17448" y="2181"/>
                      <a:pt x="17188" y="2387"/>
                    </a:cubicBezTo>
                    <a:cubicBezTo>
                      <a:pt x="16928" y="2582"/>
                      <a:pt x="16545" y="2777"/>
                      <a:pt x="16233" y="2777"/>
                    </a:cubicBezTo>
                    <a:cubicBezTo>
                      <a:pt x="16216" y="2777"/>
                      <a:pt x="16200" y="2776"/>
                      <a:pt x="16183" y="2775"/>
                    </a:cubicBezTo>
                    <a:cubicBezTo>
                      <a:pt x="15362" y="2684"/>
                      <a:pt x="14540" y="2455"/>
                      <a:pt x="14563" y="1360"/>
                    </a:cubicBezTo>
                    <a:cubicBezTo>
                      <a:pt x="14563" y="1109"/>
                      <a:pt x="14403" y="858"/>
                      <a:pt x="14334" y="607"/>
                    </a:cubicBezTo>
                    <a:cubicBezTo>
                      <a:pt x="14215" y="207"/>
                      <a:pt x="13990" y="0"/>
                      <a:pt x="1360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6" name="Google Shape;1626;p46"/>
              <p:cNvSpPr/>
              <p:nvPr/>
            </p:nvSpPr>
            <p:spPr>
              <a:xfrm>
                <a:off x="4618783" y="1588815"/>
                <a:ext cx="262773" cy="254395"/>
              </a:xfrm>
              <a:custGeom>
                <a:avLst/>
                <a:gdLst/>
                <a:ahLst/>
                <a:cxnLst/>
                <a:rect l="l" t="t" r="r" b="b"/>
                <a:pathLst>
                  <a:path w="14678" h="14210" extrusionOk="0">
                    <a:moveTo>
                      <a:pt x="7944" y="810"/>
                    </a:moveTo>
                    <a:cubicBezTo>
                      <a:pt x="8103" y="810"/>
                      <a:pt x="8332" y="1084"/>
                      <a:pt x="8400" y="1290"/>
                    </a:cubicBezTo>
                    <a:cubicBezTo>
                      <a:pt x="8635" y="2034"/>
                      <a:pt x="9240" y="2543"/>
                      <a:pt x="9969" y="2543"/>
                    </a:cubicBezTo>
                    <a:cubicBezTo>
                      <a:pt x="10089" y="2543"/>
                      <a:pt x="10214" y="2529"/>
                      <a:pt x="10340" y="2499"/>
                    </a:cubicBezTo>
                    <a:cubicBezTo>
                      <a:pt x="10637" y="2431"/>
                      <a:pt x="10865" y="2134"/>
                      <a:pt x="11276" y="1837"/>
                    </a:cubicBezTo>
                    <a:cubicBezTo>
                      <a:pt x="11641" y="2271"/>
                      <a:pt x="12052" y="2728"/>
                      <a:pt x="12486" y="3230"/>
                    </a:cubicBezTo>
                    <a:cubicBezTo>
                      <a:pt x="12235" y="3755"/>
                      <a:pt x="11687" y="4280"/>
                      <a:pt x="12326" y="4964"/>
                    </a:cubicBezTo>
                    <a:cubicBezTo>
                      <a:pt x="12685" y="5342"/>
                      <a:pt x="12841" y="5939"/>
                      <a:pt x="13428" y="5939"/>
                    </a:cubicBezTo>
                    <a:cubicBezTo>
                      <a:pt x="13550" y="5939"/>
                      <a:pt x="13690" y="5914"/>
                      <a:pt x="13855" y="5855"/>
                    </a:cubicBezTo>
                    <a:lnTo>
                      <a:pt x="13855" y="7886"/>
                    </a:lnTo>
                    <a:cubicBezTo>
                      <a:pt x="13772" y="7876"/>
                      <a:pt x="13693" y="7871"/>
                      <a:pt x="13619" y="7871"/>
                    </a:cubicBezTo>
                    <a:cubicBezTo>
                      <a:pt x="12866" y="7871"/>
                      <a:pt x="12592" y="8379"/>
                      <a:pt x="12280" y="8982"/>
                    </a:cubicBezTo>
                    <a:cubicBezTo>
                      <a:pt x="11801" y="9872"/>
                      <a:pt x="12349" y="10283"/>
                      <a:pt x="12965" y="10785"/>
                    </a:cubicBezTo>
                    <a:cubicBezTo>
                      <a:pt x="12554" y="11150"/>
                      <a:pt x="12189" y="11515"/>
                      <a:pt x="11778" y="11812"/>
                    </a:cubicBezTo>
                    <a:cubicBezTo>
                      <a:pt x="11726" y="11847"/>
                      <a:pt x="11647" y="11862"/>
                      <a:pt x="11559" y="11862"/>
                    </a:cubicBezTo>
                    <a:cubicBezTo>
                      <a:pt x="11417" y="11862"/>
                      <a:pt x="11252" y="11823"/>
                      <a:pt x="11139" y="11766"/>
                    </a:cubicBezTo>
                    <a:cubicBezTo>
                      <a:pt x="10914" y="11654"/>
                      <a:pt x="10625" y="11598"/>
                      <a:pt x="10333" y="11598"/>
                    </a:cubicBezTo>
                    <a:cubicBezTo>
                      <a:pt x="9797" y="11598"/>
                      <a:pt x="9246" y="11785"/>
                      <a:pt x="9039" y="12154"/>
                    </a:cubicBezTo>
                    <a:cubicBezTo>
                      <a:pt x="8834" y="12474"/>
                      <a:pt x="8925" y="12931"/>
                      <a:pt x="8880" y="13387"/>
                    </a:cubicBezTo>
                    <a:cubicBezTo>
                      <a:pt x="8811" y="13387"/>
                      <a:pt x="8697" y="13433"/>
                      <a:pt x="8560" y="13433"/>
                    </a:cubicBezTo>
                    <a:lnTo>
                      <a:pt x="7145" y="13433"/>
                    </a:lnTo>
                    <a:cubicBezTo>
                      <a:pt x="7122" y="12565"/>
                      <a:pt x="6688" y="12109"/>
                      <a:pt x="5844" y="11744"/>
                    </a:cubicBezTo>
                    <a:cubicBezTo>
                      <a:pt x="5565" y="11631"/>
                      <a:pt x="5323" y="11578"/>
                      <a:pt x="5108" y="11578"/>
                    </a:cubicBezTo>
                    <a:cubicBezTo>
                      <a:pt x="4584" y="11578"/>
                      <a:pt x="4221" y="11894"/>
                      <a:pt x="3881" y="12428"/>
                    </a:cubicBezTo>
                    <a:cubicBezTo>
                      <a:pt x="3561" y="12200"/>
                      <a:pt x="3333" y="12017"/>
                      <a:pt x="3082" y="11835"/>
                    </a:cubicBezTo>
                    <a:cubicBezTo>
                      <a:pt x="2648" y="11515"/>
                      <a:pt x="2466" y="11196"/>
                      <a:pt x="2808" y="10625"/>
                    </a:cubicBezTo>
                    <a:cubicBezTo>
                      <a:pt x="3335" y="9703"/>
                      <a:pt x="2532" y="8634"/>
                      <a:pt x="1334" y="8634"/>
                    </a:cubicBezTo>
                    <a:cubicBezTo>
                      <a:pt x="1285" y="8634"/>
                      <a:pt x="1237" y="8636"/>
                      <a:pt x="1187" y="8639"/>
                    </a:cubicBezTo>
                    <a:cubicBezTo>
                      <a:pt x="1073" y="8092"/>
                      <a:pt x="891" y="7544"/>
                      <a:pt x="891" y="6996"/>
                    </a:cubicBezTo>
                    <a:cubicBezTo>
                      <a:pt x="891" y="6813"/>
                      <a:pt x="1301" y="6585"/>
                      <a:pt x="1575" y="6448"/>
                    </a:cubicBezTo>
                    <a:cubicBezTo>
                      <a:pt x="2032" y="6243"/>
                      <a:pt x="2488" y="6151"/>
                      <a:pt x="2694" y="5604"/>
                    </a:cubicBezTo>
                    <a:cubicBezTo>
                      <a:pt x="2968" y="4828"/>
                      <a:pt x="2808" y="4280"/>
                      <a:pt x="1986" y="3892"/>
                    </a:cubicBezTo>
                    <a:cubicBezTo>
                      <a:pt x="2374" y="3435"/>
                      <a:pt x="2694" y="3047"/>
                      <a:pt x="3059" y="2705"/>
                    </a:cubicBezTo>
                    <a:cubicBezTo>
                      <a:pt x="3120" y="2644"/>
                      <a:pt x="3262" y="2613"/>
                      <a:pt x="3390" y="2613"/>
                    </a:cubicBezTo>
                    <a:cubicBezTo>
                      <a:pt x="3455" y="2613"/>
                      <a:pt x="3516" y="2621"/>
                      <a:pt x="3561" y="2636"/>
                    </a:cubicBezTo>
                    <a:cubicBezTo>
                      <a:pt x="3805" y="2738"/>
                      <a:pt x="4051" y="2785"/>
                      <a:pt x="4287" y="2785"/>
                    </a:cubicBezTo>
                    <a:cubicBezTo>
                      <a:pt x="5223" y="2785"/>
                      <a:pt x="6013" y="2041"/>
                      <a:pt x="5958" y="947"/>
                    </a:cubicBezTo>
                    <a:cubicBezTo>
                      <a:pt x="6620" y="879"/>
                      <a:pt x="7282" y="810"/>
                      <a:pt x="7944" y="810"/>
                    </a:cubicBezTo>
                    <a:close/>
                    <a:moveTo>
                      <a:pt x="8205" y="0"/>
                    </a:moveTo>
                    <a:cubicBezTo>
                      <a:pt x="8144" y="0"/>
                      <a:pt x="8080" y="4"/>
                      <a:pt x="8012" y="11"/>
                    </a:cubicBezTo>
                    <a:cubicBezTo>
                      <a:pt x="7282" y="103"/>
                      <a:pt x="6551" y="194"/>
                      <a:pt x="5821" y="262"/>
                    </a:cubicBezTo>
                    <a:cubicBezTo>
                      <a:pt x="5250" y="331"/>
                      <a:pt x="4976" y="559"/>
                      <a:pt x="5136" y="1198"/>
                    </a:cubicBezTo>
                    <a:cubicBezTo>
                      <a:pt x="5182" y="1404"/>
                      <a:pt x="4862" y="1723"/>
                      <a:pt x="4634" y="1906"/>
                    </a:cubicBezTo>
                    <a:cubicBezTo>
                      <a:pt x="4546" y="1994"/>
                      <a:pt x="4383" y="2035"/>
                      <a:pt x="4236" y="2035"/>
                    </a:cubicBezTo>
                    <a:cubicBezTo>
                      <a:pt x="4153" y="2035"/>
                      <a:pt x="4075" y="2022"/>
                      <a:pt x="4018" y="1997"/>
                    </a:cubicBezTo>
                    <a:cubicBezTo>
                      <a:pt x="3607" y="1831"/>
                      <a:pt x="3368" y="1732"/>
                      <a:pt x="3176" y="1732"/>
                    </a:cubicBezTo>
                    <a:cubicBezTo>
                      <a:pt x="2918" y="1732"/>
                      <a:pt x="2743" y="1909"/>
                      <a:pt x="2351" y="2340"/>
                    </a:cubicBezTo>
                    <a:cubicBezTo>
                      <a:pt x="2123" y="2568"/>
                      <a:pt x="1918" y="2819"/>
                      <a:pt x="1690" y="3070"/>
                    </a:cubicBezTo>
                    <a:cubicBezTo>
                      <a:pt x="1005" y="3823"/>
                      <a:pt x="1005" y="3960"/>
                      <a:pt x="1758" y="4622"/>
                    </a:cubicBezTo>
                    <a:cubicBezTo>
                      <a:pt x="2169" y="4987"/>
                      <a:pt x="2100" y="5421"/>
                      <a:pt x="1553" y="5649"/>
                    </a:cubicBezTo>
                    <a:cubicBezTo>
                      <a:pt x="1233" y="5786"/>
                      <a:pt x="936" y="5923"/>
                      <a:pt x="617" y="6037"/>
                    </a:cubicBezTo>
                    <a:cubicBezTo>
                      <a:pt x="183" y="6174"/>
                      <a:pt x="0" y="6448"/>
                      <a:pt x="69" y="6882"/>
                    </a:cubicBezTo>
                    <a:cubicBezTo>
                      <a:pt x="183" y="7521"/>
                      <a:pt x="297" y="8137"/>
                      <a:pt x="434" y="8753"/>
                    </a:cubicBezTo>
                    <a:cubicBezTo>
                      <a:pt x="521" y="9187"/>
                      <a:pt x="772" y="9394"/>
                      <a:pt x="1228" y="9394"/>
                    </a:cubicBezTo>
                    <a:cubicBezTo>
                      <a:pt x="1252" y="9394"/>
                      <a:pt x="1276" y="9394"/>
                      <a:pt x="1301" y="9393"/>
                    </a:cubicBezTo>
                    <a:cubicBezTo>
                      <a:pt x="1316" y="9392"/>
                      <a:pt x="1331" y="9392"/>
                      <a:pt x="1345" y="9392"/>
                    </a:cubicBezTo>
                    <a:cubicBezTo>
                      <a:pt x="2046" y="9392"/>
                      <a:pt x="2389" y="9930"/>
                      <a:pt x="2009" y="10534"/>
                    </a:cubicBezTo>
                    <a:cubicBezTo>
                      <a:pt x="1598" y="11150"/>
                      <a:pt x="1735" y="11629"/>
                      <a:pt x="2260" y="12086"/>
                    </a:cubicBezTo>
                    <a:cubicBezTo>
                      <a:pt x="2603" y="12360"/>
                      <a:pt x="2922" y="12657"/>
                      <a:pt x="3287" y="12931"/>
                    </a:cubicBezTo>
                    <a:cubicBezTo>
                      <a:pt x="3499" y="13079"/>
                      <a:pt x="3706" y="13163"/>
                      <a:pt x="3906" y="13163"/>
                    </a:cubicBezTo>
                    <a:cubicBezTo>
                      <a:pt x="4136" y="13163"/>
                      <a:pt x="4358" y="13050"/>
                      <a:pt x="4566" y="12794"/>
                    </a:cubicBezTo>
                    <a:cubicBezTo>
                      <a:pt x="4706" y="12614"/>
                      <a:pt x="5003" y="12416"/>
                      <a:pt x="5213" y="12416"/>
                    </a:cubicBezTo>
                    <a:cubicBezTo>
                      <a:pt x="5243" y="12416"/>
                      <a:pt x="5271" y="12420"/>
                      <a:pt x="5296" y="12428"/>
                    </a:cubicBezTo>
                    <a:cubicBezTo>
                      <a:pt x="5752" y="12542"/>
                      <a:pt x="6346" y="12542"/>
                      <a:pt x="6346" y="13296"/>
                    </a:cubicBezTo>
                    <a:cubicBezTo>
                      <a:pt x="6346" y="13891"/>
                      <a:pt x="6687" y="14210"/>
                      <a:pt x="7328" y="14210"/>
                    </a:cubicBezTo>
                    <a:cubicBezTo>
                      <a:pt x="7350" y="14210"/>
                      <a:pt x="7373" y="14209"/>
                      <a:pt x="7396" y="14209"/>
                    </a:cubicBezTo>
                    <a:cubicBezTo>
                      <a:pt x="7875" y="14186"/>
                      <a:pt x="8377" y="14209"/>
                      <a:pt x="8880" y="14163"/>
                    </a:cubicBezTo>
                    <a:cubicBezTo>
                      <a:pt x="9724" y="14095"/>
                      <a:pt x="9793" y="13958"/>
                      <a:pt x="9724" y="13136"/>
                    </a:cubicBezTo>
                    <a:cubicBezTo>
                      <a:pt x="9701" y="12908"/>
                      <a:pt x="9793" y="12565"/>
                      <a:pt x="9952" y="12474"/>
                    </a:cubicBezTo>
                    <a:cubicBezTo>
                      <a:pt x="10073" y="12414"/>
                      <a:pt x="10231" y="12385"/>
                      <a:pt x="10391" y="12385"/>
                    </a:cubicBezTo>
                    <a:cubicBezTo>
                      <a:pt x="10534" y="12385"/>
                      <a:pt x="10678" y="12408"/>
                      <a:pt x="10797" y="12451"/>
                    </a:cubicBezTo>
                    <a:cubicBezTo>
                      <a:pt x="11185" y="12635"/>
                      <a:pt x="11417" y="12741"/>
                      <a:pt x="11623" y="12741"/>
                    </a:cubicBezTo>
                    <a:cubicBezTo>
                      <a:pt x="11878" y="12741"/>
                      <a:pt x="12092" y="12579"/>
                      <a:pt x="12509" y="12200"/>
                    </a:cubicBezTo>
                    <a:cubicBezTo>
                      <a:pt x="12737" y="11995"/>
                      <a:pt x="12965" y="11812"/>
                      <a:pt x="13193" y="11584"/>
                    </a:cubicBezTo>
                    <a:cubicBezTo>
                      <a:pt x="13924" y="10899"/>
                      <a:pt x="13924" y="10716"/>
                      <a:pt x="13216" y="9986"/>
                    </a:cubicBezTo>
                    <a:cubicBezTo>
                      <a:pt x="13079" y="9826"/>
                      <a:pt x="12942" y="9484"/>
                      <a:pt x="13011" y="9324"/>
                    </a:cubicBezTo>
                    <a:cubicBezTo>
                      <a:pt x="13148" y="9050"/>
                      <a:pt x="13399" y="8685"/>
                      <a:pt x="13673" y="8617"/>
                    </a:cubicBezTo>
                    <a:cubicBezTo>
                      <a:pt x="14631" y="8365"/>
                      <a:pt x="14631" y="8411"/>
                      <a:pt x="14654" y="7452"/>
                    </a:cubicBezTo>
                    <a:cubicBezTo>
                      <a:pt x="14654" y="7293"/>
                      <a:pt x="14677" y="7110"/>
                      <a:pt x="14677" y="6927"/>
                    </a:cubicBezTo>
                    <a:cubicBezTo>
                      <a:pt x="14677" y="6539"/>
                      <a:pt x="14677" y="6151"/>
                      <a:pt x="14654" y="5741"/>
                    </a:cubicBezTo>
                    <a:cubicBezTo>
                      <a:pt x="14634" y="5363"/>
                      <a:pt x="14459" y="5107"/>
                      <a:pt x="14098" y="5107"/>
                    </a:cubicBezTo>
                    <a:cubicBezTo>
                      <a:pt x="14044" y="5107"/>
                      <a:pt x="13986" y="5112"/>
                      <a:pt x="13924" y="5124"/>
                    </a:cubicBezTo>
                    <a:cubicBezTo>
                      <a:pt x="13850" y="5140"/>
                      <a:pt x="13784" y="5147"/>
                      <a:pt x="13724" y="5147"/>
                    </a:cubicBezTo>
                    <a:cubicBezTo>
                      <a:pt x="13337" y="5147"/>
                      <a:pt x="13205" y="4853"/>
                      <a:pt x="12988" y="4576"/>
                    </a:cubicBezTo>
                    <a:cubicBezTo>
                      <a:pt x="12691" y="4211"/>
                      <a:pt x="12965" y="3983"/>
                      <a:pt x="13125" y="3709"/>
                    </a:cubicBezTo>
                    <a:cubicBezTo>
                      <a:pt x="13330" y="3367"/>
                      <a:pt x="13467" y="3047"/>
                      <a:pt x="13125" y="2705"/>
                    </a:cubicBezTo>
                    <a:cubicBezTo>
                      <a:pt x="12646" y="2271"/>
                      <a:pt x="12189" y="1815"/>
                      <a:pt x="11710" y="1381"/>
                    </a:cubicBezTo>
                    <a:cubicBezTo>
                      <a:pt x="11501" y="1183"/>
                      <a:pt x="11303" y="1081"/>
                      <a:pt x="11106" y="1081"/>
                    </a:cubicBezTo>
                    <a:cubicBezTo>
                      <a:pt x="10893" y="1081"/>
                      <a:pt x="10680" y="1201"/>
                      <a:pt x="10454" y="1449"/>
                    </a:cubicBezTo>
                    <a:cubicBezTo>
                      <a:pt x="10295" y="1609"/>
                      <a:pt x="9952" y="1655"/>
                      <a:pt x="9701" y="1678"/>
                    </a:cubicBezTo>
                    <a:cubicBezTo>
                      <a:pt x="9108" y="1678"/>
                      <a:pt x="9153" y="1175"/>
                      <a:pt x="9085" y="810"/>
                    </a:cubicBezTo>
                    <a:cubicBezTo>
                      <a:pt x="8983" y="260"/>
                      <a:pt x="8717" y="0"/>
                      <a:pt x="820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7" name="Google Shape;1627;p46"/>
              <p:cNvSpPr/>
              <p:nvPr/>
            </p:nvSpPr>
            <p:spPr>
              <a:xfrm>
                <a:off x="4361756" y="2148805"/>
                <a:ext cx="315478" cy="114988"/>
              </a:xfrm>
              <a:custGeom>
                <a:avLst/>
                <a:gdLst/>
                <a:ahLst/>
                <a:cxnLst/>
                <a:rect l="l" t="t" r="r" b="b"/>
                <a:pathLst>
                  <a:path w="17622" h="6423" extrusionOk="0">
                    <a:moveTo>
                      <a:pt x="573" y="1"/>
                    </a:moveTo>
                    <a:cubicBezTo>
                      <a:pt x="383" y="1"/>
                      <a:pt x="23" y="282"/>
                      <a:pt x="23" y="436"/>
                    </a:cubicBezTo>
                    <a:cubicBezTo>
                      <a:pt x="0" y="1098"/>
                      <a:pt x="46" y="1782"/>
                      <a:pt x="114" y="2467"/>
                    </a:cubicBezTo>
                    <a:cubicBezTo>
                      <a:pt x="137" y="2581"/>
                      <a:pt x="343" y="2695"/>
                      <a:pt x="457" y="2810"/>
                    </a:cubicBezTo>
                    <a:cubicBezTo>
                      <a:pt x="594" y="2673"/>
                      <a:pt x="776" y="2558"/>
                      <a:pt x="822" y="2421"/>
                    </a:cubicBezTo>
                    <a:cubicBezTo>
                      <a:pt x="868" y="2148"/>
                      <a:pt x="845" y="1874"/>
                      <a:pt x="845" y="1600"/>
                    </a:cubicBezTo>
                    <a:cubicBezTo>
                      <a:pt x="913" y="1600"/>
                      <a:pt x="959" y="1577"/>
                      <a:pt x="959" y="1577"/>
                    </a:cubicBezTo>
                    <a:cubicBezTo>
                      <a:pt x="1119" y="1714"/>
                      <a:pt x="1256" y="1851"/>
                      <a:pt x="1416" y="1988"/>
                    </a:cubicBezTo>
                    <a:cubicBezTo>
                      <a:pt x="3607" y="3974"/>
                      <a:pt x="6140" y="5366"/>
                      <a:pt x="9062" y="6051"/>
                    </a:cubicBezTo>
                    <a:cubicBezTo>
                      <a:pt x="10210" y="6313"/>
                      <a:pt x="11354" y="6423"/>
                      <a:pt x="12494" y="6423"/>
                    </a:cubicBezTo>
                    <a:cubicBezTo>
                      <a:pt x="14028" y="6423"/>
                      <a:pt x="15555" y="6225"/>
                      <a:pt x="17074" y="5937"/>
                    </a:cubicBezTo>
                    <a:cubicBezTo>
                      <a:pt x="17279" y="5891"/>
                      <a:pt x="17439" y="5594"/>
                      <a:pt x="17621" y="5412"/>
                    </a:cubicBezTo>
                    <a:cubicBezTo>
                      <a:pt x="17413" y="5349"/>
                      <a:pt x="17205" y="5249"/>
                      <a:pt x="16997" y="5249"/>
                    </a:cubicBezTo>
                    <a:cubicBezTo>
                      <a:pt x="16977" y="5249"/>
                      <a:pt x="16957" y="5250"/>
                      <a:pt x="16937" y="5252"/>
                    </a:cubicBezTo>
                    <a:cubicBezTo>
                      <a:pt x="16366" y="5275"/>
                      <a:pt x="15818" y="5389"/>
                      <a:pt x="15270" y="5480"/>
                    </a:cubicBezTo>
                    <a:cubicBezTo>
                      <a:pt x="14361" y="5617"/>
                      <a:pt x="13473" y="5685"/>
                      <a:pt x="12606" y="5685"/>
                    </a:cubicBezTo>
                    <a:cubicBezTo>
                      <a:pt x="8839" y="5685"/>
                      <a:pt x="5467" y="4402"/>
                      <a:pt x="2443" y="1897"/>
                    </a:cubicBezTo>
                    <a:cubicBezTo>
                      <a:pt x="2123" y="1623"/>
                      <a:pt x="1804" y="1372"/>
                      <a:pt x="1484" y="1120"/>
                    </a:cubicBezTo>
                    <a:cubicBezTo>
                      <a:pt x="1530" y="1052"/>
                      <a:pt x="1575" y="1006"/>
                      <a:pt x="1621" y="938"/>
                    </a:cubicBezTo>
                    <a:cubicBezTo>
                      <a:pt x="1786" y="956"/>
                      <a:pt x="1952" y="1019"/>
                      <a:pt x="2105" y="1019"/>
                    </a:cubicBezTo>
                    <a:cubicBezTo>
                      <a:pt x="2142" y="1019"/>
                      <a:pt x="2179" y="1015"/>
                      <a:pt x="2214" y="1006"/>
                    </a:cubicBezTo>
                    <a:cubicBezTo>
                      <a:pt x="2420" y="983"/>
                      <a:pt x="2602" y="847"/>
                      <a:pt x="2808" y="755"/>
                    </a:cubicBezTo>
                    <a:cubicBezTo>
                      <a:pt x="2671" y="595"/>
                      <a:pt x="2557" y="367"/>
                      <a:pt x="2374" y="322"/>
                    </a:cubicBezTo>
                    <a:cubicBezTo>
                      <a:pt x="1804" y="162"/>
                      <a:pt x="1187" y="48"/>
                      <a:pt x="594" y="2"/>
                    </a:cubicBezTo>
                    <a:cubicBezTo>
                      <a:pt x="587" y="1"/>
                      <a:pt x="580" y="1"/>
                      <a:pt x="57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8" name="Google Shape;1628;p46"/>
              <p:cNvSpPr/>
              <p:nvPr/>
            </p:nvSpPr>
            <p:spPr>
              <a:xfrm>
                <a:off x="4559525" y="1563572"/>
                <a:ext cx="113215" cy="198718"/>
              </a:xfrm>
              <a:custGeom>
                <a:avLst/>
                <a:gdLst/>
                <a:ahLst/>
                <a:cxnLst/>
                <a:rect l="l" t="t" r="r" b="b"/>
                <a:pathLst>
                  <a:path w="6324" h="11100" extrusionOk="0">
                    <a:moveTo>
                      <a:pt x="4352" y="934"/>
                    </a:moveTo>
                    <a:cubicBezTo>
                      <a:pt x="4354" y="934"/>
                      <a:pt x="4351" y="946"/>
                      <a:pt x="4341" y="955"/>
                    </a:cubicBezTo>
                    <a:lnTo>
                      <a:pt x="4341" y="955"/>
                    </a:lnTo>
                    <a:cubicBezTo>
                      <a:pt x="4347" y="940"/>
                      <a:pt x="4351" y="934"/>
                      <a:pt x="4352" y="934"/>
                    </a:cubicBezTo>
                    <a:close/>
                    <a:moveTo>
                      <a:pt x="4980" y="1"/>
                    </a:moveTo>
                    <a:cubicBezTo>
                      <a:pt x="4777" y="1"/>
                      <a:pt x="4577" y="6"/>
                      <a:pt x="4383" y="29"/>
                    </a:cubicBezTo>
                    <a:cubicBezTo>
                      <a:pt x="4339" y="35"/>
                      <a:pt x="4292" y="36"/>
                      <a:pt x="4243" y="36"/>
                    </a:cubicBezTo>
                    <a:cubicBezTo>
                      <a:pt x="4143" y="36"/>
                      <a:pt x="4036" y="29"/>
                      <a:pt x="3934" y="29"/>
                    </a:cubicBezTo>
                    <a:cubicBezTo>
                      <a:pt x="3672" y="29"/>
                      <a:pt x="3439" y="79"/>
                      <a:pt x="3425" y="440"/>
                    </a:cubicBezTo>
                    <a:cubicBezTo>
                      <a:pt x="3402" y="576"/>
                      <a:pt x="3966" y="757"/>
                      <a:pt x="4331" y="961"/>
                    </a:cubicBezTo>
                    <a:lnTo>
                      <a:pt x="4331" y="961"/>
                    </a:lnTo>
                    <a:cubicBezTo>
                      <a:pt x="4327" y="964"/>
                      <a:pt x="4321" y="965"/>
                      <a:pt x="4315" y="965"/>
                    </a:cubicBezTo>
                    <a:cubicBezTo>
                      <a:pt x="1827" y="2974"/>
                      <a:pt x="594" y="5621"/>
                      <a:pt x="115" y="8657"/>
                    </a:cubicBezTo>
                    <a:cubicBezTo>
                      <a:pt x="1" y="9342"/>
                      <a:pt x="115" y="10049"/>
                      <a:pt x="183" y="10734"/>
                    </a:cubicBezTo>
                    <a:cubicBezTo>
                      <a:pt x="206" y="10871"/>
                      <a:pt x="503" y="10985"/>
                      <a:pt x="663" y="11099"/>
                    </a:cubicBezTo>
                    <a:cubicBezTo>
                      <a:pt x="731" y="10940"/>
                      <a:pt x="868" y="10757"/>
                      <a:pt x="891" y="10574"/>
                    </a:cubicBezTo>
                    <a:cubicBezTo>
                      <a:pt x="914" y="10392"/>
                      <a:pt x="845" y="10186"/>
                      <a:pt x="845" y="10004"/>
                    </a:cubicBezTo>
                    <a:cubicBezTo>
                      <a:pt x="731" y="7287"/>
                      <a:pt x="1804" y="4959"/>
                      <a:pt x="3425" y="2837"/>
                    </a:cubicBezTo>
                    <a:cubicBezTo>
                      <a:pt x="3927" y="2220"/>
                      <a:pt x="4634" y="1718"/>
                      <a:pt x="5228" y="1170"/>
                    </a:cubicBezTo>
                    <a:cubicBezTo>
                      <a:pt x="5296" y="1216"/>
                      <a:pt x="5342" y="1262"/>
                      <a:pt x="5388" y="1307"/>
                    </a:cubicBezTo>
                    <a:cubicBezTo>
                      <a:pt x="5388" y="1399"/>
                      <a:pt x="5342" y="1490"/>
                      <a:pt x="5365" y="1558"/>
                    </a:cubicBezTo>
                    <a:cubicBezTo>
                      <a:pt x="5456" y="1764"/>
                      <a:pt x="5570" y="1969"/>
                      <a:pt x="5684" y="2175"/>
                    </a:cubicBezTo>
                    <a:cubicBezTo>
                      <a:pt x="5821" y="1992"/>
                      <a:pt x="6027" y="1832"/>
                      <a:pt x="6118" y="1627"/>
                    </a:cubicBezTo>
                    <a:cubicBezTo>
                      <a:pt x="6209" y="1353"/>
                      <a:pt x="6186" y="1056"/>
                      <a:pt x="6232" y="782"/>
                    </a:cubicBezTo>
                    <a:cubicBezTo>
                      <a:pt x="6323" y="280"/>
                      <a:pt x="6095" y="29"/>
                      <a:pt x="5593" y="6"/>
                    </a:cubicBezTo>
                    <a:cubicBezTo>
                      <a:pt x="5388" y="6"/>
                      <a:pt x="5182" y="1"/>
                      <a:pt x="498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29" name="Google Shape;1629;p46"/>
              <p:cNvSpPr/>
              <p:nvPr/>
            </p:nvSpPr>
            <p:spPr>
              <a:xfrm>
                <a:off x="4479841" y="1882935"/>
                <a:ext cx="240305" cy="215260"/>
              </a:xfrm>
              <a:custGeom>
                <a:avLst/>
                <a:gdLst/>
                <a:ahLst/>
                <a:cxnLst/>
                <a:rect l="l" t="t" r="r" b="b"/>
                <a:pathLst>
                  <a:path w="13423" h="12024" extrusionOk="0">
                    <a:moveTo>
                      <a:pt x="6521" y="722"/>
                    </a:moveTo>
                    <a:cubicBezTo>
                      <a:pt x="6569" y="722"/>
                      <a:pt x="6618" y="723"/>
                      <a:pt x="6666" y="724"/>
                    </a:cubicBezTo>
                    <a:cubicBezTo>
                      <a:pt x="9405" y="838"/>
                      <a:pt x="12167" y="2847"/>
                      <a:pt x="12075" y="5860"/>
                    </a:cubicBezTo>
                    <a:cubicBezTo>
                      <a:pt x="12053" y="8701"/>
                      <a:pt x="9609" y="11315"/>
                      <a:pt x="6974" y="11315"/>
                    </a:cubicBezTo>
                    <a:cubicBezTo>
                      <a:pt x="6963" y="11315"/>
                      <a:pt x="6951" y="11315"/>
                      <a:pt x="6940" y="11315"/>
                    </a:cubicBezTo>
                    <a:cubicBezTo>
                      <a:pt x="3676" y="11292"/>
                      <a:pt x="1074" y="8645"/>
                      <a:pt x="1096" y="5381"/>
                    </a:cubicBezTo>
                    <a:cubicBezTo>
                      <a:pt x="1119" y="3139"/>
                      <a:pt x="3892" y="722"/>
                      <a:pt x="6521" y="722"/>
                    </a:cubicBezTo>
                    <a:close/>
                    <a:moveTo>
                      <a:pt x="6647" y="1"/>
                    </a:moveTo>
                    <a:cubicBezTo>
                      <a:pt x="5143" y="1"/>
                      <a:pt x="3561" y="548"/>
                      <a:pt x="2146" y="1843"/>
                    </a:cubicBezTo>
                    <a:cubicBezTo>
                      <a:pt x="1279" y="2619"/>
                      <a:pt x="480" y="3532"/>
                      <a:pt x="343" y="4696"/>
                    </a:cubicBezTo>
                    <a:cubicBezTo>
                      <a:pt x="1" y="8142"/>
                      <a:pt x="2512" y="11954"/>
                      <a:pt x="6780" y="12023"/>
                    </a:cubicBezTo>
                    <a:cubicBezTo>
                      <a:pt x="6810" y="12023"/>
                      <a:pt x="6839" y="12023"/>
                      <a:pt x="6869" y="12023"/>
                    </a:cubicBezTo>
                    <a:cubicBezTo>
                      <a:pt x="8609" y="12023"/>
                      <a:pt x="10040" y="11361"/>
                      <a:pt x="11140" y="10037"/>
                    </a:cubicBezTo>
                    <a:cubicBezTo>
                      <a:pt x="12737" y="8142"/>
                      <a:pt x="13422" y="5997"/>
                      <a:pt x="12372" y="3623"/>
                    </a:cubicBezTo>
                    <a:cubicBezTo>
                      <a:pt x="11432" y="1514"/>
                      <a:pt x="9147" y="1"/>
                      <a:pt x="664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0" name="Google Shape;1630;p46"/>
              <p:cNvSpPr/>
              <p:nvPr/>
            </p:nvSpPr>
            <p:spPr>
              <a:xfrm>
                <a:off x="4519477" y="1854202"/>
                <a:ext cx="232536" cy="220684"/>
              </a:xfrm>
              <a:custGeom>
                <a:avLst/>
                <a:gdLst/>
                <a:ahLst/>
                <a:cxnLst/>
                <a:rect l="l" t="t" r="r" b="b"/>
                <a:pathLst>
                  <a:path w="12989" h="12327" extrusionOk="0">
                    <a:moveTo>
                      <a:pt x="4621" y="1"/>
                    </a:moveTo>
                    <a:cubicBezTo>
                      <a:pt x="4128" y="1"/>
                      <a:pt x="3630" y="40"/>
                      <a:pt x="3128" y="115"/>
                    </a:cubicBezTo>
                    <a:cubicBezTo>
                      <a:pt x="2169" y="275"/>
                      <a:pt x="1256" y="777"/>
                      <a:pt x="343" y="1188"/>
                    </a:cubicBezTo>
                    <a:cubicBezTo>
                      <a:pt x="161" y="1256"/>
                      <a:pt x="115" y="1576"/>
                      <a:pt x="1" y="1781"/>
                    </a:cubicBezTo>
                    <a:lnTo>
                      <a:pt x="731" y="1781"/>
                    </a:lnTo>
                    <a:cubicBezTo>
                      <a:pt x="800" y="1781"/>
                      <a:pt x="845" y="1713"/>
                      <a:pt x="914" y="1690"/>
                    </a:cubicBezTo>
                    <a:cubicBezTo>
                      <a:pt x="1917" y="1168"/>
                      <a:pt x="2955" y="753"/>
                      <a:pt x="4091" y="753"/>
                    </a:cubicBezTo>
                    <a:cubicBezTo>
                      <a:pt x="4248" y="753"/>
                      <a:pt x="4406" y="760"/>
                      <a:pt x="4566" y="777"/>
                    </a:cubicBezTo>
                    <a:cubicBezTo>
                      <a:pt x="4977" y="800"/>
                      <a:pt x="5388" y="800"/>
                      <a:pt x="5776" y="846"/>
                    </a:cubicBezTo>
                    <a:cubicBezTo>
                      <a:pt x="8469" y="1256"/>
                      <a:pt x="10843" y="2763"/>
                      <a:pt x="11505" y="5593"/>
                    </a:cubicBezTo>
                    <a:cubicBezTo>
                      <a:pt x="12053" y="7853"/>
                      <a:pt x="11436" y="9816"/>
                      <a:pt x="10135" y="11665"/>
                    </a:cubicBezTo>
                    <a:cubicBezTo>
                      <a:pt x="10021" y="11847"/>
                      <a:pt x="10044" y="12121"/>
                      <a:pt x="10021" y="12327"/>
                    </a:cubicBezTo>
                    <a:cubicBezTo>
                      <a:pt x="10249" y="12281"/>
                      <a:pt x="10523" y="12258"/>
                      <a:pt x="10706" y="12121"/>
                    </a:cubicBezTo>
                    <a:cubicBezTo>
                      <a:pt x="10911" y="11961"/>
                      <a:pt x="11094" y="11688"/>
                      <a:pt x="11208" y="11436"/>
                    </a:cubicBezTo>
                    <a:cubicBezTo>
                      <a:pt x="11619" y="10478"/>
                      <a:pt x="12098" y="9519"/>
                      <a:pt x="12327" y="8515"/>
                    </a:cubicBezTo>
                    <a:cubicBezTo>
                      <a:pt x="12989" y="5707"/>
                      <a:pt x="11687" y="2763"/>
                      <a:pt x="9154" y="1256"/>
                    </a:cubicBezTo>
                    <a:cubicBezTo>
                      <a:pt x="7742" y="403"/>
                      <a:pt x="6211" y="1"/>
                      <a:pt x="462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1" name="Google Shape;1631;p46"/>
              <p:cNvSpPr/>
              <p:nvPr/>
            </p:nvSpPr>
            <p:spPr>
              <a:xfrm>
                <a:off x="4466772" y="2041981"/>
                <a:ext cx="223137" cy="85216"/>
              </a:xfrm>
              <a:custGeom>
                <a:avLst/>
                <a:gdLst/>
                <a:ahLst/>
                <a:cxnLst/>
                <a:rect l="l" t="t" r="r" b="b"/>
                <a:pathLst>
                  <a:path w="12464" h="4760" extrusionOk="0">
                    <a:moveTo>
                      <a:pt x="289" y="1"/>
                    </a:moveTo>
                    <a:cubicBezTo>
                      <a:pt x="238" y="1"/>
                      <a:pt x="192" y="11"/>
                      <a:pt x="160" y="34"/>
                    </a:cubicBezTo>
                    <a:cubicBezTo>
                      <a:pt x="69" y="80"/>
                      <a:pt x="0" y="286"/>
                      <a:pt x="0" y="400"/>
                    </a:cubicBezTo>
                    <a:cubicBezTo>
                      <a:pt x="23" y="537"/>
                      <a:pt x="115" y="696"/>
                      <a:pt x="206" y="811"/>
                    </a:cubicBezTo>
                    <a:cubicBezTo>
                      <a:pt x="1986" y="3664"/>
                      <a:pt x="4771" y="4645"/>
                      <a:pt x="8012" y="4759"/>
                    </a:cubicBezTo>
                    <a:cubicBezTo>
                      <a:pt x="9313" y="4691"/>
                      <a:pt x="10523" y="4371"/>
                      <a:pt x="11641" y="3778"/>
                    </a:cubicBezTo>
                    <a:cubicBezTo>
                      <a:pt x="11938" y="3618"/>
                      <a:pt x="12463" y="3504"/>
                      <a:pt x="12212" y="3002"/>
                    </a:cubicBezTo>
                    <a:cubicBezTo>
                      <a:pt x="12199" y="2976"/>
                      <a:pt x="12142" y="2965"/>
                      <a:pt x="12061" y="2965"/>
                    </a:cubicBezTo>
                    <a:cubicBezTo>
                      <a:pt x="11851" y="2965"/>
                      <a:pt x="11480" y="3040"/>
                      <a:pt x="11299" y="3139"/>
                    </a:cubicBezTo>
                    <a:cubicBezTo>
                      <a:pt x="10175" y="3729"/>
                      <a:pt x="8924" y="4009"/>
                      <a:pt x="7672" y="4009"/>
                    </a:cubicBezTo>
                    <a:cubicBezTo>
                      <a:pt x="4959" y="4009"/>
                      <a:pt x="2244" y="2696"/>
                      <a:pt x="822" y="400"/>
                    </a:cubicBezTo>
                    <a:cubicBezTo>
                      <a:pt x="754" y="286"/>
                      <a:pt x="685" y="149"/>
                      <a:pt x="571" y="80"/>
                    </a:cubicBezTo>
                    <a:cubicBezTo>
                      <a:pt x="497" y="35"/>
                      <a:pt x="384" y="1"/>
                      <a:pt x="28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2" name="Google Shape;1632;p46"/>
              <p:cNvSpPr/>
              <p:nvPr/>
            </p:nvSpPr>
            <p:spPr>
              <a:xfrm>
                <a:off x="4455744" y="1948602"/>
                <a:ext cx="17168" cy="54370"/>
              </a:xfrm>
              <a:custGeom>
                <a:avLst/>
                <a:gdLst/>
                <a:ahLst/>
                <a:cxnLst/>
                <a:rect l="l" t="t" r="r" b="b"/>
                <a:pathLst>
                  <a:path w="959" h="3037" extrusionOk="0">
                    <a:moveTo>
                      <a:pt x="753" y="1"/>
                    </a:moveTo>
                    <a:cubicBezTo>
                      <a:pt x="571" y="138"/>
                      <a:pt x="297" y="229"/>
                      <a:pt x="228" y="389"/>
                    </a:cubicBezTo>
                    <a:cubicBezTo>
                      <a:pt x="91" y="822"/>
                      <a:pt x="69" y="1279"/>
                      <a:pt x="0" y="1598"/>
                    </a:cubicBezTo>
                    <a:cubicBezTo>
                      <a:pt x="46" y="2032"/>
                      <a:pt x="23" y="2329"/>
                      <a:pt x="91" y="2580"/>
                    </a:cubicBezTo>
                    <a:cubicBezTo>
                      <a:pt x="160" y="2762"/>
                      <a:pt x="365" y="2899"/>
                      <a:pt x="502" y="3036"/>
                    </a:cubicBezTo>
                    <a:cubicBezTo>
                      <a:pt x="616" y="2854"/>
                      <a:pt x="799" y="2671"/>
                      <a:pt x="822" y="2489"/>
                    </a:cubicBezTo>
                    <a:cubicBezTo>
                      <a:pt x="913" y="1849"/>
                      <a:pt x="936" y="1188"/>
                      <a:pt x="959" y="548"/>
                    </a:cubicBezTo>
                    <a:cubicBezTo>
                      <a:pt x="959" y="366"/>
                      <a:pt x="822" y="183"/>
                      <a:pt x="75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3" name="Google Shape;1633;p46"/>
              <p:cNvSpPr/>
              <p:nvPr/>
            </p:nvSpPr>
            <p:spPr>
              <a:xfrm>
                <a:off x="4687868" y="1643525"/>
                <a:ext cx="133606" cy="138959"/>
              </a:xfrm>
              <a:custGeom>
                <a:avLst/>
                <a:gdLst/>
                <a:ahLst/>
                <a:cxnLst/>
                <a:rect l="l" t="t" r="r" b="b"/>
                <a:pathLst>
                  <a:path w="7463" h="7762" extrusionOk="0">
                    <a:moveTo>
                      <a:pt x="3960" y="785"/>
                    </a:moveTo>
                    <a:cubicBezTo>
                      <a:pt x="5506" y="785"/>
                      <a:pt x="6798" y="1962"/>
                      <a:pt x="6710" y="3415"/>
                    </a:cubicBezTo>
                    <a:cubicBezTo>
                      <a:pt x="6573" y="5606"/>
                      <a:pt x="5705" y="6999"/>
                      <a:pt x="3514" y="6999"/>
                    </a:cubicBezTo>
                    <a:cubicBezTo>
                      <a:pt x="3498" y="6999"/>
                      <a:pt x="3482" y="6999"/>
                      <a:pt x="3466" y="6999"/>
                    </a:cubicBezTo>
                    <a:cubicBezTo>
                      <a:pt x="1892" y="6999"/>
                      <a:pt x="707" y="5887"/>
                      <a:pt x="752" y="4328"/>
                    </a:cubicBezTo>
                    <a:cubicBezTo>
                      <a:pt x="798" y="2319"/>
                      <a:pt x="2030" y="904"/>
                      <a:pt x="3788" y="790"/>
                    </a:cubicBezTo>
                    <a:cubicBezTo>
                      <a:pt x="3846" y="787"/>
                      <a:pt x="3903" y="785"/>
                      <a:pt x="3960" y="785"/>
                    </a:cubicBezTo>
                    <a:close/>
                    <a:moveTo>
                      <a:pt x="3870" y="0"/>
                    </a:moveTo>
                    <a:cubicBezTo>
                      <a:pt x="3311" y="0"/>
                      <a:pt x="2744" y="133"/>
                      <a:pt x="2213" y="425"/>
                    </a:cubicBezTo>
                    <a:cubicBezTo>
                      <a:pt x="684" y="1269"/>
                      <a:pt x="113" y="2662"/>
                      <a:pt x="22" y="3940"/>
                    </a:cubicBezTo>
                    <a:cubicBezTo>
                      <a:pt x="1" y="6334"/>
                      <a:pt x="1544" y="7762"/>
                      <a:pt x="3569" y="7762"/>
                    </a:cubicBezTo>
                    <a:cubicBezTo>
                      <a:pt x="3745" y="7762"/>
                      <a:pt x="3925" y="7751"/>
                      <a:pt x="4107" y="7729"/>
                    </a:cubicBezTo>
                    <a:cubicBezTo>
                      <a:pt x="6436" y="7432"/>
                      <a:pt x="7440" y="5424"/>
                      <a:pt x="7463" y="3392"/>
                    </a:cubicBezTo>
                    <a:cubicBezTo>
                      <a:pt x="7463" y="1447"/>
                      <a:pt x="5715" y="0"/>
                      <a:pt x="387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grpSp>
        <p:nvGrpSpPr>
          <p:cNvPr id="1634" name="Google Shape;1634;p46"/>
          <p:cNvGrpSpPr/>
          <p:nvPr/>
        </p:nvGrpSpPr>
        <p:grpSpPr>
          <a:xfrm>
            <a:off x="4679932" y="3872300"/>
            <a:ext cx="2023899" cy="1540529"/>
            <a:chOff x="3848921" y="2683363"/>
            <a:chExt cx="1323156" cy="1104692"/>
          </a:xfrm>
        </p:grpSpPr>
        <p:sp>
          <p:nvSpPr>
            <p:cNvPr id="1635" name="Google Shape;1635;p46"/>
            <p:cNvSpPr/>
            <p:nvPr/>
          </p:nvSpPr>
          <p:spPr>
            <a:xfrm>
              <a:off x="3944538" y="2729179"/>
              <a:ext cx="910783" cy="1031166"/>
            </a:xfrm>
            <a:custGeom>
              <a:avLst/>
              <a:gdLst/>
              <a:ahLst/>
              <a:cxnLst/>
              <a:rect l="l" t="t" r="r" b="b"/>
              <a:pathLst>
                <a:path w="39398" h="57599" extrusionOk="0">
                  <a:moveTo>
                    <a:pt x="27014" y="0"/>
                  </a:moveTo>
                  <a:cubicBezTo>
                    <a:pt x="26619" y="0"/>
                    <a:pt x="26224" y="30"/>
                    <a:pt x="25839" y="75"/>
                  </a:cubicBezTo>
                  <a:cubicBezTo>
                    <a:pt x="22963" y="417"/>
                    <a:pt x="20110" y="942"/>
                    <a:pt x="17257" y="1513"/>
                  </a:cubicBezTo>
                  <a:cubicBezTo>
                    <a:pt x="14381" y="2106"/>
                    <a:pt x="11505" y="2768"/>
                    <a:pt x="8629" y="3476"/>
                  </a:cubicBezTo>
                  <a:cubicBezTo>
                    <a:pt x="6346" y="4046"/>
                    <a:pt x="3858" y="4800"/>
                    <a:pt x="2511" y="6968"/>
                  </a:cubicBezTo>
                  <a:cubicBezTo>
                    <a:pt x="2511" y="6968"/>
                    <a:pt x="2511" y="6968"/>
                    <a:pt x="2510" y="6968"/>
                  </a:cubicBezTo>
                  <a:cubicBezTo>
                    <a:pt x="2338" y="6968"/>
                    <a:pt x="1" y="18672"/>
                    <a:pt x="46" y="24475"/>
                  </a:cubicBezTo>
                  <a:cubicBezTo>
                    <a:pt x="69" y="30410"/>
                    <a:pt x="617" y="36299"/>
                    <a:pt x="1165" y="42187"/>
                  </a:cubicBezTo>
                  <a:cubicBezTo>
                    <a:pt x="1416" y="45178"/>
                    <a:pt x="1735" y="48191"/>
                    <a:pt x="2283" y="51135"/>
                  </a:cubicBezTo>
                  <a:cubicBezTo>
                    <a:pt x="2511" y="52345"/>
                    <a:pt x="2831" y="53577"/>
                    <a:pt x="3561" y="54582"/>
                  </a:cubicBezTo>
                  <a:cubicBezTo>
                    <a:pt x="4223" y="55495"/>
                    <a:pt x="5159" y="56111"/>
                    <a:pt x="6186" y="56522"/>
                  </a:cubicBezTo>
                  <a:cubicBezTo>
                    <a:pt x="7236" y="56933"/>
                    <a:pt x="8378" y="57115"/>
                    <a:pt x="9496" y="57275"/>
                  </a:cubicBezTo>
                  <a:cubicBezTo>
                    <a:pt x="10980" y="57435"/>
                    <a:pt x="12463" y="57549"/>
                    <a:pt x="13970" y="57572"/>
                  </a:cubicBezTo>
                  <a:cubicBezTo>
                    <a:pt x="14585" y="57591"/>
                    <a:pt x="15200" y="57599"/>
                    <a:pt x="15817" y="57599"/>
                  </a:cubicBezTo>
                  <a:cubicBezTo>
                    <a:pt x="18175" y="57599"/>
                    <a:pt x="20542" y="57480"/>
                    <a:pt x="22894" y="57389"/>
                  </a:cubicBezTo>
                  <a:cubicBezTo>
                    <a:pt x="25770" y="57252"/>
                    <a:pt x="28646" y="57092"/>
                    <a:pt x="31500" y="56636"/>
                  </a:cubicBezTo>
                  <a:cubicBezTo>
                    <a:pt x="32869" y="56408"/>
                    <a:pt x="34284" y="56179"/>
                    <a:pt x="35585" y="55700"/>
                  </a:cubicBezTo>
                  <a:cubicBezTo>
                    <a:pt x="36658" y="55335"/>
                    <a:pt x="37617" y="54696"/>
                    <a:pt x="38187" y="53669"/>
                  </a:cubicBezTo>
                  <a:cubicBezTo>
                    <a:pt x="39397" y="51591"/>
                    <a:pt x="38986" y="48784"/>
                    <a:pt x="38872" y="46479"/>
                  </a:cubicBezTo>
                  <a:cubicBezTo>
                    <a:pt x="38712" y="43489"/>
                    <a:pt x="38484" y="40476"/>
                    <a:pt x="38210" y="37485"/>
                  </a:cubicBezTo>
                  <a:cubicBezTo>
                    <a:pt x="37640" y="31528"/>
                    <a:pt x="36818" y="25594"/>
                    <a:pt x="35699" y="19705"/>
                  </a:cubicBezTo>
                  <a:cubicBezTo>
                    <a:pt x="35129" y="16760"/>
                    <a:pt x="34490" y="13838"/>
                    <a:pt x="33759" y="10917"/>
                  </a:cubicBezTo>
                  <a:cubicBezTo>
                    <a:pt x="33394" y="9456"/>
                    <a:pt x="33006" y="8018"/>
                    <a:pt x="32618" y="6557"/>
                  </a:cubicBezTo>
                  <a:cubicBezTo>
                    <a:pt x="32276" y="5347"/>
                    <a:pt x="31956" y="4115"/>
                    <a:pt x="31454" y="2974"/>
                  </a:cubicBezTo>
                  <a:cubicBezTo>
                    <a:pt x="30997" y="1992"/>
                    <a:pt x="30358" y="1056"/>
                    <a:pt x="29400" y="531"/>
                  </a:cubicBezTo>
                  <a:cubicBezTo>
                    <a:pt x="28660" y="130"/>
                    <a:pt x="27836" y="0"/>
                    <a:pt x="2701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36" name="Google Shape;1636;p46"/>
            <p:cNvSpPr/>
            <p:nvPr/>
          </p:nvSpPr>
          <p:spPr>
            <a:xfrm>
              <a:off x="3926564" y="2689844"/>
              <a:ext cx="910843" cy="1037378"/>
            </a:xfrm>
            <a:custGeom>
              <a:avLst/>
              <a:gdLst/>
              <a:ahLst/>
              <a:cxnLst/>
              <a:rect l="l" t="t" r="r" b="b"/>
              <a:pathLst>
                <a:path w="50878" h="57946" extrusionOk="0">
                  <a:moveTo>
                    <a:pt x="42686" y="0"/>
                  </a:moveTo>
                  <a:cubicBezTo>
                    <a:pt x="42517" y="0"/>
                    <a:pt x="42349" y="4"/>
                    <a:pt x="42182" y="12"/>
                  </a:cubicBezTo>
                  <a:cubicBezTo>
                    <a:pt x="37137" y="355"/>
                    <a:pt x="32070" y="583"/>
                    <a:pt x="27071" y="1131"/>
                  </a:cubicBezTo>
                  <a:cubicBezTo>
                    <a:pt x="22712" y="1610"/>
                    <a:pt x="18398" y="2409"/>
                    <a:pt x="14106" y="3185"/>
                  </a:cubicBezTo>
                  <a:cubicBezTo>
                    <a:pt x="10957" y="3778"/>
                    <a:pt x="7829" y="4577"/>
                    <a:pt x="4702" y="5262"/>
                  </a:cubicBezTo>
                  <a:cubicBezTo>
                    <a:pt x="2443" y="5741"/>
                    <a:pt x="1324" y="7179"/>
                    <a:pt x="1073" y="9348"/>
                  </a:cubicBezTo>
                  <a:cubicBezTo>
                    <a:pt x="1050" y="9393"/>
                    <a:pt x="1050" y="9416"/>
                    <a:pt x="1050" y="9462"/>
                  </a:cubicBezTo>
                  <a:cubicBezTo>
                    <a:pt x="434" y="12840"/>
                    <a:pt x="366" y="16264"/>
                    <a:pt x="274" y="19688"/>
                  </a:cubicBezTo>
                  <a:cubicBezTo>
                    <a:pt x="0" y="30895"/>
                    <a:pt x="594" y="42102"/>
                    <a:pt x="1553" y="53286"/>
                  </a:cubicBezTo>
                  <a:cubicBezTo>
                    <a:pt x="1804" y="56482"/>
                    <a:pt x="2557" y="57007"/>
                    <a:pt x="5296" y="57532"/>
                  </a:cubicBezTo>
                  <a:cubicBezTo>
                    <a:pt x="7011" y="57842"/>
                    <a:pt x="8782" y="57946"/>
                    <a:pt x="10525" y="57946"/>
                  </a:cubicBezTo>
                  <a:cubicBezTo>
                    <a:pt x="10707" y="57946"/>
                    <a:pt x="10889" y="57945"/>
                    <a:pt x="11071" y="57943"/>
                  </a:cubicBezTo>
                  <a:cubicBezTo>
                    <a:pt x="14746" y="57851"/>
                    <a:pt x="18443" y="57623"/>
                    <a:pt x="22118" y="57418"/>
                  </a:cubicBezTo>
                  <a:cubicBezTo>
                    <a:pt x="27322" y="57098"/>
                    <a:pt x="32526" y="56756"/>
                    <a:pt x="37731" y="56391"/>
                  </a:cubicBezTo>
                  <a:cubicBezTo>
                    <a:pt x="39808" y="56254"/>
                    <a:pt x="41885" y="56094"/>
                    <a:pt x="43962" y="55911"/>
                  </a:cubicBezTo>
                  <a:cubicBezTo>
                    <a:pt x="44167" y="55888"/>
                    <a:pt x="44327" y="55660"/>
                    <a:pt x="44510" y="55546"/>
                  </a:cubicBezTo>
                  <a:cubicBezTo>
                    <a:pt x="44327" y="55432"/>
                    <a:pt x="44122" y="55226"/>
                    <a:pt x="43939" y="55226"/>
                  </a:cubicBezTo>
                  <a:cubicBezTo>
                    <a:pt x="43780" y="55220"/>
                    <a:pt x="43623" y="55218"/>
                    <a:pt x="43466" y="55218"/>
                  </a:cubicBezTo>
                  <a:cubicBezTo>
                    <a:pt x="43038" y="55218"/>
                    <a:pt x="42616" y="55239"/>
                    <a:pt x="42182" y="55272"/>
                  </a:cubicBezTo>
                  <a:cubicBezTo>
                    <a:pt x="39808" y="55478"/>
                    <a:pt x="37434" y="55683"/>
                    <a:pt x="35060" y="55843"/>
                  </a:cubicBezTo>
                  <a:cubicBezTo>
                    <a:pt x="30495" y="56162"/>
                    <a:pt x="25907" y="56459"/>
                    <a:pt x="21342" y="56687"/>
                  </a:cubicBezTo>
                  <a:cubicBezTo>
                    <a:pt x="17051" y="56916"/>
                    <a:pt x="12760" y="57052"/>
                    <a:pt x="8469" y="57144"/>
                  </a:cubicBezTo>
                  <a:cubicBezTo>
                    <a:pt x="8417" y="57145"/>
                    <a:pt x="8365" y="57145"/>
                    <a:pt x="8314" y="57145"/>
                  </a:cubicBezTo>
                  <a:cubicBezTo>
                    <a:pt x="7152" y="57145"/>
                    <a:pt x="5953" y="56905"/>
                    <a:pt x="4817" y="56664"/>
                  </a:cubicBezTo>
                  <a:cubicBezTo>
                    <a:pt x="3173" y="56276"/>
                    <a:pt x="2488" y="55432"/>
                    <a:pt x="2374" y="53788"/>
                  </a:cubicBezTo>
                  <a:cubicBezTo>
                    <a:pt x="2100" y="50547"/>
                    <a:pt x="1804" y="47329"/>
                    <a:pt x="1644" y="44088"/>
                  </a:cubicBezTo>
                  <a:cubicBezTo>
                    <a:pt x="1324" y="37993"/>
                    <a:pt x="1096" y="31876"/>
                    <a:pt x="845" y="25782"/>
                  </a:cubicBezTo>
                  <a:cubicBezTo>
                    <a:pt x="1028" y="20760"/>
                    <a:pt x="891" y="15739"/>
                    <a:pt x="1621" y="10763"/>
                  </a:cubicBezTo>
                  <a:cubicBezTo>
                    <a:pt x="2214" y="6700"/>
                    <a:pt x="2397" y="6746"/>
                    <a:pt x="5935" y="5650"/>
                  </a:cubicBezTo>
                  <a:lnTo>
                    <a:pt x="6003" y="5650"/>
                  </a:lnTo>
                  <a:cubicBezTo>
                    <a:pt x="9336" y="4942"/>
                    <a:pt x="12646" y="4166"/>
                    <a:pt x="16001" y="3573"/>
                  </a:cubicBezTo>
                  <a:cubicBezTo>
                    <a:pt x="21068" y="2683"/>
                    <a:pt x="26135" y="1815"/>
                    <a:pt x="31271" y="1405"/>
                  </a:cubicBezTo>
                  <a:cubicBezTo>
                    <a:pt x="34960" y="1104"/>
                    <a:pt x="38631" y="768"/>
                    <a:pt x="42331" y="768"/>
                  </a:cubicBezTo>
                  <a:cubicBezTo>
                    <a:pt x="42843" y="768"/>
                    <a:pt x="43357" y="774"/>
                    <a:pt x="43871" y="788"/>
                  </a:cubicBezTo>
                  <a:cubicBezTo>
                    <a:pt x="46450" y="880"/>
                    <a:pt x="47249" y="1519"/>
                    <a:pt x="47728" y="3984"/>
                  </a:cubicBezTo>
                  <a:cubicBezTo>
                    <a:pt x="47728" y="4052"/>
                    <a:pt x="47751" y="4121"/>
                    <a:pt x="47751" y="4166"/>
                  </a:cubicBezTo>
                  <a:cubicBezTo>
                    <a:pt x="48070" y="6768"/>
                    <a:pt x="48367" y="9348"/>
                    <a:pt x="48755" y="11927"/>
                  </a:cubicBezTo>
                  <a:cubicBezTo>
                    <a:pt x="49394" y="16378"/>
                    <a:pt x="49897" y="20829"/>
                    <a:pt x="50033" y="25325"/>
                  </a:cubicBezTo>
                  <a:cubicBezTo>
                    <a:pt x="50056" y="25987"/>
                    <a:pt x="50056" y="26672"/>
                    <a:pt x="50125" y="27357"/>
                  </a:cubicBezTo>
                  <a:cubicBezTo>
                    <a:pt x="50148" y="27539"/>
                    <a:pt x="50353" y="27722"/>
                    <a:pt x="50490" y="27905"/>
                  </a:cubicBezTo>
                  <a:cubicBezTo>
                    <a:pt x="50604" y="27722"/>
                    <a:pt x="50741" y="27562"/>
                    <a:pt x="50855" y="27380"/>
                  </a:cubicBezTo>
                  <a:cubicBezTo>
                    <a:pt x="50878" y="27334"/>
                    <a:pt x="50855" y="27243"/>
                    <a:pt x="50855" y="27174"/>
                  </a:cubicBezTo>
                  <a:cubicBezTo>
                    <a:pt x="50650" y="24024"/>
                    <a:pt x="50513" y="20874"/>
                    <a:pt x="50216" y="17747"/>
                  </a:cubicBezTo>
                  <a:cubicBezTo>
                    <a:pt x="49919" y="14598"/>
                    <a:pt x="49508" y="11448"/>
                    <a:pt x="49098" y="8298"/>
                  </a:cubicBezTo>
                  <a:cubicBezTo>
                    <a:pt x="48869" y="6540"/>
                    <a:pt x="48618" y="4783"/>
                    <a:pt x="48276" y="3048"/>
                  </a:cubicBezTo>
                  <a:cubicBezTo>
                    <a:pt x="47934" y="1245"/>
                    <a:pt x="46792" y="309"/>
                    <a:pt x="44943" y="149"/>
                  </a:cubicBezTo>
                  <a:cubicBezTo>
                    <a:pt x="44198" y="75"/>
                    <a:pt x="43437" y="0"/>
                    <a:pt x="4268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7" name="Google Shape;1637;p46"/>
            <p:cNvSpPr/>
            <p:nvPr/>
          </p:nvSpPr>
          <p:spPr>
            <a:xfrm>
              <a:off x="3964572" y="2712114"/>
              <a:ext cx="168373" cy="50503"/>
            </a:xfrm>
            <a:custGeom>
              <a:avLst/>
              <a:gdLst/>
              <a:ahLst/>
              <a:cxnLst/>
              <a:rect l="l" t="t" r="r" b="b"/>
              <a:pathLst>
                <a:path w="9405" h="2821" extrusionOk="0">
                  <a:moveTo>
                    <a:pt x="9039" y="1"/>
                  </a:moveTo>
                  <a:cubicBezTo>
                    <a:pt x="8491" y="92"/>
                    <a:pt x="8057" y="138"/>
                    <a:pt x="7647" y="206"/>
                  </a:cubicBezTo>
                  <a:cubicBezTo>
                    <a:pt x="5204" y="571"/>
                    <a:pt x="2808" y="1142"/>
                    <a:pt x="525" y="2146"/>
                  </a:cubicBezTo>
                  <a:cubicBezTo>
                    <a:pt x="297" y="2238"/>
                    <a:pt x="160" y="2534"/>
                    <a:pt x="0" y="2763"/>
                  </a:cubicBezTo>
                  <a:cubicBezTo>
                    <a:pt x="196" y="2763"/>
                    <a:pt x="403" y="2821"/>
                    <a:pt x="597" y="2821"/>
                  </a:cubicBezTo>
                  <a:cubicBezTo>
                    <a:pt x="675" y="2821"/>
                    <a:pt x="750" y="2811"/>
                    <a:pt x="822" y="2785"/>
                  </a:cubicBezTo>
                  <a:cubicBezTo>
                    <a:pt x="1986" y="2420"/>
                    <a:pt x="3127" y="1941"/>
                    <a:pt x="4337" y="1644"/>
                  </a:cubicBezTo>
                  <a:cubicBezTo>
                    <a:pt x="5843" y="1279"/>
                    <a:pt x="7396" y="1051"/>
                    <a:pt x="8948" y="731"/>
                  </a:cubicBezTo>
                  <a:cubicBezTo>
                    <a:pt x="9107" y="685"/>
                    <a:pt x="9244" y="480"/>
                    <a:pt x="9404" y="343"/>
                  </a:cubicBezTo>
                  <a:cubicBezTo>
                    <a:pt x="9267" y="229"/>
                    <a:pt x="9130" y="92"/>
                    <a:pt x="90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8" name="Google Shape;1638;p46"/>
            <p:cNvSpPr/>
            <p:nvPr/>
          </p:nvSpPr>
          <p:spPr>
            <a:xfrm>
              <a:off x="3886517" y="3511389"/>
              <a:ext cx="23309" cy="163879"/>
            </a:xfrm>
            <a:custGeom>
              <a:avLst/>
              <a:gdLst/>
              <a:ahLst/>
              <a:cxnLst/>
              <a:rect l="l" t="t" r="r" b="b"/>
              <a:pathLst>
                <a:path w="1302" h="9154" extrusionOk="0">
                  <a:moveTo>
                    <a:pt x="548" y="1"/>
                  </a:moveTo>
                  <a:cubicBezTo>
                    <a:pt x="434" y="184"/>
                    <a:pt x="206" y="389"/>
                    <a:pt x="206" y="572"/>
                  </a:cubicBezTo>
                  <a:cubicBezTo>
                    <a:pt x="160" y="1462"/>
                    <a:pt x="183" y="2329"/>
                    <a:pt x="183" y="3196"/>
                  </a:cubicBezTo>
                  <a:cubicBezTo>
                    <a:pt x="115" y="3196"/>
                    <a:pt x="46" y="3219"/>
                    <a:pt x="1" y="3219"/>
                  </a:cubicBezTo>
                  <a:cubicBezTo>
                    <a:pt x="183" y="5022"/>
                    <a:pt x="366" y="6826"/>
                    <a:pt x="594" y="8629"/>
                  </a:cubicBezTo>
                  <a:cubicBezTo>
                    <a:pt x="617" y="8811"/>
                    <a:pt x="891" y="8971"/>
                    <a:pt x="1050" y="9154"/>
                  </a:cubicBezTo>
                  <a:cubicBezTo>
                    <a:pt x="1119" y="8926"/>
                    <a:pt x="1302" y="8720"/>
                    <a:pt x="1279" y="8492"/>
                  </a:cubicBezTo>
                  <a:cubicBezTo>
                    <a:pt x="1233" y="7693"/>
                    <a:pt x="1050" y="6894"/>
                    <a:pt x="1005" y="6095"/>
                  </a:cubicBezTo>
                  <a:cubicBezTo>
                    <a:pt x="959" y="4246"/>
                    <a:pt x="959" y="2420"/>
                    <a:pt x="914" y="594"/>
                  </a:cubicBezTo>
                  <a:cubicBezTo>
                    <a:pt x="914" y="389"/>
                    <a:pt x="662" y="184"/>
                    <a:pt x="54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39" name="Google Shape;1639;p46"/>
            <p:cNvSpPr/>
            <p:nvPr/>
          </p:nvSpPr>
          <p:spPr>
            <a:xfrm>
              <a:off x="3848921" y="3528558"/>
              <a:ext cx="26585" cy="138136"/>
            </a:xfrm>
            <a:custGeom>
              <a:avLst/>
              <a:gdLst/>
              <a:ahLst/>
              <a:cxnLst/>
              <a:rect l="l" t="t" r="r" b="b"/>
              <a:pathLst>
                <a:path w="1485" h="7716" extrusionOk="0">
                  <a:moveTo>
                    <a:pt x="366" y="1"/>
                  </a:moveTo>
                  <a:cubicBezTo>
                    <a:pt x="229" y="206"/>
                    <a:pt x="1" y="411"/>
                    <a:pt x="1" y="617"/>
                  </a:cubicBezTo>
                  <a:cubicBezTo>
                    <a:pt x="23" y="1872"/>
                    <a:pt x="46" y="3150"/>
                    <a:pt x="183" y="4406"/>
                  </a:cubicBezTo>
                  <a:cubicBezTo>
                    <a:pt x="274" y="5387"/>
                    <a:pt x="503" y="6346"/>
                    <a:pt x="731" y="7305"/>
                  </a:cubicBezTo>
                  <a:cubicBezTo>
                    <a:pt x="754" y="7464"/>
                    <a:pt x="1028" y="7579"/>
                    <a:pt x="1210" y="7716"/>
                  </a:cubicBezTo>
                  <a:cubicBezTo>
                    <a:pt x="1324" y="7579"/>
                    <a:pt x="1416" y="7442"/>
                    <a:pt x="1484" y="7350"/>
                  </a:cubicBezTo>
                  <a:cubicBezTo>
                    <a:pt x="1461" y="7213"/>
                    <a:pt x="1461" y="7168"/>
                    <a:pt x="1439" y="7122"/>
                  </a:cubicBezTo>
                  <a:cubicBezTo>
                    <a:pt x="868" y="4999"/>
                    <a:pt x="754" y="2808"/>
                    <a:pt x="754" y="640"/>
                  </a:cubicBezTo>
                  <a:cubicBezTo>
                    <a:pt x="754" y="411"/>
                    <a:pt x="503" y="206"/>
                    <a:pt x="36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0" name="Google Shape;1640;p46"/>
            <p:cNvSpPr/>
            <p:nvPr/>
          </p:nvSpPr>
          <p:spPr>
            <a:xfrm>
              <a:off x="3976817" y="2683363"/>
              <a:ext cx="122614" cy="40209"/>
            </a:xfrm>
            <a:custGeom>
              <a:avLst/>
              <a:gdLst/>
              <a:ahLst/>
              <a:cxnLst/>
              <a:rect l="l" t="t" r="r" b="b"/>
              <a:pathLst>
                <a:path w="6849" h="2246" extrusionOk="0">
                  <a:moveTo>
                    <a:pt x="6278" y="1"/>
                  </a:moveTo>
                  <a:cubicBezTo>
                    <a:pt x="6255" y="1"/>
                    <a:pt x="6231" y="3"/>
                    <a:pt x="6209" y="9"/>
                  </a:cubicBezTo>
                  <a:cubicBezTo>
                    <a:pt x="4269" y="488"/>
                    <a:pt x="2329" y="1013"/>
                    <a:pt x="389" y="1538"/>
                  </a:cubicBezTo>
                  <a:cubicBezTo>
                    <a:pt x="229" y="1584"/>
                    <a:pt x="138" y="1789"/>
                    <a:pt x="1" y="1926"/>
                  </a:cubicBezTo>
                  <a:cubicBezTo>
                    <a:pt x="161" y="2040"/>
                    <a:pt x="298" y="2177"/>
                    <a:pt x="389" y="2246"/>
                  </a:cubicBezTo>
                  <a:cubicBezTo>
                    <a:pt x="594" y="2223"/>
                    <a:pt x="663" y="2223"/>
                    <a:pt x="708" y="2200"/>
                  </a:cubicBezTo>
                  <a:cubicBezTo>
                    <a:pt x="2626" y="1698"/>
                    <a:pt x="4520" y="1196"/>
                    <a:pt x="6415" y="671"/>
                  </a:cubicBezTo>
                  <a:cubicBezTo>
                    <a:pt x="6597" y="625"/>
                    <a:pt x="6712" y="374"/>
                    <a:pt x="6848" y="214"/>
                  </a:cubicBezTo>
                  <a:cubicBezTo>
                    <a:pt x="6668" y="134"/>
                    <a:pt x="6452" y="1"/>
                    <a:pt x="627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1" name="Google Shape;1641;p46"/>
            <p:cNvSpPr/>
            <p:nvPr/>
          </p:nvSpPr>
          <p:spPr>
            <a:xfrm>
              <a:off x="4655554" y="3248276"/>
              <a:ext cx="442568" cy="539778"/>
            </a:xfrm>
            <a:custGeom>
              <a:avLst/>
              <a:gdLst/>
              <a:ahLst/>
              <a:cxnLst/>
              <a:rect l="l" t="t" r="r" b="b"/>
              <a:pathLst>
                <a:path w="24721" h="30151" extrusionOk="0">
                  <a:moveTo>
                    <a:pt x="12801" y="736"/>
                  </a:moveTo>
                  <a:cubicBezTo>
                    <a:pt x="14560" y="736"/>
                    <a:pt x="16352" y="1151"/>
                    <a:pt x="18147" y="1961"/>
                  </a:cubicBezTo>
                  <a:cubicBezTo>
                    <a:pt x="22027" y="3696"/>
                    <a:pt x="23716" y="7873"/>
                    <a:pt x="22233" y="11890"/>
                  </a:cubicBezTo>
                  <a:cubicBezTo>
                    <a:pt x="21571" y="13694"/>
                    <a:pt x="20566" y="15360"/>
                    <a:pt x="19676" y="17095"/>
                  </a:cubicBezTo>
                  <a:cubicBezTo>
                    <a:pt x="18786" y="18829"/>
                    <a:pt x="17782" y="20541"/>
                    <a:pt x="17850" y="22618"/>
                  </a:cubicBezTo>
                  <a:lnTo>
                    <a:pt x="12966" y="22618"/>
                  </a:lnTo>
                  <a:cubicBezTo>
                    <a:pt x="12189" y="20130"/>
                    <a:pt x="11413" y="17620"/>
                    <a:pt x="10660" y="15200"/>
                  </a:cubicBezTo>
                  <a:cubicBezTo>
                    <a:pt x="11482" y="14789"/>
                    <a:pt x="12258" y="14378"/>
                    <a:pt x="13125" y="13945"/>
                  </a:cubicBezTo>
                  <a:cubicBezTo>
                    <a:pt x="13706" y="14697"/>
                    <a:pt x="14518" y="15039"/>
                    <a:pt x="15493" y="15039"/>
                  </a:cubicBezTo>
                  <a:cubicBezTo>
                    <a:pt x="15820" y="15039"/>
                    <a:pt x="16165" y="15001"/>
                    <a:pt x="16526" y="14926"/>
                  </a:cubicBezTo>
                  <a:lnTo>
                    <a:pt x="16526" y="14926"/>
                  </a:lnTo>
                  <a:cubicBezTo>
                    <a:pt x="16481" y="15771"/>
                    <a:pt x="16435" y="16570"/>
                    <a:pt x="16366" y="17368"/>
                  </a:cubicBezTo>
                  <a:cubicBezTo>
                    <a:pt x="16252" y="18829"/>
                    <a:pt x="16093" y="20290"/>
                    <a:pt x="16001" y="21751"/>
                  </a:cubicBezTo>
                  <a:cubicBezTo>
                    <a:pt x="16001" y="21956"/>
                    <a:pt x="16230" y="22185"/>
                    <a:pt x="16344" y="22413"/>
                  </a:cubicBezTo>
                  <a:cubicBezTo>
                    <a:pt x="16458" y="22207"/>
                    <a:pt x="16663" y="22002"/>
                    <a:pt x="16686" y="21797"/>
                  </a:cubicBezTo>
                  <a:cubicBezTo>
                    <a:pt x="16983" y="18670"/>
                    <a:pt x="17234" y="15520"/>
                    <a:pt x="17485" y="12370"/>
                  </a:cubicBezTo>
                  <a:cubicBezTo>
                    <a:pt x="17508" y="12096"/>
                    <a:pt x="17302" y="11776"/>
                    <a:pt x="17188" y="11480"/>
                  </a:cubicBezTo>
                  <a:cubicBezTo>
                    <a:pt x="17028" y="11753"/>
                    <a:pt x="16823" y="12027"/>
                    <a:pt x="16755" y="12324"/>
                  </a:cubicBezTo>
                  <a:cubicBezTo>
                    <a:pt x="16663" y="12735"/>
                    <a:pt x="16709" y="13191"/>
                    <a:pt x="16640" y="13625"/>
                  </a:cubicBezTo>
                  <a:cubicBezTo>
                    <a:pt x="16618" y="13831"/>
                    <a:pt x="16458" y="14127"/>
                    <a:pt x="16298" y="14150"/>
                  </a:cubicBezTo>
                  <a:cubicBezTo>
                    <a:pt x="16005" y="14235"/>
                    <a:pt x="15708" y="14285"/>
                    <a:pt x="15415" y="14285"/>
                  </a:cubicBezTo>
                  <a:cubicBezTo>
                    <a:pt x="15001" y="14285"/>
                    <a:pt x="14595" y="14185"/>
                    <a:pt x="14221" y="13945"/>
                  </a:cubicBezTo>
                  <a:cubicBezTo>
                    <a:pt x="13605" y="13534"/>
                    <a:pt x="13513" y="13191"/>
                    <a:pt x="13787" y="12507"/>
                  </a:cubicBezTo>
                  <a:cubicBezTo>
                    <a:pt x="14107" y="11731"/>
                    <a:pt x="14312" y="10932"/>
                    <a:pt x="13970" y="10156"/>
                  </a:cubicBezTo>
                  <a:cubicBezTo>
                    <a:pt x="13856" y="9905"/>
                    <a:pt x="13513" y="9608"/>
                    <a:pt x="13262" y="9562"/>
                  </a:cubicBezTo>
                  <a:cubicBezTo>
                    <a:pt x="13256" y="9562"/>
                    <a:pt x="13249" y="9561"/>
                    <a:pt x="13242" y="9561"/>
                  </a:cubicBezTo>
                  <a:cubicBezTo>
                    <a:pt x="13031" y="9561"/>
                    <a:pt x="12645" y="9889"/>
                    <a:pt x="12623" y="10110"/>
                  </a:cubicBezTo>
                  <a:cubicBezTo>
                    <a:pt x="12509" y="10909"/>
                    <a:pt x="12486" y="11753"/>
                    <a:pt x="12532" y="12552"/>
                  </a:cubicBezTo>
                  <a:cubicBezTo>
                    <a:pt x="12577" y="13146"/>
                    <a:pt x="12167" y="13785"/>
                    <a:pt x="11345" y="14127"/>
                  </a:cubicBezTo>
                  <a:cubicBezTo>
                    <a:pt x="11188" y="14195"/>
                    <a:pt x="11049" y="14225"/>
                    <a:pt x="10924" y="14225"/>
                  </a:cubicBezTo>
                  <a:cubicBezTo>
                    <a:pt x="10542" y="14225"/>
                    <a:pt x="10296" y="13941"/>
                    <a:pt x="10090" y="13579"/>
                  </a:cubicBezTo>
                  <a:cubicBezTo>
                    <a:pt x="10021" y="13465"/>
                    <a:pt x="9998" y="13306"/>
                    <a:pt x="9907" y="13237"/>
                  </a:cubicBezTo>
                  <a:cubicBezTo>
                    <a:pt x="9724" y="13100"/>
                    <a:pt x="9496" y="12986"/>
                    <a:pt x="9313" y="12849"/>
                  </a:cubicBezTo>
                  <a:cubicBezTo>
                    <a:pt x="9268" y="13100"/>
                    <a:pt x="9154" y="13351"/>
                    <a:pt x="9222" y="13557"/>
                  </a:cubicBezTo>
                  <a:cubicBezTo>
                    <a:pt x="10226" y="16592"/>
                    <a:pt x="11254" y="19628"/>
                    <a:pt x="12281" y="22732"/>
                  </a:cubicBezTo>
                  <a:cubicBezTo>
                    <a:pt x="11801" y="22801"/>
                    <a:pt x="11391" y="22869"/>
                    <a:pt x="10911" y="22938"/>
                  </a:cubicBezTo>
                  <a:cubicBezTo>
                    <a:pt x="10615" y="21066"/>
                    <a:pt x="9268" y="19993"/>
                    <a:pt x="7990" y="18806"/>
                  </a:cubicBezTo>
                  <a:cubicBezTo>
                    <a:pt x="6597" y="17528"/>
                    <a:pt x="5251" y="16204"/>
                    <a:pt x="4064" y="14744"/>
                  </a:cubicBezTo>
                  <a:cubicBezTo>
                    <a:pt x="822" y="10772"/>
                    <a:pt x="2375" y="5591"/>
                    <a:pt x="5844" y="3103"/>
                  </a:cubicBezTo>
                  <a:cubicBezTo>
                    <a:pt x="8057" y="1509"/>
                    <a:pt x="10400" y="736"/>
                    <a:pt x="12801" y="736"/>
                  </a:cubicBezTo>
                  <a:close/>
                  <a:moveTo>
                    <a:pt x="15648" y="23334"/>
                  </a:moveTo>
                  <a:cubicBezTo>
                    <a:pt x="16798" y="23334"/>
                    <a:pt x="17950" y="23378"/>
                    <a:pt x="19106" y="23440"/>
                  </a:cubicBezTo>
                  <a:cubicBezTo>
                    <a:pt x="19630" y="23463"/>
                    <a:pt x="19699" y="23645"/>
                    <a:pt x="19471" y="24581"/>
                  </a:cubicBezTo>
                  <a:cubicBezTo>
                    <a:pt x="16138" y="24718"/>
                    <a:pt x="12806" y="24855"/>
                    <a:pt x="9428" y="25015"/>
                  </a:cubicBezTo>
                  <a:cubicBezTo>
                    <a:pt x="9085" y="24033"/>
                    <a:pt x="9131" y="23988"/>
                    <a:pt x="10181" y="23782"/>
                  </a:cubicBezTo>
                  <a:cubicBezTo>
                    <a:pt x="12001" y="23446"/>
                    <a:pt x="13822" y="23334"/>
                    <a:pt x="15648" y="23334"/>
                  </a:cubicBezTo>
                  <a:close/>
                  <a:moveTo>
                    <a:pt x="17622" y="25426"/>
                  </a:moveTo>
                  <a:cubicBezTo>
                    <a:pt x="17759" y="25426"/>
                    <a:pt x="17896" y="25608"/>
                    <a:pt x="18033" y="25700"/>
                  </a:cubicBezTo>
                  <a:cubicBezTo>
                    <a:pt x="17896" y="25791"/>
                    <a:pt x="17782" y="25951"/>
                    <a:pt x="17645" y="25951"/>
                  </a:cubicBezTo>
                  <a:cubicBezTo>
                    <a:pt x="16001" y="26042"/>
                    <a:pt x="14335" y="26111"/>
                    <a:pt x="12692" y="26202"/>
                  </a:cubicBezTo>
                  <a:cubicBezTo>
                    <a:pt x="12167" y="26225"/>
                    <a:pt x="11664" y="26293"/>
                    <a:pt x="11139" y="26316"/>
                  </a:cubicBezTo>
                  <a:cubicBezTo>
                    <a:pt x="11062" y="26320"/>
                    <a:pt x="10996" y="26322"/>
                    <a:pt x="10941" y="26322"/>
                  </a:cubicBezTo>
                  <a:cubicBezTo>
                    <a:pt x="10638" y="26322"/>
                    <a:pt x="10641" y="26233"/>
                    <a:pt x="10660" y="25654"/>
                  </a:cubicBezTo>
                  <a:cubicBezTo>
                    <a:pt x="12966" y="25586"/>
                    <a:pt x="15294" y="25494"/>
                    <a:pt x="17622" y="25426"/>
                  </a:cubicBezTo>
                  <a:close/>
                  <a:moveTo>
                    <a:pt x="18186" y="26725"/>
                  </a:moveTo>
                  <a:cubicBezTo>
                    <a:pt x="18351" y="26725"/>
                    <a:pt x="18512" y="26737"/>
                    <a:pt x="18626" y="26818"/>
                  </a:cubicBezTo>
                  <a:cubicBezTo>
                    <a:pt x="18786" y="26909"/>
                    <a:pt x="18900" y="27138"/>
                    <a:pt x="18900" y="27320"/>
                  </a:cubicBezTo>
                  <a:cubicBezTo>
                    <a:pt x="18923" y="27412"/>
                    <a:pt x="18672" y="27594"/>
                    <a:pt x="18512" y="27617"/>
                  </a:cubicBezTo>
                  <a:cubicBezTo>
                    <a:pt x="15956" y="27777"/>
                    <a:pt x="13399" y="27914"/>
                    <a:pt x="10843" y="28051"/>
                  </a:cubicBezTo>
                  <a:cubicBezTo>
                    <a:pt x="10748" y="28057"/>
                    <a:pt x="10665" y="28060"/>
                    <a:pt x="10592" y="28060"/>
                  </a:cubicBezTo>
                  <a:cubicBezTo>
                    <a:pt x="10097" y="28060"/>
                    <a:pt x="10056" y="27896"/>
                    <a:pt x="10135" y="27161"/>
                  </a:cubicBezTo>
                  <a:cubicBezTo>
                    <a:pt x="11094" y="27069"/>
                    <a:pt x="12030" y="26932"/>
                    <a:pt x="12988" y="26887"/>
                  </a:cubicBezTo>
                  <a:cubicBezTo>
                    <a:pt x="14655" y="26795"/>
                    <a:pt x="16321" y="26773"/>
                    <a:pt x="17987" y="26727"/>
                  </a:cubicBezTo>
                  <a:cubicBezTo>
                    <a:pt x="18052" y="26727"/>
                    <a:pt x="18119" y="26725"/>
                    <a:pt x="18186" y="26725"/>
                  </a:cubicBezTo>
                  <a:close/>
                  <a:moveTo>
                    <a:pt x="16503" y="28484"/>
                  </a:moveTo>
                  <a:cubicBezTo>
                    <a:pt x="16035" y="29066"/>
                    <a:pt x="15104" y="29375"/>
                    <a:pt x="14177" y="29375"/>
                  </a:cubicBezTo>
                  <a:cubicBezTo>
                    <a:pt x="13431" y="29375"/>
                    <a:pt x="12688" y="29175"/>
                    <a:pt x="12189" y="28758"/>
                  </a:cubicBezTo>
                  <a:cubicBezTo>
                    <a:pt x="13650" y="28667"/>
                    <a:pt x="15043" y="28576"/>
                    <a:pt x="16503" y="28484"/>
                  </a:cubicBezTo>
                  <a:close/>
                  <a:moveTo>
                    <a:pt x="12764" y="0"/>
                  </a:moveTo>
                  <a:cubicBezTo>
                    <a:pt x="10133" y="0"/>
                    <a:pt x="7587" y="865"/>
                    <a:pt x="5182" y="2669"/>
                  </a:cubicBezTo>
                  <a:cubicBezTo>
                    <a:pt x="1667" y="5340"/>
                    <a:pt x="1" y="10749"/>
                    <a:pt x="3402" y="15177"/>
                  </a:cubicBezTo>
                  <a:cubicBezTo>
                    <a:pt x="4748" y="16935"/>
                    <a:pt x="6369" y="18396"/>
                    <a:pt x="8012" y="19856"/>
                  </a:cubicBezTo>
                  <a:cubicBezTo>
                    <a:pt x="8652" y="20427"/>
                    <a:pt x="9199" y="21089"/>
                    <a:pt x="9724" y="21774"/>
                  </a:cubicBezTo>
                  <a:cubicBezTo>
                    <a:pt x="9953" y="22116"/>
                    <a:pt x="9998" y="22573"/>
                    <a:pt x="10158" y="23006"/>
                  </a:cubicBezTo>
                  <a:cubicBezTo>
                    <a:pt x="9679" y="23098"/>
                    <a:pt x="9336" y="23120"/>
                    <a:pt x="9040" y="23235"/>
                  </a:cubicBezTo>
                  <a:cubicBezTo>
                    <a:pt x="8834" y="23326"/>
                    <a:pt x="8515" y="23508"/>
                    <a:pt x="8515" y="23645"/>
                  </a:cubicBezTo>
                  <a:cubicBezTo>
                    <a:pt x="8537" y="24285"/>
                    <a:pt x="8629" y="24901"/>
                    <a:pt x="8766" y="25517"/>
                  </a:cubicBezTo>
                  <a:cubicBezTo>
                    <a:pt x="8811" y="25677"/>
                    <a:pt x="9154" y="25768"/>
                    <a:pt x="9359" y="25859"/>
                  </a:cubicBezTo>
                  <a:cubicBezTo>
                    <a:pt x="9519" y="25951"/>
                    <a:pt x="9679" y="26019"/>
                    <a:pt x="9838" y="26088"/>
                  </a:cubicBezTo>
                  <a:cubicBezTo>
                    <a:pt x="9747" y="26248"/>
                    <a:pt x="9701" y="26453"/>
                    <a:pt x="9565" y="26567"/>
                  </a:cubicBezTo>
                  <a:cubicBezTo>
                    <a:pt x="8971" y="27138"/>
                    <a:pt x="9336" y="27754"/>
                    <a:pt x="9496" y="28279"/>
                  </a:cubicBezTo>
                  <a:cubicBezTo>
                    <a:pt x="9587" y="28530"/>
                    <a:pt x="10044" y="28667"/>
                    <a:pt x="10363" y="28827"/>
                  </a:cubicBezTo>
                  <a:cubicBezTo>
                    <a:pt x="10683" y="28987"/>
                    <a:pt x="11094" y="29009"/>
                    <a:pt x="11368" y="29238"/>
                  </a:cubicBezTo>
                  <a:cubicBezTo>
                    <a:pt x="12159" y="29837"/>
                    <a:pt x="13203" y="30151"/>
                    <a:pt x="14222" y="30151"/>
                  </a:cubicBezTo>
                  <a:cubicBezTo>
                    <a:pt x="15259" y="30151"/>
                    <a:pt x="16269" y="29826"/>
                    <a:pt x="16960" y="29146"/>
                  </a:cubicBezTo>
                  <a:cubicBezTo>
                    <a:pt x="17527" y="28600"/>
                    <a:pt x="18058" y="28286"/>
                    <a:pt x="18760" y="28286"/>
                  </a:cubicBezTo>
                  <a:cubicBezTo>
                    <a:pt x="18850" y="28286"/>
                    <a:pt x="18942" y="28291"/>
                    <a:pt x="19037" y="28302"/>
                  </a:cubicBezTo>
                  <a:cubicBezTo>
                    <a:pt x="19054" y="28304"/>
                    <a:pt x="19071" y="28305"/>
                    <a:pt x="19088" y="28305"/>
                  </a:cubicBezTo>
                  <a:cubicBezTo>
                    <a:pt x="19239" y="28305"/>
                    <a:pt x="19414" y="28221"/>
                    <a:pt x="19516" y="28119"/>
                  </a:cubicBezTo>
                  <a:cubicBezTo>
                    <a:pt x="19882" y="27754"/>
                    <a:pt x="19630" y="26499"/>
                    <a:pt x="19197" y="26179"/>
                  </a:cubicBezTo>
                  <a:cubicBezTo>
                    <a:pt x="18991" y="26042"/>
                    <a:pt x="18900" y="25768"/>
                    <a:pt x="18695" y="25494"/>
                  </a:cubicBezTo>
                  <a:cubicBezTo>
                    <a:pt x="20338" y="25312"/>
                    <a:pt x="20338" y="25312"/>
                    <a:pt x="20338" y="23965"/>
                  </a:cubicBezTo>
                  <a:cubicBezTo>
                    <a:pt x="20338" y="22824"/>
                    <a:pt x="20338" y="22824"/>
                    <a:pt x="18581" y="22595"/>
                  </a:cubicBezTo>
                  <a:cubicBezTo>
                    <a:pt x="18603" y="22276"/>
                    <a:pt x="18603" y="21956"/>
                    <a:pt x="18649" y="21660"/>
                  </a:cubicBezTo>
                  <a:cubicBezTo>
                    <a:pt x="18946" y="19834"/>
                    <a:pt x="19950" y="18282"/>
                    <a:pt x="20772" y="16661"/>
                  </a:cubicBezTo>
                  <a:cubicBezTo>
                    <a:pt x="21571" y="15086"/>
                    <a:pt x="22438" y="13534"/>
                    <a:pt x="23031" y="11890"/>
                  </a:cubicBezTo>
                  <a:cubicBezTo>
                    <a:pt x="24721" y="7166"/>
                    <a:pt x="22050" y="2829"/>
                    <a:pt x="18466" y="1277"/>
                  </a:cubicBezTo>
                  <a:cubicBezTo>
                    <a:pt x="16536" y="434"/>
                    <a:pt x="14628" y="0"/>
                    <a:pt x="127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2" name="Google Shape;1642;p46"/>
            <p:cNvSpPr/>
            <p:nvPr/>
          </p:nvSpPr>
          <p:spPr>
            <a:xfrm>
              <a:off x="4939148" y="3190219"/>
              <a:ext cx="171649" cy="134860"/>
            </a:xfrm>
            <a:custGeom>
              <a:avLst/>
              <a:gdLst/>
              <a:ahLst/>
              <a:cxnLst/>
              <a:rect l="l" t="t" r="r" b="b"/>
              <a:pathLst>
                <a:path w="9588" h="7533" extrusionOk="0">
                  <a:moveTo>
                    <a:pt x="252" y="0"/>
                  </a:moveTo>
                  <a:cubicBezTo>
                    <a:pt x="183" y="206"/>
                    <a:pt x="0" y="457"/>
                    <a:pt x="69" y="594"/>
                  </a:cubicBezTo>
                  <a:cubicBezTo>
                    <a:pt x="160" y="799"/>
                    <a:pt x="411" y="1005"/>
                    <a:pt x="640" y="1027"/>
                  </a:cubicBezTo>
                  <a:cubicBezTo>
                    <a:pt x="3630" y="1507"/>
                    <a:pt x="5844" y="3150"/>
                    <a:pt x="7647" y="5410"/>
                  </a:cubicBezTo>
                  <a:cubicBezTo>
                    <a:pt x="8103" y="5980"/>
                    <a:pt x="8446" y="6642"/>
                    <a:pt x="8880" y="7213"/>
                  </a:cubicBezTo>
                  <a:cubicBezTo>
                    <a:pt x="8994" y="7373"/>
                    <a:pt x="9245" y="7441"/>
                    <a:pt x="9450" y="7533"/>
                  </a:cubicBezTo>
                  <a:cubicBezTo>
                    <a:pt x="9473" y="7304"/>
                    <a:pt x="9587" y="7008"/>
                    <a:pt x="9496" y="6848"/>
                  </a:cubicBezTo>
                  <a:cubicBezTo>
                    <a:pt x="8332" y="4816"/>
                    <a:pt x="6848" y="3036"/>
                    <a:pt x="4771" y="1826"/>
                  </a:cubicBezTo>
                  <a:cubicBezTo>
                    <a:pt x="3447" y="1050"/>
                    <a:pt x="2123" y="343"/>
                    <a:pt x="503" y="320"/>
                  </a:cubicBezTo>
                  <a:lnTo>
                    <a:pt x="25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3" name="Google Shape;1643;p46"/>
            <p:cNvSpPr/>
            <p:nvPr/>
          </p:nvSpPr>
          <p:spPr>
            <a:xfrm>
              <a:off x="5089529" y="3348763"/>
              <a:ext cx="39242" cy="148358"/>
            </a:xfrm>
            <a:custGeom>
              <a:avLst/>
              <a:gdLst/>
              <a:ahLst/>
              <a:cxnLst/>
              <a:rect l="l" t="t" r="r" b="b"/>
              <a:pathLst>
                <a:path w="2192" h="8287" extrusionOk="0">
                  <a:moveTo>
                    <a:pt x="1461" y="0"/>
                  </a:moveTo>
                  <a:cubicBezTo>
                    <a:pt x="1370" y="160"/>
                    <a:pt x="1210" y="343"/>
                    <a:pt x="1233" y="457"/>
                  </a:cubicBezTo>
                  <a:cubicBezTo>
                    <a:pt x="1598" y="1872"/>
                    <a:pt x="1415" y="3264"/>
                    <a:pt x="1073" y="4611"/>
                  </a:cubicBezTo>
                  <a:cubicBezTo>
                    <a:pt x="845" y="5638"/>
                    <a:pt x="388" y="6597"/>
                    <a:pt x="69" y="7601"/>
                  </a:cubicBezTo>
                  <a:cubicBezTo>
                    <a:pt x="0" y="7807"/>
                    <a:pt x="114" y="8058"/>
                    <a:pt x="137" y="8286"/>
                  </a:cubicBezTo>
                  <a:cubicBezTo>
                    <a:pt x="343" y="8149"/>
                    <a:pt x="548" y="8035"/>
                    <a:pt x="731" y="7898"/>
                  </a:cubicBezTo>
                  <a:cubicBezTo>
                    <a:pt x="799" y="7852"/>
                    <a:pt x="822" y="7738"/>
                    <a:pt x="868" y="7670"/>
                  </a:cubicBezTo>
                  <a:cubicBezTo>
                    <a:pt x="1758" y="5889"/>
                    <a:pt x="2100" y="3972"/>
                    <a:pt x="2191" y="1735"/>
                  </a:cubicBezTo>
                  <a:cubicBezTo>
                    <a:pt x="2146" y="1438"/>
                    <a:pt x="2100" y="891"/>
                    <a:pt x="1940" y="343"/>
                  </a:cubicBezTo>
                  <a:cubicBezTo>
                    <a:pt x="1918" y="183"/>
                    <a:pt x="1621" y="115"/>
                    <a:pt x="146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4" name="Google Shape;1644;p46"/>
            <p:cNvSpPr/>
            <p:nvPr/>
          </p:nvSpPr>
          <p:spPr>
            <a:xfrm>
              <a:off x="4703784" y="3564524"/>
              <a:ext cx="76426" cy="64252"/>
            </a:xfrm>
            <a:custGeom>
              <a:avLst/>
              <a:gdLst/>
              <a:ahLst/>
              <a:cxnLst/>
              <a:rect l="l" t="t" r="r" b="b"/>
              <a:pathLst>
                <a:path w="4269" h="3589" extrusionOk="0">
                  <a:moveTo>
                    <a:pt x="343" y="0"/>
                  </a:moveTo>
                  <a:cubicBezTo>
                    <a:pt x="183" y="114"/>
                    <a:pt x="23" y="183"/>
                    <a:pt x="0" y="251"/>
                  </a:cubicBezTo>
                  <a:cubicBezTo>
                    <a:pt x="0" y="434"/>
                    <a:pt x="23" y="639"/>
                    <a:pt x="114" y="799"/>
                  </a:cubicBezTo>
                  <a:cubicBezTo>
                    <a:pt x="936" y="2054"/>
                    <a:pt x="2123" y="2899"/>
                    <a:pt x="3470" y="3538"/>
                  </a:cubicBezTo>
                  <a:cubicBezTo>
                    <a:pt x="3536" y="3575"/>
                    <a:pt x="3614" y="3588"/>
                    <a:pt x="3699" y="3588"/>
                  </a:cubicBezTo>
                  <a:cubicBezTo>
                    <a:pt x="3877" y="3588"/>
                    <a:pt x="4083" y="3531"/>
                    <a:pt x="4268" y="3515"/>
                  </a:cubicBezTo>
                  <a:cubicBezTo>
                    <a:pt x="4132" y="3310"/>
                    <a:pt x="4017" y="3036"/>
                    <a:pt x="3812" y="2922"/>
                  </a:cubicBezTo>
                  <a:cubicBezTo>
                    <a:pt x="2602" y="2260"/>
                    <a:pt x="1484" y="1530"/>
                    <a:pt x="731" y="365"/>
                  </a:cubicBezTo>
                  <a:cubicBezTo>
                    <a:pt x="639" y="228"/>
                    <a:pt x="479" y="137"/>
                    <a:pt x="34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5" name="Google Shape;1645;p46"/>
            <p:cNvSpPr/>
            <p:nvPr/>
          </p:nvSpPr>
          <p:spPr>
            <a:xfrm>
              <a:off x="5133247" y="3282237"/>
              <a:ext cx="38831" cy="72272"/>
            </a:xfrm>
            <a:custGeom>
              <a:avLst/>
              <a:gdLst/>
              <a:ahLst/>
              <a:cxnLst/>
              <a:rect l="l" t="t" r="r" b="b"/>
              <a:pathLst>
                <a:path w="2169" h="4037" extrusionOk="0">
                  <a:moveTo>
                    <a:pt x="363" y="0"/>
                  </a:moveTo>
                  <a:cubicBezTo>
                    <a:pt x="267" y="0"/>
                    <a:pt x="168" y="25"/>
                    <a:pt x="115" y="64"/>
                  </a:cubicBezTo>
                  <a:cubicBezTo>
                    <a:pt x="23" y="133"/>
                    <a:pt x="1" y="338"/>
                    <a:pt x="46" y="475"/>
                  </a:cubicBezTo>
                  <a:cubicBezTo>
                    <a:pt x="457" y="1548"/>
                    <a:pt x="868" y="2621"/>
                    <a:pt x="1324" y="3671"/>
                  </a:cubicBezTo>
                  <a:cubicBezTo>
                    <a:pt x="1393" y="3831"/>
                    <a:pt x="1575" y="3922"/>
                    <a:pt x="1712" y="4036"/>
                  </a:cubicBezTo>
                  <a:cubicBezTo>
                    <a:pt x="1849" y="3899"/>
                    <a:pt x="1963" y="3739"/>
                    <a:pt x="2169" y="3534"/>
                  </a:cubicBezTo>
                  <a:cubicBezTo>
                    <a:pt x="1758" y="2507"/>
                    <a:pt x="1370" y="1502"/>
                    <a:pt x="959" y="521"/>
                  </a:cubicBezTo>
                  <a:cubicBezTo>
                    <a:pt x="891" y="316"/>
                    <a:pt x="708" y="156"/>
                    <a:pt x="548" y="42"/>
                  </a:cubicBezTo>
                  <a:cubicBezTo>
                    <a:pt x="501" y="13"/>
                    <a:pt x="433" y="0"/>
                    <a:pt x="3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6" name="Google Shape;1646;p46"/>
            <p:cNvSpPr/>
            <p:nvPr/>
          </p:nvSpPr>
          <p:spPr>
            <a:xfrm>
              <a:off x="4722975" y="3304526"/>
              <a:ext cx="133230" cy="159941"/>
            </a:xfrm>
            <a:custGeom>
              <a:avLst/>
              <a:gdLst/>
              <a:ahLst/>
              <a:cxnLst/>
              <a:rect l="l" t="t" r="r" b="b"/>
              <a:pathLst>
                <a:path w="7442" h="8934" extrusionOk="0">
                  <a:moveTo>
                    <a:pt x="4951" y="1"/>
                  </a:moveTo>
                  <a:cubicBezTo>
                    <a:pt x="3742" y="1"/>
                    <a:pt x="2881" y="773"/>
                    <a:pt x="2124" y="1650"/>
                  </a:cubicBezTo>
                  <a:cubicBezTo>
                    <a:pt x="1964" y="1810"/>
                    <a:pt x="2032" y="2129"/>
                    <a:pt x="1987" y="2380"/>
                  </a:cubicBezTo>
                  <a:cubicBezTo>
                    <a:pt x="2238" y="2289"/>
                    <a:pt x="2489" y="2220"/>
                    <a:pt x="2694" y="2083"/>
                  </a:cubicBezTo>
                  <a:cubicBezTo>
                    <a:pt x="3333" y="1673"/>
                    <a:pt x="3927" y="1148"/>
                    <a:pt x="4612" y="805"/>
                  </a:cubicBezTo>
                  <a:cubicBezTo>
                    <a:pt x="4772" y="721"/>
                    <a:pt x="4937" y="683"/>
                    <a:pt x="5099" y="683"/>
                  </a:cubicBezTo>
                  <a:cubicBezTo>
                    <a:pt x="5468" y="683"/>
                    <a:pt x="5826" y="883"/>
                    <a:pt x="6095" y="1216"/>
                  </a:cubicBezTo>
                  <a:cubicBezTo>
                    <a:pt x="6483" y="1718"/>
                    <a:pt x="6187" y="2129"/>
                    <a:pt x="5935" y="2540"/>
                  </a:cubicBezTo>
                  <a:cubicBezTo>
                    <a:pt x="5844" y="2677"/>
                    <a:pt x="5753" y="2791"/>
                    <a:pt x="5639" y="2905"/>
                  </a:cubicBezTo>
                  <a:cubicBezTo>
                    <a:pt x="4246" y="4275"/>
                    <a:pt x="3151" y="5804"/>
                    <a:pt x="2443" y="7630"/>
                  </a:cubicBezTo>
                  <a:cubicBezTo>
                    <a:pt x="2300" y="8011"/>
                    <a:pt x="2151" y="8193"/>
                    <a:pt x="1967" y="8193"/>
                  </a:cubicBezTo>
                  <a:cubicBezTo>
                    <a:pt x="1798" y="8193"/>
                    <a:pt x="1599" y="8039"/>
                    <a:pt x="1348" y="7744"/>
                  </a:cubicBezTo>
                  <a:cubicBezTo>
                    <a:pt x="777" y="7059"/>
                    <a:pt x="731" y="6283"/>
                    <a:pt x="960" y="5462"/>
                  </a:cubicBezTo>
                  <a:cubicBezTo>
                    <a:pt x="1005" y="5279"/>
                    <a:pt x="868" y="5051"/>
                    <a:pt x="823" y="4845"/>
                  </a:cubicBezTo>
                  <a:cubicBezTo>
                    <a:pt x="617" y="4982"/>
                    <a:pt x="343" y="5074"/>
                    <a:pt x="275" y="5279"/>
                  </a:cubicBezTo>
                  <a:cubicBezTo>
                    <a:pt x="115" y="5576"/>
                    <a:pt x="115" y="5941"/>
                    <a:pt x="1" y="6443"/>
                  </a:cubicBezTo>
                  <a:cubicBezTo>
                    <a:pt x="138" y="6854"/>
                    <a:pt x="252" y="7379"/>
                    <a:pt x="503" y="7858"/>
                  </a:cubicBezTo>
                  <a:cubicBezTo>
                    <a:pt x="832" y="8407"/>
                    <a:pt x="1287" y="8934"/>
                    <a:pt x="1991" y="8934"/>
                  </a:cubicBezTo>
                  <a:cubicBezTo>
                    <a:pt x="2019" y="8934"/>
                    <a:pt x="2048" y="8933"/>
                    <a:pt x="2078" y="8931"/>
                  </a:cubicBezTo>
                  <a:cubicBezTo>
                    <a:pt x="2808" y="8908"/>
                    <a:pt x="2991" y="8246"/>
                    <a:pt x="3242" y="7721"/>
                  </a:cubicBezTo>
                  <a:cubicBezTo>
                    <a:pt x="3311" y="7584"/>
                    <a:pt x="3379" y="7447"/>
                    <a:pt x="3448" y="7288"/>
                  </a:cubicBezTo>
                  <a:cubicBezTo>
                    <a:pt x="3904" y="6101"/>
                    <a:pt x="4634" y="5051"/>
                    <a:pt x="5525" y="4115"/>
                  </a:cubicBezTo>
                  <a:cubicBezTo>
                    <a:pt x="5981" y="3658"/>
                    <a:pt x="6415" y="3156"/>
                    <a:pt x="6734" y="2631"/>
                  </a:cubicBezTo>
                  <a:cubicBezTo>
                    <a:pt x="7442" y="1490"/>
                    <a:pt x="6849" y="280"/>
                    <a:pt x="5502" y="52"/>
                  </a:cubicBezTo>
                  <a:cubicBezTo>
                    <a:pt x="5310" y="17"/>
                    <a:pt x="5127" y="1"/>
                    <a:pt x="49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7" name="Google Shape;1647;p46"/>
            <p:cNvSpPr/>
            <p:nvPr/>
          </p:nvSpPr>
          <p:spPr>
            <a:xfrm>
              <a:off x="5027407" y="3342640"/>
              <a:ext cx="26173" cy="64574"/>
            </a:xfrm>
            <a:custGeom>
              <a:avLst/>
              <a:gdLst/>
              <a:ahLst/>
              <a:cxnLst/>
              <a:rect l="l" t="t" r="r" b="b"/>
              <a:pathLst>
                <a:path w="1462" h="3607" extrusionOk="0">
                  <a:moveTo>
                    <a:pt x="161" y="0"/>
                  </a:moveTo>
                  <a:cubicBezTo>
                    <a:pt x="115" y="183"/>
                    <a:pt x="1" y="388"/>
                    <a:pt x="24" y="571"/>
                  </a:cubicBezTo>
                  <a:cubicBezTo>
                    <a:pt x="183" y="1415"/>
                    <a:pt x="366" y="2260"/>
                    <a:pt x="571" y="3082"/>
                  </a:cubicBezTo>
                  <a:cubicBezTo>
                    <a:pt x="617" y="3287"/>
                    <a:pt x="822" y="3424"/>
                    <a:pt x="959" y="3606"/>
                  </a:cubicBezTo>
                  <a:cubicBezTo>
                    <a:pt x="1074" y="3424"/>
                    <a:pt x="1211" y="3241"/>
                    <a:pt x="1302" y="3059"/>
                  </a:cubicBezTo>
                  <a:cubicBezTo>
                    <a:pt x="1347" y="2967"/>
                    <a:pt x="1325" y="2830"/>
                    <a:pt x="1325" y="2739"/>
                  </a:cubicBezTo>
                  <a:cubicBezTo>
                    <a:pt x="1370" y="2716"/>
                    <a:pt x="1416" y="2693"/>
                    <a:pt x="1462" y="2693"/>
                  </a:cubicBezTo>
                  <a:cubicBezTo>
                    <a:pt x="1211" y="1895"/>
                    <a:pt x="982" y="1073"/>
                    <a:pt x="686" y="274"/>
                  </a:cubicBezTo>
                  <a:cubicBezTo>
                    <a:pt x="640" y="137"/>
                    <a:pt x="343" y="91"/>
                    <a:pt x="16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8" name="Google Shape;1648;p46"/>
            <p:cNvSpPr/>
            <p:nvPr/>
          </p:nvSpPr>
          <p:spPr>
            <a:xfrm>
              <a:off x="4996758" y="3347546"/>
              <a:ext cx="20051" cy="55587"/>
            </a:xfrm>
            <a:custGeom>
              <a:avLst/>
              <a:gdLst/>
              <a:ahLst/>
              <a:cxnLst/>
              <a:rect l="l" t="t" r="r" b="b"/>
              <a:pathLst>
                <a:path w="1120" h="3105" extrusionOk="0">
                  <a:moveTo>
                    <a:pt x="138" y="0"/>
                  </a:moveTo>
                  <a:cubicBezTo>
                    <a:pt x="92" y="160"/>
                    <a:pt x="1" y="342"/>
                    <a:pt x="24" y="502"/>
                  </a:cubicBezTo>
                  <a:cubicBezTo>
                    <a:pt x="47" y="776"/>
                    <a:pt x="183" y="1050"/>
                    <a:pt x="206" y="1324"/>
                  </a:cubicBezTo>
                  <a:cubicBezTo>
                    <a:pt x="252" y="1758"/>
                    <a:pt x="206" y="2214"/>
                    <a:pt x="275" y="2625"/>
                  </a:cubicBezTo>
                  <a:cubicBezTo>
                    <a:pt x="298" y="2808"/>
                    <a:pt x="480" y="2944"/>
                    <a:pt x="617" y="3104"/>
                  </a:cubicBezTo>
                  <a:cubicBezTo>
                    <a:pt x="731" y="2967"/>
                    <a:pt x="937" y="2830"/>
                    <a:pt x="982" y="2671"/>
                  </a:cubicBezTo>
                  <a:cubicBezTo>
                    <a:pt x="1051" y="2442"/>
                    <a:pt x="1005" y="2191"/>
                    <a:pt x="1005" y="1940"/>
                  </a:cubicBezTo>
                  <a:cubicBezTo>
                    <a:pt x="1028" y="1940"/>
                    <a:pt x="1074" y="1917"/>
                    <a:pt x="1119" y="1917"/>
                  </a:cubicBezTo>
                  <a:cubicBezTo>
                    <a:pt x="982" y="1347"/>
                    <a:pt x="868" y="776"/>
                    <a:pt x="686" y="228"/>
                  </a:cubicBezTo>
                  <a:cubicBezTo>
                    <a:pt x="640" y="114"/>
                    <a:pt x="320" y="68"/>
                    <a:pt x="13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49" name="Google Shape;1649;p46"/>
            <p:cNvSpPr/>
            <p:nvPr/>
          </p:nvSpPr>
          <p:spPr>
            <a:xfrm>
              <a:off x="4743008" y="3491339"/>
              <a:ext cx="32708" cy="45812"/>
            </a:xfrm>
            <a:custGeom>
              <a:avLst/>
              <a:gdLst/>
              <a:ahLst/>
              <a:cxnLst/>
              <a:rect l="l" t="t" r="r" b="b"/>
              <a:pathLst>
                <a:path w="1827" h="2559" extrusionOk="0">
                  <a:moveTo>
                    <a:pt x="539" y="1"/>
                  </a:moveTo>
                  <a:cubicBezTo>
                    <a:pt x="534" y="1"/>
                    <a:pt x="530" y="1"/>
                    <a:pt x="525" y="2"/>
                  </a:cubicBezTo>
                  <a:cubicBezTo>
                    <a:pt x="366" y="48"/>
                    <a:pt x="251" y="254"/>
                    <a:pt x="0" y="527"/>
                  </a:cubicBezTo>
                  <a:cubicBezTo>
                    <a:pt x="434" y="1189"/>
                    <a:pt x="822" y="1851"/>
                    <a:pt x="1256" y="2468"/>
                  </a:cubicBezTo>
                  <a:cubicBezTo>
                    <a:pt x="1324" y="2559"/>
                    <a:pt x="1598" y="2513"/>
                    <a:pt x="1781" y="2536"/>
                  </a:cubicBezTo>
                  <a:cubicBezTo>
                    <a:pt x="1781" y="2354"/>
                    <a:pt x="1826" y="2125"/>
                    <a:pt x="1758" y="1965"/>
                  </a:cubicBezTo>
                  <a:cubicBezTo>
                    <a:pt x="1507" y="1418"/>
                    <a:pt x="1210" y="893"/>
                    <a:pt x="913" y="345"/>
                  </a:cubicBezTo>
                  <a:cubicBezTo>
                    <a:pt x="848" y="214"/>
                    <a:pt x="638" y="1"/>
                    <a:pt x="53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0" name="Google Shape;1650;p46"/>
            <p:cNvSpPr/>
            <p:nvPr/>
          </p:nvSpPr>
          <p:spPr>
            <a:xfrm>
              <a:off x="4767517" y="3482566"/>
              <a:ext cx="24544" cy="37345"/>
            </a:xfrm>
            <a:custGeom>
              <a:avLst/>
              <a:gdLst/>
              <a:ahLst/>
              <a:cxnLst/>
              <a:rect l="l" t="t" r="r" b="b"/>
              <a:pathLst>
                <a:path w="1371" h="2086" extrusionOk="0">
                  <a:moveTo>
                    <a:pt x="351" y="1"/>
                  </a:moveTo>
                  <a:cubicBezTo>
                    <a:pt x="329" y="1"/>
                    <a:pt x="310" y="5"/>
                    <a:pt x="298" y="13"/>
                  </a:cubicBezTo>
                  <a:cubicBezTo>
                    <a:pt x="183" y="59"/>
                    <a:pt x="1" y="241"/>
                    <a:pt x="47" y="333"/>
                  </a:cubicBezTo>
                  <a:cubicBezTo>
                    <a:pt x="252" y="903"/>
                    <a:pt x="480" y="1451"/>
                    <a:pt x="754" y="1999"/>
                  </a:cubicBezTo>
                  <a:cubicBezTo>
                    <a:pt x="771" y="2048"/>
                    <a:pt x="906" y="2086"/>
                    <a:pt x="1031" y="2086"/>
                  </a:cubicBezTo>
                  <a:cubicBezTo>
                    <a:pt x="1080" y="2086"/>
                    <a:pt x="1127" y="2080"/>
                    <a:pt x="1165" y="2067"/>
                  </a:cubicBezTo>
                  <a:cubicBezTo>
                    <a:pt x="1256" y="2045"/>
                    <a:pt x="1302" y="1885"/>
                    <a:pt x="1370" y="1771"/>
                  </a:cubicBezTo>
                  <a:cubicBezTo>
                    <a:pt x="1119" y="1200"/>
                    <a:pt x="891" y="652"/>
                    <a:pt x="640" y="127"/>
                  </a:cubicBezTo>
                  <a:cubicBezTo>
                    <a:pt x="603" y="72"/>
                    <a:pt x="445" y="1"/>
                    <a:pt x="35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1" name="Google Shape;1651;p46"/>
            <p:cNvSpPr/>
            <p:nvPr/>
          </p:nvSpPr>
          <p:spPr>
            <a:xfrm>
              <a:off x="4982060" y="3492592"/>
              <a:ext cx="27391" cy="23381"/>
            </a:xfrm>
            <a:custGeom>
              <a:avLst/>
              <a:gdLst/>
              <a:ahLst/>
              <a:cxnLst/>
              <a:rect l="l" t="t" r="r" b="b"/>
              <a:pathLst>
                <a:path w="1530" h="1306" extrusionOk="0">
                  <a:moveTo>
                    <a:pt x="594" y="1"/>
                  </a:moveTo>
                  <a:cubicBezTo>
                    <a:pt x="388" y="1"/>
                    <a:pt x="0" y="412"/>
                    <a:pt x="23" y="617"/>
                  </a:cubicBezTo>
                  <a:cubicBezTo>
                    <a:pt x="46" y="868"/>
                    <a:pt x="365" y="1279"/>
                    <a:pt x="594" y="1302"/>
                  </a:cubicBezTo>
                  <a:cubicBezTo>
                    <a:pt x="607" y="1305"/>
                    <a:pt x="620" y="1306"/>
                    <a:pt x="633" y="1306"/>
                  </a:cubicBezTo>
                  <a:cubicBezTo>
                    <a:pt x="854" y="1306"/>
                    <a:pt x="1121" y="964"/>
                    <a:pt x="1529" y="663"/>
                  </a:cubicBezTo>
                  <a:cubicBezTo>
                    <a:pt x="1096" y="343"/>
                    <a:pt x="845" y="1"/>
                    <a:pt x="59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2" name="Google Shape;1652;p46"/>
            <p:cNvSpPr/>
            <p:nvPr/>
          </p:nvSpPr>
          <p:spPr>
            <a:xfrm>
              <a:off x="5015162" y="3474188"/>
              <a:ext cx="22486" cy="17706"/>
            </a:xfrm>
            <a:custGeom>
              <a:avLst/>
              <a:gdLst/>
              <a:ahLst/>
              <a:cxnLst/>
              <a:rect l="l" t="t" r="r" b="b"/>
              <a:pathLst>
                <a:path w="1256" h="989" extrusionOk="0">
                  <a:moveTo>
                    <a:pt x="463" y="0"/>
                  </a:moveTo>
                  <a:cubicBezTo>
                    <a:pt x="328" y="0"/>
                    <a:pt x="153" y="259"/>
                    <a:pt x="0" y="413"/>
                  </a:cubicBezTo>
                  <a:cubicBezTo>
                    <a:pt x="183" y="595"/>
                    <a:pt x="365" y="846"/>
                    <a:pt x="593" y="983"/>
                  </a:cubicBezTo>
                  <a:cubicBezTo>
                    <a:pt x="600" y="987"/>
                    <a:pt x="608" y="988"/>
                    <a:pt x="617" y="988"/>
                  </a:cubicBezTo>
                  <a:cubicBezTo>
                    <a:pt x="723" y="988"/>
                    <a:pt x="960" y="738"/>
                    <a:pt x="1255" y="527"/>
                  </a:cubicBezTo>
                  <a:cubicBezTo>
                    <a:pt x="913" y="276"/>
                    <a:pt x="708" y="47"/>
                    <a:pt x="479" y="2"/>
                  </a:cubicBezTo>
                  <a:cubicBezTo>
                    <a:pt x="474" y="1"/>
                    <a:pt x="468" y="0"/>
                    <a:pt x="4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3" name="Google Shape;1653;p46"/>
            <p:cNvSpPr/>
            <p:nvPr/>
          </p:nvSpPr>
          <p:spPr>
            <a:xfrm>
              <a:off x="4993088" y="3458255"/>
              <a:ext cx="15128" cy="19657"/>
            </a:xfrm>
            <a:custGeom>
              <a:avLst/>
              <a:gdLst/>
              <a:ahLst/>
              <a:cxnLst/>
              <a:rect l="l" t="t" r="r" b="b"/>
              <a:pathLst>
                <a:path w="845" h="1098" extrusionOk="0">
                  <a:moveTo>
                    <a:pt x="378" y="0"/>
                  </a:moveTo>
                  <a:cubicBezTo>
                    <a:pt x="293" y="0"/>
                    <a:pt x="0" y="236"/>
                    <a:pt x="0" y="367"/>
                  </a:cubicBezTo>
                  <a:cubicBezTo>
                    <a:pt x="0" y="549"/>
                    <a:pt x="183" y="755"/>
                    <a:pt x="366" y="1097"/>
                  </a:cubicBezTo>
                  <a:cubicBezTo>
                    <a:pt x="594" y="778"/>
                    <a:pt x="845" y="595"/>
                    <a:pt x="822" y="435"/>
                  </a:cubicBezTo>
                  <a:cubicBezTo>
                    <a:pt x="822" y="276"/>
                    <a:pt x="571" y="70"/>
                    <a:pt x="388" y="2"/>
                  </a:cubicBezTo>
                  <a:cubicBezTo>
                    <a:pt x="386" y="1"/>
                    <a:pt x="382" y="0"/>
                    <a:pt x="3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654" name="Google Shape;1654;p46"/>
          <p:cNvGrpSpPr/>
          <p:nvPr/>
        </p:nvGrpSpPr>
        <p:grpSpPr>
          <a:xfrm>
            <a:off x="9021357" y="3460065"/>
            <a:ext cx="1548875" cy="2753285"/>
            <a:chOff x="5912507" y="2604871"/>
            <a:chExt cx="1012601" cy="1974341"/>
          </a:xfrm>
        </p:grpSpPr>
        <p:sp>
          <p:nvSpPr>
            <p:cNvPr id="1655" name="Google Shape;1655;p46"/>
            <p:cNvSpPr/>
            <p:nvPr/>
          </p:nvSpPr>
          <p:spPr>
            <a:xfrm>
              <a:off x="6015894" y="3385761"/>
              <a:ext cx="69068" cy="163056"/>
            </a:xfrm>
            <a:custGeom>
              <a:avLst/>
              <a:gdLst/>
              <a:ahLst/>
              <a:cxnLst/>
              <a:rect l="l" t="t" r="r" b="b"/>
              <a:pathLst>
                <a:path w="3858" h="9108" extrusionOk="0">
                  <a:moveTo>
                    <a:pt x="3629" y="0"/>
                  </a:moveTo>
                  <a:cubicBezTo>
                    <a:pt x="3401" y="160"/>
                    <a:pt x="3173" y="320"/>
                    <a:pt x="2945" y="502"/>
                  </a:cubicBezTo>
                  <a:cubicBezTo>
                    <a:pt x="2899" y="548"/>
                    <a:pt x="2876" y="662"/>
                    <a:pt x="2853" y="730"/>
                  </a:cubicBezTo>
                  <a:cubicBezTo>
                    <a:pt x="1963" y="3173"/>
                    <a:pt x="1096" y="5615"/>
                    <a:pt x="206" y="8080"/>
                  </a:cubicBezTo>
                  <a:cubicBezTo>
                    <a:pt x="160" y="8240"/>
                    <a:pt x="91" y="8400"/>
                    <a:pt x="0" y="8674"/>
                  </a:cubicBezTo>
                  <a:cubicBezTo>
                    <a:pt x="91" y="8788"/>
                    <a:pt x="206" y="8948"/>
                    <a:pt x="320" y="9107"/>
                  </a:cubicBezTo>
                  <a:cubicBezTo>
                    <a:pt x="525" y="8970"/>
                    <a:pt x="868" y="8856"/>
                    <a:pt x="936" y="8651"/>
                  </a:cubicBezTo>
                  <a:cubicBezTo>
                    <a:pt x="1918" y="6026"/>
                    <a:pt x="2876" y="3401"/>
                    <a:pt x="3789" y="753"/>
                  </a:cubicBezTo>
                  <a:cubicBezTo>
                    <a:pt x="3858" y="548"/>
                    <a:pt x="3675" y="251"/>
                    <a:pt x="362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6" name="Google Shape;1656;p46"/>
            <p:cNvSpPr/>
            <p:nvPr/>
          </p:nvSpPr>
          <p:spPr>
            <a:xfrm>
              <a:off x="5993820" y="3561241"/>
              <a:ext cx="28626" cy="48229"/>
            </a:xfrm>
            <a:custGeom>
              <a:avLst/>
              <a:gdLst/>
              <a:ahLst/>
              <a:cxnLst/>
              <a:rect l="l" t="t" r="r" b="b"/>
              <a:pathLst>
                <a:path w="1599" h="2694" extrusionOk="0">
                  <a:moveTo>
                    <a:pt x="1142" y="1"/>
                  </a:moveTo>
                  <a:cubicBezTo>
                    <a:pt x="1014" y="1"/>
                    <a:pt x="795" y="79"/>
                    <a:pt x="777" y="173"/>
                  </a:cubicBezTo>
                  <a:cubicBezTo>
                    <a:pt x="480" y="835"/>
                    <a:pt x="229" y="1519"/>
                    <a:pt x="23" y="2227"/>
                  </a:cubicBezTo>
                  <a:cubicBezTo>
                    <a:pt x="1" y="2341"/>
                    <a:pt x="160" y="2592"/>
                    <a:pt x="297" y="2683"/>
                  </a:cubicBezTo>
                  <a:cubicBezTo>
                    <a:pt x="312" y="2691"/>
                    <a:pt x="331" y="2694"/>
                    <a:pt x="354" y="2694"/>
                  </a:cubicBezTo>
                  <a:cubicBezTo>
                    <a:pt x="476" y="2694"/>
                    <a:pt x="696" y="2601"/>
                    <a:pt x="754" y="2524"/>
                  </a:cubicBezTo>
                  <a:cubicBezTo>
                    <a:pt x="1051" y="1885"/>
                    <a:pt x="1302" y="1223"/>
                    <a:pt x="1598" y="515"/>
                  </a:cubicBezTo>
                  <a:cubicBezTo>
                    <a:pt x="1461" y="332"/>
                    <a:pt x="1370" y="104"/>
                    <a:pt x="1210" y="13"/>
                  </a:cubicBezTo>
                  <a:cubicBezTo>
                    <a:pt x="1194" y="5"/>
                    <a:pt x="1170" y="1"/>
                    <a:pt x="11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7" name="Google Shape;1657;p46"/>
            <p:cNvSpPr/>
            <p:nvPr/>
          </p:nvSpPr>
          <p:spPr>
            <a:xfrm>
              <a:off x="5941401" y="2980466"/>
              <a:ext cx="642503" cy="868414"/>
            </a:xfrm>
            <a:custGeom>
              <a:avLst/>
              <a:gdLst/>
              <a:ahLst/>
              <a:cxnLst/>
              <a:rect l="l" t="t" r="r" b="b"/>
              <a:pathLst>
                <a:path w="35889" h="48508" extrusionOk="0">
                  <a:moveTo>
                    <a:pt x="17541" y="1"/>
                  </a:moveTo>
                  <a:cubicBezTo>
                    <a:pt x="16991" y="1"/>
                    <a:pt x="16432" y="220"/>
                    <a:pt x="16122" y="658"/>
                  </a:cubicBezTo>
                  <a:cubicBezTo>
                    <a:pt x="16030" y="681"/>
                    <a:pt x="15939" y="750"/>
                    <a:pt x="15893" y="887"/>
                  </a:cubicBezTo>
                  <a:cubicBezTo>
                    <a:pt x="11762" y="11706"/>
                    <a:pt x="7653" y="22525"/>
                    <a:pt x="3522" y="33367"/>
                  </a:cubicBezTo>
                  <a:cubicBezTo>
                    <a:pt x="2381" y="36380"/>
                    <a:pt x="1240" y="39393"/>
                    <a:pt x="98" y="42429"/>
                  </a:cubicBezTo>
                  <a:cubicBezTo>
                    <a:pt x="0" y="42674"/>
                    <a:pt x="231" y="42873"/>
                    <a:pt x="462" y="42873"/>
                  </a:cubicBezTo>
                  <a:cubicBezTo>
                    <a:pt x="553" y="42873"/>
                    <a:pt x="644" y="42842"/>
                    <a:pt x="715" y="42771"/>
                  </a:cubicBezTo>
                  <a:cubicBezTo>
                    <a:pt x="1217" y="42292"/>
                    <a:pt x="1742" y="41835"/>
                    <a:pt x="2335" y="41424"/>
                  </a:cubicBezTo>
                  <a:cubicBezTo>
                    <a:pt x="2799" y="41108"/>
                    <a:pt x="3576" y="40499"/>
                    <a:pt x="4195" y="40499"/>
                  </a:cubicBezTo>
                  <a:cubicBezTo>
                    <a:pt x="4246" y="40499"/>
                    <a:pt x="4296" y="40503"/>
                    <a:pt x="4344" y="40511"/>
                  </a:cubicBezTo>
                  <a:cubicBezTo>
                    <a:pt x="4983" y="40625"/>
                    <a:pt x="5280" y="41356"/>
                    <a:pt x="5371" y="41926"/>
                  </a:cubicBezTo>
                  <a:cubicBezTo>
                    <a:pt x="5462" y="42634"/>
                    <a:pt x="5417" y="43364"/>
                    <a:pt x="5599" y="44072"/>
                  </a:cubicBezTo>
                  <a:cubicBezTo>
                    <a:pt x="5637" y="44222"/>
                    <a:pt x="5782" y="44341"/>
                    <a:pt x="5946" y="44341"/>
                  </a:cubicBezTo>
                  <a:cubicBezTo>
                    <a:pt x="5982" y="44341"/>
                    <a:pt x="6019" y="44335"/>
                    <a:pt x="6056" y="44323"/>
                  </a:cubicBezTo>
                  <a:cubicBezTo>
                    <a:pt x="6581" y="44186"/>
                    <a:pt x="6992" y="43889"/>
                    <a:pt x="7425" y="43570"/>
                  </a:cubicBezTo>
                  <a:cubicBezTo>
                    <a:pt x="7813" y="43250"/>
                    <a:pt x="8247" y="42794"/>
                    <a:pt x="8749" y="42702"/>
                  </a:cubicBezTo>
                  <a:cubicBezTo>
                    <a:pt x="8799" y="42694"/>
                    <a:pt x="8847" y="42690"/>
                    <a:pt x="8893" y="42690"/>
                  </a:cubicBezTo>
                  <a:cubicBezTo>
                    <a:pt x="9485" y="42690"/>
                    <a:pt x="9806" y="43336"/>
                    <a:pt x="9890" y="43844"/>
                  </a:cubicBezTo>
                  <a:cubicBezTo>
                    <a:pt x="10004" y="44597"/>
                    <a:pt x="9868" y="45350"/>
                    <a:pt x="10050" y="46103"/>
                  </a:cubicBezTo>
                  <a:cubicBezTo>
                    <a:pt x="10084" y="46271"/>
                    <a:pt x="10251" y="46376"/>
                    <a:pt x="10411" y="46376"/>
                  </a:cubicBezTo>
                  <a:cubicBezTo>
                    <a:pt x="10469" y="46376"/>
                    <a:pt x="10526" y="46362"/>
                    <a:pt x="10575" y="46332"/>
                  </a:cubicBezTo>
                  <a:cubicBezTo>
                    <a:pt x="11808" y="45624"/>
                    <a:pt x="12812" y="44163"/>
                    <a:pt x="14341" y="44118"/>
                  </a:cubicBezTo>
                  <a:cubicBezTo>
                    <a:pt x="14361" y="44117"/>
                    <a:pt x="14381" y="44117"/>
                    <a:pt x="14401" y="44117"/>
                  </a:cubicBezTo>
                  <a:cubicBezTo>
                    <a:pt x="16094" y="44117"/>
                    <a:pt x="15867" y="46048"/>
                    <a:pt x="15597" y="47176"/>
                  </a:cubicBezTo>
                  <a:cubicBezTo>
                    <a:pt x="15534" y="47426"/>
                    <a:pt x="15738" y="47639"/>
                    <a:pt x="15983" y="47639"/>
                  </a:cubicBezTo>
                  <a:cubicBezTo>
                    <a:pt x="16006" y="47639"/>
                    <a:pt x="16029" y="47637"/>
                    <a:pt x="16053" y="47633"/>
                  </a:cubicBezTo>
                  <a:cubicBezTo>
                    <a:pt x="17057" y="47382"/>
                    <a:pt x="17674" y="46400"/>
                    <a:pt x="18678" y="46172"/>
                  </a:cubicBezTo>
                  <a:cubicBezTo>
                    <a:pt x="18760" y="46152"/>
                    <a:pt x="18840" y="46142"/>
                    <a:pt x="18920" y="46142"/>
                  </a:cubicBezTo>
                  <a:cubicBezTo>
                    <a:pt x="19640" y="46142"/>
                    <a:pt x="20239" y="46934"/>
                    <a:pt x="20116" y="47633"/>
                  </a:cubicBezTo>
                  <a:cubicBezTo>
                    <a:pt x="20070" y="47770"/>
                    <a:pt x="20025" y="47907"/>
                    <a:pt x="19979" y="48066"/>
                  </a:cubicBezTo>
                  <a:cubicBezTo>
                    <a:pt x="19889" y="48322"/>
                    <a:pt x="20125" y="48508"/>
                    <a:pt x="20349" y="48508"/>
                  </a:cubicBezTo>
                  <a:cubicBezTo>
                    <a:pt x="20465" y="48508"/>
                    <a:pt x="20579" y="48457"/>
                    <a:pt x="20641" y="48340"/>
                  </a:cubicBezTo>
                  <a:cubicBezTo>
                    <a:pt x="20732" y="48181"/>
                    <a:pt x="20801" y="47998"/>
                    <a:pt x="20824" y="47838"/>
                  </a:cubicBezTo>
                  <a:cubicBezTo>
                    <a:pt x="23791" y="39416"/>
                    <a:pt x="26918" y="31039"/>
                    <a:pt x="30228" y="22730"/>
                  </a:cubicBezTo>
                  <a:cubicBezTo>
                    <a:pt x="31049" y="20653"/>
                    <a:pt x="31894" y="18576"/>
                    <a:pt x="32761" y="16499"/>
                  </a:cubicBezTo>
                  <a:cubicBezTo>
                    <a:pt x="33583" y="14490"/>
                    <a:pt x="34450" y="12482"/>
                    <a:pt x="35067" y="10405"/>
                  </a:cubicBezTo>
                  <a:cubicBezTo>
                    <a:pt x="35386" y="9378"/>
                    <a:pt x="35637" y="8350"/>
                    <a:pt x="35774" y="7278"/>
                  </a:cubicBezTo>
                  <a:cubicBezTo>
                    <a:pt x="35820" y="6912"/>
                    <a:pt x="35888" y="6524"/>
                    <a:pt x="35660" y="6205"/>
                  </a:cubicBezTo>
                  <a:cubicBezTo>
                    <a:pt x="35409" y="5863"/>
                    <a:pt x="34998" y="5771"/>
                    <a:pt x="34610" y="5680"/>
                  </a:cubicBezTo>
                  <a:cubicBezTo>
                    <a:pt x="32465" y="5155"/>
                    <a:pt x="30319" y="4561"/>
                    <a:pt x="28196" y="3900"/>
                  </a:cubicBezTo>
                  <a:cubicBezTo>
                    <a:pt x="25822" y="3146"/>
                    <a:pt x="23494" y="2302"/>
                    <a:pt x="21189" y="1343"/>
                  </a:cubicBezTo>
                  <a:cubicBezTo>
                    <a:pt x="20595" y="1092"/>
                    <a:pt x="20002" y="841"/>
                    <a:pt x="19408" y="590"/>
                  </a:cubicBezTo>
                  <a:cubicBezTo>
                    <a:pt x="18929" y="384"/>
                    <a:pt x="18473" y="133"/>
                    <a:pt x="17948" y="42"/>
                  </a:cubicBezTo>
                  <a:cubicBezTo>
                    <a:pt x="17815" y="15"/>
                    <a:pt x="17678" y="1"/>
                    <a:pt x="1754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58" name="Google Shape;1658;p46"/>
            <p:cNvSpPr/>
            <p:nvPr/>
          </p:nvSpPr>
          <p:spPr>
            <a:xfrm>
              <a:off x="6388158" y="3115648"/>
              <a:ext cx="112374" cy="268538"/>
            </a:xfrm>
            <a:custGeom>
              <a:avLst/>
              <a:gdLst/>
              <a:ahLst/>
              <a:cxnLst/>
              <a:rect l="l" t="t" r="r" b="b"/>
              <a:pathLst>
                <a:path w="6277" h="15000" extrusionOk="0">
                  <a:moveTo>
                    <a:pt x="6003" y="1"/>
                  </a:moveTo>
                  <a:cubicBezTo>
                    <a:pt x="5820" y="1"/>
                    <a:pt x="5569" y="115"/>
                    <a:pt x="5455" y="252"/>
                  </a:cubicBezTo>
                  <a:cubicBezTo>
                    <a:pt x="5318" y="411"/>
                    <a:pt x="5273" y="640"/>
                    <a:pt x="5181" y="845"/>
                  </a:cubicBezTo>
                  <a:cubicBezTo>
                    <a:pt x="3629" y="5182"/>
                    <a:pt x="2054" y="9519"/>
                    <a:pt x="502" y="13856"/>
                  </a:cubicBezTo>
                  <a:cubicBezTo>
                    <a:pt x="365" y="14221"/>
                    <a:pt x="0" y="14746"/>
                    <a:pt x="571" y="14951"/>
                  </a:cubicBezTo>
                  <a:cubicBezTo>
                    <a:pt x="657" y="14984"/>
                    <a:pt x="731" y="14999"/>
                    <a:pt x="796" y="14999"/>
                  </a:cubicBezTo>
                  <a:cubicBezTo>
                    <a:pt x="1173" y="14999"/>
                    <a:pt x="1207" y="14487"/>
                    <a:pt x="1324" y="14175"/>
                  </a:cubicBezTo>
                  <a:cubicBezTo>
                    <a:pt x="2922" y="9793"/>
                    <a:pt x="4497" y="5387"/>
                    <a:pt x="6094" y="982"/>
                  </a:cubicBezTo>
                  <a:cubicBezTo>
                    <a:pt x="6140" y="822"/>
                    <a:pt x="6209" y="663"/>
                    <a:pt x="6277" y="411"/>
                  </a:cubicBezTo>
                  <a:cubicBezTo>
                    <a:pt x="6209" y="274"/>
                    <a:pt x="6117" y="23"/>
                    <a:pt x="60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59" name="Google Shape;1659;p46"/>
            <p:cNvSpPr/>
            <p:nvPr/>
          </p:nvSpPr>
          <p:spPr>
            <a:xfrm>
              <a:off x="6341164" y="3414190"/>
              <a:ext cx="48229" cy="106860"/>
            </a:xfrm>
            <a:custGeom>
              <a:avLst/>
              <a:gdLst/>
              <a:ahLst/>
              <a:cxnLst/>
              <a:rect l="l" t="t" r="r" b="b"/>
              <a:pathLst>
                <a:path w="2694" h="5969" extrusionOk="0">
                  <a:moveTo>
                    <a:pt x="2252" y="0"/>
                  </a:moveTo>
                  <a:cubicBezTo>
                    <a:pt x="1981" y="0"/>
                    <a:pt x="1873" y="321"/>
                    <a:pt x="1780" y="580"/>
                  </a:cubicBezTo>
                  <a:cubicBezTo>
                    <a:pt x="1233" y="2087"/>
                    <a:pt x="685" y="3616"/>
                    <a:pt x="137" y="5146"/>
                  </a:cubicBezTo>
                  <a:cubicBezTo>
                    <a:pt x="91" y="5260"/>
                    <a:pt x="69" y="5351"/>
                    <a:pt x="0" y="5579"/>
                  </a:cubicBezTo>
                  <a:cubicBezTo>
                    <a:pt x="88" y="5689"/>
                    <a:pt x="261" y="5968"/>
                    <a:pt x="314" y="5968"/>
                  </a:cubicBezTo>
                  <a:cubicBezTo>
                    <a:pt x="316" y="5968"/>
                    <a:pt x="318" y="5968"/>
                    <a:pt x="320" y="5967"/>
                  </a:cubicBezTo>
                  <a:cubicBezTo>
                    <a:pt x="548" y="5876"/>
                    <a:pt x="822" y="5739"/>
                    <a:pt x="913" y="5556"/>
                  </a:cubicBezTo>
                  <a:cubicBezTo>
                    <a:pt x="1507" y="3981"/>
                    <a:pt x="2077" y="2429"/>
                    <a:pt x="2602" y="832"/>
                  </a:cubicBezTo>
                  <a:cubicBezTo>
                    <a:pt x="2694" y="603"/>
                    <a:pt x="2602" y="124"/>
                    <a:pt x="2465" y="55"/>
                  </a:cubicBezTo>
                  <a:cubicBezTo>
                    <a:pt x="2384" y="17"/>
                    <a:pt x="2314" y="0"/>
                    <a:pt x="22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60" name="Google Shape;1660;p46"/>
            <p:cNvSpPr/>
            <p:nvPr/>
          </p:nvSpPr>
          <p:spPr>
            <a:xfrm>
              <a:off x="5912507" y="2604871"/>
              <a:ext cx="767838" cy="1463762"/>
            </a:xfrm>
            <a:custGeom>
              <a:avLst/>
              <a:gdLst/>
              <a:ahLst/>
              <a:cxnLst/>
              <a:rect l="l" t="t" r="r" b="b"/>
              <a:pathLst>
                <a:path w="42890" h="81763" extrusionOk="0">
                  <a:moveTo>
                    <a:pt x="26513" y="1100"/>
                  </a:moveTo>
                  <a:cubicBezTo>
                    <a:pt x="31960" y="1100"/>
                    <a:pt x="36744" y="3112"/>
                    <a:pt x="41109" y="6437"/>
                  </a:cubicBezTo>
                  <a:cubicBezTo>
                    <a:pt x="35334" y="5501"/>
                    <a:pt x="29856" y="3629"/>
                    <a:pt x="24538" y="1187"/>
                  </a:cubicBezTo>
                  <a:cubicBezTo>
                    <a:pt x="25206" y="1129"/>
                    <a:pt x="25864" y="1100"/>
                    <a:pt x="26513" y="1100"/>
                  </a:cubicBezTo>
                  <a:close/>
                  <a:moveTo>
                    <a:pt x="23237" y="1689"/>
                  </a:moveTo>
                  <a:cubicBezTo>
                    <a:pt x="29171" y="4382"/>
                    <a:pt x="35220" y="6482"/>
                    <a:pt x="41679" y="7532"/>
                  </a:cubicBezTo>
                  <a:cubicBezTo>
                    <a:pt x="41634" y="7669"/>
                    <a:pt x="41565" y="7898"/>
                    <a:pt x="41474" y="8126"/>
                  </a:cubicBezTo>
                  <a:cubicBezTo>
                    <a:pt x="40470" y="10933"/>
                    <a:pt x="39420" y="13764"/>
                    <a:pt x="38438" y="16594"/>
                  </a:cubicBezTo>
                  <a:cubicBezTo>
                    <a:pt x="38251" y="17155"/>
                    <a:pt x="37988" y="17379"/>
                    <a:pt x="37547" y="17379"/>
                  </a:cubicBezTo>
                  <a:cubicBezTo>
                    <a:pt x="37450" y="17379"/>
                    <a:pt x="37344" y="17368"/>
                    <a:pt x="37228" y="17347"/>
                  </a:cubicBezTo>
                  <a:cubicBezTo>
                    <a:pt x="35151" y="16936"/>
                    <a:pt x="33029" y="16708"/>
                    <a:pt x="31020" y="16115"/>
                  </a:cubicBezTo>
                  <a:cubicBezTo>
                    <a:pt x="27710" y="15133"/>
                    <a:pt x="24469" y="13946"/>
                    <a:pt x="21205" y="12782"/>
                  </a:cubicBezTo>
                  <a:cubicBezTo>
                    <a:pt x="19448" y="12143"/>
                    <a:pt x="19493" y="12052"/>
                    <a:pt x="20109" y="10340"/>
                  </a:cubicBezTo>
                  <a:cubicBezTo>
                    <a:pt x="21068" y="7646"/>
                    <a:pt x="22050" y="4930"/>
                    <a:pt x="23031" y="2237"/>
                  </a:cubicBezTo>
                  <a:cubicBezTo>
                    <a:pt x="23100" y="2031"/>
                    <a:pt x="23191" y="1826"/>
                    <a:pt x="23237" y="1689"/>
                  </a:cubicBezTo>
                  <a:close/>
                  <a:moveTo>
                    <a:pt x="19196" y="12896"/>
                  </a:moveTo>
                  <a:cubicBezTo>
                    <a:pt x="25222" y="15361"/>
                    <a:pt x="31203" y="17667"/>
                    <a:pt x="37776" y="18306"/>
                  </a:cubicBezTo>
                  <a:cubicBezTo>
                    <a:pt x="37616" y="18808"/>
                    <a:pt x="37502" y="19287"/>
                    <a:pt x="37251" y="19721"/>
                  </a:cubicBezTo>
                  <a:cubicBezTo>
                    <a:pt x="37191" y="19861"/>
                    <a:pt x="36887" y="19931"/>
                    <a:pt x="36674" y="19931"/>
                  </a:cubicBezTo>
                  <a:cubicBezTo>
                    <a:pt x="36644" y="19931"/>
                    <a:pt x="36615" y="19929"/>
                    <a:pt x="36589" y="19926"/>
                  </a:cubicBezTo>
                  <a:cubicBezTo>
                    <a:pt x="35060" y="19653"/>
                    <a:pt x="33531" y="19401"/>
                    <a:pt x="32024" y="19036"/>
                  </a:cubicBezTo>
                  <a:cubicBezTo>
                    <a:pt x="29536" y="18420"/>
                    <a:pt x="27048" y="17804"/>
                    <a:pt x="24629" y="17005"/>
                  </a:cubicBezTo>
                  <a:cubicBezTo>
                    <a:pt x="22803" y="16411"/>
                    <a:pt x="21091" y="15498"/>
                    <a:pt x="19333" y="14745"/>
                  </a:cubicBezTo>
                  <a:cubicBezTo>
                    <a:pt x="18763" y="14494"/>
                    <a:pt x="18626" y="14129"/>
                    <a:pt x="18923" y="13604"/>
                  </a:cubicBezTo>
                  <a:cubicBezTo>
                    <a:pt x="19037" y="13376"/>
                    <a:pt x="19105" y="13102"/>
                    <a:pt x="19196" y="12896"/>
                  </a:cubicBezTo>
                  <a:close/>
                  <a:moveTo>
                    <a:pt x="18352" y="15202"/>
                  </a:moveTo>
                  <a:cubicBezTo>
                    <a:pt x="21182" y="16959"/>
                    <a:pt x="24241" y="17963"/>
                    <a:pt x="27368" y="18785"/>
                  </a:cubicBezTo>
                  <a:cubicBezTo>
                    <a:pt x="30472" y="19584"/>
                    <a:pt x="33599" y="20269"/>
                    <a:pt x="36772" y="21022"/>
                  </a:cubicBezTo>
                  <a:cubicBezTo>
                    <a:pt x="36772" y="21068"/>
                    <a:pt x="36749" y="21227"/>
                    <a:pt x="36681" y="21387"/>
                  </a:cubicBezTo>
                  <a:cubicBezTo>
                    <a:pt x="36315" y="22460"/>
                    <a:pt x="35882" y="23510"/>
                    <a:pt x="35562" y="24606"/>
                  </a:cubicBezTo>
                  <a:cubicBezTo>
                    <a:pt x="35419" y="25036"/>
                    <a:pt x="35205" y="25184"/>
                    <a:pt x="34866" y="25184"/>
                  </a:cubicBezTo>
                  <a:cubicBezTo>
                    <a:pt x="34773" y="25184"/>
                    <a:pt x="34671" y="25173"/>
                    <a:pt x="34558" y="25153"/>
                  </a:cubicBezTo>
                  <a:cubicBezTo>
                    <a:pt x="29833" y="24332"/>
                    <a:pt x="25268" y="22962"/>
                    <a:pt x="20817" y="21159"/>
                  </a:cubicBezTo>
                  <a:cubicBezTo>
                    <a:pt x="19493" y="20611"/>
                    <a:pt x="18192" y="20041"/>
                    <a:pt x="16800" y="19470"/>
                  </a:cubicBezTo>
                  <a:cubicBezTo>
                    <a:pt x="17348" y="17986"/>
                    <a:pt x="17850" y="16617"/>
                    <a:pt x="18352" y="15202"/>
                  </a:cubicBezTo>
                  <a:close/>
                  <a:moveTo>
                    <a:pt x="16503" y="20292"/>
                  </a:moveTo>
                  <a:cubicBezTo>
                    <a:pt x="17713" y="20817"/>
                    <a:pt x="18808" y="21319"/>
                    <a:pt x="19973" y="21844"/>
                  </a:cubicBezTo>
                  <a:cubicBezTo>
                    <a:pt x="19881" y="22095"/>
                    <a:pt x="19790" y="22300"/>
                    <a:pt x="19721" y="22529"/>
                  </a:cubicBezTo>
                  <a:cubicBezTo>
                    <a:pt x="15499" y="34215"/>
                    <a:pt x="11276" y="45902"/>
                    <a:pt x="7076" y="57588"/>
                  </a:cubicBezTo>
                  <a:cubicBezTo>
                    <a:pt x="6711" y="58615"/>
                    <a:pt x="6483" y="59665"/>
                    <a:pt x="6163" y="60715"/>
                  </a:cubicBezTo>
                  <a:cubicBezTo>
                    <a:pt x="6140" y="60829"/>
                    <a:pt x="6072" y="60943"/>
                    <a:pt x="5889" y="61080"/>
                  </a:cubicBezTo>
                  <a:cubicBezTo>
                    <a:pt x="5844" y="60875"/>
                    <a:pt x="5821" y="60692"/>
                    <a:pt x="5775" y="60487"/>
                  </a:cubicBezTo>
                  <a:cubicBezTo>
                    <a:pt x="5620" y="59693"/>
                    <a:pt x="5177" y="59251"/>
                    <a:pt x="4536" y="59251"/>
                  </a:cubicBezTo>
                  <a:cubicBezTo>
                    <a:pt x="4329" y="59251"/>
                    <a:pt x="4102" y="59297"/>
                    <a:pt x="3858" y="59391"/>
                  </a:cubicBezTo>
                  <a:cubicBezTo>
                    <a:pt x="3264" y="59620"/>
                    <a:pt x="2717" y="60008"/>
                    <a:pt x="2055" y="60396"/>
                  </a:cubicBezTo>
                  <a:cubicBezTo>
                    <a:pt x="6871" y="46997"/>
                    <a:pt x="11664" y="33690"/>
                    <a:pt x="16503" y="20292"/>
                  </a:cubicBezTo>
                  <a:close/>
                  <a:moveTo>
                    <a:pt x="20817" y="22209"/>
                  </a:moveTo>
                  <a:cubicBezTo>
                    <a:pt x="22232" y="22711"/>
                    <a:pt x="23556" y="23190"/>
                    <a:pt x="24971" y="23670"/>
                  </a:cubicBezTo>
                  <a:cubicBezTo>
                    <a:pt x="20269" y="36703"/>
                    <a:pt x="15590" y="49691"/>
                    <a:pt x="10842" y="62792"/>
                  </a:cubicBezTo>
                  <a:cubicBezTo>
                    <a:pt x="10441" y="61620"/>
                    <a:pt x="9968" y="61105"/>
                    <a:pt x="9224" y="61105"/>
                  </a:cubicBezTo>
                  <a:cubicBezTo>
                    <a:pt x="8866" y="61105"/>
                    <a:pt x="8447" y="61223"/>
                    <a:pt x="7944" y="61446"/>
                  </a:cubicBezTo>
                  <a:cubicBezTo>
                    <a:pt x="7510" y="61628"/>
                    <a:pt x="7099" y="61879"/>
                    <a:pt x="6665" y="62108"/>
                  </a:cubicBezTo>
                  <a:cubicBezTo>
                    <a:pt x="6665" y="62039"/>
                    <a:pt x="6620" y="61971"/>
                    <a:pt x="6643" y="61925"/>
                  </a:cubicBezTo>
                  <a:cubicBezTo>
                    <a:pt x="8971" y="55328"/>
                    <a:pt x="11276" y="48732"/>
                    <a:pt x="13627" y="42135"/>
                  </a:cubicBezTo>
                  <a:cubicBezTo>
                    <a:pt x="15887" y="35767"/>
                    <a:pt x="18215" y="29399"/>
                    <a:pt x="20497" y="23054"/>
                  </a:cubicBezTo>
                  <a:cubicBezTo>
                    <a:pt x="20612" y="22780"/>
                    <a:pt x="20703" y="22506"/>
                    <a:pt x="20817" y="22209"/>
                  </a:cubicBezTo>
                  <a:close/>
                  <a:moveTo>
                    <a:pt x="25816" y="23944"/>
                  </a:moveTo>
                  <a:cubicBezTo>
                    <a:pt x="27345" y="24377"/>
                    <a:pt x="28783" y="24788"/>
                    <a:pt x="30290" y="25222"/>
                  </a:cubicBezTo>
                  <a:cubicBezTo>
                    <a:pt x="25633" y="38141"/>
                    <a:pt x="20977" y="51037"/>
                    <a:pt x="16320" y="63979"/>
                  </a:cubicBezTo>
                  <a:cubicBezTo>
                    <a:pt x="15865" y="63263"/>
                    <a:pt x="15479" y="62930"/>
                    <a:pt x="14898" y="62930"/>
                  </a:cubicBezTo>
                  <a:cubicBezTo>
                    <a:pt x="14664" y="62930"/>
                    <a:pt x="14398" y="62984"/>
                    <a:pt x="14084" y="63089"/>
                  </a:cubicBezTo>
                  <a:cubicBezTo>
                    <a:pt x="13308" y="63340"/>
                    <a:pt x="12600" y="63774"/>
                    <a:pt x="11870" y="64162"/>
                  </a:cubicBezTo>
                  <a:cubicBezTo>
                    <a:pt x="11641" y="64253"/>
                    <a:pt x="11459" y="64413"/>
                    <a:pt x="11139" y="64641"/>
                  </a:cubicBezTo>
                  <a:cubicBezTo>
                    <a:pt x="16069" y="50992"/>
                    <a:pt x="20931" y="37502"/>
                    <a:pt x="25816" y="23944"/>
                  </a:cubicBezTo>
                  <a:close/>
                  <a:moveTo>
                    <a:pt x="31180" y="25427"/>
                  </a:moveTo>
                  <a:cubicBezTo>
                    <a:pt x="32458" y="25656"/>
                    <a:pt x="33668" y="25884"/>
                    <a:pt x="34992" y="26135"/>
                  </a:cubicBezTo>
                  <a:cubicBezTo>
                    <a:pt x="30198" y="39351"/>
                    <a:pt x="25451" y="52521"/>
                    <a:pt x="20840" y="65303"/>
                  </a:cubicBezTo>
                  <a:cubicBezTo>
                    <a:pt x="20589" y="65166"/>
                    <a:pt x="20246" y="64915"/>
                    <a:pt x="19858" y="64847"/>
                  </a:cubicBezTo>
                  <a:cubicBezTo>
                    <a:pt x="19712" y="64825"/>
                    <a:pt x="19561" y="64814"/>
                    <a:pt x="19409" y="64814"/>
                  </a:cubicBezTo>
                  <a:cubicBezTo>
                    <a:pt x="19087" y="64814"/>
                    <a:pt x="18761" y="64860"/>
                    <a:pt x="18466" y="64938"/>
                  </a:cubicBezTo>
                  <a:cubicBezTo>
                    <a:pt x="17895" y="65098"/>
                    <a:pt x="17348" y="65372"/>
                    <a:pt x="16663" y="65645"/>
                  </a:cubicBezTo>
                  <a:cubicBezTo>
                    <a:pt x="21525" y="52179"/>
                    <a:pt x="26341" y="38826"/>
                    <a:pt x="31180" y="25427"/>
                  </a:cubicBezTo>
                  <a:close/>
                  <a:moveTo>
                    <a:pt x="4446" y="60150"/>
                  </a:moveTo>
                  <a:cubicBezTo>
                    <a:pt x="4772" y="60150"/>
                    <a:pt x="4916" y="60458"/>
                    <a:pt x="4931" y="61126"/>
                  </a:cubicBezTo>
                  <a:cubicBezTo>
                    <a:pt x="4953" y="61811"/>
                    <a:pt x="4862" y="62496"/>
                    <a:pt x="4817" y="63180"/>
                  </a:cubicBezTo>
                  <a:cubicBezTo>
                    <a:pt x="4794" y="63363"/>
                    <a:pt x="4702" y="63546"/>
                    <a:pt x="4725" y="63705"/>
                  </a:cubicBezTo>
                  <a:cubicBezTo>
                    <a:pt x="4794" y="64025"/>
                    <a:pt x="4885" y="64344"/>
                    <a:pt x="4976" y="64664"/>
                  </a:cubicBezTo>
                  <a:cubicBezTo>
                    <a:pt x="5273" y="64504"/>
                    <a:pt x="5638" y="64436"/>
                    <a:pt x="5844" y="64207"/>
                  </a:cubicBezTo>
                  <a:cubicBezTo>
                    <a:pt x="6597" y="63317"/>
                    <a:pt x="7441" y="62564"/>
                    <a:pt x="8560" y="62153"/>
                  </a:cubicBezTo>
                  <a:cubicBezTo>
                    <a:pt x="8833" y="62055"/>
                    <a:pt x="9059" y="62004"/>
                    <a:pt x="9240" y="62004"/>
                  </a:cubicBezTo>
                  <a:cubicBezTo>
                    <a:pt x="9693" y="62004"/>
                    <a:pt x="9871" y="62326"/>
                    <a:pt x="9838" y="63043"/>
                  </a:cubicBezTo>
                  <a:cubicBezTo>
                    <a:pt x="9815" y="63819"/>
                    <a:pt x="9610" y="64595"/>
                    <a:pt x="9587" y="65372"/>
                  </a:cubicBezTo>
                  <a:cubicBezTo>
                    <a:pt x="9587" y="65714"/>
                    <a:pt x="9792" y="66079"/>
                    <a:pt x="9907" y="66444"/>
                  </a:cubicBezTo>
                  <a:cubicBezTo>
                    <a:pt x="10249" y="66330"/>
                    <a:pt x="10614" y="66262"/>
                    <a:pt x="10911" y="66056"/>
                  </a:cubicBezTo>
                  <a:cubicBezTo>
                    <a:pt x="11892" y="65417"/>
                    <a:pt x="12828" y="64687"/>
                    <a:pt x="13855" y="64093"/>
                  </a:cubicBezTo>
                  <a:cubicBezTo>
                    <a:pt x="14040" y="63982"/>
                    <a:pt x="14286" y="63965"/>
                    <a:pt x="14540" y="63965"/>
                  </a:cubicBezTo>
                  <a:cubicBezTo>
                    <a:pt x="14659" y="63965"/>
                    <a:pt x="14780" y="63968"/>
                    <a:pt x="14898" y="63968"/>
                  </a:cubicBezTo>
                  <a:cubicBezTo>
                    <a:pt x="14994" y="63968"/>
                    <a:pt x="15089" y="63966"/>
                    <a:pt x="15179" y="63956"/>
                  </a:cubicBezTo>
                  <a:lnTo>
                    <a:pt x="15179" y="63956"/>
                  </a:lnTo>
                  <a:cubicBezTo>
                    <a:pt x="15179" y="64367"/>
                    <a:pt x="15225" y="64778"/>
                    <a:pt x="15156" y="65189"/>
                  </a:cubicBezTo>
                  <a:cubicBezTo>
                    <a:pt x="15042" y="65782"/>
                    <a:pt x="14837" y="66353"/>
                    <a:pt x="14746" y="66946"/>
                  </a:cubicBezTo>
                  <a:cubicBezTo>
                    <a:pt x="14700" y="67198"/>
                    <a:pt x="14882" y="67494"/>
                    <a:pt x="14951" y="67768"/>
                  </a:cubicBezTo>
                  <a:cubicBezTo>
                    <a:pt x="15225" y="67700"/>
                    <a:pt x="15522" y="67677"/>
                    <a:pt x="15750" y="67540"/>
                  </a:cubicBezTo>
                  <a:cubicBezTo>
                    <a:pt x="16731" y="66969"/>
                    <a:pt x="17644" y="66307"/>
                    <a:pt x="18671" y="65828"/>
                  </a:cubicBezTo>
                  <a:cubicBezTo>
                    <a:pt x="18939" y="65694"/>
                    <a:pt x="19144" y="65626"/>
                    <a:pt x="19296" y="65626"/>
                  </a:cubicBezTo>
                  <a:cubicBezTo>
                    <a:pt x="19613" y="65626"/>
                    <a:pt x="19707" y="65920"/>
                    <a:pt x="19676" y="66536"/>
                  </a:cubicBezTo>
                  <a:cubicBezTo>
                    <a:pt x="19653" y="67198"/>
                    <a:pt x="19584" y="67860"/>
                    <a:pt x="19516" y="68521"/>
                  </a:cubicBezTo>
                  <a:cubicBezTo>
                    <a:pt x="19448" y="69252"/>
                    <a:pt x="19219" y="69891"/>
                    <a:pt x="18671" y="70439"/>
                  </a:cubicBezTo>
                  <a:cubicBezTo>
                    <a:pt x="16366" y="72767"/>
                    <a:pt x="14061" y="75118"/>
                    <a:pt x="11755" y="77469"/>
                  </a:cubicBezTo>
                  <a:cubicBezTo>
                    <a:pt x="11664" y="77560"/>
                    <a:pt x="11573" y="77629"/>
                    <a:pt x="11390" y="77788"/>
                  </a:cubicBezTo>
                  <a:cubicBezTo>
                    <a:pt x="11185" y="77264"/>
                    <a:pt x="11048" y="76830"/>
                    <a:pt x="10820" y="76419"/>
                  </a:cubicBezTo>
                  <a:cubicBezTo>
                    <a:pt x="10140" y="75149"/>
                    <a:pt x="9054" y="74454"/>
                    <a:pt x="7748" y="74454"/>
                  </a:cubicBezTo>
                  <a:cubicBezTo>
                    <a:pt x="7388" y="74454"/>
                    <a:pt x="7010" y="74507"/>
                    <a:pt x="6620" y="74616"/>
                  </a:cubicBezTo>
                  <a:cubicBezTo>
                    <a:pt x="5661" y="74890"/>
                    <a:pt x="4748" y="75346"/>
                    <a:pt x="3812" y="75734"/>
                  </a:cubicBezTo>
                  <a:cubicBezTo>
                    <a:pt x="3607" y="75803"/>
                    <a:pt x="3424" y="75894"/>
                    <a:pt x="3127" y="76031"/>
                  </a:cubicBezTo>
                  <a:cubicBezTo>
                    <a:pt x="2899" y="74616"/>
                    <a:pt x="2648" y="73269"/>
                    <a:pt x="2420" y="71922"/>
                  </a:cubicBezTo>
                  <a:cubicBezTo>
                    <a:pt x="2009" y="69320"/>
                    <a:pt x="1621" y="66741"/>
                    <a:pt x="1233" y="64139"/>
                  </a:cubicBezTo>
                  <a:cubicBezTo>
                    <a:pt x="1187" y="63774"/>
                    <a:pt x="1233" y="63363"/>
                    <a:pt x="1370" y="63043"/>
                  </a:cubicBezTo>
                  <a:cubicBezTo>
                    <a:pt x="1826" y="61925"/>
                    <a:pt x="2625" y="61058"/>
                    <a:pt x="3698" y="60441"/>
                  </a:cubicBezTo>
                  <a:cubicBezTo>
                    <a:pt x="4013" y="60250"/>
                    <a:pt x="4259" y="60150"/>
                    <a:pt x="4446" y="60150"/>
                  </a:cubicBezTo>
                  <a:close/>
                  <a:moveTo>
                    <a:pt x="5319" y="76168"/>
                  </a:moveTo>
                  <a:cubicBezTo>
                    <a:pt x="4748" y="76807"/>
                    <a:pt x="4177" y="77469"/>
                    <a:pt x="3538" y="78177"/>
                  </a:cubicBezTo>
                  <a:cubicBezTo>
                    <a:pt x="3196" y="77035"/>
                    <a:pt x="3196" y="77035"/>
                    <a:pt x="4086" y="76602"/>
                  </a:cubicBezTo>
                  <a:cubicBezTo>
                    <a:pt x="4451" y="76396"/>
                    <a:pt x="4839" y="76236"/>
                    <a:pt x="5319" y="76168"/>
                  </a:cubicBezTo>
                  <a:close/>
                  <a:moveTo>
                    <a:pt x="8469" y="75369"/>
                  </a:moveTo>
                  <a:cubicBezTo>
                    <a:pt x="8514" y="75437"/>
                    <a:pt x="8537" y="75506"/>
                    <a:pt x="8583" y="75597"/>
                  </a:cubicBezTo>
                  <a:cubicBezTo>
                    <a:pt x="7099" y="77104"/>
                    <a:pt x="5638" y="78610"/>
                    <a:pt x="4155" y="80139"/>
                  </a:cubicBezTo>
                  <a:cubicBezTo>
                    <a:pt x="3698" y="79888"/>
                    <a:pt x="3561" y="79546"/>
                    <a:pt x="3881" y="79204"/>
                  </a:cubicBezTo>
                  <a:cubicBezTo>
                    <a:pt x="4999" y="77948"/>
                    <a:pt x="6118" y="76716"/>
                    <a:pt x="7304" y="75529"/>
                  </a:cubicBezTo>
                  <a:cubicBezTo>
                    <a:pt x="7437" y="75396"/>
                    <a:pt x="7677" y="75379"/>
                    <a:pt x="7931" y="75379"/>
                  </a:cubicBezTo>
                  <a:cubicBezTo>
                    <a:pt x="8020" y="75379"/>
                    <a:pt x="8111" y="75381"/>
                    <a:pt x="8199" y="75381"/>
                  </a:cubicBezTo>
                  <a:cubicBezTo>
                    <a:pt x="8293" y="75381"/>
                    <a:pt x="8385" y="75379"/>
                    <a:pt x="8469" y="75369"/>
                  </a:cubicBezTo>
                  <a:close/>
                  <a:moveTo>
                    <a:pt x="9336" y="76099"/>
                  </a:moveTo>
                  <a:cubicBezTo>
                    <a:pt x="10112" y="76647"/>
                    <a:pt x="10112" y="76784"/>
                    <a:pt x="9519" y="77378"/>
                  </a:cubicBezTo>
                  <a:cubicBezTo>
                    <a:pt x="8491" y="78428"/>
                    <a:pt x="7441" y="79455"/>
                    <a:pt x="6437" y="80528"/>
                  </a:cubicBezTo>
                  <a:cubicBezTo>
                    <a:pt x="6258" y="80716"/>
                    <a:pt x="6089" y="80781"/>
                    <a:pt x="5916" y="80781"/>
                  </a:cubicBezTo>
                  <a:cubicBezTo>
                    <a:pt x="5648" y="80781"/>
                    <a:pt x="5369" y="80625"/>
                    <a:pt x="5022" y="80528"/>
                  </a:cubicBezTo>
                  <a:cubicBezTo>
                    <a:pt x="6528" y="78998"/>
                    <a:pt x="7944" y="77537"/>
                    <a:pt x="9336" y="76099"/>
                  </a:cubicBezTo>
                  <a:close/>
                  <a:moveTo>
                    <a:pt x="10454" y="77971"/>
                  </a:moveTo>
                  <a:lnTo>
                    <a:pt x="10454" y="77971"/>
                  </a:lnTo>
                  <a:cubicBezTo>
                    <a:pt x="10705" y="78268"/>
                    <a:pt x="10705" y="78565"/>
                    <a:pt x="10340" y="78884"/>
                  </a:cubicBezTo>
                  <a:cubicBezTo>
                    <a:pt x="9770" y="79409"/>
                    <a:pt x="9245" y="79934"/>
                    <a:pt x="8742" y="80505"/>
                  </a:cubicBezTo>
                  <a:cubicBezTo>
                    <a:pt x="8522" y="80753"/>
                    <a:pt x="8284" y="80860"/>
                    <a:pt x="8005" y="80860"/>
                  </a:cubicBezTo>
                  <a:cubicBezTo>
                    <a:pt x="7822" y="80860"/>
                    <a:pt x="7621" y="80814"/>
                    <a:pt x="7396" y="80733"/>
                  </a:cubicBezTo>
                  <a:cubicBezTo>
                    <a:pt x="8400" y="79820"/>
                    <a:pt x="9404" y="78907"/>
                    <a:pt x="10454" y="77971"/>
                  </a:cubicBezTo>
                  <a:close/>
                  <a:moveTo>
                    <a:pt x="26341" y="0"/>
                  </a:moveTo>
                  <a:cubicBezTo>
                    <a:pt x="25336" y="137"/>
                    <a:pt x="24332" y="274"/>
                    <a:pt x="23328" y="365"/>
                  </a:cubicBezTo>
                  <a:cubicBezTo>
                    <a:pt x="22849" y="411"/>
                    <a:pt x="22643" y="662"/>
                    <a:pt x="22483" y="1096"/>
                  </a:cubicBezTo>
                  <a:cubicBezTo>
                    <a:pt x="20132" y="7646"/>
                    <a:pt x="17781" y="14197"/>
                    <a:pt x="15407" y="20748"/>
                  </a:cubicBezTo>
                  <a:cubicBezTo>
                    <a:pt x="11870" y="30563"/>
                    <a:pt x="8332" y="40378"/>
                    <a:pt x="4771" y="50193"/>
                  </a:cubicBezTo>
                  <a:cubicBezTo>
                    <a:pt x="3264" y="54370"/>
                    <a:pt x="1712" y="58547"/>
                    <a:pt x="183" y="62724"/>
                  </a:cubicBezTo>
                  <a:cubicBezTo>
                    <a:pt x="92" y="62975"/>
                    <a:pt x="0" y="63272"/>
                    <a:pt x="46" y="63500"/>
                  </a:cubicBezTo>
                  <a:cubicBezTo>
                    <a:pt x="229" y="64367"/>
                    <a:pt x="503" y="65212"/>
                    <a:pt x="639" y="66056"/>
                  </a:cubicBezTo>
                  <a:cubicBezTo>
                    <a:pt x="1347" y="70439"/>
                    <a:pt x="2055" y="74798"/>
                    <a:pt x="2694" y="79181"/>
                  </a:cubicBezTo>
                  <a:cubicBezTo>
                    <a:pt x="2854" y="80322"/>
                    <a:pt x="3401" y="81075"/>
                    <a:pt x="4520" y="81304"/>
                  </a:cubicBezTo>
                  <a:cubicBezTo>
                    <a:pt x="5661" y="81555"/>
                    <a:pt x="6848" y="81669"/>
                    <a:pt x="8035" y="81760"/>
                  </a:cubicBezTo>
                  <a:cubicBezTo>
                    <a:pt x="8057" y="81762"/>
                    <a:pt x="8079" y="81762"/>
                    <a:pt x="8102" y="81762"/>
                  </a:cubicBezTo>
                  <a:cubicBezTo>
                    <a:pt x="8437" y="81762"/>
                    <a:pt x="8873" y="81607"/>
                    <a:pt x="9108" y="81372"/>
                  </a:cubicBezTo>
                  <a:cubicBezTo>
                    <a:pt x="12372" y="78154"/>
                    <a:pt x="15590" y="74890"/>
                    <a:pt x="18808" y="71649"/>
                  </a:cubicBezTo>
                  <a:cubicBezTo>
                    <a:pt x="19288" y="71146"/>
                    <a:pt x="19813" y="70644"/>
                    <a:pt x="20132" y="70051"/>
                  </a:cubicBezTo>
                  <a:cubicBezTo>
                    <a:pt x="20475" y="69457"/>
                    <a:pt x="20566" y="68750"/>
                    <a:pt x="20817" y="68088"/>
                  </a:cubicBezTo>
                  <a:cubicBezTo>
                    <a:pt x="22712" y="62769"/>
                    <a:pt x="24652" y="57451"/>
                    <a:pt x="26569" y="52133"/>
                  </a:cubicBezTo>
                  <a:cubicBezTo>
                    <a:pt x="31910" y="37274"/>
                    <a:pt x="37251" y="22392"/>
                    <a:pt x="42638" y="7532"/>
                  </a:cubicBezTo>
                  <a:cubicBezTo>
                    <a:pt x="42889" y="6848"/>
                    <a:pt x="42661" y="6437"/>
                    <a:pt x="42227" y="6072"/>
                  </a:cubicBezTo>
                  <a:cubicBezTo>
                    <a:pt x="41542" y="5501"/>
                    <a:pt x="40789" y="4976"/>
                    <a:pt x="40013" y="4474"/>
                  </a:cubicBezTo>
                  <a:cubicBezTo>
                    <a:pt x="35882" y="1735"/>
                    <a:pt x="31362" y="183"/>
                    <a:pt x="2634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661" name="Google Shape;1661;p46"/>
            <p:cNvSpPr/>
            <p:nvPr/>
          </p:nvSpPr>
          <p:spPr>
            <a:xfrm>
              <a:off x="6218980" y="3968505"/>
              <a:ext cx="674262" cy="572594"/>
            </a:xfrm>
            <a:custGeom>
              <a:avLst/>
              <a:gdLst/>
              <a:ahLst/>
              <a:cxnLst/>
              <a:rect l="l" t="t" r="r" b="b"/>
              <a:pathLst>
                <a:path w="37663" h="31984" extrusionOk="0">
                  <a:moveTo>
                    <a:pt x="32291" y="0"/>
                  </a:moveTo>
                  <a:cubicBezTo>
                    <a:pt x="31583" y="0"/>
                    <a:pt x="30868" y="21"/>
                    <a:pt x="30153" y="21"/>
                  </a:cubicBezTo>
                  <a:lnTo>
                    <a:pt x="26729" y="44"/>
                  </a:lnTo>
                  <a:cubicBezTo>
                    <a:pt x="22095" y="89"/>
                    <a:pt x="17485" y="112"/>
                    <a:pt x="12851" y="135"/>
                  </a:cubicBezTo>
                  <a:lnTo>
                    <a:pt x="5981" y="181"/>
                  </a:lnTo>
                  <a:cubicBezTo>
                    <a:pt x="4816" y="203"/>
                    <a:pt x="3652" y="203"/>
                    <a:pt x="2465" y="203"/>
                  </a:cubicBezTo>
                  <a:cubicBezTo>
                    <a:pt x="2418" y="203"/>
                    <a:pt x="2370" y="203"/>
                    <a:pt x="2321" y="203"/>
                  </a:cubicBezTo>
                  <a:cubicBezTo>
                    <a:pt x="1657" y="203"/>
                    <a:pt x="836" y="223"/>
                    <a:pt x="411" y="797"/>
                  </a:cubicBezTo>
                  <a:cubicBezTo>
                    <a:pt x="160" y="1139"/>
                    <a:pt x="160" y="1527"/>
                    <a:pt x="160" y="1938"/>
                  </a:cubicBezTo>
                  <a:cubicBezTo>
                    <a:pt x="69" y="1984"/>
                    <a:pt x="0" y="2075"/>
                    <a:pt x="23" y="2212"/>
                  </a:cubicBezTo>
                  <a:cubicBezTo>
                    <a:pt x="229" y="6686"/>
                    <a:pt x="480" y="11182"/>
                    <a:pt x="776" y="15633"/>
                  </a:cubicBezTo>
                  <a:cubicBezTo>
                    <a:pt x="913" y="17847"/>
                    <a:pt x="1073" y="20061"/>
                    <a:pt x="1233" y="22253"/>
                  </a:cubicBezTo>
                  <a:cubicBezTo>
                    <a:pt x="1393" y="24467"/>
                    <a:pt x="1507" y="26703"/>
                    <a:pt x="1781" y="28895"/>
                  </a:cubicBezTo>
                  <a:cubicBezTo>
                    <a:pt x="1849" y="29648"/>
                    <a:pt x="2055" y="30401"/>
                    <a:pt x="2717" y="30858"/>
                  </a:cubicBezTo>
                  <a:cubicBezTo>
                    <a:pt x="3447" y="31383"/>
                    <a:pt x="4497" y="31337"/>
                    <a:pt x="5387" y="31383"/>
                  </a:cubicBezTo>
                  <a:cubicBezTo>
                    <a:pt x="7670" y="31565"/>
                    <a:pt x="9975" y="31679"/>
                    <a:pt x="12280" y="31793"/>
                  </a:cubicBezTo>
                  <a:cubicBezTo>
                    <a:pt x="15515" y="31923"/>
                    <a:pt x="18749" y="31983"/>
                    <a:pt x="21991" y="31983"/>
                  </a:cubicBezTo>
                  <a:cubicBezTo>
                    <a:pt x="23326" y="31983"/>
                    <a:pt x="24661" y="31973"/>
                    <a:pt x="25998" y="31953"/>
                  </a:cubicBezTo>
                  <a:cubicBezTo>
                    <a:pt x="28281" y="31908"/>
                    <a:pt x="30586" y="31816"/>
                    <a:pt x="32892" y="31725"/>
                  </a:cubicBezTo>
                  <a:cubicBezTo>
                    <a:pt x="33439" y="31679"/>
                    <a:pt x="33987" y="31657"/>
                    <a:pt x="34558" y="31634"/>
                  </a:cubicBezTo>
                  <a:cubicBezTo>
                    <a:pt x="35060" y="31588"/>
                    <a:pt x="35608" y="31611"/>
                    <a:pt x="36110" y="31520"/>
                  </a:cubicBezTo>
                  <a:cubicBezTo>
                    <a:pt x="37114" y="31314"/>
                    <a:pt x="37183" y="30219"/>
                    <a:pt x="37320" y="29420"/>
                  </a:cubicBezTo>
                  <a:cubicBezTo>
                    <a:pt x="37662" y="27320"/>
                    <a:pt x="37662" y="25197"/>
                    <a:pt x="37616" y="23074"/>
                  </a:cubicBezTo>
                  <a:cubicBezTo>
                    <a:pt x="37571" y="20792"/>
                    <a:pt x="37502" y="18532"/>
                    <a:pt x="37365" y="16272"/>
                  </a:cubicBezTo>
                  <a:cubicBezTo>
                    <a:pt x="37114" y="11867"/>
                    <a:pt x="36795" y="7462"/>
                    <a:pt x="36384" y="3079"/>
                  </a:cubicBezTo>
                  <a:cubicBezTo>
                    <a:pt x="36315" y="2280"/>
                    <a:pt x="36178" y="1436"/>
                    <a:pt x="35608" y="820"/>
                  </a:cubicBezTo>
                  <a:cubicBezTo>
                    <a:pt x="35014" y="226"/>
                    <a:pt x="34147" y="66"/>
                    <a:pt x="33348" y="21"/>
                  </a:cubicBezTo>
                  <a:cubicBezTo>
                    <a:pt x="32998" y="6"/>
                    <a:pt x="32646" y="0"/>
                    <a:pt x="3229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662" name="Google Shape;1662;p46"/>
            <p:cNvSpPr/>
            <p:nvPr/>
          </p:nvSpPr>
          <p:spPr>
            <a:xfrm>
              <a:off x="6096186" y="3918825"/>
              <a:ext cx="828922" cy="660387"/>
            </a:xfrm>
            <a:custGeom>
              <a:avLst/>
              <a:gdLst/>
              <a:ahLst/>
              <a:cxnLst/>
              <a:rect l="l" t="t" r="r" b="b"/>
              <a:pathLst>
                <a:path w="46302" h="36888" extrusionOk="0">
                  <a:moveTo>
                    <a:pt x="24913" y="0"/>
                  </a:moveTo>
                  <a:cubicBezTo>
                    <a:pt x="20911" y="0"/>
                    <a:pt x="16910" y="19"/>
                    <a:pt x="12908" y="57"/>
                  </a:cubicBezTo>
                  <a:cubicBezTo>
                    <a:pt x="11744" y="80"/>
                    <a:pt x="10557" y="102"/>
                    <a:pt x="9393" y="102"/>
                  </a:cubicBezTo>
                  <a:cubicBezTo>
                    <a:pt x="8914" y="125"/>
                    <a:pt x="8914" y="833"/>
                    <a:pt x="9393" y="833"/>
                  </a:cubicBezTo>
                  <a:cubicBezTo>
                    <a:pt x="14432" y="757"/>
                    <a:pt x="19477" y="723"/>
                    <a:pt x="24522" y="723"/>
                  </a:cubicBezTo>
                  <a:cubicBezTo>
                    <a:pt x="28642" y="723"/>
                    <a:pt x="32760" y="746"/>
                    <a:pt x="36875" y="787"/>
                  </a:cubicBezTo>
                  <a:cubicBezTo>
                    <a:pt x="39157" y="810"/>
                    <a:pt x="41440" y="833"/>
                    <a:pt x="43722" y="856"/>
                  </a:cubicBezTo>
                  <a:cubicBezTo>
                    <a:pt x="44224" y="878"/>
                    <a:pt x="44886" y="764"/>
                    <a:pt x="45023" y="1381"/>
                  </a:cubicBezTo>
                  <a:cubicBezTo>
                    <a:pt x="45160" y="1860"/>
                    <a:pt x="45092" y="2431"/>
                    <a:pt x="45115" y="2933"/>
                  </a:cubicBezTo>
                  <a:cubicBezTo>
                    <a:pt x="45160" y="4074"/>
                    <a:pt x="45206" y="5215"/>
                    <a:pt x="45229" y="6356"/>
                  </a:cubicBezTo>
                  <a:cubicBezTo>
                    <a:pt x="45366" y="10785"/>
                    <a:pt x="45457" y="15235"/>
                    <a:pt x="45525" y="19686"/>
                  </a:cubicBezTo>
                  <a:cubicBezTo>
                    <a:pt x="45571" y="24069"/>
                    <a:pt x="45640" y="28451"/>
                    <a:pt x="45320" y="32834"/>
                  </a:cubicBezTo>
                  <a:cubicBezTo>
                    <a:pt x="45274" y="33382"/>
                    <a:pt x="45229" y="33907"/>
                    <a:pt x="45183" y="34432"/>
                  </a:cubicBezTo>
                  <a:cubicBezTo>
                    <a:pt x="45137" y="34865"/>
                    <a:pt x="45183" y="35596"/>
                    <a:pt x="44818" y="35915"/>
                  </a:cubicBezTo>
                  <a:cubicBezTo>
                    <a:pt x="44521" y="36166"/>
                    <a:pt x="44042" y="36166"/>
                    <a:pt x="43677" y="36166"/>
                  </a:cubicBezTo>
                  <a:cubicBezTo>
                    <a:pt x="43106" y="36166"/>
                    <a:pt x="42535" y="36143"/>
                    <a:pt x="41965" y="36143"/>
                  </a:cubicBezTo>
                  <a:cubicBezTo>
                    <a:pt x="39682" y="36121"/>
                    <a:pt x="37400" y="36098"/>
                    <a:pt x="35117" y="36075"/>
                  </a:cubicBezTo>
                  <a:cubicBezTo>
                    <a:pt x="30552" y="36006"/>
                    <a:pt x="25987" y="35915"/>
                    <a:pt x="21445" y="35824"/>
                  </a:cubicBezTo>
                  <a:cubicBezTo>
                    <a:pt x="16880" y="35710"/>
                    <a:pt x="12315" y="35687"/>
                    <a:pt x="7772" y="35367"/>
                  </a:cubicBezTo>
                  <a:cubicBezTo>
                    <a:pt x="6631" y="35276"/>
                    <a:pt x="5490" y="35185"/>
                    <a:pt x="4371" y="35025"/>
                  </a:cubicBezTo>
                  <a:cubicBezTo>
                    <a:pt x="3892" y="34957"/>
                    <a:pt x="3344" y="34934"/>
                    <a:pt x="2911" y="34751"/>
                  </a:cubicBezTo>
                  <a:cubicBezTo>
                    <a:pt x="2317" y="34523"/>
                    <a:pt x="2317" y="33861"/>
                    <a:pt x="2249" y="33336"/>
                  </a:cubicBezTo>
                  <a:cubicBezTo>
                    <a:pt x="1998" y="31168"/>
                    <a:pt x="1883" y="28999"/>
                    <a:pt x="1746" y="26831"/>
                  </a:cubicBezTo>
                  <a:cubicBezTo>
                    <a:pt x="1473" y="22403"/>
                    <a:pt x="1222" y="17952"/>
                    <a:pt x="948" y="13524"/>
                  </a:cubicBezTo>
                  <a:cubicBezTo>
                    <a:pt x="879" y="12451"/>
                    <a:pt x="811" y="11378"/>
                    <a:pt x="742" y="10305"/>
                  </a:cubicBezTo>
                  <a:cubicBezTo>
                    <a:pt x="731" y="10077"/>
                    <a:pt x="542" y="9963"/>
                    <a:pt x="360" y="9963"/>
                  </a:cubicBezTo>
                  <a:cubicBezTo>
                    <a:pt x="177" y="9963"/>
                    <a:pt x="0" y="10077"/>
                    <a:pt x="12" y="10305"/>
                  </a:cubicBezTo>
                  <a:lnTo>
                    <a:pt x="856" y="24251"/>
                  </a:lnTo>
                  <a:cubicBezTo>
                    <a:pt x="993" y="26557"/>
                    <a:pt x="1107" y="28862"/>
                    <a:pt x="1290" y="31145"/>
                  </a:cubicBezTo>
                  <a:cubicBezTo>
                    <a:pt x="1381" y="32172"/>
                    <a:pt x="1404" y="33290"/>
                    <a:pt x="1655" y="34295"/>
                  </a:cubicBezTo>
                  <a:cubicBezTo>
                    <a:pt x="1929" y="35322"/>
                    <a:pt x="2774" y="35504"/>
                    <a:pt x="3732" y="35641"/>
                  </a:cubicBezTo>
                  <a:cubicBezTo>
                    <a:pt x="8343" y="36372"/>
                    <a:pt x="13068" y="36326"/>
                    <a:pt x="17747" y="36440"/>
                  </a:cubicBezTo>
                  <a:cubicBezTo>
                    <a:pt x="22540" y="36577"/>
                    <a:pt x="27356" y="36668"/>
                    <a:pt x="32150" y="36760"/>
                  </a:cubicBezTo>
                  <a:cubicBezTo>
                    <a:pt x="34569" y="36783"/>
                    <a:pt x="36966" y="36828"/>
                    <a:pt x="39363" y="36851"/>
                  </a:cubicBezTo>
                  <a:cubicBezTo>
                    <a:pt x="40550" y="36851"/>
                    <a:pt x="41714" y="36874"/>
                    <a:pt x="42878" y="36874"/>
                  </a:cubicBezTo>
                  <a:cubicBezTo>
                    <a:pt x="43130" y="36874"/>
                    <a:pt x="43405" y="36887"/>
                    <a:pt x="43683" y="36887"/>
                  </a:cubicBezTo>
                  <a:cubicBezTo>
                    <a:pt x="44287" y="36887"/>
                    <a:pt x="44906" y="36823"/>
                    <a:pt x="45343" y="36417"/>
                  </a:cubicBezTo>
                  <a:cubicBezTo>
                    <a:pt x="45662" y="36143"/>
                    <a:pt x="45754" y="35755"/>
                    <a:pt x="45822" y="35367"/>
                  </a:cubicBezTo>
                  <a:cubicBezTo>
                    <a:pt x="45891" y="34820"/>
                    <a:pt x="45936" y="34272"/>
                    <a:pt x="45982" y="33724"/>
                  </a:cubicBezTo>
                  <a:cubicBezTo>
                    <a:pt x="46073" y="32560"/>
                    <a:pt x="46142" y="31419"/>
                    <a:pt x="46187" y="30277"/>
                  </a:cubicBezTo>
                  <a:cubicBezTo>
                    <a:pt x="46301" y="27995"/>
                    <a:pt x="46301" y="25712"/>
                    <a:pt x="46301" y="23430"/>
                  </a:cubicBezTo>
                  <a:cubicBezTo>
                    <a:pt x="46279" y="18751"/>
                    <a:pt x="46187" y="14094"/>
                    <a:pt x="46073" y="9415"/>
                  </a:cubicBezTo>
                  <a:cubicBezTo>
                    <a:pt x="46005" y="7064"/>
                    <a:pt x="45936" y="4736"/>
                    <a:pt x="45845" y="2385"/>
                  </a:cubicBezTo>
                  <a:cubicBezTo>
                    <a:pt x="45822" y="1632"/>
                    <a:pt x="45868" y="627"/>
                    <a:pt x="45000" y="285"/>
                  </a:cubicBezTo>
                  <a:cubicBezTo>
                    <a:pt x="44711" y="163"/>
                    <a:pt x="44361" y="143"/>
                    <a:pt x="44018" y="143"/>
                  </a:cubicBezTo>
                  <a:cubicBezTo>
                    <a:pt x="43847" y="143"/>
                    <a:pt x="43677" y="148"/>
                    <a:pt x="43517" y="148"/>
                  </a:cubicBezTo>
                  <a:cubicBezTo>
                    <a:pt x="42901" y="125"/>
                    <a:pt x="42284" y="125"/>
                    <a:pt x="41668" y="102"/>
                  </a:cubicBezTo>
                  <a:cubicBezTo>
                    <a:pt x="36083" y="36"/>
                    <a:pt x="30498" y="0"/>
                    <a:pt x="2491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sp>
        <p:nvSpPr>
          <p:cNvPr id="1667" name="Google Shape;1667;p46"/>
          <p:cNvSpPr txBox="1"/>
          <p:nvPr/>
        </p:nvSpPr>
        <p:spPr>
          <a:xfrm>
            <a:off x="7805612" y="2049076"/>
            <a:ext cx="1248000" cy="5204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dk1"/>
                </a:solidFill>
                <a:latin typeface="Itim"/>
                <a:ea typeface="Itim"/>
                <a:cs typeface="Itim"/>
                <a:sym typeface="Itim"/>
              </a:rPr>
              <a:t>2006</a:t>
            </a:r>
            <a:endParaRPr sz="2667" b="1" dirty="0">
              <a:solidFill>
                <a:schemeClr val="dk1"/>
              </a:solidFill>
              <a:latin typeface="Itim"/>
              <a:ea typeface="Itim"/>
              <a:cs typeface="Itim"/>
              <a:sym typeface="Itim"/>
            </a:endParaRPr>
          </a:p>
        </p:txBody>
      </p:sp>
      <p:sp>
        <p:nvSpPr>
          <p:cNvPr id="1668" name="Google Shape;1668;p46"/>
          <p:cNvSpPr txBox="1"/>
          <p:nvPr/>
        </p:nvSpPr>
        <p:spPr>
          <a:xfrm>
            <a:off x="1395382" y="3431825"/>
            <a:ext cx="1491600" cy="5672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dk1"/>
                </a:solidFill>
                <a:latin typeface="Itim"/>
                <a:ea typeface="Itim"/>
                <a:cs typeface="Itim"/>
                <a:sym typeface="Itim"/>
              </a:rPr>
              <a:t>2002</a:t>
            </a:r>
            <a:endParaRPr sz="2667" b="1" dirty="0">
              <a:solidFill>
                <a:schemeClr val="dk1"/>
              </a:solidFill>
              <a:latin typeface="Itim"/>
              <a:ea typeface="Itim"/>
              <a:cs typeface="Itim"/>
              <a:sym typeface="Itim"/>
            </a:endParaRPr>
          </a:p>
        </p:txBody>
      </p:sp>
      <p:sp>
        <p:nvSpPr>
          <p:cNvPr id="1669" name="Google Shape;1669;p46"/>
          <p:cNvSpPr txBox="1"/>
          <p:nvPr/>
        </p:nvSpPr>
        <p:spPr>
          <a:xfrm>
            <a:off x="4905606" y="3390293"/>
            <a:ext cx="1491600" cy="5672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dk1"/>
                </a:solidFill>
                <a:latin typeface="Itim"/>
                <a:ea typeface="Itim"/>
                <a:cs typeface="Itim"/>
                <a:sym typeface="Itim"/>
              </a:rPr>
              <a:t>2004</a:t>
            </a:r>
            <a:endParaRPr sz="2667" b="1" dirty="0">
              <a:solidFill>
                <a:schemeClr val="dk1"/>
              </a:solidFill>
              <a:latin typeface="Itim"/>
              <a:ea typeface="Itim"/>
              <a:cs typeface="Itim"/>
              <a:sym typeface="Itim"/>
            </a:endParaRPr>
          </a:p>
        </p:txBody>
      </p:sp>
      <p:sp>
        <p:nvSpPr>
          <p:cNvPr id="1670" name="Google Shape;1670;p46"/>
          <p:cNvSpPr txBox="1"/>
          <p:nvPr/>
        </p:nvSpPr>
        <p:spPr>
          <a:xfrm>
            <a:off x="9397396" y="4537703"/>
            <a:ext cx="1491600" cy="567200"/>
          </a:xfrm>
          <a:prstGeom prst="rect">
            <a:avLst/>
          </a:prstGeom>
          <a:noFill/>
          <a:ln>
            <a:noFill/>
          </a:ln>
        </p:spPr>
        <p:txBody>
          <a:bodyPr spcFirstLastPara="1" wrap="square" lIns="121900" tIns="121900" rIns="121900" bIns="121900" anchor="ctr" anchorCtr="0">
            <a:noAutofit/>
          </a:bodyPr>
          <a:lstStyle/>
          <a:p>
            <a:pPr algn="ctr"/>
            <a:r>
              <a:rPr lang="en" sz="2667" b="1" dirty="0">
                <a:solidFill>
                  <a:schemeClr val="dk1"/>
                </a:solidFill>
                <a:latin typeface="Itim"/>
                <a:ea typeface="Itim"/>
                <a:cs typeface="Itim"/>
                <a:sym typeface="Itim"/>
              </a:rPr>
              <a:t>2014</a:t>
            </a:r>
            <a:endParaRPr sz="2667" b="1" dirty="0">
              <a:solidFill>
                <a:schemeClr val="dk1"/>
              </a:solidFill>
              <a:latin typeface="Itim"/>
              <a:ea typeface="Itim"/>
              <a:cs typeface="Itim"/>
              <a:sym typeface="Itim"/>
            </a:endParaRPr>
          </a:p>
        </p:txBody>
      </p:sp>
      <p:sp>
        <p:nvSpPr>
          <p:cNvPr id="1671" name="Google Shape;1671;p46"/>
          <p:cNvSpPr txBox="1"/>
          <p:nvPr/>
        </p:nvSpPr>
        <p:spPr>
          <a:xfrm>
            <a:off x="1033780" y="4378263"/>
            <a:ext cx="1630000" cy="798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133" dirty="0">
                <a:solidFill>
                  <a:schemeClr val="dk2"/>
                </a:solidFill>
                <a:latin typeface="Muli"/>
                <a:ea typeface="Muli"/>
                <a:cs typeface="Muli"/>
                <a:sym typeface="Muli"/>
              </a:rPr>
              <a:t>JDK 4</a:t>
            </a:r>
            <a:endParaRPr sz="2133" dirty="0">
              <a:solidFill>
                <a:schemeClr val="dk2"/>
              </a:solidFill>
              <a:latin typeface="Muli"/>
              <a:ea typeface="Muli"/>
              <a:cs typeface="Muli"/>
              <a:sym typeface="Muli"/>
            </a:endParaRPr>
          </a:p>
        </p:txBody>
      </p:sp>
      <p:sp>
        <p:nvSpPr>
          <p:cNvPr id="1672" name="Google Shape;1672;p46"/>
          <p:cNvSpPr txBox="1"/>
          <p:nvPr/>
        </p:nvSpPr>
        <p:spPr>
          <a:xfrm>
            <a:off x="4683176" y="4404896"/>
            <a:ext cx="1630000" cy="798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133" dirty="0">
                <a:solidFill>
                  <a:schemeClr val="dk2"/>
                </a:solidFill>
                <a:latin typeface="Muli"/>
                <a:ea typeface="Muli"/>
                <a:cs typeface="Muli"/>
                <a:sym typeface="Muli"/>
              </a:rPr>
              <a:t>JDK 5</a:t>
            </a:r>
            <a:endParaRPr sz="2133" dirty="0">
              <a:solidFill>
                <a:schemeClr val="dk2"/>
              </a:solidFill>
              <a:latin typeface="Muli"/>
              <a:ea typeface="Muli"/>
              <a:cs typeface="Muli"/>
              <a:sym typeface="Muli"/>
            </a:endParaRPr>
          </a:p>
        </p:txBody>
      </p:sp>
      <p:sp>
        <p:nvSpPr>
          <p:cNvPr id="1673" name="Google Shape;1673;p46"/>
          <p:cNvSpPr txBox="1"/>
          <p:nvPr/>
        </p:nvSpPr>
        <p:spPr>
          <a:xfrm>
            <a:off x="9128488" y="5436707"/>
            <a:ext cx="1630000" cy="798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133" dirty="0">
                <a:solidFill>
                  <a:schemeClr val="dk2"/>
                </a:solidFill>
                <a:latin typeface="Muli"/>
                <a:ea typeface="Muli"/>
                <a:cs typeface="Muli"/>
                <a:sym typeface="Muli"/>
              </a:rPr>
              <a:t>JDK 8</a:t>
            </a:r>
            <a:endParaRPr sz="2133" dirty="0">
              <a:solidFill>
                <a:schemeClr val="dk2"/>
              </a:solidFill>
              <a:latin typeface="Muli"/>
              <a:ea typeface="Muli"/>
              <a:cs typeface="Muli"/>
              <a:sym typeface="Muli"/>
            </a:endParaRPr>
          </a:p>
        </p:txBody>
      </p:sp>
      <p:sp>
        <p:nvSpPr>
          <p:cNvPr id="1674" name="Google Shape;1674;p46"/>
          <p:cNvSpPr txBox="1"/>
          <p:nvPr/>
        </p:nvSpPr>
        <p:spPr>
          <a:xfrm>
            <a:off x="7596305" y="2743496"/>
            <a:ext cx="1630000" cy="798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133" dirty="0">
                <a:solidFill>
                  <a:schemeClr val="dk2"/>
                </a:solidFill>
                <a:latin typeface="Muli"/>
                <a:ea typeface="Muli"/>
                <a:cs typeface="Muli"/>
                <a:sym typeface="Muli"/>
              </a:rPr>
              <a:t>JDK 6</a:t>
            </a:r>
            <a:endParaRPr sz="2133" dirty="0">
              <a:solidFill>
                <a:schemeClr val="dk2"/>
              </a:solidFill>
              <a:latin typeface="Muli"/>
              <a:ea typeface="Muli"/>
              <a:cs typeface="Muli"/>
              <a:sym typeface="Muli"/>
            </a:endParaRPr>
          </a:p>
        </p:txBody>
      </p:sp>
      <p:grpSp>
        <p:nvGrpSpPr>
          <p:cNvPr id="1676" name="Google Shape;1676;p46"/>
          <p:cNvGrpSpPr/>
          <p:nvPr/>
        </p:nvGrpSpPr>
        <p:grpSpPr>
          <a:xfrm>
            <a:off x="10788882" y="4001085"/>
            <a:ext cx="1271407" cy="737447"/>
            <a:chOff x="-583650" y="3109250"/>
            <a:chExt cx="570275" cy="272025"/>
          </a:xfrm>
        </p:grpSpPr>
        <p:sp>
          <p:nvSpPr>
            <p:cNvPr id="1677" name="Google Shape;1677;p46"/>
            <p:cNvSpPr/>
            <p:nvPr/>
          </p:nvSpPr>
          <p:spPr>
            <a:xfrm>
              <a:off x="-583650" y="3186975"/>
              <a:ext cx="570275" cy="194300"/>
            </a:xfrm>
            <a:custGeom>
              <a:avLst/>
              <a:gdLst/>
              <a:ahLst/>
              <a:cxnLst/>
              <a:rect l="l" t="t" r="r" b="b"/>
              <a:pathLst>
                <a:path w="22811" h="7772" extrusionOk="0">
                  <a:moveTo>
                    <a:pt x="22543" y="6377"/>
                  </a:moveTo>
                  <a:lnTo>
                    <a:pt x="22543" y="6377"/>
                  </a:lnTo>
                  <a:cubicBezTo>
                    <a:pt x="22536" y="6381"/>
                    <a:pt x="22532" y="6384"/>
                    <a:pt x="22525" y="6384"/>
                  </a:cubicBezTo>
                  <a:cubicBezTo>
                    <a:pt x="22190" y="6488"/>
                    <a:pt x="21851" y="6580"/>
                    <a:pt x="21513" y="6669"/>
                  </a:cubicBezTo>
                  <a:cubicBezTo>
                    <a:pt x="21762" y="6905"/>
                    <a:pt x="22083" y="7030"/>
                    <a:pt x="22322" y="7030"/>
                  </a:cubicBezTo>
                  <a:cubicBezTo>
                    <a:pt x="22632" y="7030"/>
                    <a:pt x="22810" y="6822"/>
                    <a:pt x="22543" y="6377"/>
                  </a:cubicBezTo>
                  <a:close/>
                  <a:moveTo>
                    <a:pt x="12021" y="1"/>
                  </a:moveTo>
                  <a:cubicBezTo>
                    <a:pt x="9332" y="1"/>
                    <a:pt x="6501" y="875"/>
                    <a:pt x="4639" y="2230"/>
                  </a:cubicBezTo>
                  <a:cubicBezTo>
                    <a:pt x="4539" y="2301"/>
                    <a:pt x="4393" y="2333"/>
                    <a:pt x="4222" y="2333"/>
                  </a:cubicBezTo>
                  <a:cubicBezTo>
                    <a:pt x="3909" y="2333"/>
                    <a:pt x="3520" y="2226"/>
                    <a:pt x="3221" y="2087"/>
                  </a:cubicBezTo>
                  <a:cubicBezTo>
                    <a:pt x="1672" y="3100"/>
                    <a:pt x="860" y="4609"/>
                    <a:pt x="175" y="6448"/>
                  </a:cubicBezTo>
                  <a:cubicBezTo>
                    <a:pt x="0" y="6923"/>
                    <a:pt x="924" y="7771"/>
                    <a:pt x="1455" y="7771"/>
                  </a:cubicBezTo>
                  <a:cubicBezTo>
                    <a:pt x="1605" y="7771"/>
                    <a:pt x="1719" y="7707"/>
                    <a:pt x="1776" y="7553"/>
                  </a:cubicBezTo>
                  <a:cubicBezTo>
                    <a:pt x="2507" y="5593"/>
                    <a:pt x="3345" y="4002"/>
                    <a:pt x="5328" y="3100"/>
                  </a:cubicBezTo>
                  <a:cubicBezTo>
                    <a:pt x="6989" y="2348"/>
                    <a:pt x="8897" y="1905"/>
                    <a:pt x="10687" y="1599"/>
                  </a:cubicBezTo>
                  <a:cubicBezTo>
                    <a:pt x="11486" y="1463"/>
                    <a:pt x="12313" y="1374"/>
                    <a:pt x="13137" y="1374"/>
                  </a:cubicBezTo>
                  <a:cubicBezTo>
                    <a:pt x="14481" y="1374"/>
                    <a:pt x="15814" y="1610"/>
                    <a:pt x="17012" y="2255"/>
                  </a:cubicBezTo>
                  <a:cubicBezTo>
                    <a:pt x="17700" y="2626"/>
                    <a:pt x="18321" y="3100"/>
                    <a:pt x="18888" y="3638"/>
                  </a:cubicBezTo>
                  <a:cubicBezTo>
                    <a:pt x="17733" y="1042"/>
                    <a:pt x="14962" y="1"/>
                    <a:pt x="1202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8" name="Google Shape;1678;p46"/>
            <p:cNvSpPr/>
            <p:nvPr/>
          </p:nvSpPr>
          <p:spPr>
            <a:xfrm>
              <a:off x="-198800" y="3109250"/>
              <a:ext cx="181150" cy="265500"/>
            </a:xfrm>
            <a:custGeom>
              <a:avLst/>
              <a:gdLst/>
              <a:ahLst/>
              <a:cxnLst/>
              <a:rect l="l" t="t" r="r" b="b"/>
              <a:pathLst>
                <a:path w="7246" h="10620" extrusionOk="0">
                  <a:moveTo>
                    <a:pt x="3302" y="1"/>
                  </a:moveTo>
                  <a:cubicBezTo>
                    <a:pt x="3137" y="1"/>
                    <a:pt x="3098" y="190"/>
                    <a:pt x="3359" y="697"/>
                  </a:cubicBezTo>
                  <a:cubicBezTo>
                    <a:pt x="3552" y="1067"/>
                    <a:pt x="3733" y="1441"/>
                    <a:pt x="3908" y="1816"/>
                  </a:cubicBezTo>
                  <a:cubicBezTo>
                    <a:pt x="4129" y="1694"/>
                    <a:pt x="4375" y="1588"/>
                    <a:pt x="4585" y="1523"/>
                  </a:cubicBezTo>
                  <a:cubicBezTo>
                    <a:pt x="4467" y="1285"/>
                    <a:pt x="4347" y="1042"/>
                    <a:pt x="4225" y="804"/>
                  </a:cubicBezTo>
                  <a:cubicBezTo>
                    <a:pt x="4008" y="383"/>
                    <a:pt x="3530" y="1"/>
                    <a:pt x="3302" y="1"/>
                  </a:cubicBezTo>
                  <a:close/>
                  <a:moveTo>
                    <a:pt x="6906" y="7874"/>
                  </a:moveTo>
                  <a:cubicBezTo>
                    <a:pt x="6860" y="8145"/>
                    <a:pt x="6743" y="8406"/>
                    <a:pt x="6504" y="8648"/>
                  </a:cubicBezTo>
                  <a:cubicBezTo>
                    <a:pt x="6675" y="8858"/>
                    <a:pt x="6842" y="9069"/>
                    <a:pt x="7006" y="9283"/>
                  </a:cubicBezTo>
                  <a:cubicBezTo>
                    <a:pt x="7064" y="9357"/>
                    <a:pt x="7110" y="9421"/>
                    <a:pt x="7149" y="9486"/>
                  </a:cubicBezTo>
                  <a:cubicBezTo>
                    <a:pt x="7245" y="9429"/>
                    <a:pt x="7214" y="9169"/>
                    <a:pt x="7199" y="9112"/>
                  </a:cubicBezTo>
                  <a:cubicBezTo>
                    <a:pt x="7110" y="8698"/>
                    <a:pt x="7010" y="8284"/>
                    <a:pt x="6906" y="7874"/>
                  </a:cubicBezTo>
                  <a:close/>
                  <a:moveTo>
                    <a:pt x="3979" y="8327"/>
                  </a:moveTo>
                  <a:cubicBezTo>
                    <a:pt x="2742" y="8595"/>
                    <a:pt x="1490" y="8773"/>
                    <a:pt x="217" y="8862"/>
                  </a:cubicBezTo>
                  <a:cubicBezTo>
                    <a:pt x="0" y="8876"/>
                    <a:pt x="14" y="9194"/>
                    <a:pt x="142" y="9550"/>
                  </a:cubicBezTo>
                  <a:cubicBezTo>
                    <a:pt x="324" y="9490"/>
                    <a:pt x="509" y="9447"/>
                    <a:pt x="677" y="9433"/>
                  </a:cubicBezTo>
                  <a:cubicBezTo>
                    <a:pt x="1761" y="9336"/>
                    <a:pt x="2834" y="9194"/>
                    <a:pt x="3904" y="8983"/>
                  </a:cubicBezTo>
                  <a:cubicBezTo>
                    <a:pt x="4044" y="8958"/>
                    <a:pt x="4724" y="8904"/>
                    <a:pt x="5042" y="8798"/>
                  </a:cubicBezTo>
                  <a:cubicBezTo>
                    <a:pt x="4603" y="8748"/>
                    <a:pt x="4129" y="8570"/>
                    <a:pt x="3979" y="8327"/>
                  </a:cubicBezTo>
                  <a:close/>
                  <a:moveTo>
                    <a:pt x="5665" y="9222"/>
                  </a:moveTo>
                  <a:cubicBezTo>
                    <a:pt x="5017" y="9533"/>
                    <a:pt x="4261" y="9678"/>
                    <a:pt x="3605" y="9824"/>
                  </a:cubicBezTo>
                  <a:cubicBezTo>
                    <a:pt x="2606" y="10046"/>
                    <a:pt x="1600" y="10213"/>
                    <a:pt x="588" y="10334"/>
                  </a:cubicBezTo>
                  <a:cubicBezTo>
                    <a:pt x="731" y="10506"/>
                    <a:pt x="884" y="10619"/>
                    <a:pt x="1023" y="10619"/>
                  </a:cubicBezTo>
                  <a:cubicBezTo>
                    <a:pt x="1027" y="10619"/>
                    <a:pt x="1034" y="10619"/>
                    <a:pt x="1037" y="10616"/>
                  </a:cubicBezTo>
                  <a:cubicBezTo>
                    <a:pt x="2767" y="10495"/>
                    <a:pt x="4454" y="10217"/>
                    <a:pt x="6119" y="9778"/>
                  </a:cubicBezTo>
                  <a:cubicBezTo>
                    <a:pt x="6068" y="9732"/>
                    <a:pt x="6022" y="9682"/>
                    <a:pt x="5979" y="9625"/>
                  </a:cubicBezTo>
                  <a:cubicBezTo>
                    <a:pt x="5876" y="9493"/>
                    <a:pt x="5769" y="9357"/>
                    <a:pt x="5665" y="9222"/>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9" name="Google Shape;1679;p46"/>
            <p:cNvSpPr/>
            <p:nvPr/>
          </p:nvSpPr>
          <p:spPr>
            <a:xfrm>
              <a:off x="-227425" y="3145900"/>
              <a:ext cx="203250" cy="225300"/>
            </a:xfrm>
            <a:custGeom>
              <a:avLst/>
              <a:gdLst/>
              <a:ahLst/>
              <a:cxnLst/>
              <a:rect l="l" t="t" r="r" b="b"/>
              <a:pathLst>
                <a:path w="8130" h="9012" extrusionOk="0">
                  <a:moveTo>
                    <a:pt x="5053" y="350"/>
                  </a:moveTo>
                  <a:cubicBezTo>
                    <a:pt x="4689" y="557"/>
                    <a:pt x="4397" y="814"/>
                    <a:pt x="4472" y="992"/>
                  </a:cubicBezTo>
                  <a:cubicBezTo>
                    <a:pt x="4850" y="1897"/>
                    <a:pt x="5199" y="2825"/>
                    <a:pt x="5502" y="3762"/>
                  </a:cubicBezTo>
                  <a:cubicBezTo>
                    <a:pt x="6101" y="4443"/>
                    <a:pt x="6568" y="5264"/>
                    <a:pt x="6846" y="6237"/>
                  </a:cubicBezTo>
                  <a:cubicBezTo>
                    <a:pt x="6889" y="6287"/>
                    <a:pt x="6935" y="6341"/>
                    <a:pt x="6978" y="6390"/>
                  </a:cubicBezTo>
                  <a:cubicBezTo>
                    <a:pt x="7024" y="6376"/>
                    <a:pt x="7067" y="6362"/>
                    <a:pt x="7110" y="6351"/>
                  </a:cubicBezTo>
                  <a:cubicBezTo>
                    <a:pt x="6632" y="4276"/>
                    <a:pt x="5951" y="2276"/>
                    <a:pt x="5053" y="350"/>
                  </a:cubicBezTo>
                  <a:close/>
                  <a:moveTo>
                    <a:pt x="6069" y="1"/>
                  </a:moveTo>
                  <a:cubicBezTo>
                    <a:pt x="5976" y="1"/>
                    <a:pt x="5859" y="22"/>
                    <a:pt x="5730" y="57"/>
                  </a:cubicBezTo>
                  <a:cubicBezTo>
                    <a:pt x="6718" y="2093"/>
                    <a:pt x="7488" y="4219"/>
                    <a:pt x="8051" y="6408"/>
                  </a:cubicBezTo>
                  <a:cubicBezTo>
                    <a:pt x="8130" y="5909"/>
                    <a:pt x="7966" y="5371"/>
                    <a:pt x="7830" y="4810"/>
                  </a:cubicBezTo>
                  <a:cubicBezTo>
                    <a:pt x="7431" y="3192"/>
                    <a:pt x="6893" y="1619"/>
                    <a:pt x="6251" y="79"/>
                  </a:cubicBezTo>
                  <a:cubicBezTo>
                    <a:pt x="6229" y="22"/>
                    <a:pt x="6162" y="1"/>
                    <a:pt x="6069" y="1"/>
                  </a:cubicBezTo>
                  <a:close/>
                  <a:moveTo>
                    <a:pt x="1287" y="8084"/>
                  </a:moveTo>
                  <a:cubicBezTo>
                    <a:pt x="1012" y="8180"/>
                    <a:pt x="745" y="8323"/>
                    <a:pt x="556" y="8501"/>
                  </a:cubicBezTo>
                  <a:cubicBezTo>
                    <a:pt x="467" y="8584"/>
                    <a:pt x="0" y="9011"/>
                    <a:pt x="364" y="9011"/>
                  </a:cubicBezTo>
                  <a:cubicBezTo>
                    <a:pt x="378" y="9011"/>
                    <a:pt x="396" y="9011"/>
                    <a:pt x="413" y="9008"/>
                  </a:cubicBezTo>
                  <a:cubicBezTo>
                    <a:pt x="856" y="8969"/>
                    <a:pt x="1295" y="8922"/>
                    <a:pt x="1733" y="8868"/>
                  </a:cubicBezTo>
                  <a:cubicBezTo>
                    <a:pt x="1555" y="8658"/>
                    <a:pt x="1387" y="8358"/>
                    <a:pt x="1287" y="8084"/>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0" name="Google Shape;1680;p46"/>
            <p:cNvSpPr/>
            <p:nvPr/>
          </p:nvSpPr>
          <p:spPr>
            <a:xfrm>
              <a:off x="-56275" y="3301800"/>
              <a:ext cx="3325" cy="4475"/>
            </a:xfrm>
            <a:custGeom>
              <a:avLst/>
              <a:gdLst/>
              <a:ahLst/>
              <a:cxnLst/>
              <a:rect l="l" t="t" r="r" b="b"/>
              <a:pathLst>
                <a:path w="133" h="179" extrusionOk="0">
                  <a:moveTo>
                    <a:pt x="0" y="1"/>
                  </a:moveTo>
                  <a:lnTo>
                    <a:pt x="0" y="1"/>
                  </a:lnTo>
                  <a:cubicBezTo>
                    <a:pt x="18" y="62"/>
                    <a:pt x="33" y="119"/>
                    <a:pt x="47" y="179"/>
                  </a:cubicBezTo>
                  <a:cubicBezTo>
                    <a:pt x="76" y="169"/>
                    <a:pt x="104" y="162"/>
                    <a:pt x="132" y="154"/>
                  </a:cubicBezTo>
                  <a:cubicBezTo>
                    <a:pt x="89" y="105"/>
                    <a:pt x="43" y="51"/>
                    <a:pt x="0"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1" name="Google Shape;1681;p46"/>
            <p:cNvSpPr/>
            <p:nvPr/>
          </p:nvSpPr>
          <p:spPr>
            <a:xfrm>
              <a:off x="-195250" y="3147325"/>
              <a:ext cx="169125" cy="220300"/>
            </a:xfrm>
            <a:custGeom>
              <a:avLst/>
              <a:gdLst/>
              <a:ahLst/>
              <a:cxnLst/>
              <a:rect l="l" t="t" r="r" b="b"/>
              <a:pathLst>
                <a:path w="6765" h="8812" extrusionOk="0">
                  <a:moveTo>
                    <a:pt x="4443" y="0"/>
                  </a:moveTo>
                  <a:cubicBezTo>
                    <a:pt x="4233" y="65"/>
                    <a:pt x="3987" y="171"/>
                    <a:pt x="3766" y="293"/>
                  </a:cubicBezTo>
                  <a:cubicBezTo>
                    <a:pt x="4664" y="2219"/>
                    <a:pt x="5345" y="4219"/>
                    <a:pt x="5823" y="6294"/>
                  </a:cubicBezTo>
                  <a:cubicBezTo>
                    <a:pt x="5780" y="6305"/>
                    <a:pt x="5737" y="6319"/>
                    <a:pt x="5691" y="6333"/>
                  </a:cubicBezTo>
                  <a:cubicBezTo>
                    <a:pt x="5920" y="6590"/>
                    <a:pt x="6140" y="6858"/>
                    <a:pt x="6362" y="7125"/>
                  </a:cubicBezTo>
                  <a:cubicBezTo>
                    <a:pt x="6601" y="6883"/>
                    <a:pt x="6718" y="6622"/>
                    <a:pt x="6764" y="6351"/>
                  </a:cubicBezTo>
                  <a:cubicBezTo>
                    <a:pt x="6201" y="4162"/>
                    <a:pt x="5431" y="2036"/>
                    <a:pt x="4443" y="0"/>
                  </a:cubicBezTo>
                  <a:close/>
                  <a:moveTo>
                    <a:pt x="4900" y="7275"/>
                  </a:moveTo>
                  <a:cubicBezTo>
                    <a:pt x="4582" y="7381"/>
                    <a:pt x="3902" y="7435"/>
                    <a:pt x="3762" y="7460"/>
                  </a:cubicBezTo>
                  <a:cubicBezTo>
                    <a:pt x="2692" y="7671"/>
                    <a:pt x="1619" y="7813"/>
                    <a:pt x="535" y="7910"/>
                  </a:cubicBezTo>
                  <a:cubicBezTo>
                    <a:pt x="367" y="7924"/>
                    <a:pt x="182" y="7967"/>
                    <a:pt x="0" y="8027"/>
                  </a:cubicBezTo>
                  <a:cubicBezTo>
                    <a:pt x="100" y="8301"/>
                    <a:pt x="268" y="8601"/>
                    <a:pt x="446" y="8811"/>
                  </a:cubicBezTo>
                  <a:cubicBezTo>
                    <a:pt x="1458" y="8690"/>
                    <a:pt x="2464" y="8523"/>
                    <a:pt x="3463" y="8301"/>
                  </a:cubicBezTo>
                  <a:cubicBezTo>
                    <a:pt x="4119" y="8155"/>
                    <a:pt x="4875" y="8010"/>
                    <a:pt x="5523" y="7699"/>
                  </a:cubicBezTo>
                  <a:cubicBezTo>
                    <a:pt x="5416" y="7564"/>
                    <a:pt x="5306" y="7424"/>
                    <a:pt x="5196" y="7286"/>
                  </a:cubicBezTo>
                  <a:lnTo>
                    <a:pt x="5128" y="7286"/>
                  </a:lnTo>
                  <a:cubicBezTo>
                    <a:pt x="5053" y="7286"/>
                    <a:pt x="4978" y="7282"/>
                    <a:pt x="4900" y="7275"/>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2" name="Google Shape;1682;p46"/>
            <p:cNvSpPr/>
            <p:nvPr/>
          </p:nvSpPr>
          <p:spPr>
            <a:xfrm>
              <a:off x="-65375" y="3305650"/>
              <a:ext cx="29200" cy="34150"/>
            </a:xfrm>
            <a:custGeom>
              <a:avLst/>
              <a:gdLst/>
              <a:ahLst/>
              <a:cxnLst/>
              <a:rect l="l" t="t" r="r" b="b"/>
              <a:pathLst>
                <a:path w="1168" h="1366" extrusionOk="0">
                  <a:moveTo>
                    <a:pt x="496" y="0"/>
                  </a:moveTo>
                  <a:cubicBezTo>
                    <a:pt x="468" y="8"/>
                    <a:pt x="440" y="15"/>
                    <a:pt x="411" y="25"/>
                  </a:cubicBezTo>
                  <a:cubicBezTo>
                    <a:pt x="457" y="204"/>
                    <a:pt x="500" y="389"/>
                    <a:pt x="532" y="578"/>
                  </a:cubicBezTo>
                  <a:cubicBezTo>
                    <a:pt x="578" y="828"/>
                    <a:pt x="333" y="938"/>
                    <a:pt x="1" y="953"/>
                  </a:cubicBezTo>
                  <a:cubicBezTo>
                    <a:pt x="111" y="1091"/>
                    <a:pt x="221" y="1231"/>
                    <a:pt x="328" y="1366"/>
                  </a:cubicBezTo>
                  <a:cubicBezTo>
                    <a:pt x="624" y="1227"/>
                    <a:pt x="899" y="1052"/>
                    <a:pt x="1131" y="828"/>
                  </a:cubicBezTo>
                  <a:cubicBezTo>
                    <a:pt x="1146" y="817"/>
                    <a:pt x="1156" y="806"/>
                    <a:pt x="1167" y="792"/>
                  </a:cubicBezTo>
                  <a:cubicBezTo>
                    <a:pt x="945" y="525"/>
                    <a:pt x="725" y="257"/>
                    <a:pt x="49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3" name="Google Shape;1683;p46"/>
            <p:cNvSpPr/>
            <p:nvPr/>
          </p:nvSpPr>
          <p:spPr>
            <a:xfrm>
              <a:off x="-517950" y="3165500"/>
              <a:ext cx="439050" cy="151925"/>
            </a:xfrm>
            <a:custGeom>
              <a:avLst/>
              <a:gdLst/>
              <a:ahLst/>
              <a:cxnLst/>
              <a:rect l="l" t="t" r="r" b="b"/>
              <a:pathLst>
                <a:path w="17562" h="6077" extrusionOk="0">
                  <a:moveTo>
                    <a:pt x="8412" y="1"/>
                  </a:moveTo>
                  <a:cubicBezTo>
                    <a:pt x="5492" y="1"/>
                    <a:pt x="2599" y="667"/>
                    <a:pt x="186" y="2422"/>
                  </a:cubicBezTo>
                  <a:cubicBezTo>
                    <a:pt x="0" y="2561"/>
                    <a:pt x="232" y="2775"/>
                    <a:pt x="593" y="2946"/>
                  </a:cubicBezTo>
                  <a:cubicBezTo>
                    <a:pt x="909" y="2732"/>
                    <a:pt x="1263" y="2543"/>
                    <a:pt x="1651" y="2379"/>
                  </a:cubicBezTo>
                  <a:cubicBezTo>
                    <a:pt x="3759" y="1474"/>
                    <a:pt x="6223" y="932"/>
                    <a:pt x="8497" y="750"/>
                  </a:cubicBezTo>
                  <a:cubicBezTo>
                    <a:pt x="8808" y="725"/>
                    <a:pt x="9108" y="714"/>
                    <a:pt x="9403" y="714"/>
                  </a:cubicBezTo>
                  <a:cubicBezTo>
                    <a:pt x="12752" y="714"/>
                    <a:pt x="15340" y="2265"/>
                    <a:pt x="17562" y="4494"/>
                  </a:cubicBezTo>
                  <a:cubicBezTo>
                    <a:pt x="17430" y="3984"/>
                    <a:pt x="17284" y="3478"/>
                    <a:pt x="17123" y="2978"/>
                  </a:cubicBezTo>
                  <a:cubicBezTo>
                    <a:pt x="15668" y="1327"/>
                    <a:pt x="13418" y="471"/>
                    <a:pt x="11065" y="172"/>
                  </a:cubicBezTo>
                  <a:cubicBezTo>
                    <a:pt x="10188" y="62"/>
                    <a:pt x="9300" y="1"/>
                    <a:pt x="8412" y="1"/>
                  </a:cubicBezTo>
                  <a:close/>
                  <a:moveTo>
                    <a:pt x="16260" y="4497"/>
                  </a:moveTo>
                  <a:lnTo>
                    <a:pt x="16260" y="4497"/>
                  </a:lnTo>
                  <a:cubicBezTo>
                    <a:pt x="16460" y="4939"/>
                    <a:pt x="16609" y="5432"/>
                    <a:pt x="16706" y="5966"/>
                  </a:cubicBezTo>
                  <a:cubicBezTo>
                    <a:pt x="16713" y="6006"/>
                    <a:pt x="16728" y="6042"/>
                    <a:pt x="16745" y="6077"/>
                  </a:cubicBezTo>
                  <a:cubicBezTo>
                    <a:pt x="17016" y="6016"/>
                    <a:pt x="17287" y="5952"/>
                    <a:pt x="17558" y="5888"/>
                  </a:cubicBezTo>
                  <a:cubicBezTo>
                    <a:pt x="17148" y="5400"/>
                    <a:pt x="16720" y="4929"/>
                    <a:pt x="16260" y="4497"/>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4" name="Google Shape;1684;p46"/>
            <p:cNvSpPr/>
            <p:nvPr/>
          </p:nvSpPr>
          <p:spPr>
            <a:xfrm>
              <a:off x="-503150" y="3183350"/>
              <a:ext cx="432275" cy="129350"/>
            </a:xfrm>
            <a:custGeom>
              <a:avLst/>
              <a:gdLst/>
              <a:ahLst/>
              <a:cxnLst/>
              <a:rect l="l" t="t" r="r" b="b"/>
              <a:pathLst>
                <a:path w="17291" h="5174" extrusionOk="0">
                  <a:moveTo>
                    <a:pt x="8811" y="0"/>
                  </a:moveTo>
                  <a:cubicBezTo>
                    <a:pt x="8516" y="0"/>
                    <a:pt x="8216" y="11"/>
                    <a:pt x="7905" y="36"/>
                  </a:cubicBezTo>
                  <a:cubicBezTo>
                    <a:pt x="5631" y="218"/>
                    <a:pt x="3167" y="760"/>
                    <a:pt x="1059" y="1665"/>
                  </a:cubicBezTo>
                  <a:cubicBezTo>
                    <a:pt x="671" y="1829"/>
                    <a:pt x="317" y="2018"/>
                    <a:pt x="1" y="2232"/>
                  </a:cubicBezTo>
                  <a:cubicBezTo>
                    <a:pt x="300" y="2371"/>
                    <a:pt x="689" y="2478"/>
                    <a:pt x="1002" y="2478"/>
                  </a:cubicBezTo>
                  <a:cubicBezTo>
                    <a:pt x="1173" y="2478"/>
                    <a:pt x="1319" y="2446"/>
                    <a:pt x="1419" y="2375"/>
                  </a:cubicBezTo>
                  <a:cubicBezTo>
                    <a:pt x="3281" y="1020"/>
                    <a:pt x="6112" y="146"/>
                    <a:pt x="8801" y="146"/>
                  </a:cubicBezTo>
                  <a:cubicBezTo>
                    <a:pt x="11742" y="146"/>
                    <a:pt x="14513" y="1187"/>
                    <a:pt x="15668" y="3783"/>
                  </a:cubicBezTo>
                  <a:cubicBezTo>
                    <a:pt x="16128" y="4215"/>
                    <a:pt x="16556" y="4686"/>
                    <a:pt x="16966" y="5174"/>
                  </a:cubicBezTo>
                  <a:cubicBezTo>
                    <a:pt x="17073" y="5145"/>
                    <a:pt x="17184" y="5117"/>
                    <a:pt x="17291" y="5088"/>
                  </a:cubicBezTo>
                  <a:cubicBezTo>
                    <a:pt x="17251" y="4943"/>
                    <a:pt x="17216" y="4807"/>
                    <a:pt x="17202" y="4739"/>
                  </a:cubicBezTo>
                  <a:cubicBezTo>
                    <a:pt x="17130" y="4418"/>
                    <a:pt x="17055" y="4097"/>
                    <a:pt x="16970" y="3780"/>
                  </a:cubicBezTo>
                  <a:cubicBezTo>
                    <a:pt x="14748" y="1551"/>
                    <a:pt x="12160" y="0"/>
                    <a:pt x="881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5" name="Google Shape;1685;p46"/>
            <p:cNvSpPr/>
            <p:nvPr/>
          </p:nvSpPr>
          <p:spPr>
            <a:xfrm>
              <a:off x="-99325" y="3312675"/>
              <a:ext cx="30775" cy="16525"/>
            </a:xfrm>
            <a:custGeom>
              <a:avLst/>
              <a:gdLst/>
              <a:ahLst/>
              <a:cxnLst/>
              <a:rect l="l" t="t" r="r" b="b"/>
              <a:pathLst>
                <a:path w="1231" h="661" extrusionOk="0">
                  <a:moveTo>
                    <a:pt x="813" y="1"/>
                  </a:moveTo>
                  <a:cubicBezTo>
                    <a:pt x="542" y="65"/>
                    <a:pt x="271" y="129"/>
                    <a:pt x="0" y="190"/>
                  </a:cubicBezTo>
                  <a:cubicBezTo>
                    <a:pt x="150" y="433"/>
                    <a:pt x="624" y="611"/>
                    <a:pt x="1063" y="661"/>
                  </a:cubicBezTo>
                  <a:cubicBezTo>
                    <a:pt x="1141" y="632"/>
                    <a:pt x="1199" y="600"/>
                    <a:pt x="1216" y="568"/>
                  </a:cubicBezTo>
                  <a:cubicBezTo>
                    <a:pt x="1223" y="554"/>
                    <a:pt x="1227" y="532"/>
                    <a:pt x="1230" y="511"/>
                  </a:cubicBezTo>
                  <a:cubicBezTo>
                    <a:pt x="1092" y="340"/>
                    <a:pt x="952" y="168"/>
                    <a:pt x="81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6" name="Google Shape;1686;p46"/>
            <p:cNvSpPr/>
            <p:nvPr/>
          </p:nvSpPr>
          <p:spPr>
            <a:xfrm>
              <a:off x="-79000" y="3310550"/>
              <a:ext cx="10800" cy="14900"/>
            </a:xfrm>
            <a:custGeom>
              <a:avLst/>
              <a:gdLst/>
              <a:ahLst/>
              <a:cxnLst/>
              <a:rect l="l" t="t" r="r" b="b"/>
              <a:pathLst>
                <a:path w="432" h="596" extrusionOk="0">
                  <a:moveTo>
                    <a:pt x="325" y="0"/>
                  </a:moveTo>
                  <a:cubicBezTo>
                    <a:pt x="218" y="29"/>
                    <a:pt x="107" y="57"/>
                    <a:pt x="0" y="86"/>
                  </a:cubicBezTo>
                  <a:cubicBezTo>
                    <a:pt x="139" y="253"/>
                    <a:pt x="279" y="425"/>
                    <a:pt x="417" y="596"/>
                  </a:cubicBezTo>
                  <a:cubicBezTo>
                    <a:pt x="432" y="464"/>
                    <a:pt x="378" y="218"/>
                    <a:pt x="32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7" name="Google Shape;1687;p46"/>
            <p:cNvSpPr/>
            <p:nvPr/>
          </p:nvSpPr>
          <p:spPr>
            <a:xfrm>
              <a:off x="-89900" y="3239950"/>
              <a:ext cx="33650" cy="61875"/>
            </a:xfrm>
            <a:custGeom>
              <a:avLst/>
              <a:gdLst/>
              <a:ahLst/>
              <a:cxnLst/>
              <a:rect l="l" t="t" r="r" b="b"/>
              <a:pathLst>
                <a:path w="1346" h="2475" extrusionOk="0">
                  <a:moveTo>
                    <a:pt x="1" y="0"/>
                  </a:moveTo>
                  <a:lnTo>
                    <a:pt x="1" y="0"/>
                  </a:lnTo>
                  <a:cubicBezTo>
                    <a:pt x="162" y="500"/>
                    <a:pt x="308" y="1006"/>
                    <a:pt x="440" y="1516"/>
                  </a:cubicBezTo>
                  <a:cubicBezTo>
                    <a:pt x="750" y="1823"/>
                    <a:pt x="1049" y="2144"/>
                    <a:pt x="1345" y="2475"/>
                  </a:cubicBezTo>
                  <a:cubicBezTo>
                    <a:pt x="1067" y="1502"/>
                    <a:pt x="600" y="681"/>
                    <a:pt x="1"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8" name="Google Shape;1688;p46"/>
            <p:cNvSpPr/>
            <p:nvPr/>
          </p:nvSpPr>
          <p:spPr>
            <a:xfrm>
              <a:off x="-78925" y="3277825"/>
              <a:ext cx="23825" cy="32750"/>
            </a:xfrm>
            <a:custGeom>
              <a:avLst/>
              <a:gdLst/>
              <a:ahLst/>
              <a:cxnLst/>
              <a:rect l="l" t="t" r="r" b="b"/>
              <a:pathLst>
                <a:path w="953" h="1310" extrusionOk="0">
                  <a:moveTo>
                    <a:pt x="1" y="1"/>
                  </a:moveTo>
                  <a:lnTo>
                    <a:pt x="1" y="1"/>
                  </a:lnTo>
                  <a:cubicBezTo>
                    <a:pt x="86" y="318"/>
                    <a:pt x="161" y="639"/>
                    <a:pt x="233" y="960"/>
                  </a:cubicBezTo>
                  <a:cubicBezTo>
                    <a:pt x="247" y="1028"/>
                    <a:pt x="282" y="1164"/>
                    <a:pt x="322" y="1309"/>
                  </a:cubicBezTo>
                  <a:cubicBezTo>
                    <a:pt x="532" y="1256"/>
                    <a:pt x="742" y="1199"/>
                    <a:pt x="953" y="1138"/>
                  </a:cubicBezTo>
                  <a:cubicBezTo>
                    <a:pt x="939" y="1078"/>
                    <a:pt x="924" y="1021"/>
                    <a:pt x="906" y="960"/>
                  </a:cubicBezTo>
                  <a:cubicBezTo>
                    <a:pt x="610" y="629"/>
                    <a:pt x="311" y="308"/>
                    <a:pt x="1"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9" name="Google Shape;1689;p46"/>
            <p:cNvSpPr/>
            <p:nvPr/>
          </p:nvSpPr>
          <p:spPr>
            <a:xfrm>
              <a:off x="-70900" y="3306250"/>
              <a:ext cx="20000" cy="23225"/>
            </a:xfrm>
            <a:custGeom>
              <a:avLst/>
              <a:gdLst/>
              <a:ahLst/>
              <a:cxnLst/>
              <a:rect l="l" t="t" r="r" b="b"/>
              <a:pathLst>
                <a:path w="800" h="929" extrusionOk="0">
                  <a:moveTo>
                    <a:pt x="632" y="1"/>
                  </a:moveTo>
                  <a:cubicBezTo>
                    <a:pt x="421" y="62"/>
                    <a:pt x="211" y="119"/>
                    <a:pt x="1" y="172"/>
                  </a:cubicBezTo>
                  <a:cubicBezTo>
                    <a:pt x="54" y="390"/>
                    <a:pt x="108" y="636"/>
                    <a:pt x="93" y="768"/>
                  </a:cubicBezTo>
                  <a:lnTo>
                    <a:pt x="222" y="929"/>
                  </a:lnTo>
                  <a:cubicBezTo>
                    <a:pt x="554" y="914"/>
                    <a:pt x="799" y="804"/>
                    <a:pt x="753" y="554"/>
                  </a:cubicBezTo>
                  <a:cubicBezTo>
                    <a:pt x="721" y="365"/>
                    <a:pt x="678" y="180"/>
                    <a:pt x="632"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690" name="Google Shape;1690;p46"/>
          <p:cNvGrpSpPr/>
          <p:nvPr/>
        </p:nvGrpSpPr>
        <p:grpSpPr>
          <a:xfrm>
            <a:off x="2623787" y="5995821"/>
            <a:ext cx="2327444" cy="306897"/>
            <a:chOff x="1394800" y="3522000"/>
            <a:chExt cx="1048650" cy="138275"/>
          </a:xfrm>
        </p:grpSpPr>
        <p:sp>
          <p:nvSpPr>
            <p:cNvPr id="1691" name="Google Shape;1691;p46"/>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2" name="Google Shape;1692;p46"/>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3" name="Google Shape;1693;p46"/>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4" name="Google Shape;1694;p46"/>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5" name="Google Shape;1695;p46"/>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6" name="Google Shape;1696;p46"/>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7" name="Google Shape;1697;p46"/>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8" name="Google Shape;1698;p46"/>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99" name="Google Shape;1699;p46"/>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112" name="Google Shape;1598;p46">
            <a:extLst>
              <a:ext uri="{FF2B5EF4-FFF2-40B4-BE49-F238E27FC236}">
                <a16:creationId xmlns:a16="http://schemas.microsoft.com/office/drawing/2014/main" id="{1D0A0F2A-3DB9-4CCB-85E0-6DC01E3293DE}"/>
              </a:ext>
            </a:extLst>
          </p:cNvPr>
          <p:cNvGrpSpPr/>
          <p:nvPr/>
        </p:nvGrpSpPr>
        <p:grpSpPr>
          <a:xfrm>
            <a:off x="1628502" y="3428036"/>
            <a:ext cx="7653531" cy="2900981"/>
            <a:chOff x="2359881" y="2256363"/>
            <a:chExt cx="3639686" cy="2080253"/>
          </a:xfrm>
        </p:grpSpPr>
        <p:sp>
          <p:nvSpPr>
            <p:cNvPr id="113" name="Google Shape;1599;p46">
              <a:extLst>
                <a:ext uri="{FF2B5EF4-FFF2-40B4-BE49-F238E27FC236}">
                  <a16:creationId xmlns:a16="http://schemas.microsoft.com/office/drawing/2014/main" id="{560ACE67-EDD6-4DC2-BE66-A5E521EEE43A}"/>
                </a:ext>
              </a:extLst>
            </p:cNvPr>
            <p:cNvSpPr/>
            <p:nvPr/>
          </p:nvSpPr>
          <p:spPr>
            <a:xfrm>
              <a:off x="2359881" y="2256363"/>
              <a:ext cx="3639686" cy="2080253"/>
            </a:xfrm>
            <a:custGeom>
              <a:avLst/>
              <a:gdLst/>
              <a:ahLst/>
              <a:cxnLst/>
              <a:rect l="l" t="t" r="r" b="b"/>
              <a:pathLst>
                <a:path w="203306" h="116199" extrusionOk="0">
                  <a:moveTo>
                    <a:pt x="3489" y="84365"/>
                  </a:moveTo>
                  <a:cubicBezTo>
                    <a:pt x="3961" y="84365"/>
                    <a:pt x="4369" y="84688"/>
                    <a:pt x="4748" y="85021"/>
                  </a:cubicBezTo>
                  <a:cubicBezTo>
                    <a:pt x="5341" y="85546"/>
                    <a:pt x="5478" y="86528"/>
                    <a:pt x="5113" y="87281"/>
                  </a:cubicBezTo>
                  <a:cubicBezTo>
                    <a:pt x="4748" y="87988"/>
                    <a:pt x="4086" y="88285"/>
                    <a:pt x="3287" y="88331"/>
                  </a:cubicBezTo>
                  <a:lnTo>
                    <a:pt x="3104" y="88331"/>
                  </a:lnTo>
                  <a:cubicBezTo>
                    <a:pt x="2283" y="88308"/>
                    <a:pt x="1575" y="88034"/>
                    <a:pt x="1187" y="87212"/>
                  </a:cubicBezTo>
                  <a:cubicBezTo>
                    <a:pt x="845" y="86436"/>
                    <a:pt x="1004" y="85569"/>
                    <a:pt x="1666" y="84998"/>
                  </a:cubicBezTo>
                  <a:cubicBezTo>
                    <a:pt x="1872" y="84816"/>
                    <a:pt x="2191" y="84770"/>
                    <a:pt x="2465" y="84679"/>
                  </a:cubicBezTo>
                  <a:cubicBezTo>
                    <a:pt x="2486" y="84674"/>
                    <a:pt x="2508" y="84672"/>
                    <a:pt x="2530" y="84672"/>
                  </a:cubicBezTo>
                  <a:cubicBezTo>
                    <a:pt x="2569" y="84672"/>
                    <a:pt x="2609" y="84677"/>
                    <a:pt x="2642" y="84677"/>
                  </a:cubicBezTo>
                  <a:cubicBezTo>
                    <a:pt x="2673" y="84677"/>
                    <a:pt x="2700" y="84673"/>
                    <a:pt x="2716" y="84656"/>
                  </a:cubicBezTo>
                  <a:cubicBezTo>
                    <a:pt x="2993" y="84448"/>
                    <a:pt x="3249" y="84365"/>
                    <a:pt x="3489" y="84365"/>
                  </a:cubicBezTo>
                  <a:close/>
                  <a:moveTo>
                    <a:pt x="112657" y="1"/>
                  </a:moveTo>
                  <a:cubicBezTo>
                    <a:pt x="112087" y="1"/>
                    <a:pt x="111512" y="22"/>
                    <a:pt x="110931" y="66"/>
                  </a:cubicBezTo>
                  <a:cubicBezTo>
                    <a:pt x="105316" y="499"/>
                    <a:pt x="100203" y="2280"/>
                    <a:pt x="95547" y="5224"/>
                  </a:cubicBezTo>
                  <a:cubicBezTo>
                    <a:pt x="90251" y="8602"/>
                    <a:pt x="86485" y="13418"/>
                    <a:pt x="83427" y="18714"/>
                  </a:cubicBezTo>
                  <a:cubicBezTo>
                    <a:pt x="80003" y="24648"/>
                    <a:pt x="78063" y="31131"/>
                    <a:pt x="76944" y="37864"/>
                  </a:cubicBezTo>
                  <a:cubicBezTo>
                    <a:pt x="76237" y="42132"/>
                    <a:pt x="75392" y="46355"/>
                    <a:pt x="74137" y="50509"/>
                  </a:cubicBezTo>
                  <a:cubicBezTo>
                    <a:pt x="72950" y="54390"/>
                    <a:pt x="71443" y="58156"/>
                    <a:pt x="69184" y="61602"/>
                  </a:cubicBezTo>
                  <a:cubicBezTo>
                    <a:pt x="65509" y="67149"/>
                    <a:pt x="60259" y="70618"/>
                    <a:pt x="54005" y="72696"/>
                  </a:cubicBezTo>
                  <a:cubicBezTo>
                    <a:pt x="50441" y="73884"/>
                    <a:pt x="46759" y="74267"/>
                    <a:pt x="43043" y="74267"/>
                  </a:cubicBezTo>
                  <a:cubicBezTo>
                    <a:pt x="42119" y="74267"/>
                    <a:pt x="41192" y="74243"/>
                    <a:pt x="40264" y="74202"/>
                  </a:cubicBezTo>
                  <a:cubicBezTo>
                    <a:pt x="36018" y="73997"/>
                    <a:pt x="31773" y="73768"/>
                    <a:pt x="27505" y="73540"/>
                  </a:cubicBezTo>
                  <a:cubicBezTo>
                    <a:pt x="25359" y="73631"/>
                    <a:pt x="23168" y="73745"/>
                    <a:pt x="20999" y="73837"/>
                  </a:cubicBezTo>
                  <a:cubicBezTo>
                    <a:pt x="15635" y="74065"/>
                    <a:pt x="10842" y="75777"/>
                    <a:pt x="6620" y="78995"/>
                  </a:cubicBezTo>
                  <a:cubicBezTo>
                    <a:pt x="5341" y="79954"/>
                    <a:pt x="3995" y="80890"/>
                    <a:pt x="3310" y="82373"/>
                  </a:cubicBezTo>
                  <a:cubicBezTo>
                    <a:pt x="2945" y="83172"/>
                    <a:pt x="2488" y="83697"/>
                    <a:pt x="1666" y="84085"/>
                  </a:cubicBezTo>
                  <a:cubicBezTo>
                    <a:pt x="457" y="84610"/>
                    <a:pt x="0" y="86048"/>
                    <a:pt x="411" y="87304"/>
                  </a:cubicBezTo>
                  <a:cubicBezTo>
                    <a:pt x="789" y="88395"/>
                    <a:pt x="1861" y="89100"/>
                    <a:pt x="3132" y="89100"/>
                  </a:cubicBezTo>
                  <a:cubicBezTo>
                    <a:pt x="3243" y="89100"/>
                    <a:pt x="3356" y="89095"/>
                    <a:pt x="3470" y="89084"/>
                  </a:cubicBezTo>
                  <a:cubicBezTo>
                    <a:pt x="4839" y="88970"/>
                    <a:pt x="5843" y="88057"/>
                    <a:pt x="6003" y="86779"/>
                  </a:cubicBezTo>
                  <a:cubicBezTo>
                    <a:pt x="6186" y="85386"/>
                    <a:pt x="5638" y="84451"/>
                    <a:pt x="4154" y="83789"/>
                  </a:cubicBezTo>
                  <a:cubicBezTo>
                    <a:pt x="3675" y="83583"/>
                    <a:pt x="3561" y="83332"/>
                    <a:pt x="3835" y="82944"/>
                  </a:cubicBezTo>
                  <a:cubicBezTo>
                    <a:pt x="4268" y="82351"/>
                    <a:pt x="4634" y="81666"/>
                    <a:pt x="5182" y="81164"/>
                  </a:cubicBezTo>
                  <a:cubicBezTo>
                    <a:pt x="8765" y="77923"/>
                    <a:pt x="12919" y="75663"/>
                    <a:pt x="17804" y="74932"/>
                  </a:cubicBezTo>
                  <a:cubicBezTo>
                    <a:pt x="20691" y="74494"/>
                    <a:pt x="23585" y="74354"/>
                    <a:pt x="26485" y="74354"/>
                  </a:cubicBezTo>
                  <a:cubicBezTo>
                    <a:pt x="29019" y="74354"/>
                    <a:pt x="31558" y="74461"/>
                    <a:pt x="34101" y="74567"/>
                  </a:cubicBezTo>
                  <a:cubicBezTo>
                    <a:pt x="37367" y="74692"/>
                    <a:pt x="40634" y="74893"/>
                    <a:pt x="43917" y="74893"/>
                  </a:cubicBezTo>
                  <a:cubicBezTo>
                    <a:pt x="44236" y="74893"/>
                    <a:pt x="44555" y="74891"/>
                    <a:pt x="44875" y="74887"/>
                  </a:cubicBezTo>
                  <a:cubicBezTo>
                    <a:pt x="49303" y="74818"/>
                    <a:pt x="53571" y="73905"/>
                    <a:pt x="57657" y="72079"/>
                  </a:cubicBezTo>
                  <a:cubicBezTo>
                    <a:pt x="63386" y="69523"/>
                    <a:pt x="67746" y="65597"/>
                    <a:pt x="70873" y="60324"/>
                  </a:cubicBezTo>
                  <a:cubicBezTo>
                    <a:pt x="72973" y="56786"/>
                    <a:pt x="74365" y="52952"/>
                    <a:pt x="75324" y="49003"/>
                  </a:cubicBezTo>
                  <a:cubicBezTo>
                    <a:pt x="76442" y="44324"/>
                    <a:pt x="77378" y="39599"/>
                    <a:pt x="78314" y="34874"/>
                  </a:cubicBezTo>
                  <a:cubicBezTo>
                    <a:pt x="79797" y="27433"/>
                    <a:pt x="82628" y="20585"/>
                    <a:pt x="87170" y="14423"/>
                  </a:cubicBezTo>
                  <a:cubicBezTo>
                    <a:pt x="91279" y="8853"/>
                    <a:pt x="96414" y="4653"/>
                    <a:pt x="103125" y="2394"/>
                  </a:cubicBezTo>
                  <a:cubicBezTo>
                    <a:pt x="106357" y="1322"/>
                    <a:pt x="109631" y="754"/>
                    <a:pt x="112980" y="754"/>
                  </a:cubicBezTo>
                  <a:cubicBezTo>
                    <a:pt x="113911" y="754"/>
                    <a:pt x="114849" y="798"/>
                    <a:pt x="115793" y="887"/>
                  </a:cubicBezTo>
                  <a:cubicBezTo>
                    <a:pt x="118988" y="1207"/>
                    <a:pt x="121910" y="2371"/>
                    <a:pt x="124786" y="3626"/>
                  </a:cubicBezTo>
                  <a:cubicBezTo>
                    <a:pt x="126247" y="4243"/>
                    <a:pt x="127685" y="5041"/>
                    <a:pt x="128963" y="5977"/>
                  </a:cubicBezTo>
                  <a:cubicBezTo>
                    <a:pt x="133323" y="9150"/>
                    <a:pt x="136541" y="13213"/>
                    <a:pt x="138915" y="17961"/>
                  </a:cubicBezTo>
                  <a:cubicBezTo>
                    <a:pt x="140558" y="21247"/>
                    <a:pt x="142316" y="24466"/>
                    <a:pt x="144142" y="27661"/>
                  </a:cubicBezTo>
                  <a:cubicBezTo>
                    <a:pt x="144713" y="28666"/>
                    <a:pt x="145557" y="29533"/>
                    <a:pt x="146425" y="30309"/>
                  </a:cubicBezTo>
                  <a:cubicBezTo>
                    <a:pt x="149323" y="32934"/>
                    <a:pt x="152838" y="34463"/>
                    <a:pt x="156650" y="35353"/>
                  </a:cubicBezTo>
                  <a:cubicBezTo>
                    <a:pt x="158453" y="35764"/>
                    <a:pt x="160234" y="36244"/>
                    <a:pt x="161969" y="36814"/>
                  </a:cubicBezTo>
                  <a:cubicBezTo>
                    <a:pt x="162904" y="37111"/>
                    <a:pt x="163840" y="37545"/>
                    <a:pt x="164593" y="38138"/>
                  </a:cubicBezTo>
                  <a:cubicBezTo>
                    <a:pt x="165917" y="39234"/>
                    <a:pt x="167310" y="40375"/>
                    <a:pt x="168314" y="41744"/>
                  </a:cubicBezTo>
                  <a:cubicBezTo>
                    <a:pt x="171966" y="46720"/>
                    <a:pt x="172628" y="52153"/>
                    <a:pt x="170186" y="57791"/>
                  </a:cubicBezTo>
                  <a:cubicBezTo>
                    <a:pt x="168793" y="61055"/>
                    <a:pt x="166785" y="64045"/>
                    <a:pt x="164593" y="66898"/>
                  </a:cubicBezTo>
                  <a:cubicBezTo>
                    <a:pt x="160348" y="72467"/>
                    <a:pt x="156148" y="78082"/>
                    <a:pt x="152747" y="84199"/>
                  </a:cubicBezTo>
                  <a:cubicBezTo>
                    <a:pt x="150487" y="88262"/>
                    <a:pt x="149346" y="92553"/>
                    <a:pt x="149962" y="97164"/>
                  </a:cubicBezTo>
                  <a:cubicBezTo>
                    <a:pt x="150807" y="103532"/>
                    <a:pt x="153980" y="108463"/>
                    <a:pt x="159846" y="111498"/>
                  </a:cubicBezTo>
                  <a:cubicBezTo>
                    <a:pt x="165050" y="114192"/>
                    <a:pt x="170597" y="115927"/>
                    <a:pt x="176577" y="116155"/>
                  </a:cubicBezTo>
                  <a:cubicBezTo>
                    <a:pt x="177232" y="116182"/>
                    <a:pt x="177887" y="116198"/>
                    <a:pt x="178541" y="116198"/>
                  </a:cubicBezTo>
                  <a:cubicBezTo>
                    <a:pt x="181207" y="116198"/>
                    <a:pt x="183848" y="115926"/>
                    <a:pt x="186414" y="114991"/>
                  </a:cubicBezTo>
                  <a:cubicBezTo>
                    <a:pt x="187784" y="114489"/>
                    <a:pt x="189176" y="113986"/>
                    <a:pt x="190569" y="113461"/>
                  </a:cubicBezTo>
                  <a:cubicBezTo>
                    <a:pt x="195636" y="111544"/>
                    <a:pt x="199630" y="108257"/>
                    <a:pt x="202826" y="104012"/>
                  </a:cubicBezTo>
                  <a:cubicBezTo>
                    <a:pt x="203008" y="103784"/>
                    <a:pt x="203191" y="103510"/>
                    <a:pt x="203260" y="103213"/>
                  </a:cubicBezTo>
                  <a:cubicBezTo>
                    <a:pt x="203305" y="103076"/>
                    <a:pt x="203123" y="102893"/>
                    <a:pt x="203054" y="102711"/>
                  </a:cubicBezTo>
                  <a:cubicBezTo>
                    <a:pt x="202894" y="102802"/>
                    <a:pt x="202666" y="102825"/>
                    <a:pt x="202575" y="102939"/>
                  </a:cubicBezTo>
                  <a:cubicBezTo>
                    <a:pt x="201936" y="103806"/>
                    <a:pt x="201365" y="104742"/>
                    <a:pt x="200635" y="105541"/>
                  </a:cubicBezTo>
                  <a:cubicBezTo>
                    <a:pt x="197256" y="109284"/>
                    <a:pt x="193079" y="111772"/>
                    <a:pt x="188286" y="113598"/>
                  </a:cubicBezTo>
                  <a:cubicBezTo>
                    <a:pt x="184892" y="114875"/>
                    <a:pt x="181489" y="115405"/>
                    <a:pt x="178042" y="115405"/>
                  </a:cubicBezTo>
                  <a:cubicBezTo>
                    <a:pt x="176064" y="115405"/>
                    <a:pt x="174071" y="115230"/>
                    <a:pt x="172057" y="114922"/>
                  </a:cubicBezTo>
                  <a:cubicBezTo>
                    <a:pt x="168565" y="114374"/>
                    <a:pt x="165301" y="113142"/>
                    <a:pt x="162083" y="111750"/>
                  </a:cubicBezTo>
                  <a:cubicBezTo>
                    <a:pt x="158590" y="110243"/>
                    <a:pt x="155669" y="108143"/>
                    <a:pt x="153592" y="104925"/>
                  </a:cubicBezTo>
                  <a:cubicBezTo>
                    <a:pt x="151629" y="101912"/>
                    <a:pt x="150602" y="98671"/>
                    <a:pt x="150533" y="95133"/>
                  </a:cubicBezTo>
                  <a:cubicBezTo>
                    <a:pt x="150465" y="91344"/>
                    <a:pt x="151583" y="87851"/>
                    <a:pt x="153432" y="84519"/>
                  </a:cubicBezTo>
                  <a:cubicBezTo>
                    <a:pt x="156285" y="79383"/>
                    <a:pt x="159686" y="74590"/>
                    <a:pt x="163247" y="69934"/>
                  </a:cubicBezTo>
                  <a:cubicBezTo>
                    <a:pt x="165666" y="66784"/>
                    <a:pt x="167949" y="63565"/>
                    <a:pt x="169912" y="60119"/>
                  </a:cubicBezTo>
                  <a:cubicBezTo>
                    <a:pt x="172833" y="54960"/>
                    <a:pt x="173244" y="49619"/>
                    <a:pt x="170688" y="44232"/>
                  </a:cubicBezTo>
                  <a:cubicBezTo>
                    <a:pt x="168862" y="40352"/>
                    <a:pt x="165986" y="37385"/>
                    <a:pt x="161717" y="35924"/>
                  </a:cubicBezTo>
                  <a:cubicBezTo>
                    <a:pt x="160531" y="35536"/>
                    <a:pt x="159298" y="35194"/>
                    <a:pt x="158088" y="34920"/>
                  </a:cubicBezTo>
                  <a:cubicBezTo>
                    <a:pt x="155669" y="34372"/>
                    <a:pt x="153272" y="33756"/>
                    <a:pt x="151081" y="32592"/>
                  </a:cubicBezTo>
                  <a:cubicBezTo>
                    <a:pt x="148753" y="31359"/>
                    <a:pt x="146493" y="29989"/>
                    <a:pt x="145078" y="27753"/>
                  </a:cubicBezTo>
                  <a:cubicBezTo>
                    <a:pt x="143594" y="25379"/>
                    <a:pt x="142247" y="22914"/>
                    <a:pt x="140969" y="20426"/>
                  </a:cubicBezTo>
                  <a:cubicBezTo>
                    <a:pt x="139303" y="17230"/>
                    <a:pt x="137797" y="13966"/>
                    <a:pt x="135446" y="11136"/>
                  </a:cubicBezTo>
                  <a:cubicBezTo>
                    <a:pt x="132273" y="7301"/>
                    <a:pt x="128575" y="4197"/>
                    <a:pt x="123805" y="2371"/>
                  </a:cubicBezTo>
                  <a:cubicBezTo>
                    <a:pt x="120182" y="977"/>
                    <a:pt x="116542" y="1"/>
                    <a:pt x="1126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4" name="Google Shape;1600;p46">
              <a:extLst>
                <a:ext uri="{FF2B5EF4-FFF2-40B4-BE49-F238E27FC236}">
                  <a16:creationId xmlns:a16="http://schemas.microsoft.com/office/drawing/2014/main" id="{106E69E8-1B28-497C-83E1-70E28DF697B0}"/>
                </a:ext>
              </a:extLst>
            </p:cNvPr>
            <p:cNvSpPr/>
            <p:nvPr/>
          </p:nvSpPr>
          <p:spPr>
            <a:xfrm>
              <a:off x="2874936" y="3490132"/>
              <a:ext cx="238622" cy="151759"/>
            </a:xfrm>
            <a:custGeom>
              <a:avLst/>
              <a:gdLst/>
              <a:ahLst/>
              <a:cxnLst/>
              <a:rect l="l" t="t" r="r" b="b"/>
              <a:pathLst>
                <a:path w="13329" h="8477" extrusionOk="0">
                  <a:moveTo>
                    <a:pt x="7316" y="1"/>
                  </a:moveTo>
                  <a:cubicBezTo>
                    <a:pt x="7191" y="1"/>
                    <a:pt x="7069" y="55"/>
                    <a:pt x="7020" y="173"/>
                  </a:cubicBezTo>
                  <a:cubicBezTo>
                    <a:pt x="6130" y="2136"/>
                    <a:pt x="5765" y="4236"/>
                    <a:pt x="5149" y="6267"/>
                  </a:cubicBezTo>
                  <a:cubicBezTo>
                    <a:pt x="5080" y="6496"/>
                    <a:pt x="5012" y="6724"/>
                    <a:pt x="4920" y="6975"/>
                  </a:cubicBezTo>
                  <a:cubicBezTo>
                    <a:pt x="4897" y="7021"/>
                    <a:pt x="4852" y="7295"/>
                    <a:pt x="4783" y="7340"/>
                  </a:cubicBezTo>
                  <a:cubicBezTo>
                    <a:pt x="4740" y="7383"/>
                    <a:pt x="4738" y="7406"/>
                    <a:pt x="4738" y="7406"/>
                  </a:cubicBezTo>
                  <a:cubicBezTo>
                    <a:pt x="4738" y="7406"/>
                    <a:pt x="4740" y="7378"/>
                    <a:pt x="4692" y="7317"/>
                  </a:cubicBezTo>
                  <a:cubicBezTo>
                    <a:pt x="4555" y="7112"/>
                    <a:pt x="4487" y="6701"/>
                    <a:pt x="4395" y="6473"/>
                  </a:cubicBezTo>
                  <a:cubicBezTo>
                    <a:pt x="4304" y="6199"/>
                    <a:pt x="4213" y="5925"/>
                    <a:pt x="4121" y="5651"/>
                  </a:cubicBezTo>
                  <a:cubicBezTo>
                    <a:pt x="3733" y="4556"/>
                    <a:pt x="3345" y="3437"/>
                    <a:pt x="2980" y="2342"/>
                  </a:cubicBezTo>
                  <a:cubicBezTo>
                    <a:pt x="2913" y="2181"/>
                    <a:pt x="2744" y="2075"/>
                    <a:pt x="2584" y="2075"/>
                  </a:cubicBezTo>
                  <a:cubicBezTo>
                    <a:pt x="2470" y="2075"/>
                    <a:pt x="2361" y="2128"/>
                    <a:pt x="2295" y="2250"/>
                  </a:cubicBezTo>
                  <a:cubicBezTo>
                    <a:pt x="1519" y="3643"/>
                    <a:pt x="812" y="5035"/>
                    <a:pt x="127" y="6473"/>
                  </a:cubicBezTo>
                  <a:cubicBezTo>
                    <a:pt x="1" y="6756"/>
                    <a:pt x="266" y="7018"/>
                    <a:pt x="503" y="7018"/>
                  </a:cubicBezTo>
                  <a:cubicBezTo>
                    <a:pt x="609" y="7018"/>
                    <a:pt x="710" y="6965"/>
                    <a:pt x="766" y="6838"/>
                  </a:cubicBezTo>
                  <a:cubicBezTo>
                    <a:pt x="1337" y="5651"/>
                    <a:pt x="1930" y="4487"/>
                    <a:pt x="2546" y="3346"/>
                  </a:cubicBezTo>
                  <a:cubicBezTo>
                    <a:pt x="2912" y="4396"/>
                    <a:pt x="3277" y="5446"/>
                    <a:pt x="3642" y="6496"/>
                  </a:cubicBezTo>
                  <a:cubicBezTo>
                    <a:pt x="3802" y="6975"/>
                    <a:pt x="3893" y="7660"/>
                    <a:pt x="4304" y="8025"/>
                  </a:cubicBezTo>
                  <a:cubicBezTo>
                    <a:pt x="4441" y="8152"/>
                    <a:pt x="4608" y="8212"/>
                    <a:pt x="4771" y="8212"/>
                  </a:cubicBezTo>
                  <a:cubicBezTo>
                    <a:pt x="4989" y="8212"/>
                    <a:pt x="5201" y="8106"/>
                    <a:pt x="5331" y="7911"/>
                  </a:cubicBezTo>
                  <a:cubicBezTo>
                    <a:pt x="5651" y="7432"/>
                    <a:pt x="5788" y="6747"/>
                    <a:pt x="5925" y="6222"/>
                  </a:cubicBezTo>
                  <a:cubicBezTo>
                    <a:pt x="6107" y="5583"/>
                    <a:pt x="6267" y="4944"/>
                    <a:pt x="6450" y="4327"/>
                  </a:cubicBezTo>
                  <a:cubicBezTo>
                    <a:pt x="6655" y="3437"/>
                    <a:pt x="6906" y="2570"/>
                    <a:pt x="7203" y="1702"/>
                  </a:cubicBezTo>
                  <a:cubicBezTo>
                    <a:pt x="7363" y="2638"/>
                    <a:pt x="7522" y="3574"/>
                    <a:pt x="7705" y="4510"/>
                  </a:cubicBezTo>
                  <a:cubicBezTo>
                    <a:pt x="7819" y="5172"/>
                    <a:pt x="7910" y="5811"/>
                    <a:pt x="8047" y="6473"/>
                  </a:cubicBezTo>
                  <a:cubicBezTo>
                    <a:pt x="8162" y="6998"/>
                    <a:pt x="8253" y="7683"/>
                    <a:pt x="8527" y="8185"/>
                  </a:cubicBezTo>
                  <a:cubicBezTo>
                    <a:pt x="8643" y="8378"/>
                    <a:pt x="8831" y="8477"/>
                    <a:pt x="9023" y="8477"/>
                  </a:cubicBezTo>
                  <a:cubicBezTo>
                    <a:pt x="9171" y="8477"/>
                    <a:pt x="9320" y="8418"/>
                    <a:pt x="9440" y="8299"/>
                  </a:cubicBezTo>
                  <a:cubicBezTo>
                    <a:pt x="9851" y="7865"/>
                    <a:pt x="10056" y="7180"/>
                    <a:pt x="10307" y="6655"/>
                  </a:cubicBezTo>
                  <a:cubicBezTo>
                    <a:pt x="10764" y="5720"/>
                    <a:pt x="11197" y="4784"/>
                    <a:pt x="11745" y="3894"/>
                  </a:cubicBezTo>
                  <a:cubicBezTo>
                    <a:pt x="11951" y="4350"/>
                    <a:pt x="11973" y="4966"/>
                    <a:pt x="12087" y="5423"/>
                  </a:cubicBezTo>
                  <a:lnTo>
                    <a:pt x="12544" y="7569"/>
                  </a:lnTo>
                  <a:cubicBezTo>
                    <a:pt x="12590" y="7753"/>
                    <a:pt x="12733" y="7833"/>
                    <a:pt x="12881" y="7833"/>
                  </a:cubicBezTo>
                  <a:cubicBezTo>
                    <a:pt x="13099" y="7833"/>
                    <a:pt x="13329" y="7658"/>
                    <a:pt x="13274" y="7386"/>
                  </a:cubicBezTo>
                  <a:cubicBezTo>
                    <a:pt x="13092" y="6541"/>
                    <a:pt x="12909" y="5720"/>
                    <a:pt x="12727" y="4875"/>
                  </a:cubicBezTo>
                  <a:cubicBezTo>
                    <a:pt x="12567" y="4213"/>
                    <a:pt x="12498" y="3460"/>
                    <a:pt x="11996" y="2958"/>
                  </a:cubicBezTo>
                  <a:cubicBezTo>
                    <a:pt x="11918" y="2880"/>
                    <a:pt x="11823" y="2843"/>
                    <a:pt x="11730" y="2843"/>
                  </a:cubicBezTo>
                  <a:cubicBezTo>
                    <a:pt x="11604" y="2843"/>
                    <a:pt x="11481" y="2909"/>
                    <a:pt x="11403" y="3026"/>
                  </a:cubicBezTo>
                  <a:cubicBezTo>
                    <a:pt x="10878" y="3780"/>
                    <a:pt x="10467" y="4601"/>
                    <a:pt x="10079" y="5423"/>
                  </a:cubicBezTo>
                  <a:cubicBezTo>
                    <a:pt x="9896" y="5811"/>
                    <a:pt x="9714" y="6199"/>
                    <a:pt x="9531" y="6587"/>
                  </a:cubicBezTo>
                  <a:cubicBezTo>
                    <a:pt x="9417" y="6815"/>
                    <a:pt x="9303" y="7044"/>
                    <a:pt x="9211" y="7249"/>
                  </a:cubicBezTo>
                  <a:cubicBezTo>
                    <a:pt x="9166" y="7295"/>
                    <a:pt x="9120" y="7454"/>
                    <a:pt x="9052" y="7569"/>
                  </a:cubicBezTo>
                  <a:cubicBezTo>
                    <a:pt x="9006" y="7386"/>
                    <a:pt x="8960" y="7112"/>
                    <a:pt x="8938" y="7021"/>
                  </a:cubicBezTo>
                  <a:cubicBezTo>
                    <a:pt x="8869" y="6747"/>
                    <a:pt x="8801" y="6473"/>
                    <a:pt x="8755" y="6199"/>
                  </a:cubicBezTo>
                  <a:cubicBezTo>
                    <a:pt x="8618" y="5537"/>
                    <a:pt x="8504" y="4898"/>
                    <a:pt x="8390" y="4236"/>
                  </a:cubicBezTo>
                  <a:cubicBezTo>
                    <a:pt x="8162" y="2912"/>
                    <a:pt x="7933" y="1588"/>
                    <a:pt x="7682" y="264"/>
                  </a:cubicBezTo>
                  <a:cubicBezTo>
                    <a:pt x="7656" y="96"/>
                    <a:pt x="7482" y="1"/>
                    <a:pt x="73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5" name="Google Shape;1601;p46">
              <a:extLst>
                <a:ext uri="{FF2B5EF4-FFF2-40B4-BE49-F238E27FC236}">
                  <a16:creationId xmlns:a16="http://schemas.microsoft.com/office/drawing/2014/main" id="{034161A6-F053-4025-9B6D-B372CD324B9F}"/>
                </a:ext>
              </a:extLst>
            </p:cNvPr>
            <p:cNvSpPr/>
            <p:nvPr/>
          </p:nvSpPr>
          <p:spPr>
            <a:xfrm>
              <a:off x="4941958" y="2748127"/>
              <a:ext cx="263220" cy="196569"/>
            </a:xfrm>
            <a:custGeom>
              <a:avLst/>
              <a:gdLst/>
              <a:ahLst/>
              <a:cxnLst/>
              <a:rect l="l" t="t" r="r" b="b"/>
              <a:pathLst>
                <a:path w="14703" h="10980" extrusionOk="0">
                  <a:moveTo>
                    <a:pt x="5483" y="0"/>
                  </a:moveTo>
                  <a:cubicBezTo>
                    <a:pt x="4872" y="0"/>
                    <a:pt x="3928" y="566"/>
                    <a:pt x="3610" y="717"/>
                  </a:cubicBezTo>
                  <a:cubicBezTo>
                    <a:pt x="2491" y="1265"/>
                    <a:pt x="1396" y="1859"/>
                    <a:pt x="346" y="2520"/>
                  </a:cubicBezTo>
                  <a:cubicBezTo>
                    <a:pt x="0" y="2732"/>
                    <a:pt x="203" y="3217"/>
                    <a:pt x="521" y="3217"/>
                  </a:cubicBezTo>
                  <a:cubicBezTo>
                    <a:pt x="581" y="3217"/>
                    <a:pt x="645" y="3200"/>
                    <a:pt x="711" y="3160"/>
                  </a:cubicBezTo>
                  <a:cubicBezTo>
                    <a:pt x="1578" y="2612"/>
                    <a:pt x="2446" y="2110"/>
                    <a:pt x="3359" y="1653"/>
                  </a:cubicBezTo>
                  <a:cubicBezTo>
                    <a:pt x="3815" y="1402"/>
                    <a:pt x="4272" y="1197"/>
                    <a:pt x="4751" y="991"/>
                  </a:cubicBezTo>
                  <a:cubicBezTo>
                    <a:pt x="4842" y="946"/>
                    <a:pt x="4956" y="900"/>
                    <a:pt x="5048" y="831"/>
                  </a:cubicBezTo>
                  <a:cubicBezTo>
                    <a:pt x="5116" y="809"/>
                    <a:pt x="5162" y="786"/>
                    <a:pt x="5207" y="763"/>
                  </a:cubicBezTo>
                  <a:cubicBezTo>
                    <a:pt x="5237" y="723"/>
                    <a:pt x="5254" y="705"/>
                    <a:pt x="5260" y="705"/>
                  </a:cubicBezTo>
                  <a:lnTo>
                    <a:pt x="5260" y="705"/>
                  </a:lnTo>
                  <a:cubicBezTo>
                    <a:pt x="5267" y="705"/>
                    <a:pt x="5256" y="734"/>
                    <a:pt x="5230" y="786"/>
                  </a:cubicBezTo>
                  <a:cubicBezTo>
                    <a:pt x="5253" y="968"/>
                    <a:pt x="5070" y="1311"/>
                    <a:pt x="5002" y="1470"/>
                  </a:cubicBezTo>
                  <a:cubicBezTo>
                    <a:pt x="4340" y="3251"/>
                    <a:pt x="3404" y="4963"/>
                    <a:pt x="2993" y="6834"/>
                  </a:cubicBezTo>
                  <a:cubicBezTo>
                    <a:pt x="2938" y="7074"/>
                    <a:pt x="3136" y="7284"/>
                    <a:pt x="3370" y="7284"/>
                  </a:cubicBezTo>
                  <a:cubicBezTo>
                    <a:pt x="3426" y="7284"/>
                    <a:pt x="3484" y="7272"/>
                    <a:pt x="3541" y="7245"/>
                  </a:cubicBezTo>
                  <a:cubicBezTo>
                    <a:pt x="5915" y="5990"/>
                    <a:pt x="7604" y="3799"/>
                    <a:pt x="9864" y="2383"/>
                  </a:cubicBezTo>
                  <a:lnTo>
                    <a:pt x="9864" y="2383"/>
                  </a:lnTo>
                  <a:lnTo>
                    <a:pt x="6486" y="9459"/>
                  </a:lnTo>
                  <a:cubicBezTo>
                    <a:pt x="6361" y="9729"/>
                    <a:pt x="6519" y="10017"/>
                    <a:pt x="6805" y="10017"/>
                  </a:cubicBezTo>
                  <a:cubicBezTo>
                    <a:pt x="6834" y="10017"/>
                    <a:pt x="6865" y="10013"/>
                    <a:pt x="6897" y="10007"/>
                  </a:cubicBezTo>
                  <a:cubicBezTo>
                    <a:pt x="7924" y="9756"/>
                    <a:pt x="8723" y="9071"/>
                    <a:pt x="9521" y="8455"/>
                  </a:cubicBezTo>
                  <a:cubicBezTo>
                    <a:pt x="10503" y="7679"/>
                    <a:pt x="11484" y="6926"/>
                    <a:pt x="12466" y="6195"/>
                  </a:cubicBezTo>
                  <a:cubicBezTo>
                    <a:pt x="12656" y="6069"/>
                    <a:pt x="13550" y="5336"/>
                    <a:pt x="13791" y="5336"/>
                  </a:cubicBezTo>
                  <a:cubicBezTo>
                    <a:pt x="13810" y="5336"/>
                    <a:pt x="13825" y="5341"/>
                    <a:pt x="13835" y="5351"/>
                  </a:cubicBezTo>
                  <a:cubicBezTo>
                    <a:pt x="13904" y="5442"/>
                    <a:pt x="13630" y="6058"/>
                    <a:pt x="13607" y="6150"/>
                  </a:cubicBezTo>
                  <a:cubicBezTo>
                    <a:pt x="13539" y="6424"/>
                    <a:pt x="13447" y="6720"/>
                    <a:pt x="13356" y="6994"/>
                  </a:cubicBezTo>
                  <a:cubicBezTo>
                    <a:pt x="13037" y="8181"/>
                    <a:pt x="12694" y="9368"/>
                    <a:pt x="12329" y="10532"/>
                  </a:cubicBezTo>
                  <a:cubicBezTo>
                    <a:pt x="12261" y="10804"/>
                    <a:pt x="12485" y="10979"/>
                    <a:pt x="12706" y="10979"/>
                  </a:cubicBezTo>
                  <a:cubicBezTo>
                    <a:pt x="12856" y="10979"/>
                    <a:pt x="13004" y="10899"/>
                    <a:pt x="13059" y="10715"/>
                  </a:cubicBezTo>
                  <a:cubicBezTo>
                    <a:pt x="13447" y="9368"/>
                    <a:pt x="13835" y="8021"/>
                    <a:pt x="14223" y="6675"/>
                  </a:cubicBezTo>
                  <a:cubicBezTo>
                    <a:pt x="14360" y="6195"/>
                    <a:pt x="14703" y="5511"/>
                    <a:pt x="14566" y="5008"/>
                  </a:cubicBezTo>
                  <a:cubicBezTo>
                    <a:pt x="14461" y="4678"/>
                    <a:pt x="14187" y="4535"/>
                    <a:pt x="13895" y="4535"/>
                  </a:cubicBezTo>
                  <a:cubicBezTo>
                    <a:pt x="13744" y="4535"/>
                    <a:pt x="13588" y="4573"/>
                    <a:pt x="13447" y="4643"/>
                  </a:cubicBezTo>
                  <a:cubicBezTo>
                    <a:pt x="12831" y="4940"/>
                    <a:pt x="12283" y="5442"/>
                    <a:pt x="11758" y="5830"/>
                  </a:cubicBezTo>
                  <a:cubicBezTo>
                    <a:pt x="11210" y="6241"/>
                    <a:pt x="10663" y="6652"/>
                    <a:pt x="10115" y="7063"/>
                  </a:cubicBezTo>
                  <a:cubicBezTo>
                    <a:pt x="9293" y="7679"/>
                    <a:pt x="8471" y="8501"/>
                    <a:pt x="7513" y="8980"/>
                  </a:cubicBezTo>
                  <a:lnTo>
                    <a:pt x="11005" y="1676"/>
                  </a:lnTo>
                  <a:cubicBezTo>
                    <a:pt x="11137" y="1412"/>
                    <a:pt x="10943" y="1133"/>
                    <a:pt x="10678" y="1133"/>
                  </a:cubicBezTo>
                  <a:cubicBezTo>
                    <a:pt x="10622" y="1133"/>
                    <a:pt x="10563" y="1146"/>
                    <a:pt x="10503" y="1174"/>
                  </a:cubicBezTo>
                  <a:cubicBezTo>
                    <a:pt x="7992" y="2406"/>
                    <a:pt x="6257" y="4666"/>
                    <a:pt x="3929" y="6172"/>
                  </a:cubicBezTo>
                  <a:cubicBezTo>
                    <a:pt x="4180" y="5305"/>
                    <a:pt x="4523" y="4483"/>
                    <a:pt x="4888" y="3662"/>
                  </a:cubicBezTo>
                  <a:cubicBezTo>
                    <a:pt x="5116" y="3137"/>
                    <a:pt x="5344" y="2612"/>
                    <a:pt x="5550" y="2087"/>
                  </a:cubicBezTo>
                  <a:cubicBezTo>
                    <a:pt x="5732" y="1630"/>
                    <a:pt x="6052" y="1060"/>
                    <a:pt x="6029" y="557"/>
                  </a:cubicBezTo>
                  <a:cubicBezTo>
                    <a:pt x="6014" y="144"/>
                    <a:pt x="5791" y="0"/>
                    <a:pt x="548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6" name="Google Shape;1602;p46">
              <a:extLst>
                <a:ext uri="{FF2B5EF4-FFF2-40B4-BE49-F238E27FC236}">
                  <a16:creationId xmlns:a16="http://schemas.microsoft.com/office/drawing/2014/main" id="{0734F56B-F673-41DB-82BE-8748148A77D7}"/>
                </a:ext>
              </a:extLst>
            </p:cNvPr>
            <p:cNvSpPr/>
            <p:nvPr/>
          </p:nvSpPr>
          <p:spPr>
            <a:xfrm>
              <a:off x="5033942" y="4055475"/>
              <a:ext cx="189229" cy="224837"/>
            </a:xfrm>
            <a:custGeom>
              <a:avLst/>
              <a:gdLst/>
              <a:ahLst/>
              <a:cxnLst/>
              <a:rect l="l" t="t" r="r" b="b"/>
              <a:pathLst>
                <a:path w="10570" h="12559" extrusionOk="0">
                  <a:moveTo>
                    <a:pt x="4798" y="1"/>
                  </a:moveTo>
                  <a:cubicBezTo>
                    <a:pt x="4790" y="1"/>
                    <a:pt x="4781" y="1"/>
                    <a:pt x="4771" y="2"/>
                  </a:cubicBezTo>
                  <a:cubicBezTo>
                    <a:pt x="3356" y="93"/>
                    <a:pt x="1964" y="344"/>
                    <a:pt x="640" y="801"/>
                  </a:cubicBezTo>
                  <a:cubicBezTo>
                    <a:pt x="229" y="944"/>
                    <a:pt x="336" y="1531"/>
                    <a:pt x="694" y="1531"/>
                  </a:cubicBezTo>
                  <a:cubicBezTo>
                    <a:pt x="734" y="1531"/>
                    <a:pt x="777" y="1524"/>
                    <a:pt x="823" y="1508"/>
                  </a:cubicBezTo>
                  <a:cubicBezTo>
                    <a:pt x="1827" y="1166"/>
                    <a:pt x="2877" y="938"/>
                    <a:pt x="3927" y="801"/>
                  </a:cubicBezTo>
                  <a:lnTo>
                    <a:pt x="3927" y="801"/>
                  </a:lnTo>
                  <a:cubicBezTo>
                    <a:pt x="2717" y="2239"/>
                    <a:pt x="1462" y="3654"/>
                    <a:pt x="161" y="5046"/>
                  </a:cubicBezTo>
                  <a:cubicBezTo>
                    <a:pt x="1" y="5206"/>
                    <a:pt x="24" y="5503"/>
                    <a:pt x="229" y="5617"/>
                  </a:cubicBezTo>
                  <a:cubicBezTo>
                    <a:pt x="482" y="5733"/>
                    <a:pt x="735" y="5780"/>
                    <a:pt x="989" y="5780"/>
                  </a:cubicBezTo>
                  <a:cubicBezTo>
                    <a:pt x="1287" y="5780"/>
                    <a:pt x="1588" y="5715"/>
                    <a:pt x="1895" y="5617"/>
                  </a:cubicBezTo>
                  <a:cubicBezTo>
                    <a:pt x="2557" y="5388"/>
                    <a:pt x="3197" y="5115"/>
                    <a:pt x="3836" y="4863"/>
                  </a:cubicBezTo>
                  <a:cubicBezTo>
                    <a:pt x="5251" y="4361"/>
                    <a:pt x="6666" y="3859"/>
                    <a:pt x="8104" y="3448"/>
                  </a:cubicBezTo>
                  <a:cubicBezTo>
                    <a:pt x="8150" y="3425"/>
                    <a:pt x="8218" y="3403"/>
                    <a:pt x="8287" y="3380"/>
                  </a:cubicBezTo>
                  <a:lnTo>
                    <a:pt x="8287" y="3380"/>
                  </a:lnTo>
                  <a:cubicBezTo>
                    <a:pt x="8218" y="3494"/>
                    <a:pt x="8013" y="3654"/>
                    <a:pt x="7921" y="3745"/>
                  </a:cubicBezTo>
                  <a:cubicBezTo>
                    <a:pt x="7670" y="3996"/>
                    <a:pt x="7419" y="4247"/>
                    <a:pt x="7168" y="4498"/>
                  </a:cubicBezTo>
                  <a:cubicBezTo>
                    <a:pt x="6597" y="5046"/>
                    <a:pt x="6050" y="5594"/>
                    <a:pt x="5479" y="6142"/>
                  </a:cubicBezTo>
                  <a:cubicBezTo>
                    <a:pt x="4406" y="7214"/>
                    <a:pt x="3356" y="8264"/>
                    <a:pt x="2283" y="9314"/>
                  </a:cubicBezTo>
                  <a:cubicBezTo>
                    <a:pt x="2062" y="9536"/>
                    <a:pt x="2214" y="9954"/>
                    <a:pt x="2504" y="9954"/>
                  </a:cubicBezTo>
                  <a:cubicBezTo>
                    <a:pt x="2543" y="9954"/>
                    <a:pt x="2583" y="9947"/>
                    <a:pt x="2626" y="9931"/>
                  </a:cubicBezTo>
                  <a:cubicBezTo>
                    <a:pt x="3858" y="9474"/>
                    <a:pt x="5091" y="9040"/>
                    <a:pt x="6346" y="8584"/>
                  </a:cubicBezTo>
                  <a:cubicBezTo>
                    <a:pt x="6940" y="8379"/>
                    <a:pt x="7533" y="8150"/>
                    <a:pt x="8150" y="7945"/>
                  </a:cubicBezTo>
                  <a:cubicBezTo>
                    <a:pt x="8424" y="7831"/>
                    <a:pt x="8720" y="7739"/>
                    <a:pt x="8994" y="7625"/>
                  </a:cubicBezTo>
                  <a:cubicBezTo>
                    <a:pt x="9177" y="7557"/>
                    <a:pt x="9382" y="7466"/>
                    <a:pt x="9588" y="7443"/>
                  </a:cubicBezTo>
                  <a:lnTo>
                    <a:pt x="9588" y="7443"/>
                  </a:lnTo>
                  <a:cubicBezTo>
                    <a:pt x="8766" y="8972"/>
                    <a:pt x="7967" y="10501"/>
                    <a:pt x="7145" y="12031"/>
                  </a:cubicBezTo>
                  <a:cubicBezTo>
                    <a:pt x="6990" y="12310"/>
                    <a:pt x="7237" y="12558"/>
                    <a:pt x="7482" y="12558"/>
                  </a:cubicBezTo>
                  <a:cubicBezTo>
                    <a:pt x="7597" y="12558"/>
                    <a:pt x="7712" y="12504"/>
                    <a:pt x="7784" y="12373"/>
                  </a:cubicBezTo>
                  <a:cubicBezTo>
                    <a:pt x="8675" y="10707"/>
                    <a:pt x="9588" y="9018"/>
                    <a:pt x="10478" y="7351"/>
                  </a:cubicBezTo>
                  <a:cubicBezTo>
                    <a:pt x="10569" y="7192"/>
                    <a:pt x="10523" y="6941"/>
                    <a:pt x="10341" y="6849"/>
                  </a:cubicBezTo>
                  <a:cubicBezTo>
                    <a:pt x="10139" y="6753"/>
                    <a:pt x="9944" y="6714"/>
                    <a:pt x="9751" y="6714"/>
                  </a:cubicBezTo>
                  <a:cubicBezTo>
                    <a:pt x="9441" y="6714"/>
                    <a:pt x="9135" y="6814"/>
                    <a:pt x="8812" y="6941"/>
                  </a:cubicBezTo>
                  <a:cubicBezTo>
                    <a:pt x="8104" y="7192"/>
                    <a:pt x="7374" y="7443"/>
                    <a:pt x="6666" y="7717"/>
                  </a:cubicBezTo>
                  <a:cubicBezTo>
                    <a:pt x="5753" y="8036"/>
                    <a:pt x="4863" y="8356"/>
                    <a:pt x="3973" y="8675"/>
                  </a:cubicBezTo>
                  <a:cubicBezTo>
                    <a:pt x="4771" y="7876"/>
                    <a:pt x="5593" y="7078"/>
                    <a:pt x="6392" y="6279"/>
                  </a:cubicBezTo>
                  <a:lnTo>
                    <a:pt x="8195" y="4498"/>
                  </a:lnTo>
                  <a:cubicBezTo>
                    <a:pt x="8560" y="4133"/>
                    <a:pt x="9405" y="3562"/>
                    <a:pt x="9085" y="2969"/>
                  </a:cubicBezTo>
                  <a:cubicBezTo>
                    <a:pt x="8957" y="2721"/>
                    <a:pt x="8738" y="2641"/>
                    <a:pt x="8494" y="2641"/>
                  </a:cubicBezTo>
                  <a:cubicBezTo>
                    <a:pt x="8175" y="2641"/>
                    <a:pt x="7815" y="2777"/>
                    <a:pt x="7556" y="2855"/>
                  </a:cubicBezTo>
                  <a:cubicBezTo>
                    <a:pt x="6757" y="3106"/>
                    <a:pt x="5958" y="3357"/>
                    <a:pt x="5159" y="3631"/>
                  </a:cubicBezTo>
                  <a:cubicBezTo>
                    <a:pt x="4383" y="3905"/>
                    <a:pt x="3585" y="4202"/>
                    <a:pt x="2808" y="4498"/>
                  </a:cubicBezTo>
                  <a:cubicBezTo>
                    <a:pt x="2352" y="4658"/>
                    <a:pt x="1690" y="5023"/>
                    <a:pt x="1119" y="5069"/>
                  </a:cubicBezTo>
                  <a:cubicBezTo>
                    <a:pt x="2466" y="3631"/>
                    <a:pt x="3767" y="2147"/>
                    <a:pt x="5023" y="618"/>
                  </a:cubicBezTo>
                  <a:cubicBezTo>
                    <a:pt x="5200" y="396"/>
                    <a:pt x="5119" y="1"/>
                    <a:pt x="479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22" name="Google Shape;1690;p46">
            <a:extLst>
              <a:ext uri="{FF2B5EF4-FFF2-40B4-BE49-F238E27FC236}">
                <a16:creationId xmlns:a16="http://schemas.microsoft.com/office/drawing/2014/main" id="{0A3CFAFF-FCBD-43B0-9CDE-43054F524B63}"/>
              </a:ext>
            </a:extLst>
          </p:cNvPr>
          <p:cNvGrpSpPr/>
          <p:nvPr/>
        </p:nvGrpSpPr>
        <p:grpSpPr>
          <a:xfrm>
            <a:off x="9707709" y="6441654"/>
            <a:ext cx="2327444" cy="306897"/>
            <a:chOff x="1394800" y="3522000"/>
            <a:chExt cx="1048650" cy="138275"/>
          </a:xfrm>
        </p:grpSpPr>
        <p:sp>
          <p:nvSpPr>
            <p:cNvPr id="123" name="Google Shape;1691;p46">
              <a:extLst>
                <a:ext uri="{FF2B5EF4-FFF2-40B4-BE49-F238E27FC236}">
                  <a16:creationId xmlns:a16="http://schemas.microsoft.com/office/drawing/2014/main" id="{4BD834D0-CE9F-4B14-9A6B-233DC837EC2A}"/>
                </a:ext>
              </a:extLst>
            </p:cNvPr>
            <p:cNvSpPr/>
            <p:nvPr/>
          </p:nvSpPr>
          <p:spPr>
            <a:xfrm>
              <a:off x="1394800" y="3522000"/>
              <a:ext cx="1048650" cy="125000"/>
            </a:xfrm>
            <a:custGeom>
              <a:avLst/>
              <a:gdLst/>
              <a:ahLst/>
              <a:cxnLst/>
              <a:rect l="l" t="t" r="r" b="b"/>
              <a:pathLst>
                <a:path w="41946" h="5000" extrusionOk="0">
                  <a:moveTo>
                    <a:pt x="39862" y="375"/>
                  </a:moveTo>
                  <a:cubicBezTo>
                    <a:pt x="39752" y="375"/>
                    <a:pt x="39641" y="393"/>
                    <a:pt x="39545" y="429"/>
                  </a:cubicBezTo>
                  <a:cubicBezTo>
                    <a:pt x="38422" y="860"/>
                    <a:pt x="37231" y="1220"/>
                    <a:pt x="36143" y="1737"/>
                  </a:cubicBezTo>
                  <a:cubicBezTo>
                    <a:pt x="35848" y="1880"/>
                    <a:pt x="35723" y="1951"/>
                    <a:pt x="35630" y="1951"/>
                  </a:cubicBezTo>
                  <a:cubicBezTo>
                    <a:pt x="35516" y="1951"/>
                    <a:pt x="35452" y="1837"/>
                    <a:pt x="35173" y="1598"/>
                  </a:cubicBezTo>
                  <a:cubicBezTo>
                    <a:pt x="34984" y="1431"/>
                    <a:pt x="34785" y="1277"/>
                    <a:pt x="34571" y="1141"/>
                  </a:cubicBezTo>
                  <a:lnTo>
                    <a:pt x="34571" y="1141"/>
                  </a:lnTo>
                  <a:cubicBezTo>
                    <a:pt x="34760" y="1337"/>
                    <a:pt x="34920" y="1576"/>
                    <a:pt x="35020" y="1741"/>
                  </a:cubicBezTo>
                  <a:cubicBezTo>
                    <a:pt x="35131" y="1926"/>
                    <a:pt x="35491" y="2693"/>
                    <a:pt x="35038" y="2721"/>
                  </a:cubicBezTo>
                  <a:cubicBezTo>
                    <a:pt x="34856" y="2736"/>
                    <a:pt x="34678" y="2739"/>
                    <a:pt x="34500" y="2739"/>
                  </a:cubicBezTo>
                  <a:cubicBezTo>
                    <a:pt x="34336" y="2739"/>
                    <a:pt x="34171" y="2736"/>
                    <a:pt x="34008" y="2725"/>
                  </a:cubicBezTo>
                  <a:lnTo>
                    <a:pt x="34008" y="2725"/>
                  </a:lnTo>
                  <a:cubicBezTo>
                    <a:pt x="34282" y="3003"/>
                    <a:pt x="34556" y="3274"/>
                    <a:pt x="34974" y="3420"/>
                  </a:cubicBezTo>
                  <a:cubicBezTo>
                    <a:pt x="35244" y="3516"/>
                    <a:pt x="35509" y="3559"/>
                    <a:pt x="35766" y="3559"/>
                  </a:cubicBezTo>
                  <a:cubicBezTo>
                    <a:pt x="36322" y="3559"/>
                    <a:pt x="36853" y="3370"/>
                    <a:pt x="37410" y="3164"/>
                  </a:cubicBezTo>
                  <a:cubicBezTo>
                    <a:pt x="38547" y="2736"/>
                    <a:pt x="39677" y="2290"/>
                    <a:pt x="40811" y="1851"/>
                  </a:cubicBezTo>
                  <a:cubicBezTo>
                    <a:pt x="41945" y="1416"/>
                    <a:pt x="40747" y="375"/>
                    <a:pt x="39862" y="375"/>
                  </a:cubicBezTo>
                  <a:close/>
                  <a:moveTo>
                    <a:pt x="1498" y="1719"/>
                  </a:moveTo>
                  <a:cubicBezTo>
                    <a:pt x="1242" y="1894"/>
                    <a:pt x="996" y="2076"/>
                    <a:pt x="761" y="2265"/>
                  </a:cubicBezTo>
                  <a:cubicBezTo>
                    <a:pt x="1" y="2874"/>
                    <a:pt x="1103" y="3669"/>
                    <a:pt x="1926" y="3669"/>
                  </a:cubicBezTo>
                  <a:cubicBezTo>
                    <a:pt x="2130" y="3669"/>
                    <a:pt x="2311" y="3623"/>
                    <a:pt x="2451" y="3513"/>
                  </a:cubicBezTo>
                  <a:cubicBezTo>
                    <a:pt x="2618" y="3381"/>
                    <a:pt x="2793" y="3242"/>
                    <a:pt x="2975" y="3106"/>
                  </a:cubicBezTo>
                  <a:cubicBezTo>
                    <a:pt x="2436" y="3031"/>
                    <a:pt x="1502" y="2211"/>
                    <a:pt x="1498" y="1719"/>
                  </a:cubicBezTo>
                  <a:close/>
                  <a:moveTo>
                    <a:pt x="6376" y="1"/>
                  </a:moveTo>
                  <a:cubicBezTo>
                    <a:pt x="5271" y="1"/>
                    <a:pt x="4137" y="310"/>
                    <a:pt x="3064" y="814"/>
                  </a:cubicBezTo>
                  <a:cubicBezTo>
                    <a:pt x="3998" y="475"/>
                    <a:pt x="4989" y="264"/>
                    <a:pt x="5977" y="264"/>
                  </a:cubicBezTo>
                  <a:cubicBezTo>
                    <a:pt x="6366" y="264"/>
                    <a:pt x="6755" y="297"/>
                    <a:pt x="7136" y="368"/>
                  </a:cubicBezTo>
                  <a:cubicBezTo>
                    <a:pt x="7849" y="500"/>
                    <a:pt x="8519" y="789"/>
                    <a:pt x="9090" y="1242"/>
                  </a:cubicBezTo>
                  <a:cubicBezTo>
                    <a:pt x="9771" y="1780"/>
                    <a:pt x="10310" y="2889"/>
                    <a:pt x="11236" y="3003"/>
                  </a:cubicBezTo>
                  <a:cubicBezTo>
                    <a:pt x="11843" y="3082"/>
                    <a:pt x="13137" y="4686"/>
                    <a:pt x="12449" y="4686"/>
                  </a:cubicBezTo>
                  <a:cubicBezTo>
                    <a:pt x="12428" y="4686"/>
                    <a:pt x="12403" y="4686"/>
                    <a:pt x="12378" y="4683"/>
                  </a:cubicBezTo>
                  <a:cubicBezTo>
                    <a:pt x="10777" y="4479"/>
                    <a:pt x="10120" y="3574"/>
                    <a:pt x="9033" y="2557"/>
                  </a:cubicBezTo>
                  <a:cubicBezTo>
                    <a:pt x="8787" y="2329"/>
                    <a:pt x="8501" y="2168"/>
                    <a:pt x="8191" y="2061"/>
                  </a:cubicBezTo>
                  <a:lnTo>
                    <a:pt x="8191" y="2061"/>
                  </a:lnTo>
                  <a:cubicBezTo>
                    <a:pt x="8366" y="2204"/>
                    <a:pt x="8534" y="2372"/>
                    <a:pt x="8698" y="2571"/>
                  </a:cubicBezTo>
                  <a:cubicBezTo>
                    <a:pt x="9742" y="3855"/>
                    <a:pt x="10719" y="4903"/>
                    <a:pt x="12481" y="4903"/>
                  </a:cubicBezTo>
                  <a:cubicBezTo>
                    <a:pt x="12528" y="4903"/>
                    <a:pt x="12574" y="4903"/>
                    <a:pt x="12620" y="4900"/>
                  </a:cubicBezTo>
                  <a:cubicBezTo>
                    <a:pt x="14603" y="4843"/>
                    <a:pt x="15879" y="3509"/>
                    <a:pt x="17384" y="2415"/>
                  </a:cubicBezTo>
                  <a:cubicBezTo>
                    <a:pt x="17687" y="2193"/>
                    <a:pt x="17983" y="2001"/>
                    <a:pt x="18268" y="1862"/>
                  </a:cubicBezTo>
                  <a:lnTo>
                    <a:pt x="18268" y="1862"/>
                  </a:lnTo>
                  <a:cubicBezTo>
                    <a:pt x="18140" y="1880"/>
                    <a:pt x="17997" y="1923"/>
                    <a:pt x="17826" y="2001"/>
                  </a:cubicBezTo>
                  <a:cubicBezTo>
                    <a:pt x="17259" y="2261"/>
                    <a:pt x="16703" y="2860"/>
                    <a:pt x="16157" y="3188"/>
                  </a:cubicBezTo>
                  <a:cubicBezTo>
                    <a:pt x="15630" y="3502"/>
                    <a:pt x="15081" y="3763"/>
                    <a:pt x="14521" y="4008"/>
                  </a:cubicBezTo>
                  <a:cubicBezTo>
                    <a:pt x="14381" y="4069"/>
                    <a:pt x="14125" y="4158"/>
                    <a:pt x="13914" y="4158"/>
                  </a:cubicBezTo>
                  <a:cubicBezTo>
                    <a:pt x="13740" y="4158"/>
                    <a:pt x="13593" y="4097"/>
                    <a:pt x="13565" y="3908"/>
                  </a:cubicBezTo>
                  <a:cubicBezTo>
                    <a:pt x="13501" y="3506"/>
                    <a:pt x="14389" y="3103"/>
                    <a:pt x="14663" y="2985"/>
                  </a:cubicBezTo>
                  <a:cubicBezTo>
                    <a:pt x="16246" y="2293"/>
                    <a:pt x="17441" y="703"/>
                    <a:pt x="19241" y="493"/>
                  </a:cubicBezTo>
                  <a:cubicBezTo>
                    <a:pt x="19366" y="478"/>
                    <a:pt x="19495" y="468"/>
                    <a:pt x="19623" y="468"/>
                  </a:cubicBezTo>
                  <a:cubicBezTo>
                    <a:pt x="20097" y="468"/>
                    <a:pt x="20582" y="585"/>
                    <a:pt x="20936" y="921"/>
                  </a:cubicBezTo>
                  <a:cubicBezTo>
                    <a:pt x="21221" y="1195"/>
                    <a:pt x="21278" y="1566"/>
                    <a:pt x="21535" y="1859"/>
                  </a:cubicBezTo>
                  <a:cubicBezTo>
                    <a:pt x="21848" y="2211"/>
                    <a:pt x="22233" y="2346"/>
                    <a:pt x="22672" y="2504"/>
                  </a:cubicBezTo>
                  <a:cubicBezTo>
                    <a:pt x="23003" y="2621"/>
                    <a:pt x="22255" y="3313"/>
                    <a:pt x="21563" y="3620"/>
                  </a:cubicBezTo>
                  <a:cubicBezTo>
                    <a:pt x="21749" y="3773"/>
                    <a:pt x="21945" y="3919"/>
                    <a:pt x="22159" y="4055"/>
                  </a:cubicBezTo>
                  <a:cubicBezTo>
                    <a:pt x="23121" y="4661"/>
                    <a:pt x="24266" y="4986"/>
                    <a:pt x="25407" y="4999"/>
                  </a:cubicBezTo>
                  <a:cubicBezTo>
                    <a:pt x="24968" y="4464"/>
                    <a:pt x="24783" y="3694"/>
                    <a:pt x="25393" y="3541"/>
                  </a:cubicBezTo>
                  <a:cubicBezTo>
                    <a:pt x="26395" y="3288"/>
                    <a:pt x="27272" y="2835"/>
                    <a:pt x="28034" y="2137"/>
                  </a:cubicBezTo>
                  <a:cubicBezTo>
                    <a:pt x="28666" y="1555"/>
                    <a:pt x="29183" y="960"/>
                    <a:pt x="30024" y="689"/>
                  </a:cubicBezTo>
                  <a:cubicBezTo>
                    <a:pt x="30085" y="671"/>
                    <a:pt x="30146" y="664"/>
                    <a:pt x="30206" y="664"/>
                  </a:cubicBezTo>
                  <a:cubicBezTo>
                    <a:pt x="30723" y="664"/>
                    <a:pt x="31291" y="1302"/>
                    <a:pt x="31433" y="1865"/>
                  </a:cubicBezTo>
                  <a:cubicBezTo>
                    <a:pt x="31647" y="1812"/>
                    <a:pt x="31864" y="1787"/>
                    <a:pt x="32082" y="1787"/>
                  </a:cubicBezTo>
                  <a:lnTo>
                    <a:pt x="32193" y="1787"/>
                  </a:lnTo>
                  <a:cubicBezTo>
                    <a:pt x="32175" y="1762"/>
                    <a:pt x="32160" y="1737"/>
                    <a:pt x="32142" y="1712"/>
                  </a:cubicBezTo>
                  <a:cubicBezTo>
                    <a:pt x="32071" y="1591"/>
                    <a:pt x="31697" y="725"/>
                    <a:pt x="32078" y="725"/>
                  </a:cubicBezTo>
                  <a:cubicBezTo>
                    <a:pt x="32093" y="725"/>
                    <a:pt x="32111" y="725"/>
                    <a:pt x="32125" y="728"/>
                  </a:cubicBezTo>
                  <a:cubicBezTo>
                    <a:pt x="32545" y="792"/>
                    <a:pt x="32963" y="824"/>
                    <a:pt x="33380" y="824"/>
                  </a:cubicBezTo>
                  <a:cubicBezTo>
                    <a:pt x="33559" y="824"/>
                    <a:pt x="33740" y="817"/>
                    <a:pt x="33918" y="806"/>
                  </a:cubicBezTo>
                  <a:lnTo>
                    <a:pt x="33947" y="806"/>
                  </a:lnTo>
                  <a:cubicBezTo>
                    <a:pt x="33195" y="457"/>
                    <a:pt x="32356" y="271"/>
                    <a:pt x="31522" y="271"/>
                  </a:cubicBezTo>
                  <a:cubicBezTo>
                    <a:pt x="30919" y="271"/>
                    <a:pt x="30320" y="368"/>
                    <a:pt x="29754" y="575"/>
                  </a:cubicBezTo>
                  <a:cubicBezTo>
                    <a:pt x="27928" y="1242"/>
                    <a:pt x="27186" y="3406"/>
                    <a:pt x="25090" y="3491"/>
                  </a:cubicBezTo>
                  <a:cubicBezTo>
                    <a:pt x="25044" y="3495"/>
                    <a:pt x="24996" y="3495"/>
                    <a:pt x="24950" y="3495"/>
                  </a:cubicBezTo>
                  <a:cubicBezTo>
                    <a:pt x="22857" y="3495"/>
                    <a:pt x="22544" y="1462"/>
                    <a:pt x="20967" y="542"/>
                  </a:cubicBezTo>
                  <a:cubicBezTo>
                    <a:pt x="20340" y="175"/>
                    <a:pt x="19641" y="11"/>
                    <a:pt x="18938" y="11"/>
                  </a:cubicBezTo>
                  <a:cubicBezTo>
                    <a:pt x="18072" y="11"/>
                    <a:pt x="17202" y="257"/>
                    <a:pt x="16446" y="671"/>
                  </a:cubicBezTo>
                  <a:cubicBezTo>
                    <a:pt x="15515" y="1177"/>
                    <a:pt x="14781" y="1966"/>
                    <a:pt x="13918" y="2568"/>
                  </a:cubicBezTo>
                  <a:cubicBezTo>
                    <a:pt x="13369" y="2950"/>
                    <a:pt x="12941" y="3224"/>
                    <a:pt x="12352" y="3224"/>
                  </a:cubicBezTo>
                  <a:cubicBezTo>
                    <a:pt x="12210" y="3224"/>
                    <a:pt x="12057" y="3210"/>
                    <a:pt x="11889" y="3174"/>
                  </a:cubicBezTo>
                  <a:cubicBezTo>
                    <a:pt x="11090" y="3003"/>
                    <a:pt x="11012" y="2667"/>
                    <a:pt x="10534" y="2061"/>
                  </a:cubicBezTo>
                  <a:cubicBezTo>
                    <a:pt x="9365" y="589"/>
                    <a:pt x="7899" y="1"/>
                    <a:pt x="637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4" name="Google Shape;1692;p46">
              <a:extLst>
                <a:ext uri="{FF2B5EF4-FFF2-40B4-BE49-F238E27FC236}">
                  <a16:creationId xmlns:a16="http://schemas.microsoft.com/office/drawing/2014/main" id="{2ACEBE0D-40FB-41B3-B8C8-CD35DE4F4E0F}"/>
                </a:ext>
              </a:extLst>
            </p:cNvPr>
            <p:cNvSpPr/>
            <p:nvPr/>
          </p:nvSpPr>
          <p:spPr>
            <a:xfrm>
              <a:off x="1432150" y="3542325"/>
              <a:ext cx="167450" cy="57425"/>
            </a:xfrm>
            <a:custGeom>
              <a:avLst/>
              <a:gdLst/>
              <a:ahLst/>
              <a:cxnLst/>
              <a:rect l="l" t="t" r="r" b="b"/>
              <a:pathLst>
                <a:path w="6698" h="2297" extrusionOk="0">
                  <a:moveTo>
                    <a:pt x="1570" y="1"/>
                  </a:moveTo>
                  <a:lnTo>
                    <a:pt x="1570" y="1"/>
                  </a:lnTo>
                  <a:cubicBezTo>
                    <a:pt x="1278" y="108"/>
                    <a:pt x="989" y="228"/>
                    <a:pt x="707" y="361"/>
                  </a:cubicBezTo>
                  <a:cubicBezTo>
                    <a:pt x="682" y="368"/>
                    <a:pt x="657" y="378"/>
                    <a:pt x="636" y="393"/>
                  </a:cubicBezTo>
                  <a:cubicBezTo>
                    <a:pt x="482" y="468"/>
                    <a:pt x="329" y="542"/>
                    <a:pt x="176" y="625"/>
                  </a:cubicBezTo>
                  <a:cubicBezTo>
                    <a:pt x="54" y="689"/>
                    <a:pt x="1" y="789"/>
                    <a:pt x="4" y="906"/>
                  </a:cubicBezTo>
                  <a:cubicBezTo>
                    <a:pt x="500" y="564"/>
                    <a:pt x="1028" y="257"/>
                    <a:pt x="1570" y="1"/>
                  </a:cubicBezTo>
                  <a:close/>
                  <a:moveTo>
                    <a:pt x="5093" y="685"/>
                  </a:moveTo>
                  <a:cubicBezTo>
                    <a:pt x="3862" y="685"/>
                    <a:pt x="2557" y="1480"/>
                    <a:pt x="1481" y="2293"/>
                  </a:cubicBezTo>
                  <a:cubicBezTo>
                    <a:pt x="1505" y="2297"/>
                    <a:pt x="1530" y="2297"/>
                    <a:pt x="1556" y="2297"/>
                  </a:cubicBezTo>
                  <a:cubicBezTo>
                    <a:pt x="1588" y="2297"/>
                    <a:pt x="1616" y="2293"/>
                    <a:pt x="1645" y="2286"/>
                  </a:cubicBezTo>
                  <a:cubicBezTo>
                    <a:pt x="1984" y="2204"/>
                    <a:pt x="2009" y="2186"/>
                    <a:pt x="2254" y="1983"/>
                  </a:cubicBezTo>
                  <a:cubicBezTo>
                    <a:pt x="3232" y="1530"/>
                    <a:pt x="4497" y="1092"/>
                    <a:pt x="5631" y="1092"/>
                  </a:cubicBezTo>
                  <a:cubicBezTo>
                    <a:pt x="6006" y="1092"/>
                    <a:pt x="6365" y="1138"/>
                    <a:pt x="6697" y="1248"/>
                  </a:cubicBezTo>
                  <a:cubicBezTo>
                    <a:pt x="6199" y="849"/>
                    <a:pt x="5653" y="685"/>
                    <a:pt x="5093" y="68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5" name="Google Shape;1693;p46">
              <a:extLst>
                <a:ext uri="{FF2B5EF4-FFF2-40B4-BE49-F238E27FC236}">
                  <a16:creationId xmlns:a16="http://schemas.microsoft.com/office/drawing/2014/main" id="{0C5CCBEB-AC4C-45EA-AB2F-97722983679A}"/>
                </a:ext>
              </a:extLst>
            </p:cNvPr>
            <p:cNvSpPr/>
            <p:nvPr/>
          </p:nvSpPr>
          <p:spPr>
            <a:xfrm>
              <a:off x="1432250" y="3528600"/>
              <a:ext cx="291000" cy="110575"/>
            </a:xfrm>
            <a:custGeom>
              <a:avLst/>
              <a:gdLst/>
              <a:ahLst/>
              <a:cxnLst/>
              <a:rect l="l" t="t" r="r" b="b"/>
              <a:pathLst>
                <a:path w="11640" h="4423" extrusionOk="0">
                  <a:moveTo>
                    <a:pt x="4479" y="0"/>
                  </a:moveTo>
                  <a:cubicBezTo>
                    <a:pt x="3491" y="0"/>
                    <a:pt x="2500" y="211"/>
                    <a:pt x="1566" y="550"/>
                  </a:cubicBezTo>
                  <a:cubicBezTo>
                    <a:pt x="1024" y="806"/>
                    <a:pt x="496" y="1113"/>
                    <a:pt x="0" y="1455"/>
                  </a:cubicBezTo>
                  <a:cubicBezTo>
                    <a:pt x="4" y="1947"/>
                    <a:pt x="938" y="2767"/>
                    <a:pt x="1477" y="2842"/>
                  </a:cubicBezTo>
                  <a:cubicBezTo>
                    <a:pt x="2553" y="2029"/>
                    <a:pt x="3858" y="1234"/>
                    <a:pt x="5089" y="1234"/>
                  </a:cubicBezTo>
                  <a:cubicBezTo>
                    <a:pt x="5649" y="1234"/>
                    <a:pt x="6195" y="1398"/>
                    <a:pt x="6693" y="1797"/>
                  </a:cubicBezTo>
                  <a:cubicBezTo>
                    <a:pt x="7003" y="1904"/>
                    <a:pt x="7289" y="2065"/>
                    <a:pt x="7535" y="2293"/>
                  </a:cubicBezTo>
                  <a:cubicBezTo>
                    <a:pt x="8622" y="3310"/>
                    <a:pt x="9279" y="4215"/>
                    <a:pt x="10880" y="4419"/>
                  </a:cubicBezTo>
                  <a:cubicBezTo>
                    <a:pt x="10905" y="4422"/>
                    <a:pt x="10930" y="4422"/>
                    <a:pt x="10951" y="4422"/>
                  </a:cubicBezTo>
                  <a:cubicBezTo>
                    <a:pt x="11639" y="4422"/>
                    <a:pt x="10345" y="2818"/>
                    <a:pt x="9738" y="2739"/>
                  </a:cubicBezTo>
                  <a:cubicBezTo>
                    <a:pt x="8812" y="2625"/>
                    <a:pt x="8273" y="1516"/>
                    <a:pt x="7592" y="978"/>
                  </a:cubicBezTo>
                  <a:cubicBezTo>
                    <a:pt x="7021" y="525"/>
                    <a:pt x="6351" y="236"/>
                    <a:pt x="5638" y="104"/>
                  </a:cubicBezTo>
                  <a:cubicBezTo>
                    <a:pt x="5257" y="33"/>
                    <a:pt x="4868" y="0"/>
                    <a:pt x="447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6" name="Google Shape;1694;p46">
              <a:extLst>
                <a:ext uri="{FF2B5EF4-FFF2-40B4-BE49-F238E27FC236}">
                  <a16:creationId xmlns:a16="http://schemas.microsoft.com/office/drawing/2014/main" id="{7B322FDD-F0B5-417E-A249-C63010C20722}"/>
                </a:ext>
              </a:extLst>
            </p:cNvPr>
            <p:cNvSpPr/>
            <p:nvPr/>
          </p:nvSpPr>
          <p:spPr>
            <a:xfrm>
              <a:off x="1851500" y="3562750"/>
              <a:ext cx="82400" cy="53425"/>
            </a:xfrm>
            <a:custGeom>
              <a:avLst/>
              <a:gdLst/>
              <a:ahLst/>
              <a:cxnLst/>
              <a:rect l="l" t="t" r="r" b="b"/>
              <a:pathLst>
                <a:path w="3296" h="2137" extrusionOk="0">
                  <a:moveTo>
                    <a:pt x="881" y="0"/>
                  </a:moveTo>
                  <a:cubicBezTo>
                    <a:pt x="596" y="0"/>
                    <a:pt x="300" y="86"/>
                    <a:pt x="0" y="232"/>
                  </a:cubicBezTo>
                  <a:cubicBezTo>
                    <a:pt x="36" y="229"/>
                    <a:pt x="68" y="224"/>
                    <a:pt x="104" y="224"/>
                  </a:cubicBezTo>
                  <a:cubicBezTo>
                    <a:pt x="667" y="224"/>
                    <a:pt x="817" y="852"/>
                    <a:pt x="1259" y="1369"/>
                  </a:cubicBezTo>
                  <a:cubicBezTo>
                    <a:pt x="1594" y="1758"/>
                    <a:pt x="2097" y="1940"/>
                    <a:pt x="2564" y="2107"/>
                  </a:cubicBezTo>
                  <a:cubicBezTo>
                    <a:pt x="2614" y="2125"/>
                    <a:pt x="2671" y="2136"/>
                    <a:pt x="2735" y="2136"/>
                  </a:cubicBezTo>
                  <a:cubicBezTo>
                    <a:pt x="2899" y="2136"/>
                    <a:pt x="3096" y="2079"/>
                    <a:pt x="3295" y="1990"/>
                  </a:cubicBezTo>
                  <a:cubicBezTo>
                    <a:pt x="2920" y="1669"/>
                    <a:pt x="2599" y="1302"/>
                    <a:pt x="2293" y="881"/>
                  </a:cubicBezTo>
                  <a:cubicBezTo>
                    <a:pt x="1833" y="250"/>
                    <a:pt x="1366" y="0"/>
                    <a:pt x="8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7" name="Google Shape;1695;p46">
              <a:extLst>
                <a:ext uri="{FF2B5EF4-FFF2-40B4-BE49-F238E27FC236}">
                  <a16:creationId xmlns:a16="http://schemas.microsoft.com/office/drawing/2014/main" id="{5D47B4C9-90A9-4AA0-A8CF-B1D237E52C98}"/>
                </a:ext>
              </a:extLst>
            </p:cNvPr>
            <p:cNvSpPr/>
            <p:nvPr/>
          </p:nvSpPr>
          <p:spPr>
            <a:xfrm>
              <a:off x="1732300" y="3533675"/>
              <a:ext cx="237600" cy="92300"/>
            </a:xfrm>
            <a:custGeom>
              <a:avLst/>
              <a:gdLst/>
              <a:ahLst/>
              <a:cxnLst/>
              <a:rect l="l" t="t" r="r" b="b"/>
              <a:pathLst>
                <a:path w="9504" h="3692" extrusionOk="0">
                  <a:moveTo>
                    <a:pt x="6123" y="1"/>
                  </a:moveTo>
                  <a:cubicBezTo>
                    <a:pt x="5995" y="1"/>
                    <a:pt x="5866" y="11"/>
                    <a:pt x="5741" y="26"/>
                  </a:cubicBezTo>
                  <a:cubicBezTo>
                    <a:pt x="3941" y="236"/>
                    <a:pt x="2746" y="1826"/>
                    <a:pt x="1163" y="2518"/>
                  </a:cubicBezTo>
                  <a:cubicBezTo>
                    <a:pt x="889" y="2636"/>
                    <a:pt x="1" y="3039"/>
                    <a:pt x="65" y="3441"/>
                  </a:cubicBezTo>
                  <a:cubicBezTo>
                    <a:pt x="93" y="3630"/>
                    <a:pt x="240" y="3691"/>
                    <a:pt x="414" y="3691"/>
                  </a:cubicBezTo>
                  <a:cubicBezTo>
                    <a:pt x="625" y="3691"/>
                    <a:pt x="881" y="3602"/>
                    <a:pt x="1021" y="3541"/>
                  </a:cubicBezTo>
                  <a:cubicBezTo>
                    <a:pt x="1581" y="3296"/>
                    <a:pt x="2130" y="3035"/>
                    <a:pt x="2657" y="2721"/>
                  </a:cubicBezTo>
                  <a:cubicBezTo>
                    <a:pt x="3203" y="2393"/>
                    <a:pt x="3759" y="1794"/>
                    <a:pt x="4326" y="1534"/>
                  </a:cubicBezTo>
                  <a:cubicBezTo>
                    <a:pt x="4497" y="1456"/>
                    <a:pt x="4640" y="1413"/>
                    <a:pt x="4768" y="1395"/>
                  </a:cubicBezTo>
                  <a:cubicBezTo>
                    <a:pt x="5068" y="1249"/>
                    <a:pt x="5364" y="1163"/>
                    <a:pt x="5649" y="1163"/>
                  </a:cubicBezTo>
                  <a:cubicBezTo>
                    <a:pt x="6134" y="1163"/>
                    <a:pt x="6601" y="1413"/>
                    <a:pt x="7061" y="2044"/>
                  </a:cubicBezTo>
                  <a:cubicBezTo>
                    <a:pt x="7367" y="2465"/>
                    <a:pt x="7688" y="2832"/>
                    <a:pt x="8063" y="3153"/>
                  </a:cubicBezTo>
                  <a:cubicBezTo>
                    <a:pt x="8755" y="2846"/>
                    <a:pt x="9503" y="2154"/>
                    <a:pt x="9172" y="2037"/>
                  </a:cubicBezTo>
                  <a:cubicBezTo>
                    <a:pt x="8733" y="1879"/>
                    <a:pt x="8348" y="1744"/>
                    <a:pt x="8035" y="1392"/>
                  </a:cubicBezTo>
                  <a:cubicBezTo>
                    <a:pt x="7778" y="1099"/>
                    <a:pt x="7721" y="728"/>
                    <a:pt x="7436" y="454"/>
                  </a:cubicBezTo>
                  <a:cubicBezTo>
                    <a:pt x="7082" y="118"/>
                    <a:pt x="6597" y="1"/>
                    <a:pt x="612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8" name="Google Shape;1696;p46">
              <a:extLst>
                <a:ext uri="{FF2B5EF4-FFF2-40B4-BE49-F238E27FC236}">
                  <a16:creationId xmlns:a16="http://schemas.microsoft.com/office/drawing/2014/main" id="{4A51AFA7-6085-41D1-8563-DA38F80CAEF7}"/>
                </a:ext>
              </a:extLst>
            </p:cNvPr>
            <p:cNvSpPr/>
            <p:nvPr/>
          </p:nvSpPr>
          <p:spPr>
            <a:xfrm>
              <a:off x="2029975" y="3568625"/>
              <a:ext cx="152875" cy="91650"/>
            </a:xfrm>
            <a:custGeom>
              <a:avLst/>
              <a:gdLst/>
              <a:ahLst/>
              <a:cxnLst/>
              <a:rect l="l" t="t" r="r" b="b"/>
              <a:pathLst>
                <a:path w="6115" h="3666" extrusionOk="0">
                  <a:moveTo>
                    <a:pt x="6026" y="0"/>
                  </a:moveTo>
                  <a:lnTo>
                    <a:pt x="6026" y="0"/>
                  </a:lnTo>
                  <a:cubicBezTo>
                    <a:pt x="5730" y="79"/>
                    <a:pt x="5441" y="203"/>
                    <a:pt x="5185" y="374"/>
                  </a:cubicBezTo>
                  <a:cubicBezTo>
                    <a:pt x="4329" y="942"/>
                    <a:pt x="3812" y="1880"/>
                    <a:pt x="2920" y="2415"/>
                  </a:cubicBezTo>
                  <a:cubicBezTo>
                    <a:pt x="2346" y="2757"/>
                    <a:pt x="1701" y="2956"/>
                    <a:pt x="1049" y="3060"/>
                  </a:cubicBezTo>
                  <a:cubicBezTo>
                    <a:pt x="731" y="3110"/>
                    <a:pt x="410" y="3134"/>
                    <a:pt x="89" y="3134"/>
                  </a:cubicBezTo>
                  <a:lnTo>
                    <a:pt x="0" y="3134"/>
                  </a:lnTo>
                  <a:cubicBezTo>
                    <a:pt x="249" y="3438"/>
                    <a:pt x="581" y="3666"/>
                    <a:pt x="895" y="3666"/>
                  </a:cubicBezTo>
                  <a:cubicBezTo>
                    <a:pt x="945" y="3666"/>
                    <a:pt x="995" y="3659"/>
                    <a:pt x="1041" y="3648"/>
                  </a:cubicBezTo>
                  <a:cubicBezTo>
                    <a:pt x="1954" y="3417"/>
                    <a:pt x="2835" y="3027"/>
                    <a:pt x="3583" y="2454"/>
                  </a:cubicBezTo>
                  <a:cubicBezTo>
                    <a:pt x="4283" y="1919"/>
                    <a:pt x="4814" y="1074"/>
                    <a:pt x="5677" y="795"/>
                  </a:cubicBezTo>
                  <a:cubicBezTo>
                    <a:pt x="6037" y="678"/>
                    <a:pt x="6115" y="357"/>
                    <a:pt x="602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29" name="Google Shape;1697;p46">
              <a:extLst>
                <a:ext uri="{FF2B5EF4-FFF2-40B4-BE49-F238E27FC236}">
                  <a16:creationId xmlns:a16="http://schemas.microsoft.com/office/drawing/2014/main" id="{8388DD10-B956-465E-B7C7-D16B9EDB7D86}"/>
                </a:ext>
              </a:extLst>
            </p:cNvPr>
            <p:cNvSpPr/>
            <p:nvPr/>
          </p:nvSpPr>
          <p:spPr>
            <a:xfrm>
              <a:off x="2014350" y="3538575"/>
              <a:ext cx="166275" cy="108425"/>
            </a:xfrm>
            <a:custGeom>
              <a:avLst/>
              <a:gdLst/>
              <a:ahLst/>
              <a:cxnLst/>
              <a:rect l="l" t="t" r="r" b="b"/>
              <a:pathLst>
                <a:path w="6651" h="4337" extrusionOk="0">
                  <a:moveTo>
                    <a:pt x="5424" y="1"/>
                  </a:moveTo>
                  <a:cubicBezTo>
                    <a:pt x="5364" y="1"/>
                    <a:pt x="5303" y="8"/>
                    <a:pt x="5242" y="26"/>
                  </a:cubicBezTo>
                  <a:cubicBezTo>
                    <a:pt x="4401" y="297"/>
                    <a:pt x="3884" y="892"/>
                    <a:pt x="3252" y="1474"/>
                  </a:cubicBezTo>
                  <a:cubicBezTo>
                    <a:pt x="2490" y="2172"/>
                    <a:pt x="1613" y="2625"/>
                    <a:pt x="611" y="2878"/>
                  </a:cubicBezTo>
                  <a:cubicBezTo>
                    <a:pt x="1" y="3031"/>
                    <a:pt x="186" y="3801"/>
                    <a:pt x="625" y="4336"/>
                  </a:cubicBezTo>
                  <a:lnTo>
                    <a:pt x="714" y="4336"/>
                  </a:lnTo>
                  <a:cubicBezTo>
                    <a:pt x="1035" y="4336"/>
                    <a:pt x="1356" y="4312"/>
                    <a:pt x="1674" y="4262"/>
                  </a:cubicBezTo>
                  <a:cubicBezTo>
                    <a:pt x="2326" y="4158"/>
                    <a:pt x="2971" y="3959"/>
                    <a:pt x="3545" y="3617"/>
                  </a:cubicBezTo>
                  <a:cubicBezTo>
                    <a:pt x="4437" y="3082"/>
                    <a:pt x="4954" y="2144"/>
                    <a:pt x="5810" y="1576"/>
                  </a:cubicBezTo>
                  <a:cubicBezTo>
                    <a:pt x="6066" y="1405"/>
                    <a:pt x="6355" y="1281"/>
                    <a:pt x="6651" y="1202"/>
                  </a:cubicBezTo>
                  <a:cubicBezTo>
                    <a:pt x="6509" y="639"/>
                    <a:pt x="5941" y="1"/>
                    <a:pt x="542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0" name="Google Shape;1698;p46">
              <a:extLst>
                <a:ext uri="{FF2B5EF4-FFF2-40B4-BE49-F238E27FC236}">
                  <a16:creationId xmlns:a16="http://schemas.microsoft.com/office/drawing/2014/main" id="{BF54454D-4FB1-450C-9266-5867E826189C}"/>
                </a:ext>
              </a:extLst>
            </p:cNvPr>
            <p:cNvSpPr/>
            <p:nvPr/>
          </p:nvSpPr>
          <p:spPr>
            <a:xfrm>
              <a:off x="2199600" y="3542125"/>
              <a:ext cx="59475" cy="48000"/>
            </a:xfrm>
            <a:custGeom>
              <a:avLst/>
              <a:gdLst/>
              <a:ahLst/>
              <a:cxnLst/>
              <a:rect l="l" t="t" r="r" b="b"/>
              <a:pathLst>
                <a:path w="2379" h="1920" extrusionOk="0">
                  <a:moveTo>
                    <a:pt x="1755" y="1"/>
                  </a:moveTo>
                  <a:cubicBezTo>
                    <a:pt x="1897" y="65"/>
                    <a:pt x="2033" y="137"/>
                    <a:pt x="2168" y="212"/>
                  </a:cubicBezTo>
                  <a:cubicBezTo>
                    <a:pt x="2239" y="251"/>
                    <a:pt x="2308" y="294"/>
                    <a:pt x="2379" y="336"/>
                  </a:cubicBezTo>
                  <a:cubicBezTo>
                    <a:pt x="2193" y="147"/>
                    <a:pt x="1979" y="1"/>
                    <a:pt x="1759" y="1"/>
                  </a:cubicBezTo>
                  <a:close/>
                  <a:moveTo>
                    <a:pt x="1" y="982"/>
                  </a:moveTo>
                  <a:cubicBezTo>
                    <a:pt x="243" y="1367"/>
                    <a:pt x="589" y="1770"/>
                    <a:pt x="1052" y="1838"/>
                  </a:cubicBezTo>
                  <a:cubicBezTo>
                    <a:pt x="1306" y="1877"/>
                    <a:pt x="1559" y="1905"/>
                    <a:pt x="1816" y="1920"/>
                  </a:cubicBezTo>
                  <a:cubicBezTo>
                    <a:pt x="1640" y="1745"/>
                    <a:pt x="1466" y="1567"/>
                    <a:pt x="1252" y="1413"/>
                  </a:cubicBezTo>
                  <a:cubicBezTo>
                    <a:pt x="878" y="1139"/>
                    <a:pt x="442" y="1003"/>
                    <a:pt x="1" y="982"/>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1" name="Google Shape;1699;p46">
              <a:extLst>
                <a:ext uri="{FF2B5EF4-FFF2-40B4-BE49-F238E27FC236}">
                  <a16:creationId xmlns:a16="http://schemas.microsoft.com/office/drawing/2014/main" id="{391BC1AF-3259-4DAE-905F-07309E8E4A0F}"/>
                </a:ext>
              </a:extLst>
            </p:cNvPr>
            <p:cNvSpPr/>
            <p:nvPr/>
          </p:nvSpPr>
          <p:spPr>
            <a:xfrm>
              <a:off x="2187225" y="3540100"/>
              <a:ext cx="94850" cy="50400"/>
            </a:xfrm>
            <a:custGeom>
              <a:avLst/>
              <a:gdLst/>
              <a:ahLst/>
              <a:cxnLst/>
              <a:rect l="l" t="t" r="r" b="b"/>
              <a:pathLst>
                <a:path w="3794" h="2016" extrusionOk="0">
                  <a:moveTo>
                    <a:pt x="381" y="1"/>
                  </a:moveTo>
                  <a:cubicBezTo>
                    <a:pt x="0" y="1"/>
                    <a:pt x="374" y="867"/>
                    <a:pt x="445" y="988"/>
                  </a:cubicBezTo>
                  <a:cubicBezTo>
                    <a:pt x="463" y="1013"/>
                    <a:pt x="478" y="1038"/>
                    <a:pt x="496" y="1063"/>
                  </a:cubicBezTo>
                  <a:cubicBezTo>
                    <a:pt x="937" y="1084"/>
                    <a:pt x="1373" y="1220"/>
                    <a:pt x="1747" y="1494"/>
                  </a:cubicBezTo>
                  <a:cubicBezTo>
                    <a:pt x="1961" y="1648"/>
                    <a:pt x="2135" y="1826"/>
                    <a:pt x="2311" y="2001"/>
                  </a:cubicBezTo>
                  <a:cubicBezTo>
                    <a:pt x="2474" y="2012"/>
                    <a:pt x="2639" y="2015"/>
                    <a:pt x="2803" y="2015"/>
                  </a:cubicBezTo>
                  <a:cubicBezTo>
                    <a:pt x="2981" y="2015"/>
                    <a:pt x="3159" y="2012"/>
                    <a:pt x="3341" y="1997"/>
                  </a:cubicBezTo>
                  <a:cubicBezTo>
                    <a:pt x="3794" y="1969"/>
                    <a:pt x="3434" y="1202"/>
                    <a:pt x="3323" y="1017"/>
                  </a:cubicBezTo>
                  <a:cubicBezTo>
                    <a:pt x="3223" y="852"/>
                    <a:pt x="3063" y="613"/>
                    <a:pt x="2874" y="417"/>
                  </a:cubicBezTo>
                  <a:cubicBezTo>
                    <a:pt x="2803" y="375"/>
                    <a:pt x="2734" y="332"/>
                    <a:pt x="2663" y="293"/>
                  </a:cubicBezTo>
                  <a:cubicBezTo>
                    <a:pt x="2528" y="218"/>
                    <a:pt x="2392" y="146"/>
                    <a:pt x="2250" y="82"/>
                  </a:cubicBezTo>
                  <a:lnTo>
                    <a:pt x="2221" y="82"/>
                  </a:lnTo>
                  <a:cubicBezTo>
                    <a:pt x="2043" y="93"/>
                    <a:pt x="1862" y="100"/>
                    <a:pt x="1683" y="100"/>
                  </a:cubicBezTo>
                  <a:cubicBezTo>
                    <a:pt x="1266" y="100"/>
                    <a:pt x="848" y="68"/>
                    <a:pt x="428" y="4"/>
                  </a:cubicBezTo>
                  <a:cubicBezTo>
                    <a:pt x="414" y="1"/>
                    <a:pt x="396" y="1"/>
                    <a:pt x="38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34"/>
          <p:cNvGrpSpPr/>
          <p:nvPr/>
        </p:nvGrpSpPr>
        <p:grpSpPr>
          <a:xfrm>
            <a:off x="2930118" y="4961541"/>
            <a:ext cx="6057967" cy="1185634"/>
            <a:chOff x="4319250" y="3137000"/>
            <a:chExt cx="885825" cy="524125"/>
          </a:xfrm>
        </p:grpSpPr>
        <p:sp>
          <p:nvSpPr>
            <p:cNvPr id="990" name="Google Shape;990;p34"/>
            <p:cNvSpPr/>
            <p:nvPr/>
          </p:nvSpPr>
          <p:spPr>
            <a:xfrm>
              <a:off x="4334525" y="3137000"/>
              <a:ext cx="816875" cy="145250"/>
            </a:xfrm>
            <a:custGeom>
              <a:avLst/>
              <a:gdLst/>
              <a:ahLst/>
              <a:cxnLst/>
              <a:rect l="l" t="t" r="r" b="b"/>
              <a:pathLst>
                <a:path w="32675" h="5810" extrusionOk="0">
                  <a:moveTo>
                    <a:pt x="30614" y="1"/>
                  </a:moveTo>
                  <a:cubicBezTo>
                    <a:pt x="30548" y="1"/>
                    <a:pt x="30480" y="4"/>
                    <a:pt x="30410" y="11"/>
                  </a:cubicBezTo>
                  <a:lnTo>
                    <a:pt x="30410" y="11"/>
                  </a:lnTo>
                  <a:lnTo>
                    <a:pt x="30410" y="11"/>
                  </a:lnTo>
                  <a:lnTo>
                    <a:pt x="28330" y="186"/>
                  </a:lnTo>
                  <a:cubicBezTo>
                    <a:pt x="28200" y="197"/>
                    <a:pt x="28078" y="220"/>
                    <a:pt x="27966" y="252"/>
                  </a:cubicBezTo>
                  <a:lnTo>
                    <a:pt x="27966" y="252"/>
                  </a:lnTo>
                  <a:lnTo>
                    <a:pt x="1989" y="2818"/>
                  </a:lnTo>
                  <a:cubicBezTo>
                    <a:pt x="1" y="3012"/>
                    <a:pt x="100" y="5810"/>
                    <a:pt x="2061" y="5810"/>
                  </a:cubicBezTo>
                  <a:cubicBezTo>
                    <a:pt x="2127" y="5810"/>
                    <a:pt x="2195" y="5807"/>
                    <a:pt x="2265" y="5800"/>
                  </a:cubicBezTo>
                  <a:cubicBezTo>
                    <a:pt x="11738" y="4848"/>
                    <a:pt x="21212" y="3920"/>
                    <a:pt x="30686" y="2993"/>
                  </a:cubicBezTo>
                  <a:cubicBezTo>
                    <a:pt x="32674" y="2799"/>
                    <a:pt x="32575" y="1"/>
                    <a:pt x="30614" y="1"/>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1" name="Google Shape;991;p34"/>
            <p:cNvSpPr/>
            <p:nvPr/>
          </p:nvSpPr>
          <p:spPr>
            <a:xfrm>
              <a:off x="4356675" y="3182825"/>
              <a:ext cx="798275" cy="129275"/>
            </a:xfrm>
            <a:custGeom>
              <a:avLst/>
              <a:gdLst/>
              <a:ahLst/>
              <a:cxnLst/>
              <a:rect l="l" t="t" r="r" b="b"/>
              <a:pathLst>
                <a:path w="31931" h="5171" extrusionOk="0">
                  <a:moveTo>
                    <a:pt x="29692" y="0"/>
                  </a:moveTo>
                  <a:cubicBezTo>
                    <a:pt x="29262" y="0"/>
                    <a:pt x="28841" y="143"/>
                    <a:pt x="28521" y="458"/>
                  </a:cubicBezTo>
                  <a:lnTo>
                    <a:pt x="28521" y="458"/>
                  </a:lnTo>
                  <a:cubicBezTo>
                    <a:pt x="26855" y="717"/>
                    <a:pt x="25061" y="686"/>
                    <a:pt x="23409" y="834"/>
                  </a:cubicBezTo>
                  <a:cubicBezTo>
                    <a:pt x="20928" y="1035"/>
                    <a:pt x="18447" y="1235"/>
                    <a:pt x="15990" y="1461"/>
                  </a:cubicBezTo>
                  <a:cubicBezTo>
                    <a:pt x="11958" y="1784"/>
                    <a:pt x="7925" y="2108"/>
                    <a:pt x="3893" y="2415"/>
                  </a:cubicBezTo>
                  <a:lnTo>
                    <a:pt x="3893" y="2415"/>
                  </a:lnTo>
                  <a:cubicBezTo>
                    <a:pt x="3677" y="2329"/>
                    <a:pt x="3447" y="2279"/>
                    <a:pt x="3219" y="2279"/>
                  </a:cubicBezTo>
                  <a:cubicBezTo>
                    <a:pt x="3010" y="2279"/>
                    <a:pt x="2803" y="2320"/>
                    <a:pt x="2607" y="2413"/>
                  </a:cubicBezTo>
                  <a:cubicBezTo>
                    <a:pt x="2550" y="2451"/>
                    <a:pt x="2478" y="2489"/>
                    <a:pt x="2414" y="2527"/>
                  </a:cubicBezTo>
                  <a:lnTo>
                    <a:pt x="2414" y="2527"/>
                  </a:lnTo>
                  <a:cubicBezTo>
                    <a:pt x="2253" y="2539"/>
                    <a:pt x="2092" y="2551"/>
                    <a:pt x="1930" y="2564"/>
                  </a:cubicBezTo>
                  <a:cubicBezTo>
                    <a:pt x="0" y="2714"/>
                    <a:pt x="903" y="5170"/>
                    <a:pt x="2482" y="5170"/>
                  </a:cubicBezTo>
                  <a:cubicBezTo>
                    <a:pt x="2634" y="5170"/>
                    <a:pt x="2774" y="5169"/>
                    <a:pt x="2906" y="5164"/>
                  </a:cubicBezTo>
                  <a:lnTo>
                    <a:pt x="2906" y="5164"/>
                  </a:lnTo>
                  <a:cubicBezTo>
                    <a:pt x="2907" y="5166"/>
                    <a:pt x="2907" y="5168"/>
                    <a:pt x="2908" y="5170"/>
                  </a:cubicBezTo>
                  <a:cubicBezTo>
                    <a:pt x="8146" y="4769"/>
                    <a:pt x="13359" y="4343"/>
                    <a:pt x="18597" y="3917"/>
                  </a:cubicBezTo>
                  <a:cubicBezTo>
                    <a:pt x="21078" y="3716"/>
                    <a:pt x="23559" y="3491"/>
                    <a:pt x="26041" y="3290"/>
                  </a:cubicBezTo>
                  <a:cubicBezTo>
                    <a:pt x="27619" y="3165"/>
                    <a:pt x="30351" y="3541"/>
                    <a:pt x="31504" y="2213"/>
                  </a:cubicBezTo>
                  <a:cubicBezTo>
                    <a:pt x="31930" y="1711"/>
                    <a:pt x="31604" y="985"/>
                    <a:pt x="31178" y="609"/>
                  </a:cubicBezTo>
                  <a:cubicBezTo>
                    <a:pt x="31153" y="584"/>
                    <a:pt x="31103" y="533"/>
                    <a:pt x="31053" y="508"/>
                  </a:cubicBezTo>
                  <a:cubicBezTo>
                    <a:pt x="30676" y="184"/>
                    <a:pt x="30178" y="0"/>
                    <a:pt x="29692"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2" name="Google Shape;992;p34"/>
            <p:cNvSpPr/>
            <p:nvPr/>
          </p:nvSpPr>
          <p:spPr>
            <a:xfrm>
              <a:off x="4345775" y="3233150"/>
              <a:ext cx="859300" cy="100300"/>
            </a:xfrm>
            <a:custGeom>
              <a:avLst/>
              <a:gdLst/>
              <a:ahLst/>
              <a:cxnLst/>
              <a:rect l="l" t="t" r="r" b="b"/>
              <a:pathLst>
                <a:path w="34372" h="4012" extrusionOk="0">
                  <a:moveTo>
                    <a:pt x="31734" y="0"/>
                  </a:moveTo>
                  <a:cubicBezTo>
                    <a:pt x="31607" y="0"/>
                    <a:pt x="31483" y="8"/>
                    <a:pt x="31364" y="24"/>
                  </a:cubicBezTo>
                  <a:cubicBezTo>
                    <a:pt x="31276" y="34"/>
                    <a:pt x="31188" y="44"/>
                    <a:pt x="31100" y="54"/>
                  </a:cubicBezTo>
                  <a:lnTo>
                    <a:pt x="31100" y="54"/>
                  </a:lnTo>
                  <a:cubicBezTo>
                    <a:pt x="31096" y="52"/>
                    <a:pt x="31092" y="51"/>
                    <a:pt x="31088" y="49"/>
                  </a:cubicBezTo>
                  <a:cubicBezTo>
                    <a:pt x="31067" y="54"/>
                    <a:pt x="31046" y="58"/>
                    <a:pt x="31025" y="63"/>
                  </a:cubicBezTo>
                  <a:lnTo>
                    <a:pt x="31025" y="63"/>
                  </a:lnTo>
                  <a:cubicBezTo>
                    <a:pt x="21187" y="1175"/>
                    <a:pt x="11326" y="2165"/>
                    <a:pt x="1464" y="3032"/>
                  </a:cubicBezTo>
                  <a:cubicBezTo>
                    <a:pt x="1" y="3154"/>
                    <a:pt x="2951" y="4011"/>
                    <a:pt x="3642" y="4011"/>
                  </a:cubicBezTo>
                  <a:cubicBezTo>
                    <a:pt x="3661" y="4011"/>
                    <a:pt x="3679" y="4011"/>
                    <a:pt x="3694" y="4009"/>
                  </a:cubicBezTo>
                  <a:cubicBezTo>
                    <a:pt x="13102" y="3182"/>
                    <a:pt x="22486" y="2243"/>
                    <a:pt x="31870" y="1193"/>
                  </a:cubicBezTo>
                  <a:lnTo>
                    <a:pt x="31870" y="1193"/>
                  </a:lnTo>
                  <a:cubicBezTo>
                    <a:pt x="31983" y="1203"/>
                    <a:pt x="32095" y="1208"/>
                    <a:pt x="32207" y="1208"/>
                  </a:cubicBezTo>
                  <a:cubicBezTo>
                    <a:pt x="32407" y="1208"/>
                    <a:pt x="32604" y="1191"/>
                    <a:pt x="32792" y="1152"/>
                  </a:cubicBezTo>
                  <a:cubicBezTo>
                    <a:pt x="33143" y="1102"/>
                    <a:pt x="33494" y="1027"/>
                    <a:pt x="33845" y="977"/>
                  </a:cubicBezTo>
                  <a:cubicBezTo>
                    <a:pt x="34371" y="876"/>
                    <a:pt x="33920" y="551"/>
                    <a:pt x="33670" y="450"/>
                  </a:cubicBezTo>
                  <a:cubicBezTo>
                    <a:pt x="33104" y="199"/>
                    <a:pt x="32381" y="0"/>
                    <a:pt x="31734"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3" name="Google Shape;993;p34"/>
            <p:cNvSpPr/>
            <p:nvPr/>
          </p:nvSpPr>
          <p:spPr>
            <a:xfrm>
              <a:off x="4359800" y="3270500"/>
              <a:ext cx="768200" cy="83975"/>
            </a:xfrm>
            <a:custGeom>
              <a:avLst/>
              <a:gdLst/>
              <a:ahLst/>
              <a:cxnLst/>
              <a:rect l="l" t="t" r="r" b="b"/>
              <a:pathLst>
                <a:path w="30728" h="3359" extrusionOk="0">
                  <a:moveTo>
                    <a:pt x="27647" y="0"/>
                  </a:moveTo>
                  <a:cubicBezTo>
                    <a:pt x="27595" y="0"/>
                    <a:pt x="27544" y="3"/>
                    <a:pt x="27494" y="9"/>
                  </a:cubicBezTo>
                  <a:cubicBezTo>
                    <a:pt x="18372" y="1212"/>
                    <a:pt x="9199" y="1839"/>
                    <a:pt x="1" y="1914"/>
                  </a:cubicBezTo>
                  <a:cubicBezTo>
                    <a:pt x="151" y="1914"/>
                    <a:pt x="1930" y="3016"/>
                    <a:pt x="2532" y="3142"/>
                  </a:cubicBezTo>
                  <a:cubicBezTo>
                    <a:pt x="2783" y="3192"/>
                    <a:pt x="3033" y="3242"/>
                    <a:pt x="3309" y="3317"/>
                  </a:cubicBezTo>
                  <a:cubicBezTo>
                    <a:pt x="3433" y="3345"/>
                    <a:pt x="3533" y="3358"/>
                    <a:pt x="3608" y="3358"/>
                  </a:cubicBezTo>
                  <a:cubicBezTo>
                    <a:pt x="3777" y="3358"/>
                    <a:pt x="3816" y="3292"/>
                    <a:pt x="3714" y="3186"/>
                  </a:cubicBezTo>
                  <a:lnTo>
                    <a:pt x="3714" y="3186"/>
                  </a:lnTo>
                  <a:cubicBezTo>
                    <a:pt x="12659" y="3106"/>
                    <a:pt x="21579" y="2457"/>
                    <a:pt x="30452" y="1287"/>
                  </a:cubicBezTo>
                  <a:cubicBezTo>
                    <a:pt x="30728" y="1262"/>
                    <a:pt x="29550" y="635"/>
                    <a:pt x="29474" y="585"/>
                  </a:cubicBezTo>
                  <a:cubicBezTo>
                    <a:pt x="28990" y="378"/>
                    <a:pt x="28251" y="0"/>
                    <a:pt x="27647"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4" name="Google Shape;994;p34"/>
            <p:cNvSpPr/>
            <p:nvPr/>
          </p:nvSpPr>
          <p:spPr>
            <a:xfrm>
              <a:off x="4326650" y="3282500"/>
              <a:ext cx="830850" cy="180500"/>
            </a:xfrm>
            <a:custGeom>
              <a:avLst/>
              <a:gdLst/>
              <a:ahLst/>
              <a:cxnLst/>
              <a:rect l="l" t="t" r="r" b="b"/>
              <a:pathLst>
                <a:path w="33234" h="7220" extrusionOk="0">
                  <a:moveTo>
                    <a:pt x="31326" y="1"/>
                  </a:moveTo>
                  <a:cubicBezTo>
                    <a:pt x="31278" y="1"/>
                    <a:pt x="31228" y="2"/>
                    <a:pt x="31176" y="5"/>
                  </a:cubicBezTo>
                  <a:cubicBezTo>
                    <a:pt x="31034" y="14"/>
                    <a:pt x="30892" y="22"/>
                    <a:pt x="30750" y="30"/>
                  </a:cubicBezTo>
                  <a:lnTo>
                    <a:pt x="30750" y="30"/>
                  </a:lnTo>
                  <a:cubicBezTo>
                    <a:pt x="30750" y="30"/>
                    <a:pt x="30750" y="30"/>
                    <a:pt x="30750" y="30"/>
                  </a:cubicBezTo>
                  <a:lnTo>
                    <a:pt x="30750" y="30"/>
                  </a:lnTo>
                  <a:cubicBezTo>
                    <a:pt x="30750" y="30"/>
                    <a:pt x="30750" y="30"/>
                    <a:pt x="30750" y="30"/>
                  </a:cubicBezTo>
                  <a:lnTo>
                    <a:pt x="30750" y="30"/>
                  </a:lnTo>
                  <a:cubicBezTo>
                    <a:pt x="21994" y="549"/>
                    <a:pt x="13215" y="1092"/>
                    <a:pt x="4459" y="1634"/>
                  </a:cubicBezTo>
                  <a:cubicBezTo>
                    <a:pt x="3043" y="1714"/>
                    <a:pt x="2088" y="3524"/>
                    <a:pt x="2855" y="4184"/>
                  </a:cubicBezTo>
                  <a:lnTo>
                    <a:pt x="2855" y="4184"/>
                  </a:lnTo>
                  <a:cubicBezTo>
                    <a:pt x="2545" y="4258"/>
                    <a:pt x="2237" y="4335"/>
                    <a:pt x="1928" y="4416"/>
                  </a:cubicBezTo>
                  <a:cubicBezTo>
                    <a:pt x="215" y="4850"/>
                    <a:pt x="1" y="7219"/>
                    <a:pt x="1588" y="7219"/>
                  </a:cubicBezTo>
                  <a:cubicBezTo>
                    <a:pt x="1743" y="7219"/>
                    <a:pt x="1914" y="7197"/>
                    <a:pt x="2104" y="7148"/>
                  </a:cubicBezTo>
                  <a:cubicBezTo>
                    <a:pt x="11552" y="4667"/>
                    <a:pt x="21527" y="5544"/>
                    <a:pt x="30926" y="2762"/>
                  </a:cubicBezTo>
                  <a:cubicBezTo>
                    <a:pt x="32270" y="2371"/>
                    <a:pt x="33233" y="1"/>
                    <a:pt x="31326" y="1"/>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5" name="Google Shape;995;p34"/>
            <p:cNvSpPr/>
            <p:nvPr/>
          </p:nvSpPr>
          <p:spPr>
            <a:xfrm>
              <a:off x="4319250" y="3360925"/>
              <a:ext cx="817050" cy="79000"/>
            </a:xfrm>
            <a:custGeom>
              <a:avLst/>
              <a:gdLst/>
              <a:ahLst/>
              <a:cxnLst/>
              <a:rect l="l" t="t" r="r" b="b"/>
              <a:pathLst>
                <a:path w="32682" h="3160" extrusionOk="0">
                  <a:moveTo>
                    <a:pt x="29390" y="0"/>
                  </a:moveTo>
                  <a:cubicBezTo>
                    <a:pt x="29382" y="0"/>
                    <a:pt x="29374" y="1"/>
                    <a:pt x="29367" y="1"/>
                  </a:cubicBezTo>
                  <a:cubicBezTo>
                    <a:pt x="20294" y="477"/>
                    <a:pt x="11222" y="953"/>
                    <a:pt x="2149" y="1404"/>
                  </a:cubicBezTo>
                  <a:cubicBezTo>
                    <a:pt x="1" y="1528"/>
                    <a:pt x="2232" y="3160"/>
                    <a:pt x="3425" y="3160"/>
                  </a:cubicBezTo>
                  <a:cubicBezTo>
                    <a:pt x="3442" y="3160"/>
                    <a:pt x="3460" y="3160"/>
                    <a:pt x="3477" y="3159"/>
                  </a:cubicBezTo>
                  <a:cubicBezTo>
                    <a:pt x="11910" y="2716"/>
                    <a:pt x="20343" y="2274"/>
                    <a:pt x="28776" y="1831"/>
                  </a:cubicBezTo>
                  <a:lnTo>
                    <a:pt x="28776" y="1831"/>
                  </a:lnTo>
                  <a:cubicBezTo>
                    <a:pt x="29195" y="1987"/>
                    <a:pt x="29661" y="2088"/>
                    <a:pt x="30045" y="2088"/>
                  </a:cubicBezTo>
                  <a:cubicBezTo>
                    <a:pt x="30263" y="2088"/>
                    <a:pt x="30455" y="2055"/>
                    <a:pt x="30595" y="1981"/>
                  </a:cubicBezTo>
                  <a:cubicBezTo>
                    <a:pt x="30846" y="1856"/>
                    <a:pt x="31096" y="1730"/>
                    <a:pt x="31347" y="1580"/>
                  </a:cubicBezTo>
                  <a:cubicBezTo>
                    <a:pt x="32682" y="863"/>
                    <a:pt x="29947" y="0"/>
                    <a:pt x="29390"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6" name="Google Shape;996;p34"/>
            <p:cNvSpPr/>
            <p:nvPr/>
          </p:nvSpPr>
          <p:spPr>
            <a:xfrm>
              <a:off x="4359800" y="3368900"/>
              <a:ext cx="757150" cy="121750"/>
            </a:xfrm>
            <a:custGeom>
              <a:avLst/>
              <a:gdLst/>
              <a:ahLst/>
              <a:cxnLst/>
              <a:rect l="l" t="t" r="r" b="b"/>
              <a:pathLst>
                <a:path w="30286" h="4870" extrusionOk="0">
                  <a:moveTo>
                    <a:pt x="28493" y="1"/>
                  </a:moveTo>
                  <a:cubicBezTo>
                    <a:pt x="28461" y="1"/>
                    <a:pt x="28429" y="3"/>
                    <a:pt x="28397" y="8"/>
                  </a:cubicBezTo>
                  <a:cubicBezTo>
                    <a:pt x="19399" y="1311"/>
                    <a:pt x="10377" y="1737"/>
                    <a:pt x="1279" y="1762"/>
                  </a:cubicBezTo>
                  <a:cubicBezTo>
                    <a:pt x="1" y="1762"/>
                    <a:pt x="1153" y="4870"/>
                    <a:pt x="2281" y="4870"/>
                  </a:cubicBezTo>
                  <a:cubicBezTo>
                    <a:pt x="10690" y="4847"/>
                    <a:pt x="19035" y="4481"/>
                    <a:pt x="27355" y="3377"/>
                  </a:cubicBezTo>
                  <a:lnTo>
                    <a:pt x="27355" y="3377"/>
                  </a:lnTo>
                  <a:cubicBezTo>
                    <a:pt x="27588" y="3629"/>
                    <a:pt x="27849" y="3792"/>
                    <a:pt x="28107" y="3792"/>
                  </a:cubicBezTo>
                  <a:cubicBezTo>
                    <a:pt x="28112" y="3792"/>
                    <a:pt x="28117" y="3792"/>
                    <a:pt x="28121" y="3792"/>
                  </a:cubicBezTo>
                  <a:cubicBezTo>
                    <a:pt x="28948" y="3767"/>
                    <a:pt x="29349" y="3567"/>
                    <a:pt x="29800" y="2890"/>
                  </a:cubicBezTo>
                  <a:cubicBezTo>
                    <a:pt x="30286" y="2186"/>
                    <a:pt x="29478" y="1"/>
                    <a:pt x="28493" y="1"/>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7" name="Google Shape;997;p34"/>
            <p:cNvSpPr/>
            <p:nvPr/>
          </p:nvSpPr>
          <p:spPr>
            <a:xfrm>
              <a:off x="4369825" y="3442375"/>
              <a:ext cx="758625" cy="151550"/>
            </a:xfrm>
            <a:custGeom>
              <a:avLst/>
              <a:gdLst/>
              <a:ahLst/>
              <a:cxnLst/>
              <a:rect l="l" t="t" r="r" b="b"/>
              <a:pathLst>
                <a:path w="30345" h="6062" extrusionOk="0">
                  <a:moveTo>
                    <a:pt x="27667" y="0"/>
                  </a:moveTo>
                  <a:cubicBezTo>
                    <a:pt x="27659" y="0"/>
                    <a:pt x="27652" y="1"/>
                    <a:pt x="27645" y="1"/>
                  </a:cubicBezTo>
                  <a:lnTo>
                    <a:pt x="3646" y="1123"/>
                  </a:lnTo>
                  <a:lnTo>
                    <a:pt x="3646" y="1123"/>
                  </a:lnTo>
                  <a:cubicBezTo>
                    <a:pt x="3428" y="965"/>
                    <a:pt x="3215" y="867"/>
                    <a:pt x="3033" y="867"/>
                  </a:cubicBezTo>
                  <a:cubicBezTo>
                    <a:pt x="2999" y="867"/>
                    <a:pt x="2965" y="871"/>
                    <a:pt x="2933" y="878"/>
                  </a:cubicBezTo>
                  <a:cubicBezTo>
                    <a:pt x="2407" y="979"/>
                    <a:pt x="1880" y="1104"/>
                    <a:pt x="1379" y="1229"/>
                  </a:cubicBezTo>
                  <a:cubicBezTo>
                    <a:pt x="778" y="1346"/>
                    <a:pt x="1456" y="2486"/>
                    <a:pt x="2212" y="3219"/>
                  </a:cubicBezTo>
                  <a:lnTo>
                    <a:pt x="2212" y="3219"/>
                  </a:lnTo>
                  <a:cubicBezTo>
                    <a:pt x="2182" y="3219"/>
                    <a:pt x="2151" y="3219"/>
                    <a:pt x="2119" y="3219"/>
                  </a:cubicBezTo>
                  <a:cubicBezTo>
                    <a:pt x="1796" y="3219"/>
                    <a:pt x="1444" y="3229"/>
                    <a:pt x="1311" y="3313"/>
                  </a:cubicBezTo>
                  <a:lnTo>
                    <a:pt x="1311" y="3313"/>
                  </a:lnTo>
                  <a:cubicBezTo>
                    <a:pt x="1155" y="3219"/>
                    <a:pt x="995" y="3149"/>
                    <a:pt x="860" y="3149"/>
                  </a:cubicBezTo>
                  <a:cubicBezTo>
                    <a:pt x="779" y="3149"/>
                    <a:pt x="708" y="3174"/>
                    <a:pt x="652" y="3234"/>
                  </a:cubicBezTo>
                  <a:cubicBezTo>
                    <a:pt x="627" y="3284"/>
                    <a:pt x="577" y="3309"/>
                    <a:pt x="527" y="3360"/>
                  </a:cubicBezTo>
                  <a:cubicBezTo>
                    <a:pt x="1" y="3936"/>
                    <a:pt x="1429" y="5289"/>
                    <a:pt x="1805" y="5590"/>
                  </a:cubicBezTo>
                  <a:cubicBezTo>
                    <a:pt x="2288" y="5941"/>
                    <a:pt x="2862" y="6062"/>
                    <a:pt x="3473" y="6062"/>
                  </a:cubicBezTo>
                  <a:cubicBezTo>
                    <a:pt x="4607" y="6062"/>
                    <a:pt x="5866" y="5645"/>
                    <a:pt x="6893" y="5515"/>
                  </a:cubicBezTo>
                  <a:cubicBezTo>
                    <a:pt x="9449" y="5189"/>
                    <a:pt x="12031" y="4989"/>
                    <a:pt x="14612" y="4863"/>
                  </a:cubicBezTo>
                  <a:cubicBezTo>
                    <a:pt x="19750" y="4613"/>
                    <a:pt x="24838" y="4462"/>
                    <a:pt x="29675" y="2558"/>
                  </a:cubicBezTo>
                  <a:cubicBezTo>
                    <a:pt x="30345" y="2310"/>
                    <a:pt x="28364" y="0"/>
                    <a:pt x="27667"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8" name="Google Shape;998;p34"/>
            <p:cNvSpPr/>
            <p:nvPr/>
          </p:nvSpPr>
          <p:spPr>
            <a:xfrm>
              <a:off x="4409400" y="3507550"/>
              <a:ext cx="682250" cy="94025"/>
            </a:xfrm>
            <a:custGeom>
              <a:avLst/>
              <a:gdLst/>
              <a:ahLst/>
              <a:cxnLst/>
              <a:rect l="l" t="t" r="r" b="b"/>
              <a:pathLst>
                <a:path w="27290" h="3761" extrusionOk="0">
                  <a:moveTo>
                    <a:pt x="25285" y="1"/>
                  </a:moveTo>
                  <a:cubicBezTo>
                    <a:pt x="17165" y="251"/>
                    <a:pt x="9044" y="477"/>
                    <a:pt x="949" y="702"/>
                  </a:cubicBezTo>
                  <a:cubicBezTo>
                    <a:pt x="0" y="727"/>
                    <a:pt x="1165" y="3760"/>
                    <a:pt x="2016" y="3760"/>
                  </a:cubicBezTo>
                  <a:cubicBezTo>
                    <a:pt x="2020" y="3760"/>
                    <a:pt x="2023" y="3760"/>
                    <a:pt x="2027" y="3760"/>
                  </a:cubicBezTo>
                  <a:cubicBezTo>
                    <a:pt x="9646" y="3525"/>
                    <a:pt x="17265" y="3312"/>
                    <a:pt x="24863" y="3100"/>
                  </a:cubicBezTo>
                  <a:lnTo>
                    <a:pt x="24863" y="3100"/>
                  </a:lnTo>
                  <a:cubicBezTo>
                    <a:pt x="25030" y="3255"/>
                    <a:pt x="25204" y="3348"/>
                    <a:pt x="25373" y="3348"/>
                  </a:cubicBezTo>
                  <a:cubicBezTo>
                    <a:pt x="25411" y="3348"/>
                    <a:pt x="25448" y="3344"/>
                    <a:pt x="25485" y="3334"/>
                  </a:cubicBezTo>
                  <a:lnTo>
                    <a:pt x="26538" y="3033"/>
                  </a:lnTo>
                  <a:cubicBezTo>
                    <a:pt x="27290" y="2833"/>
                    <a:pt x="26037" y="1"/>
                    <a:pt x="25285" y="1"/>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999" name="Google Shape;999;p34"/>
            <p:cNvSpPr/>
            <p:nvPr/>
          </p:nvSpPr>
          <p:spPr>
            <a:xfrm>
              <a:off x="4327875" y="3557000"/>
              <a:ext cx="818000" cy="104125"/>
            </a:xfrm>
            <a:custGeom>
              <a:avLst/>
              <a:gdLst/>
              <a:ahLst/>
              <a:cxnLst/>
              <a:rect l="l" t="t" r="r" b="b"/>
              <a:pathLst>
                <a:path w="32720" h="4165" extrusionOk="0">
                  <a:moveTo>
                    <a:pt x="29952" y="0"/>
                  </a:moveTo>
                  <a:cubicBezTo>
                    <a:pt x="29926" y="0"/>
                    <a:pt x="29900" y="1"/>
                    <a:pt x="29874" y="3"/>
                  </a:cubicBezTo>
                  <a:cubicBezTo>
                    <a:pt x="21416" y="652"/>
                    <a:pt x="12935" y="1193"/>
                    <a:pt x="4454" y="1648"/>
                  </a:cubicBezTo>
                  <a:lnTo>
                    <a:pt x="4454" y="1648"/>
                  </a:lnTo>
                  <a:cubicBezTo>
                    <a:pt x="4095" y="1453"/>
                    <a:pt x="3671" y="1328"/>
                    <a:pt x="3270" y="1328"/>
                  </a:cubicBezTo>
                  <a:cubicBezTo>
                    <a:pt x="3044" y="1328"/>
                    <a:pt x="2826" y="1368"/>
                    <a:pt x="2631" y="1456"/>
                  </a:cubicBezTo>
                  <a:cubicBezTo>
                    <a:pt x="2280" y="1607"/>
                    <a:pt x="1954" y="1757"/>
                    <a:pt x="1603" y="1907"/>
                  </a:cubicBezTo>
                  <a:cubicBezTo>
                    <a:pt x="0" y="2647"/>
                    <a:pt x="1698" y="4164"/>
                    <a:pt x="2804" y="4164"/>
                  </a:cubicBezTo>
                  <a:cubicBezTo>
                    <a:pt x="2822" y="4164"/>
                    <a:pt x="2839" y="4164"/>
                    <a:pt x="2857" y="4163"/>
                  </a:cubicBezTo>
                  <a:cubicBezTo>
                    <a:pt x="11239" y="3728"/>
                    <a:pt x="19621" y="3209"/>
                    <a:pt x="27984" y="2587"/>
                  </a:cubicBezTo>
                  <a:lnTo>
                    <a:pt x="27984" y="2587"/>
                  </a:lnTo>
                  <a:cubicBezTo>
                    <a:pt x="28355" y="2794"/>
                    <a:pt x="28798" y="2928"/>
                    <a:pt x="29213" y="2928"/>
                  </a:cubicBezTo>
                  <a:cubicBezTo>
                    <a:pt x="29429" y="2928"/>
                    <a:pt x="29637" y="2891"/>
                    <a:pt x="29824" y="2810"/>
                  </a:cubicBezTo>
                  <a:cubicBezTo>
                    <a:pt x="30250" y="2634"/>
                    <a:pt x="30701" y="2434"/>
                    <a:pt x="31127" y="2233"/>
                  </a:cubicBezTo>
                  <a:cubicBezTo>
                    <a:pt x="32719" y="1547"/>
                    <a:pt x="31080" y="0"/>
                    <a:pt x="29952"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sp>
          <p:nvSpPr>
            <p:cNvPr id="1000" name="Google Shape;1000;p34"/>
            <p:cNvSpPr/>
            <p:nvPr/>
          </p:nvSpPr>
          <p:spPr>
            <a:xfrm>
              <a:off x="4492625" y="3568500"/>
              <a:ext cx="516700" cy="88850"/>
            </a:xfrm>
            <a:custGeom>
              <a:avLst/>
              <a:gdLst/>
              <a:ahLst/>
              <a:cxnLst/>
              <a:rect l="l" t="t" r="r" b="b"/>
              <a:pathLst>
                <a:path w="20668" h="3554" extrusionOk="0">
                  <a:moveTo>
                    <a:pt x="19918" y="0"/>
                  </a:moveTo>
                  <a:cubicBezTo>
                    <a:pt x="19858" y="0"/>
                    <a:pt x="19794" y="6"/>
                    <a:pt x="19725" y="19"/>
                  </a:cubicBezTo>
                  <a:cubicBezTo>
                    <a:pt x="14111" y="846"/>
                    <a:pt x="8447" y="1297"/>
                    <a:pt x="2758" y="1297"/>
                  </a:cubicBezTo>
                  <a:cubicBezTo>
                    <a:pt x="1956" y="1297"/>
                    <a:pt x="1204" y="1673"/>
                    <a:pt x="678" y="2300"/>
                  </a:cubicBezTo>
                  <a:cubicBezTo>
                    <a:pt x="402" y="2600"/>
                    <a:pt x="1" y="3553"/>
                    <a:pt x="803" y="3553"/>
                  </a:cubicBezTo>
                  <a:cubicBezTo>
                    <a:pt x="967" y="3553"/>
                    <a:pt x="1130" y="3554"/>
                    <a:pt x="1294" y="3554"/>
                  </a:cubicBezTo>
                  <a:cubicBezTo>
                    <a:pt x="7018" y="3554"/>
                    <a:pt x="12719" y="3127"/>
                    <a:pt x="18372" y="2274"/>
                  </a:cubicBezTo>
                  <a:cubicBezTo>
                    <a:pt x="19149" y="2174"/>
                    <a:pt x="19951" y="1673"/>
                    <a:pt x="20352" y="996"/>
                  </a:cubicBezTo>
                  <a:cubicBezTo>
                    <a:pt x="20667" y="478"/>
                    <a:pt x="20456" y="0"/>
                    <a:pt x="19918"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a:p>
          </p:txBody>
        </p:sp>
      </p:grpSp>
      <p:sp>
        <p:nvSpPr>
          <p:cNvPr id="1001" name="Google Shape;1001;p34"/>
          <p:cNvSpPr txBox="1">
            <a:spLocks noGrp="1"/>
          </p:cNvSpPr>
          <p:nvPr>
            <p:ph type="title"/>
          </p:nvPr>
        </p:nvSpPr>
        <p:spPr>
          <a:xfrm>
            <a:off x="2558200" y="2151784"/>
            <a:ext cx="7075600" cy="1976400"/>
          </a:xfrm>
          <a:prstGeom prst="rect">
            <a:avLst/>
          </a:prstGeom>
        </p:spPr>
        <p:txBody>
          <a:bodyPr spcFirstLastPara="1" vert="horz" wrap="square" lIns="0" tIns="0" rIns="0" bIns="0" rtlCol="0" anchor="ctr" anchorCtr="0">
            <a:noAutofit/>
          </a:bodyPr>
          <a:lstStyle/>
          <a:p>
            <a:r>
              <a:rPr lang="en-IN" b="1" dirty="0">
                <a:solidFill>
                  <a:srgbClr val="0070C0"/>
                </a:solidFill>
                <a:latin typeface="+mn-lt"/>
              </a:rPr>
              <a:t>INTERFACES</a:t>
            </a:r>
            <a:endParaRPr b="1" dirty="0">
              <a:solidFill>
                <a:srgbClr val="0070C0"/>
              </a:solidFill>
              <a:latin typeface="+mn-lt"/>
            </a:endParaRPr>
          </a:p>
        </p:txBody>
      </p:sp>
      <p:sp>
        <p:nvSpPr>
          <p:cNvPr id="1002" name="Google Shape;1002;p34"/>
          <p:cNvSpPr txBox="1">
            <a:spLocks noGrp="1"/>
          </p:cNvSpPr>
          <p:nvPr>
            <p:ph type="subTitle" idx="1"/>
          </p:nvPr>
        </p:nvSpPr>
        <p:spPr>
          <a:xfrm>
            <a:off x="2786515" y="4864317"/>
            <a:ext cx="6286560" cy="1205600"/>
          </a:xfrm>
          <a:prstGeom prst="rect">
            <a:avLst/>
          </a:prstGeom>
        </p:spPr>
        <p:txBody>
          <a:bodyPr spcFirstLastPara="1" vert="horz" wrap="square" lIns="121900" tIns="121900" rIns="121900" bIns="121900" rtlCol="0" anchor="ctr" anchorCtr="0">
            <a:noAutofit/>
          </a:bodyPr>
          <a:lstStyle/>
          <a:p>
            <a:pPr marL="0" indent="0">
              <a:buSzPts val="1100"/>
            </a:pPr>
            <a:r>
              <a:rPr lang="en-US" dirty="0"/>
              <a:t>The Collection </a:t>
            </a:r>
            <a:r>
              <a:rPr lang="en-US" dirty="0">
                <a:latin typeface="Calibri" panose="020F0502020204030204" pitchFamily="34" charset="0"/>
                <a:cs typeface="Calibri" panose="020F0502020204030204" pitchFamily="34" charset="0"/>
              </a:rPr>
              <a:t>interface</a:t>
            </a:r>
            <a:r>
              <a:rPr lang="en-US" dirty="0"/>
              <a:t> is the root </a:t>
            </a:r>
            <a:r>
              <a:rPr lang="en-US" dirty="0">
                <a:latin typeface="Calibri" panose="020F0502020204030204" pitchFamily="34" charset="0"/>
                <a:cs typeface="Calibri" panose="020F0502020204030204" pitchFamily="34" charset="0"/>
              </a:rPr>
              <a:t>interface</a:t>
            </a:r>
            <a:r>
              <a:rPr lang="en-US" dirty="0"/>
              <a:t> of the Java collections framework.</a:t>
            </a:r>
          </a:p>
          <a:p>
            <a:pPr marL="0" indent="0">
              <a:buSzPts val="1100"/>
            </a:pPr>
            <a:r>
              <a:rPr lang="en-US" dirty="0"/>
              <a:t>Lets explore here onward !!</a:t>
            </a:r>
          </a:p>
        </p:txBody>
      </p:sp>
      <p:sp>
        <p:nvSpPr>
          <p:cNvPr id="1003" name="Google Shape;1003;p34"/>
          <p:cNvSpPr txBox="1">
            <a:spLocks noGrp="1"/>
          </p:cNvSpPr>
          <p:nvPr>
            <p:ph type="title" idx="2"/>
          </p:nvPr>
        </p:nvSpPr>
        <p:spPr>
          <a:xfrm>
            <a:off x="5125000" y="788084"/>
            <a:ext cx="1942000" cy="900800"/>
          </a:xfrm>
          <a:prstGeom prst="rect">
            <a:avLst/>
          </a:prstGeom>
        </p:spPr>
        <p:txBody>
          <a:bodyPr spcFirstLastPara="1" vert="horz" wrap="square" lIns="0" tIns="0" rIns="0" bIns="0" rtlCol="0" anchor="ctr" anchorCtr="0">
            <a:noAutofit/>
          </a:bodyPr>
          <a:lstStyle/>
          <a:p>
            <a:r>
              <a:rPr lang="en" b="1" dirty="0">
                <a:solidFill>
                  <a:srgbClr val="0070C0"/>
                </a:solidFill>
                <a:latin typeface="+mn-lt"/>
              </a:rPr>
              <a:t>01</a:t>
            </a:r>
            <a:endParaRPr b="1" dirty="0">
              <a:solidFill>
                <a:srgbClr val="0070C0"/>
              </a:solidFill>
              <a:latin typeface="+mn-lt"/>
            </a:endParaRPr>
          </a:p>
        </p:txBody>
      </p:sp>
      <p:grpSp>
        <p:nvGrpSpPr>
          <p:cNvPr id="1004" name="Google Shape;1004;p34"/>
          <p:cNvGrpSpPr/>
          <p:nvPr/>
        </p:nvGrpSpPr>
        <p:grpSpPr>
          <a:xfrm rot="372491" flipH="1">
            <a:off x="1463358" y="4637885"/>
            <a:ext cx="793415" cy="901132"/>
            <a:chOff x="5464100" y="4208075"/>
            <a:chExt cx="494625" cy="579650"/>
          </a:xfrm>
        </p:grpSpPr>
        <p:sp>
          <p:nvSpPr>
            <p:cNvPr id="1005" name="Google Shape;1005;p34"/>
            <p:cNvSpPr/>
            <p:nvPr/>
          </p:nvSpPr>
          <p:spPr>
            <a:xfrm>
              <a:off x="5594650" y="4504850"/>
              <a:ext cx="341250" cy="255800"/>
            </a:xfrm>
            <a:custGeom>
              <a:avLst/>
              <a:gdLst/>
              <a:ahLst/>
              <a:cxnLst/>
              <a:rect l="l" t="t" r="r" b="b"/>
              <a:pathLst>
                <a:path w="13650" h="10232" extrusionOk="0">
                  <a:moveTo>
                    <a:pt x="11619" y="0"/>
                  </a:moveTo>
                  <a:cubicBezTo>
                    <a:pt x="11538" y="0"/>
                    <a:pt x="11454" y="19"/>
                    <a:pt x="11367" y="60"/>
                  </a:cubicBezTo>
                  <a:cubicBezTo>
                    <a:pt x="10774" y="356"/>
                    <a:pt x="10157" y="653"/>
                    <a:pt x="9587" y="973"/>
                  </a:cubicBezTo>
                  <a:cubicBezTo>
                    <a:pt x="8423" y="1657"/>
                    <a:pt x="7327" y="2388"/>
                    <a:pt x="6254" y="3209"/>
                  </a:cubicBezTo>
                  <a:cubicBezTo>
                    <a:pt x="4177" y="4784"/>
                    <a:pt x="2100" y="6359"/>
                    <a:pt x="0" y="7934"/>
                  </a:cubicBezTo>
                  <a:cubicBezTo>
                    <a:pt x="584" y="8864"/>
                    <a:pt x="1080" y="10231"/>
                    <a:pt x="2001" y="10231"/>
                  </a:cubicBezTo>
                  <a:cubicBezTo>
                    <a:pt x="2232" y="10231"/>
                    <a:pt x="2491" y="10145"/>
                    <a:pt x="2785" y="9943"/>
                  </a:cubicBezTo>
                  <a:cubicBezTo>
                    <a:pt x="3972" y="9121"/>
                    <a:pt x="5159" y="8300"/>
                    <a:pt x="6323" y="7478"/>
                  </a:cubicBezTo>
                  <a:cubicBezTo>
                    <a:pt x="7281" y="6816"/>
                    <a:pt x="13650" y="2867"/>
                    <a:pt x="13011" y="1726"/>
                  </a:cubicBezTo>
                  <a:cubicBezTo>
                    <a:pt x="12806" y="1338"/>
                    <a:pt x="12310" y="0"/>
                    <a:pt x="11619"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06" name="Google Shape;1006;p34"/>
            <p:cNvSpPr/>
            <p:nvPr/>
          </p:nvSpPr>
          <p:spPr>
            <a:xfrm>
              <a:off x="5518750" y="4363750"/>
              <a:ext cx="340700" cy="255675"/>
            </a:xfrm>
            <a:custGeom>
              <a:avLst/>
              <a:gdLst/>
              <a:ahLst/>
              <a:cxnLst/>
              <a:rect l="l" t="t" r="r" b="b"/>
              <a:pathLst>
                <a:path w="13628" h="10227" extrusionOk="0">
                  <a:moveTo>
                    <a:pt x="11606" y="0"/>
                  </a:moveTo>
                  <a:cubicBezTo>
                    <a:pt x="11522" y="0"/>
                    <a:pt x="11435" y="21"/>
                    <a:pt x="11345" y="66"/>
                  </a:cubicBezTo>
                  <a:cubicBezTo>
                    <a:pt x="10751" y="362"/>
                    <a:pt x="10158" y="659"/>
                    <a:pt x="9587" y="979"/>
                  </a:cubicBezTo>
                  <a:cubicBezTo>
                    <a:pt x="8423" y="1664"/>
                    <a:pt x="7304" y="2394"/>
                    <a:pt x="6232" y="3216"/>
                  </a:cubicBezTo>
                  <a:cubicBezTo>
                    <a:pt x="4155" y="4791"/>
                    <a:pt x="2077" y="6343"/>
                    <a:pt x="0" y="7940"/>
                  </a:cubicBezTo>
                  <a:cubicBezTo>
                    <a:pt x="563" y="8867"/>
                    <a:pt x="1054" y="10226"/>
                    <a:pt x="1967" y="10226"/>
                  </a:cubicBezTo>
                  <a:cubicBezTo>
                    <a:pt x="2201" y="10226"/>
                    <a:pt x="2464" y="10136"/>
                    <a:pt x="2762" y="9926"/>
                  </a:cubicBezTo>
                  <a:cubicBezTo>
                    <a:pt x="3949" y="9127"/>
                    <a:pt x="5136" y="8306"/>
                    <a:pt x="6323" y="7484"/>
                  </a:cubicBezTo>
                  <a:cubicBezTo>
                    <a:pt x="7282" y="6822"/>
                    <a:pt x="13627" y="2873"/>
                    <a:pt x="13011" y="1732"/>
                  </a:cubicBezTo>
                  <a:cubicBezTo>
                    <a:pt x="12787" y="1346"/>
                    <a:pt x="12292" y="0"/>
                    <a:pt x="11606"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07" name="Google Shape;1007;p34"/>
            <p:cNvSpPr/>
            <p:nvPr/>
          </p:nvSpPr>
          <p:spPr>
            <a:xfrm>
              <a:off x="5475950" y="4235275"/>
              <a:ext cx="281925" cy="269375"/>
            </a:xfrm>
            <a:custGeom>
              <a:avLst/>
              <a:gdLst/>
              <a:ahLst/>
              <a:cxnLst/>
              <a:rect l="l" t="t" r="r" b="b"/>
              <a:pathLst>
                <a:path w="11277" h="10775" extrusionOk="0">
                  <a:moveTo>
                    <a:pt x="1210" y="1"/>
                  </a:moveTo>
                  <a:cubicBezTo>
                    <a:pt x="1233" y="23"/>
                    <a:pt x="1233" y="46"/>
                    <a:pt x="1233" y="92"/>
                  </a:cubicBezTo>
                  <a:cubicBezTo>
                    <a:pt x="1005" y="3653"/>
                    <a:pt x="503" y="7213"/>
                    <a:pt x="0" y="10774"/>
                  </a:cubicBezTo>
                  <a:cubicBezTo>
                    <a:pt x="3607" y="7989"/>
                    <a:pt x="7396" y="5456"/>
                    <a:pt x="11276" y="3082"/>
                  </a:cubicBezTo>
                  <a:cubicBezTo>
                    <a:pt x="7967" y="1918"/>
                    <a:pt x="4634" y="868"/>
                    <a:pt x="1210" y="1"/>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08" name="Google Shape;1008;p34"/>
            <p:cNvSpPr/>
            <p:nvPr/>
          </p:nvSpPr>
          <p:spPr>
            <a:xfrm>
              <a:off x="5717000" y="4421125"/>
              <a:ext cx="42000" cy="94525"/>
            </a:xfrm>
            <a:custGeom>
              <a:avLst/>
              <a:gdLst/>
              <a:ahLst/>
              <a:cxnLst/>
              <a:rect l="l" t="t" r="r" b="b"/>
              <a:pathLst>
                <a:path w="1680" h="3781" extrusionOk="0">
                  <a:moveTo>
                    <a:pt x="1497" y="0"/>
                  </a:moveTo>
                  <a:cubicBezTo>
                    <a:pt x="1449" y="0"/>
                    <a:pt x="1398" y="23"/>
                    <a:pt x="1360" y="76"/>
                  </a:cubicBezTo>
                  <a:cubicBezTo>
                    <a:pt x="676" y="1103"/>
                    <a:pt x="265" y="2404"/>
                    <a:pt x="14" y="3614"/>
                  </a:cubicBezTo>
                  <a:cubicBezTo>
                    <a:pt x="0" y="3720"/>
                    <a:pt x="80" y="3780"/>
                    <a:pt x="162" y="3780"/>
                  </a:cubicBezTo>
                  <a:cubicBezTo>
                    <a:pt x="221" y="3780"/>
                    <a:pt x="282" y="3749"/>
                    <a:pt x="310" y="3683"/>
                  </a:cubicBezTo>
                  <a:cubicBezTo>
                    <a:pt x="698" y="2496"/>
                    <a:pt x="1201" y="1377"/>
                    <a:pt x="1634" y="213"/>
                  </a:cubicBezTo>
                  <a:cubicBezTo>
                    <a:pt x="1680" y="91"/>
                    <a:pt x="1594" y="0"/>
                    <a:pt x="1497" y="0"/>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09" name="Google Shape;1009;p34"/>
            <p:cNvSpPr/>
            <p:nvPr/>
          </p:nvSpPr>
          <p:spPr>
            <a:xfrm>
              <a:off x="5750000" y="4392700"/>
              <a:ext cx="46925" cy="98950"/>
            </a:xfrm>
            <a:custGeom>
              <a:avLst/>
              <a:gdLst/>
              <a:ahLst/>
              <a:cxnLst/>
              <a:rect l="l" t="t" r="r" b="b"/>
              <a:pathLst>
                <a:path w="1877" h="3958" extrusionOk="0">
                  <a:moveTo>
                    <a:pt x="1669" y="1"/>
                  </a:moveTo>
                  <a:cubicBezTo>
                    <a:pt x="1627" y="1"/>
                    <a:pt x="1584" y="22"/>
                    <a:pt x="1547" y="72"/>
                  </a:cubicBezTo>
                  <a:cubicBezTo>
                    <a:pt x="771" y="1122"/>
                    <a:pt x="360" y="2446"/>
                    <a:pt x="40" y="3701"/>
                  </a:cubicBezTo>
                  <a:cubicBezTo>
                    <a:pt x="0" y="3860"/>
                    <a:pt x="130" y="3958"/>
                    <a:pt x="259" y="3958"/>
                  </a:cubicBezTo>
                  <a:cubicBezTo>
                    <a:pt x="353" y="3958"/>
                    <a:pt x="445" y="3907"/>
                    <a:pt x="474" y="3792"/>
                  </a:cubicBezTo>
                  <a:cubicBezTo>
                    <a:pt x="816" y="2560"/>
                    <a:pt x="1410" y="1464"/>
                    <a:pt x="1843" y="277"/>
                  </a:cubicBezTo>
                  <a:cubicBezTo>
                    <a:pt x="1877" y="145"/>
                    <a:pt x="1778" y="1"/>
                    <a:pt x="1669"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0" name="Google Shape;1010;p34"/>
            <p:cNvSpPr/>
            <p:nvPr/>
          </p:nvSpPr>
          <p:spPr>
            <a:xfrm>
              <a:off x="5795175" y="4403700"/>
              <a:ext cx="30450" cy="52625"/>
            </a:xfrm>
            <a:custGeom>
              <a:avLst/>
              <a:gdLst/>
              <a:ahLst/>
              <a:cxnLst/>
              <a:rect l="l" t="t" r="r" b="b"/>
              <a:pathLst>
                <a:path w="1218" h="2105" extrusionOk="0">
                  <a:moveTo>
                    <a:pt x="977" y="1"/>
                  </a:moveTo>
                  <a:cubicBezTo>
                    <a:pt x="935" y="1"/>
                    <a:pt x="893" y="14"/>
                    <a:pt x="858" y="43"/>
                  </a:cubicBezTo>
                  <a:cubicBezTo>
                    <a:pt x="356" y="522"/>
                    <a:pt x="105" y="1138"/>
                    <a:pt x="14" y="1800"/>
                  </a:cubicBezTo>
                  <a:cubicBezTo>
                    <a:pt x="0" y="1988"/>
                    <a:pt x="160" y="2104"/>
                    <a:pt x="303" y="2104"/>
                  </a:cubicBezTo>
                  <a:cubicBezTo>
                    <a:pt x="404" y="2104"/>
                    <a:pt x="497" y="2046"/>
                    <a:pt x="516" y="1914"/>
                  </a:cubicBezTo>
                  <a:cubicBezTo>
                    <a:pt x="607" y="1321"/>
                    <a:pt x="835" y="773"/>
                    <a:pt x="1132" y="248"/>
                  </a:cubicBezTo>
                  <a:cubicBezTo>
                    <a:pt x="1217" y="112"/>
                    <a:pt x="1099" y="1"/>
                    <a:pt x="977"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1" name="Google Shape;1011;p34"/>
            <p:cNvSpPr/>
            <p:nvPr/>
          </p:nvSpPr>
          <p:spPr>
            <a:xfrm>
              <a:off x="5783525" y="4580275"/>
              <a:ext cx="38225" cy="81675"/>
            </a:xfrm>
            <a:custGeom>
              <a:avLst/>
              <a:gdLst/>
              <a:ahLst/>
              <a:cxnLst/>
              <a:rect l="l" t="t" r="r" b="b"/>
              <a:pathLst>
                <a:path w="1529" h="3267" extrusionOk="0">
                  <a:moveTo>
                    <a:pt x="1258" y="1"/>
                  </a:moveTo>
                  <a:cubicBezTo>
                    <a:pt x="1191" y="1"/>
                    <a:pt x="1127" y="31"/>
                    <a:pt x="1096" y="101"/>
                  </a:cubicBezTo>
                  <a:cubicBezTo>
                    <a:pt x="845" y="649"/>
                    <a:pt x="617" y="1197"/>
                    <a:pt x="411" y="1745"/>
                  </a:cubicBezTo>
                  <a:cubicBezTo>
                    <a:pt x="251" y="2201"/>
                    <a:pt x="0" y="2680"/>
                    <a:pt x="23" y="3160"/>
                  </a:cubicBezTo>
                  <a:cubicBezTo>
                    <a:pt x="23" y="3231"/>
                    <a:pt x="77" y="3267"/>
                    <a:pt x="133" y="3267"/>
                  </a:cubicBezTo>
                  <a:cubicBezTo>
                    <a:pt x="168" y="3267"/>
                    <a:pt x="203" y="3254"/>
                    <a:pt x="229" y="3228"/>
                  </a:cubicBezTo>
                  <a:cubicBezTo>
                    <a:pt x="594" y="2863"/>
                    <a:pt x="754" y="2270"/>
                    <a:pt x="936" y="1790"/>
                  </a:cubicBezTo>
                  <a:cubicBezTo>
                    <a:pt x="1142" y="1288"/>
                    <a:pt x="1324" y="763"/>
                    <a:pt x="1484" y="261"/>
                  </a:cubicBezTo>
                  <a:cubicBezTo>
                    <a:pt x="1529" y="111"/>
                    <a:pt x="1387" y="1"/>
                    <a:pt x="1258"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2" name="Google Shape;1012;p34"/>
            <p:cNvSpPr/>
            <p:nvPr/>
          </p:nvSpPr>
          <p:spPr>
            <a:xfrm>
              <a:off x="5824600" y="4544075"/>
              <a:ext cx="49675" cy="96575"/>
            </a:xfrm>
            <a:custGeom>
              <a:avLst/>
              <a:gdLst/>
              <a:ahLst/>
              <a:cxnLst/>
              <a:rect l="l" t="t" r="r" b="b"/>
              <a:pathLst>
                <a:path w="1987" h="3863" extrusionOk="0">
                  <a:moveTo>
                    <a:pt x="1601" y="1"/>
                  </a:moveTo>
                  <a:cubicBezTo>
                    <a:pt x="1166" y="1"/>
                    <a:pt x="939" y="623"/>
                    <a:pt x="800" y="1001"/>
                  </a:cubicBezTo>
                  <a:cubicBezTo>
                    <a:pt x="457" y="1846"/>
                    <a:pt x="115" y="2759"/>
                    <a:pt x="1" y="3672"/>
                  </a:cubicBezTo>
                  <a:cubicBezTo>
                    <a:pt x="1" y="3777"/>
                    <a:pt x="100" y="3863"/>
                    <a:pt x="188" y="3863"/>
                  </a:cubicBezTo>
                  <a:cubicBezTo>
                    <a:pt x="233" y="3863"/>
                    <a:pt x="274" y="3840"/>
                    <a:pt x="297" y="3786"/>
                  </a:cubicBezTo>
                  <a:cubicBezTo>
                    <a:pt x="526" y="3215"/>
                    <a:pt x="708" y="2645"/>
                    <a:pt x="914" y="2074"/>
                  </a:cubicBezTo>
                  <a:cubicBezTo>
                    <a:pt x="1028" y="1823"/>
                    <a:pt x="1439" y="385"/>
                    <a:pt x="1735" y="362"/>
                  </a:cubicBezTo>
                  <a:cubicBezTo>
                    <a:pt x="1918" y="362"/>
                    <a:pt x="1987" y="111"/>
                    <a:pt x="1804" y="43"/>
                  </a:cubicBezTo>
                  <a:cubicBezTo>
                    <a:pt x="1731" y="14"/>
                    <a:pt x="1664" y="1"/>
                    <a:pt x="1601"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3" name="Google Shape;1013;p34"/>
            <p:cNvSpPr/>
            <p:nvPr/>
          </p:nvSpPr>
          <p:spPr>
            <a:xfrm>
              <a:off x="5876375" y="4540750"/>
              <a:ext cx="23725" cy="54675"/>
            </a:xfrm>
            <a:custGeom>
              <a:avLst/>
              <a:gdLst/>
              <a:ahLst/>
              <a:cxnLst/>
              <a:rect l="l" t="t" r="r" b="b"/>
              <a:pathLst>
                <a:path w="949" h="2187" extrusionOk="0">
                  <a:moveTo>
                    <a:pt x="772" y="1"/>
                  </a:moveTo>
                  <a:cubicBezTo>
                    <a:pt x="721" y="1"/>
                    <a:pt x="671" y="26"/>
                    <a:pt x="646" y="84"/>
                  </a:cubicBezTo>
                  <a:cubicBezTo>
                    <a:pt x="372" y="701"/>
                    <a:pt x="167" y="1317"/>
                    <a:pt x="30" y="2002"/>
                  </a:cubicBezTo>
                  <a:cubicBezTo>
                    <a:pt x="1" y="2103"/>
                    <a:pt x="101" y="2187"/>
                    <a:pt x="195" y="2187"/>
                  </a:cubicBezTo>
                  <a:cubicBezTo>
                    <a:pt x="249" y="2187"/>
                    <a:pt x="302" y="2159"/>
                    <a:pt x="326" y="2093"/>
                  </a:cubicBezTo>
                  <a:cubicBezTo>
                    <a:pt x="577" y="1477"/>
                    <a:pt x="783" y="838"/>
                    <a:pt x="920" y="176"/>
                  </a:cubicBezTo>
                  <a:cubicBezTo>
                    <a:pt x="949" y="75"/>
                    <a:pt x="859" y="1"/>
                    <a:pt x="772"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4" name="Google Shape;1014;p34"/>
            <p:cNvSpPr/>
            <p:nvPr/>
          </p:nvSpPr>
          <p:spPr>
            <a:xfrm>
              <a:off x="5464100" y="4208075"/>
              <a:ext cx="334850" cy="317675"/>
            </a:xfrm>
            <a:custGeom>
              <a:avLst/>
              <a:gdLst/>
              <a:ahLst/>
              <a:cxnLst/>
              <a:rect l="l" t="t" r="r" b="b"/>
              <a:pathLst>
                <a:path w="13394" h="12707" extrusionOk="0">
                  <a:moveTo>
                    <a:pt x="2027" y="792"/>
                  </a:moveTo>
                  <a:cubicBezTo>
                    <a:pt x="5450" y="1682"/>
                    <a:pt x="8783" y="2732"/>
                    <a:pt x="12115" y="3896"/>
                  </a:cubicBezTo>
                  <a:cubicBezTo>
                    <a:pt x="8212" y="6270"/>
                    <a:pt x="4423" y="8804"/>
                    <a:pt x="817" y="11588"/>
                  </a:cubicBezTo>
                  <a:cubicBezTo>
                    <a:pt x="1319" y="8027"/>
                    <a:pt x="1821" y="4467"/>
                    <a:pt x="2049" y="906"/>
                  </a:cubicBezTo>
                  <a:cubicBezTo>
                    <a:pt x="2049" y="860"/>
                    <a:pt x="2049" y="838"/>
                    <a:pt x="2027" y="792"/>
                  </a:cubicBezTo>
                  <a:close/>
                  <a:moveTo>
                    <a:pt x="1919" y="0"/>
                  </a:moveTo>
                  <a:cubicBezTo>
                    <a:pt x="1586" y="0"/>
                    <a:pt x="1459" y="471"/>
                    <a:pt x="1707" y="678"/>
                  </a:cubicBezTo>
                  <a:cubicBezTo>
                    <a:pt x="1616" y="701"/>
                    <a:pt x="1547" y="769"/>
                    <a:pt x="1547" y="860"/>
                  </a:cubicBezTo>
                  <a:cubicBezTo>
                    <a:pt x="954" y="4649"/>
                    <a:pt x="566" y="8484"/>
                    <a:pt x="18" y="12273"/>
                  </a:cubicBezTo>
                  <a:cubicBezTo>
                    <a:pt x="0" y="12483"/>
                    <a:pt x="158" y="12707"/>
                    <a:pt x="355" y="12707"/>
                  </a:cubicBezTo>
                  <a:cubicBezTo>
                    <a:pt x="415" y="12707"/>
                    <a:pt x="479" y="12686"/>
                    <a:pt x="543" y="12638"/>
                  </a:cubicBezTo>
                  <a:cubicBezTo>
                    <a:pt x="4560" y="9534"/>
                    <a:pt x="8760" y="6658"/>
                    <a:pt x="13165" y="4124"/>
                  </a:cubicBezTo>
                  <a:cubicBezTo>
                    <a:pt x="13371" y="3987"/>
                    <a:pt x="13394" y="3577"/>
                    <a:pt x="13120" y="3485"/>
                  </a:cubicBezTo>
                  <a:cubicBezTo>
                    <a:pt x="9490" y="2139"/>
                    <a:pt x="5770" y="997"/>
                    <a:pt x="2027" y="16"/>
                  </a:cubicBezTo>
                  <a:cubicBezTo>
                    <a:pt x="1989" y="5"/>
                    <a:pt x="1953" y="0"/>
                    <a:pt x="1919" y="0"/>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5" name="Google Shape;1015;p34"/>
            <p:cNvSpPr/>
            <p:nvPr/>
          </p:nvSpPr>
          <p:spPr>
            <a:xfrm>
              <a:off x="5495775" y="4342975"/>
              <a:ext cx="376800" cy="309500"/>
            </a:xfrm>
            <a:custGeom>
              <a:avLst/>
              <a:gdLst/>
              <a:ahLst/>
              <a:cxnLst/>
              <a:rect l="l" t="t" r="r" b="b"/>
              <a:pathLst>
                <a:path w="15072" h="12380" extrusionOk="0">
                  <a:moveTo>
                    <a:pt x="12525" y="1060"/>
                  </a:moveTo>
                  <a:cubicBezTo>
                    <a:pt x="13211" y="1060"/>
                    <a:pt x="13706" y="2403"/>
                    <a:pt x="13930" y="2768"/>
                  </a:cubicBezTo>
                  <a:cubicBezTo>
                    <a:pt x="14546" y="3933"/>
                    <a:pt x="8201" y="7858"/>
                    <a:pt x="7242" y="8520"/>
                  </a:cubicBezTo>
                  <a:cubicBezTo>
                    <a:pt x="6055" y="9342"/>
                    <a:pt x="4868" y="10164"/>
                    <a:pt x="3681" y="10986"/>
                  </a:cubicBezTo>
                  <a:cubicBezTo>
                    <a:pt x="3388" y="11187"/>
                    <a:pt x="3129" y="11274"/>
                    <a:pt x="2897" y="11274"/>
                  </a:cubicBezTo>
                  <a:cubicBezTo>
                    <a:pt x="1977" y="11274"/>
                    <a:pt x="1485" y="9907"/>
                    <a:pt x="919" y="8977"/>
                  </a:cubicBezTo>
                  <a:cubicBezTo>
                    <a:pt x="2996" y="7402"/>
                    <a:pt x="5074" y="5827"/>
                    <a:pt x="7151" y="4252"/>
                  </a:cubicBezTo>
                  <a:cubicBezTo>
                    <a:pt x="8223" y="3453"/>
                    <a:pt x="9342" y="2700"/>
                    <a:pt x="10483" y="2038"/>
                  </a:cubicBezTo>
                  <a:cubicBezTo>
                    <a:pt x="11077" y="1696"/>
                    <a:pt x="11670" y="1399"/>
                    <a:pt x="12264" y="1125"/>
                  </a:cubicBezTo>
                  <a:cubicBezTo>
                    <a:pt x="12354" y="1080"/>
                    <a:pt x="12441" y="1060"/>
                    <a:pt x="12525" y="1060"/>
                  </a:cubicBezTo>
                  <a:close/>
                  <a:moveTo>
                    <a:pt x="12828" y="1"/>
                  </a:moveTo>
                  <a:cubicBezTo>
                    <a:pt x="11774" y="1"/>
                    <a:pt x="10261" y="1278"/>
                    <a:pt x="9525" y="1741"/>
                  </a:cubicBezTo>
                  <a:cubicBezTo>
                    <a:pt x="6215" y="3818"/>
                    <a:pt x="3248" y="6512"/>
                    <a:pt x="189" y="8908"/>
                  </a:cubicBezTo>
                  <a:cubicBezTo>
                    <a:pt x="1" y="9059"/>
                    <a:pt x="139" y="9365"/>
                    <a:pt x="334" y="9365"/>
                  </a:cubicBezTo>
                  <a:cubicBezTo>
                    <a:pt x="375" y="9365"/>
                    <a:pt x="419" y="9351"/>
                    <a:pt x="463" y="9319"/>
                  </a:cubicBezTo>
                  <a:cubicBezTo>
                    <a:pt x="486" y="9296"/>
                    <a:pt x="509" y="9274"/>
                    <a:pt x="531" y="9251"/>
                  </a:cubicBezTo>
                  <a:cubicBezTo>
                    <a:pt x="1125" y="10278"/>
                    <a:pt x="1741" y="11282"/>
                    <a:pt x="2426" y="12241"/>
                  </a:cubicBezTo>
                  <a:cubicBezTo>
                    <a:pt x="2485" y="12329"/>
                    <a:pt x="2582" y="12380"/>
                    <a:pt x="2680" y="12380"/>
                  </a:cubicBezTo>
                  <a:cubicBezTo>
                    <a:pt x="2734" y="12380"/>
                    <a:pt x="2788" y="12365"/>
                    <a:pt x="2837" y="12332"/>
                  </a:cubicBezTo>
                  <a:cubicBezTo>
                    <a:pt x="6991" y="9662"/>
                    <a:pt x="11396" y="6968"/>
                    <a:pt x="14934" y="3453"/>
                  </a:cubicBezTo>
                  <a:cubicBezTo>
                    <a:pt x="15071" y="3316"/>
                    <a:pt x="15048" y="3111"/>
                    <a:pt x="14957" y="2951"/>
                  </a:cubicBezTo>
                  <a:cubicBezTo>
                    <a:pt x="14592" y="2266"/>
                    <a:pt x="13930" y="212"/>
                    <a:pt x="13085" y="29"/>
                  </a:cubicBezTo>
                  <a:cubicBezTo>
                    <a:pt x="13003" y="10"/>
                    <a:pt x="12917" y="1"/>
                    <a:pt x="12828"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sp>
          <p:nvSpPr>
            <p:cNvPr id="1016" name="Google Shape;1016;p34"/>
            <p:cNvSpPr/>
            <p:nvPr/>
          </p:nvSpPr>
          <p:spPr>
            <a:xfrm>
              <a:off x="5582050" y="4477650"/>
              <a:ext cx="376675" cy="310075"/>
            </a:xfrm>
            <a:custGeom>
              <a:avLst/>
              <a:gdLst/>
              <a:ahLst/>
              <a:cxnLst/>
              <a:rect l="l" t="t" r="r" b="b"/>
              <a:pathLst>
                <a:path w="15067" h="12403" extrusionOk="0">
                  <a:moveTo>
                    <a:pt x="12512" y="1065"/>
                  </a:moveTo>
                  <a:cubicBezTo>
                    <a:pt x="13207" y="1065"/>
                    <a:pt x="13721" y="2403"/>
                    <a:pt x="13925" y="2791"/>
                  </a:cubicBezTo>
                  <a:cubicBezTo>
                    <a:pt x="14542" y="3932"/>
                    <a:pt x="8196" y="7881"/>
                    <a:pt x="7238" y="8543"/>
                  </a:cubicBezTo>
                  <a:cubicBezTo>
                    <a:pt x="6051" y="9365"/>
                    <a:pt x="4864" y="10186"/>
                    <a:pt x="3677" y="11008"/>
                  </a:cubicBezTo>
                  <a:cubicBezTo>
                    <a:pt x="3383" y="11210"/>
                    <a:pt x="3124" y="11297"/>
                    <a:pt x="2893" y="11297"/>
                  </a:cubicBezTo>
                  <a:cubicBezTo>
                    <a:pt x="1973" y="11297"/>
                    <a:pt x="1480" y="9930"/>
                    <a:pt x="915" y="8999"/>
                  </a:cubicBezTo>
                  <a:cubicBezTo>
                    <a:pt x="2992" y="7425"/>
                    <a:pt x="5069" y="5850"/>
                    <a:pt x="7169" y="4275"/>
                  </a:cubicBezTo>
                  <a:cubicBezTo>
                    <a:pt x="8219" y="3453"/>
                    <a:pt x="9338" y="2723"/>
                    <a:pt x="10502" y="2038"/>
                  </a:cubicBezTo>
                  <a:cubicBezTo>
                    <a:pt x="11072" y="1718"/>
                    <a:pt x="11666" y="1422"/>
                    <a:pt x="12259" y="1125"/>
                  </a:cubicBezTo>
                  <a:cubicBezTo>
                    <a:pt x="12346" y="1084"/>
                    <a:pt x="12430" y="1065"/>
                    <a:pt x="12512" y="1065"/>
                  </a:cubicBezTo>
                  <a:close/>
                  <a:moveTo>
                    <a:pt x="12827" y="1"/>
                  </a:moveTo>
                  <a:cubicBezTo>
                    <a:pt x="11773" y="1"/>
                    <a:pt x="10258" y="1300"/>
                    <a:pt x="9520" y="1764"/>
                  </a:cubicBezTo>
                  <a:cubicBezTo>
                    <a:pt x="6233" y="3841"/>
                    <a:pt x="3266" y="6512"/>
                    <a:pt x="207" y="8931"/>
                  </a:cubicBezTo>
                  <a:cubicBezTo>
                    <a:pt x="0" y="9082"/>
                    <a:pt x="135" y="9388"/>
                    <a:pt x="329" y="9388"/>
                  </a:cubicBezTo>
                  <a:cubicBezTo>
                    <a:pt x="371" y="9388"/>
                    <a:pt x="415" y="9374"/>
                    <a:pt x="459" y="9342"/>
                  </a:cubicBezTo>
                  <a:cubicBezTo>
                    <a:pt x="481" y="9319"/>
                    <a:pt x="504" y="9296"/>
                    <a:pt x="550" y="9273"/>
                  </a:cubicBezTo>
                  <a:cubicBezTo>
                    <a:pt x="1120" y="10301"/>
                    <a:pt x="1737" y="11282"/>
                    <a:pt x="2421" y="12263"/>
                  </a:cubicBezTo>
                  <a:cubicBezTo>
                    <a:pt x="2480" y="12352"/>
                    <a:pt x="2577" y="12402"/>
                    <a:pt x="2676" y="12402"/>
                  </a:cubicBezTo>
                  <a:cubicBezTo>
                    <a:pt x="2730" y="12402"/>
                    <a:pt x="2784" y="12387"/>
                    <a:pt x="2832" y="12355"/>
                  </a:cubicBezTo>
                  <a:cubicBezTo>
                    <a:pt x="7009" y="9661"/>
                    <a:pt x="11392" y="6968"/>
                    <a:pt x="14930" y="3476"/>
                  </a:cubicBezTo>
                  <a:cubicBezTo>
                    <a:pt x="15067" y="3339"/>
                    <a:pt x="15067" y="3111"/>
                    <a:pt x="14975" y="2951"/>
                  </a:cubicBezTo>
                  <a:cubicBezTo>
                    <a:pt x="14587" y="2289"/>
                    <a:pt x="13925" y="235"/>
                    <a:pt x="13081" y="29"/>
                  </a:cubicBezTo>
                  <a:cubicBezTo>
                    <a:pt x="13000" y="10"/>
                    <a:pt x="12915" y="1"/>
                    <a:pt x="12827" y="1"/>
                  </a:cubicBezTo>
                  <a:close/>
                </a:path>
              </a:pathLst>
            </a:custGeom>
            <a:solidFill>
              <a:srgbClr val="212A55"/>
            </a:solidFill>
            <a:ln>
              <a:noFill/>
            </a:ln>
          </p:spPr>
          <p:txBody>
            <a:bodyPr spcFirstLastPara="1" wrap="square" lIns="121900" tIns="121900" rIns="121900" bIns="121900" anchor="ctr" anchorCtr="0">
              <a:noAutofit/>
            </a:bodyPr>
            <a:lstStyle/>
            <a:p>
              <a:endParaRPr sz="2400"/>
            </a:p>
          </p:txBody>
        </p:sp>
      </p:grpSp>
      <p:grpSp>
        <p:nvGrpSpPr>
          <p:cNvPr id="1017" name="Google Shape;1017;p34"/>
          <p:cNvGrpSpPr/>
          <p:nvPr/>
        </p:nvGrpSpPr>
        <p:grpSpPr>
          <a:xfrm rot="9456294">
            <a:off x="9132904" y="4364888"/>
            <a:ext cx="3074723" cy="683897"/>
            <a:chOff x="7051300" y="3461525"/>
            <a:chExt cx="2305989" cy="512912"/>
          </a:xfrm>
        </p:grpSpPr>
        <p:sp>
          <p:nvSpPr>
            <p:cNvPr id="1018" name="Google Shape;1018;p34"/>
            <p:cNvSpPr/>
            <p:nvPr/>
          </p:nvSpPr>
          <p:spPr>
            <a:xfrm>
              <a:off x="7075817" y="3564700"/>
              <a:ext cx="2271819" cy="396457"/>
            </a:xfrm>
            <a:custGeom>
              <a:avLst/>
              <a:gdLst/>
              <a:ahLst/>
              <a:cxnLst/>
              <a:rect l="l" t="t" r="r" b="b"/>
              <a:pathLst>
                <a:path w="46702" h="8150" extrusionOk="0">
                  <a:moveTo>
                    <a:pt x="46666" y="1"/>
                  </a:moveTo>
                  <a:lnTo>
                    <a:pt x="41068" y="704"/>
                  </a:lnTo>
                  <a:lnTo>
                    <a:pt x="39932" y="848"/>
                  </a:lnTo>
                  <a:lnTo>
                    <a:pt x="40221" y="3156"/>
                  </a:lnTo>
                  <a:lnTo>
                    <a:pt x="41357" y="3011"/>
                  </a:lnTo>
                  <a:lnTo>
                    <a:pt x="41303" y="2606"/>
                  </a:lnTo>
                  <a:lnTo>
                    <a:pt x="46702" y="271"/>
                  </a:lnTo>
                  <a:lnTo>
                    <a:pt x="46666" y="1"/>
                  </a:lnTo>
                  <a:close/>
                  <a:moveTo>
                    <a:pt x="1560" y="5644"/>
                  </a:moveTo>
                  <a:lnTo>
                    <a:pt x="1" y="5842"/>
                  </a:lnTo>
                  <a:lnTo>
                    <a:pt x="298" y="8149"/>
                  </a:lnTo>
                  <a:lnTo>
                    <a:pt x="1858" y="7960"/>
                  </a:lnTo>
                  <a:lnTo>
                    <a:pt x="1560" y="5644"/>
                  </a:lnTo>
                  <a:close/>
                </a:path>
              </a:pathLst>
            </a:custGeom>
            <a:solidFill>
              <a:srgbClr val="EE8723"/>
            </a:solidFill>
            <a:ln>
              <a:noFill/>
            </a:ln>
          </p:spPr>
          <p:txBody>
            <a:bodyPr spcFirstLastPara="1" wrap="square" lIns="121900" tIns="121900" rIns="121900" bIns="121900" anchor="ctr" anchorCtr="0">
              <a:noAutofit/>
            </a:bodyPr>
            <a:lstStyle/>
            <a:p>
              <a:endParaRPr sz="2400"/>
            </a:p>
          </p:txBody>
        </p:sp>
        <p:sp>
          <p:nvSpPr>
            <p:cNvPr id="1019" name="Google Shape;1019;p34"/>
            <p:cNvSpPr/>
            <p:nvPr/>
          </p:nvSpPr>
          <p:spPr>
            <a:xfrm>
              <a:off x="7056554" y="3473929"/>
              <a:ext cx="2293709" cy="379334"/>
            </a:xfrm>
            <a:custGeom>
              <a:avLst/>
              <a:gdLst/>
              <a:ahLst/>
              <a:cxnLst/>
              <a:rect l="l" t="t" r="r" b="b"/>
              <a:pathLst>
                <a:path w="47152" h="7798" extrusionOk="0">
                  <a:moveTo>
                    <a:pt x="43312" y="1515"/>
                  </a:moveTo>
                  <a:cubicBezTo>
                    <a:pt x="43664" y="1533"/>
                    <a:pt x="43682" y="1687"/>
                    <a:pt x="43691" y="1741"/>
                  </a:cubicBezTo>
                  <a:cubicBezTo>
                    <a:pt x="43700" y="1858"/>
                    <a:pt x="43682" y="1993"/>
                    <a:pt x="43393" y="2029"/>
                  </a:cubicBezTo>
                  <a:cubicBezTo>
                    <a:pt x="43361" y="2033"/>
                    <a:pt x="43331" y="2035"/>
                    <a:pt x="43305" y="2035"/>
                  </a:cubicBezTo>
                  <a:cubicBezTo>
                    <a:pt x="43091" y="2035"/>
                    <a:pt x="43041" y="1916"/>
                    <a:pt x="43033" y="1804"/>
                  </a:cubicBezTo>
                  <a:cubicBezTo>
                    <a:pt x="43006" y="1623"/>
                    <a:pt x="43069" y="1542"/>
                    <a:pt x="43231" y="1515"/>
                  </a:cubicBezTo>
                  <a:close/>
                  <a:moveTo>
                    <a:pt x="42113" y="1308"/>
                  </a:moveTo>
                  <a:cubicBezTo>
                    <a:pt x="42366" y="1335"/>
                    <a:pt x="42501" y="1479"/>
                    <a:pt x="42537" y="1750"/>
                  </a:cubicBezTo>
                  <a:cubicBezTo>
                    <a:pt x="42546" y="1858"/>
                    <a:pt x="42528" y="1966"/>
                    <a:pt x="42474" y="2065"/>
                  </a:cubicBezTo>
                  <a:cubicBezTo>
                    <a:pt x="42420" y="2164"/>
                    <a:pt x="42348" y="2218"/>
                    <a:pt x="42239" y="2236"/>
                  </a:cubicBezTo>
                  <a:cubicBezTo>
                    <a:pt x="42209" y="2239"/>
                    <a:pt x="42181" y="2241"/>
                    <a:pt x="42154" y="2241"/>
                  </a:cubicBezTo>
                  <a:cubicBezTo>
                    <a:pt x="42019" y="2241"/>
                    <a:pt x="41924" y="2203"/>
                    <a:pt x="41879" y="2128"/>
                  </a:cubicBezTo>
                  <a:cubicBezTo>
                    <a:pt x="41861" y="2092"/>
                    <a:pt x="41843" y="2029"/>
                    <a:pt x="41825" y="1858"/>
                  </a:cubicBezTo>
                  <a:cubicBezTo>
                    <a:pt x="41762" y="1353"/>
                    <a:pt x="41969" y="1326"/>
                    <a:pt x="42041" y="1317"/>
                  </a:cubicBezTo>
                  <a:cubicBezTo>
                    <a:pt x="42059" y="1308"/>
                    <a:pt x="42086" y="1308"/>
                    <a:pt x="42113" y="1308"/>
                  </a:cubicBezTo>
                  <a:close/>
                  <a:moveTo>
                    <a:pt x="41221" y="1"/>
                  </a:moveTo>
                  <a:lnTo>
                    <a:pt x="39932" y="163"/>
                  </a:lnTo>
                  <a:lnTo>
                    <a:pt x="40256" y="2795"/>
                  </a:lnTo>
                  <a:lnTo>
                    <a:pt x="47152" y="1930"/>
                  </a:lnTo>
                  <a:lnTo>
                    <a:pt x="47080" y="1335"/>
                  </a:lnTo>
                  <a:lnTo>
                    <a:pt x="41275" y="425"/>
                  </a:lnTo>
                  <a:lnTo>
                    <a:pt x="41221" y="1"/>
                  </a:lnTo>
                  <a:close/>
                  <a:moveTo>
                    <a:pt x="1713" y="4941"/>
                  </a:moveTo>
                  <a:lnTo>
                    <a:pt x="0" y="5157"/>
                  </a:lnTo>
                  <a:lnTo>
                    <a:pt x="334" y="7798"/>
                  </a:lnTo>
                  <a:lnTo>
                    <a:pt x="2046" y="7582"/>
                  </a:lnTo>
                  <a:lnTo>
                    <a:pt x="1713" y="4941"/>
                  </a:lnTo>
                  <a:close/>
                </a:path>
              </a:pathLst>
            </a:custGeom>
            <a:solidFill>
              <a:srgbClr val="EEAE34"/>
            </a:solidFill>
            <a:ln>
              <a:noFill/>
            </a:ln>
          </p:spPr>
          <p:txBody>
            <a:bodyPr spcFirstLastPara="1" wrap="square" lIns="121900" tIns="121900" rIns="121900" bIns="121900" anchor="ctr" anchorCtr="0">
              <a:noAutofit/>
            </a:bodyPr>
            <a:lstStyle/>
            <a:p>
              <a:endParaRPr sz="2400"/>
            </a:p>
          </p:txBody>
        </p:sp>
        <p:sp>
          <p:nvSpPr>
            <p:cNvPr id="1020" name="Google Shape;1020;p34"/>
            <p:cNvSpPr/>
            <p:nvPr/>
          </p:nvSpPr>
          <p:spPr>
            <a:xfrm>
              <a:off x="9084585" y="3533956"/>
              <a:ext cx="102106" cy="52683"/>
            </a:xfrm>
            <a:custGeom>
              <a:avLst/>
              <a:gdLst/>
              <a:ahLst/>
              <a:cxnLst/>
              <a:rect l="l" t="t" r="r" b="b"/>
              <a:pathLst>
                <a:path w="2099" h="1083" extrusionOk="0">
                  <a:moveTo>
                    <a:pt x="1621" y="200"/>
                  </a:moveTo>
                  <a:cubicBezTo>
                    <a:pt x="1351" y="200"/>
                    <a:pt x="1233" y="326"/>
                    <a:pt x="1261" y="579"/>
                  </a:cubicBezTo>
                  <a:cubicBezTo>
                    <a:pt x="1284" y="782"/>
                    <a:pt x="1402" y="883"/>
                    <a:pt x="1609" y="883"/>
                  </a:cubicBezTo>
                  <a:cubicBezTo>
                    <a:pt x="1641" y="883"/>
                    <a:pt x="1675" y="881"/>
                    <a:pt x="1711" y="876"/>
                  </a:cubicBezTo>
                  <a:cubicBezTo>
                    <a:pt x="1982" y="840"/>
                    <a:pt x="2099" y="714"/>
                    <a:pt x="2072" y="498"/>
                  </a:cubicBezTo>
                  <a:cubicBezTo>
                    <a:pt x="2054" y="317"/>
                    <a:pt x="1900" y="218"/>
                    <a:pt x="1621" y="200"/>
                  </a:cubicBezTo>
                  <a:close/>
                  <a:moveTo>
                    <a:pt x="397" y="1"/>
                  </a:moveTo>
                  <a:cubicBezTo>
                    <a:pt x="115" y="1"/>
                    <a:pt x="1" y="217"/>
                    <a:pt x="53" y="633"/>
                  </a:cubicBezTo>
                  <a:cubicBezTo>
                    <a:pt x="71" y="777"/>
                    <a:pt x="89" y="867"/>
                    <a:pt x="116" y="921"/>
                  </a:cubicBezTo>
                  <a:cubicBezTo>
                    <a:pt x="182" y="1032"/>
                    <a:pt x="290" y="1082"/>
                    <a:pt x="446" y="1082"/>
                  </a:cubicBezTo>
                  <a:cubicBezTo>
                    <a:pt x="481" y="1082"/>
                    <a:pt x="518" y="1079"/>
                    <a:pt x="557" y="1075"/>
                  </a:cubicBezTo>
                  <a:cubicBezTo>
                    <a:pt x="693" y="1066"/>
                    <a:pt x="783" y="993"/>
                    <a:pt x="846" y="867"/>
                  </a:cubicBezTo>
                  <a:cubicBezTo>
                    <a:pt x="909" y="750"/>
                    <a:pt x="936" y="633"/>
                    <a:pt x="918" y="507"/>
                  </a:cubicBezTo>
                  <a:cubicBezTo>
                    <a:pt x="882" y="200"/>
                    <a:pt x="720" y="29"/>
                    <a:pt x="431" y="2"/>
                  </a:cubicBezTo>
                  <a:cubicBezTo>
                    <a:pt x="419" y="1"/>
                    <a:pt x="408" y="1"/>
                    <a:pt x="397" y="1"/>
                  </a:cubicBezTo>
                  <a:close/>
                </a:path>
              </a:pathLst>
            </a:custGeom>
            <a:solidFill>
              <a:srgbClr val="EECA85"/>
            </a:solidFill>
            <a:ln>
              <a:noFill/>
            </a:ln>
          </p:spPr>
          <p:txBody>
            <a:bodyPr spcFirstLastPara="1" wrap="square" lIns="121900" tIns="121900" rIns="121900" bIns="121900" anchor="ctr" anchorCtr="0">
              <a:noAutofit/>
            </a:bodyPr>
            <a:lstStyle/>
            <a:p>
              <a:endParaRPr sz="2400"/>
            </a:p>
          </p:txBody>
        </p:sp>
        <p:sp>
          <p:nvSpPr>
            <p:cNvPr id="1021" name="Google Shape;1021;p34"/>
            <p:cNvSpPr/>
            <p:nvPr/>
          </p:nvSpPr>
          <p:spPr>
            <a:xfrm>
              <a:off x="7151702" y="3605512"/>
              <a:ext cx="1882416" cy="359584"/>
            </a:xfrm>
            <a:custGeom>
              <a:avLst/>
              <a:gdLst/>
              <a:ahLst/>
              <a:cxnLst/>
              <a:rect l="l" t="t" r="r" b="b"/>
              <a:pathLst>
                <a:path w="38697" h="7392" extrusionOk="0">
                  <a:moveTo>
                    <a:pt x="38372" y="0"/>
                  </a:moveTo>
                  <a:lnTo>
                    <a:pt x="25555" y="1614"/>
                  </a:lnTo>
                  <a:cubicBezTo>
                    <a:pt x="25645" y="2506"/>
                    <a:pt x="25104" y="3353"/>
                    <a:pt x="23932" y="4156"/>
                  </a:cubicBezTo>
                  <a:cubicBezTo>
                    <a:pt x="23752" y="4282"/>
                    <a:pt x="23563" y="4399"/>
                    <a:pt x="23373" y="4507"/>
                  </a:cubicBezTo>
                  <a:lnTo>
                    <a:pt x="38697" y="2587"/>
                  </a:lnTo>
                  <a:lnTo>
                    <a:pt x="38661" y="2317"/>
                  </a:lnTo>
                  <a:lnTo>
                    <a:pt x="38372" y="0"/>
                  </a:lnTo>
                  <a:close/>
                  <a:moveTo>
                    <a:pt x="12593" y="3236"/>
                  </a:moveTo>
                  <a:lnTo>
                    <a:pt x="0" y="4805"/>
                  </a:lnTo>
                  <a:lnTo>
                    <a:pt x="298" y="7121"/>
                  </a:lnTo>
                  <a:lnTo>
                    <a:pt x="325" y="7392"/>
                  </a:lnTo>
                  <a:lnTo>
                    <a:pt x="15423" y="5499"/>
                  </a:lnTo>
                  <a:cubicBezTo>
                    <a:pt x="15207" y="5445"/>
                    <a:pt x="14999" y="5381"/>
                    <a:pt x="14792" y="5300"/>
                  </a:cubicBezTo>
                  <a:cubicBezTo>
                    <a:pt x="13458" y="4814"/>
                    <a:pt x="12728" y="4129"/>
                    <a:pt x="12593" y="3236"/>
                  </a:cubicBezTo>
                  <a:close/>
                </a:path>
              </a:pathLst>
            </a:custGeom>
            <a:solidFill>
              <a:srgbClr val="D7670F"/>
            </a:solidFill>
            <a:ln>
              <a:noFill/>
            </a:ln>
          </p:spPr>
          <p:txBody>
            <a:bodyPr spcFirstLastPara="1" wrap="square" lIns="121900" tIns="121900" rIns="121900" bIns="121900" anchor="ctr" anchorCtr="0">
              <a:noAutofit/>
            </a:bodyPr>
            <a:lstStyle/>
            <a:p>
              <a:endParaRPr sz="2400"/>
            </a:p>
          </p:txBody>
        </p:sp>
        <p:sp>
          <p:nvSpPr>
            <p:cNvPr id="1022" name="Google Shape;1022;p34"/>
            <p:cNvSpPr/>
            <p:nvPr/>
          </p:nvSpPr>
          <p:spPr>
            <a:xfrm>
              <a:off x="7764232" y="3683976"/>
              <a:ext cx="634963" cy="189034"/>
            </a:xfrm>
            <a:custGeom>
              <a:avLst/>
              <a:gdLst/>
              <a:ahLst/>
              <a:cxnLst/>
              <a:rect l="l" t="t" r="r" b="b"/>
              <a:pathLst>
                <a:path w="13053" h="3886" extrusionOk="0">
                  <a:moveTo>
                    <a:pt x="12963" y="1"/>
                  </a:moveTo>
                  <a:lnTo>
                    <a:pt x="1" y="1623"/>
                  </a:lnTo>
                  <a:cubicBezTo>
                    <a:pt x="136" y="2516"/>
                    <a:pt x="866" y="3201"/>
                    <a:pt x="2200" y="3687"/>
                  </a:cubicBezTo>
                  <a:cubicBezTo>
                    <a:pt x="2407" y="3768"/>
                    <a:pt x="2615" y="3832"/>
                    <a:pt x="2831" y="3886"/>
                  </a:cubicBezTo>
                  <a:lnTo>
                    <a:pt x="10781" y="2894"/>
                  </a:lnTo>
                  <a:cubicBezTo>
                    <a:pt x="10971" y="2786"/>
                    <a:pt x="11160" y="2669"/>
                    <a:pt x="11340" y="2543"/>
                  </a:cubicBezTo>
                  <a:cubicBezTo>
                    <a:pt x="12512" y="1740"/>
                    <a:pt x="13053" y="893"/>
                    <a:pt x="12963" y="1"/>
                  </a:cubicBezTo>
                  <a:close/>
                </a:path>
              </a:pathLst>
            </a:custGeom>
            <a:solidFill>
              <a:srgbClr val="C2BCB7"/>
            </a:solidFill>
            <a:ln>
              <a:noFill/>
            </a:ln>
          </p:spPr>
          <p:txBody>
            <a:bodyPr spcFirstLastPara="1" wrap="square" lIns="121900" tIns="121900" rIns="121900" bIns="121900" anchor="ctr" anchorCtr="0">
              <a:noAutofit/>
            </a:bodyPr>
            <a:lstStyle/>
            <a:p>
              <a:endParaRPr sz="2400"/>
            </a:p>
          </p:txBody>
        </p:sp>
        <p:sp>
          <p:nvSpPr>
            <p:cNvPr id="1023" name="Google Shape;1023;p34"/>
            <p:cNvSpPr/>
            <p:nvPr/>
          </p:nvSpPr>
          <p:spPr>
            <a:xfrm>
              <a:off x="7758540" y="3565575"/>
              <a:ext cx="636277" cy="197401"/>
            </a:xfrm>
            <a:custGeom>
              <a:avLst/>
              <a:gdLst/>
              <a:ahLst/>
              <a:cxnLst/>
              <a:rect l="l" t="t" r="r" b="b"/>
              <a:pathLst>
                <a:path w="13080" h="4058" extrusionOk="0">
                  <a:moveTo>
                    <a:pt x="9997" y="1"/>
                  </a:moveTo>
                  <a:lnTo>
                    <a:pt x="2506" y="938"/>
                  </a:lnTo>
                  <a:cubicBezTo>
                    <a:pt x="2227" y="1092"/>
                    <a:pt x="1966" y="1245"/>
                    <a:pt x="1722" y="1407"/>
                  </a:cubicBezTo>
                  <a:cubicBezTo>
                    <a:pt x="532" y="2218"/>
                    <a:pt x="0" y="3093"/>
                    <a:pt x="118" y="4012"/>
                  </a:cubicBezTo>
                  <a:cubicBezTo>
                    <a:pt x="118" y="4030"/>
                    <a:pt x="118" y="4039"/>
                    <a:pt x="118" y="4057"/>
                  </a:cubicBezTo>
                  <a:lnTo>
                    <a:pt x="13080" y="2435"/>
                  </a:lnTo>
                  <a:cubicBezTo>
                    <a:pt x="13071" y="2417"/>
                    <a:pt x="13071" y="2408"/>
                    <a:pt x="13071" y="2390"/>
                  </a:cubicBezTo>
                  <a:cubicBezTo>
                    <a:pt x="12953" y="1470"/>
                    <a:pt x="12223" y="758"/>
                    <a:pt x="10871" y="262"/>
                  </a:cubicBezTo>
                  <a:cubicBezTo>
                    <a:pt x="10583" y="172"/>
                    <a:pt x="10294" y="82"/>
                    <a:pt x="999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024" name="Google Shape;1024;p34"/>
            <p:cNvSpPr/>
            <p:nvPr/>
          </p:nvSpPr>
          <p:spPr>
            <a:xfrm>
              <a:off x="7130639" y="3466487"/>
              <a:ext cx="1892096" cy="377145"/>
            </a:xfrm>
            <a:custGeom>
              <a:avLst/>
              <a:gdLst/>
              <a:ahLst/>
              <a:cxnLst/>
              <a:rect l="l" t="t" r="r" b="b"/>
              <a:pathLst>
                <a:path w="38896" h="7753" extrusionOk="0">
                  <a:moveTo>
                    <a:pt x="38526" y="1"/>
                  </a:moveTo>
                  <a:lnTo>
                    <a:pt x="22896" y="1957"/>
                  </a:lnTo>
                  <a:lnTo>
                    <a:pt x="22878" y="2110"/>
                  </a:lnTo>
                  <a:cubicBezTo>
                    <a:pt x="23175" y="2191"/>
                    <a:pt x="23464" y="2281"/>
                    <a:pt x="23752" y="2371"/>
                  </a:cubicBezTo>
                  <a:cubicBezTo>
                    <a:pt x="25068" y="2858"/>
                    <a:pt x="25789" y="3552"/>
                    <a:pt x="25907" y="4481"/>
                  </a:cubicBezTo>
                  <a:lnTo>
                    <a:pt x="25916" y="4553"/>
                  </a:lnTo>
                  <a:lnTo>
                    <a:pt x="38896" y="2930"/>
                  </a:lnTo>
                  <a:lnTo>
                    <a:pt x="38526" y="1"/>
                  </a:lnTo>
                  <a:close/>
                  <a:moveTo>
                    <a:pt x="15405" y="2903"/>
                  </a:moveTo>
                  <a:lnTo>
                    <a:pt x="1" y="4823"/>
                  </a:lnTo>
                  <a:lnTo>
                    <a:pt x="370" y="7753"/>
                  </a:lnTo>
                  <a:lnTo>
                    <a:pt x="13035" y="6166"/>
                  </a:lnTo>
                  <a:lnTo>
                    <a:pt x="13107" y="6121"/>
                  </a:lnTo>
                  <a:lnTo>
                    <a:pt x="13098" y="6040"/>
                  </a:lnTo>
                  <a:cubicBezTo>
                    <a:pt x="12990" y="5157"/>
                    <a:pt x="13521" y="4300"/>
                    <a:pt x="14675" y="3507"/>
                  </a:cubicBezTo>
                  <a:cubicBezTo>
                    <a:pt x="14910" y="3354"/>
                    <a:pt x="15171" y="3192"/>
                    <a:pt x="15450" y="3047"/>
                  </a:cubicBezTo>
                  <a:lnTo>
                    <a:pt x="15405" y="2903"/>
                  </a:lnTo>
                  <a:close/>
                </a:path>
              </a:pathLst>
            </a:custGeom>
            <a:solidFill>
              <a:srgbClr val="EE8736"/>
            </a:solidFill>
            <a:ln>
              <a:noFill/>
            </a:ln>
          </p:spPr>
          <p:txBody>
            <a:bodyPr spcFirstLastPara="1" wrap="square" lIns="121900" tIns="121900" rIns="121900" bIns="121900" anchor="ctr" anchorCtr="0">
              <a:noAutofit/>
            </a:bodyPr>
            <a:lstStyle/>
            <a:p>
              <a:endParaRPr sz="2400"/>
            </a:p>
          </p:txBody>
        </p:sp>
        <p:sp>
          <p:nvSpPr>
            <p:cNvPr id="1025" name="Google Shape;1025;p34"/>
            <p:cNvSpPr/>
            <p:nvPr/>
          </p:nvSpPr>
          <p:spPr>
            <a:xfrm>
              <a:off x="8992842" y="3474999"/>
              <a:ext cx="35997" cy="141362"/>
            </a:xfrm>
            <a:custGeom>
              <a:avLst/>
              <a:gdLst/>
              <a:ahLst/>
              <a:cxnLst/>
              <a:rect l="l" t="t" r="r" b="b"/>
              <a:pathLst>
                <a:path w="740" h="2906" extrusionOk="0">
                  <a:moveTo>
                    <a:pt x="218" y="0"/>
                  </a:moveTo>
                  <a:cubicBezTo>
                    <a:pt x="203" y="0"/>
                    <a:pt x="187" y="2"/>
                    <a:pt x="172" y="6"/>
                  </a:cubicBezTo>
                  <a:cubicBezTo>
                    <a:pt x="73" y="24"/>
                    <a:pt x="1" y="123"/>
                    <a:pt x="19" y="231"/>
                  </a:cubicBezTo>
                  <a:cubicBezTo>
                    <a:pt x="91" y="637"/>
                    <a:pt x="163" y="1052"/>
                    <a:pt x="217" y="1466"/>
                  </a:cubicBezTo>
                  <a:cubicBezTo>
                    <a:pt x="271" y="1881"/>
                    <a:pt x="334" y="2296"/>
                    <a:pt x="334" y="2710"/>
                  </a:cubicBezTo>
                  <a:cubicBezTo>
                    <a:pt x="334" y="2728"/>
                    <a:pt x="334" y="2746"/>
                    <a:pt x="334" y="2764"/>
                  </a:cubicBezTo>
                  <a:cubicBezTo>
                    <a:pt x="357" y="2848"/>
                    <a:pt x="437" y="2906"/>
                    <a:pt x="527" y="2906"/>
                  </a:cubicBezTo>
                  <a:cubicBezTo>
                    <a:pt x="543" y="2906"/>
                    <a:pt x="561" y="2904"/>
                    <a:pt x="578" y="2899"/>
                  </a:cubicBezTo>
                  <a:cubicBezTo>
                    <a:pt x="677" y="2872"/>
                    <a:pt x="740" y="2764"/>
                    <a:pt x="713" y="2665"/>
                  </a:cubicBezTo>
                  <a:cubicBezTo>
                    <a:pt x="614" y="2259"/>
                    <a:pt x="569" y="1845"/>
                    <a:pt x="523" y="1430"/>
                  </a:cubicBezTo>
                  <a:cubicBezTo>
                    <a:pt x="469" y="1016"/>
                    <a:pt x="433" y="601"/>
                    <a:pt x="406" y="177"/>
                  </a:cubicBezTo>
                  <a:cubicBezTo>
                    <a:pt x="406" y="168"/>
                    <a:pt x="406" y="168"/>
                    <a:pt x="397" y="159"/>
                  </a:cubicBezTo>
                  <a:cubicBezTo>
                    <a:pt x="382" y="67"/>
                    <a:pt x="307" y="0"/>
                    <a:pt x="21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26" name="Google Shape;1026;p34"/>
            <p:cNvSpPr/>
            <p:nvPr/>
          </p:nvSpPr>
          <p:spPr>
            <a:xfrm>
              <a:off x="8234282" y="3461525"/>
              <a:ext cx="850704" cy="234469"/>
            </a:xfrm>
            <a:custGeom>
              <a:avLst/>
              <a:gdLst/>
              <a:ahLst/>
              <a:cxnLst/>
              <a:rect l="l" t="t" r="r" b="b"/>
              <a:pathLst>
                <a:path w="17488" h="4820" extrusionOk="0">
                  <a:moveTo>
                    <a:pt x="15781" y="1"/>
                  </a:moveTo>
                  <a:cubicBezTo>
                    <a:pt x="15770" y="1"/>
                    <a:pt x="15759" y="2"/>
                    <a:pt x="15748" y="4"/>
                  </a:cubicBezTo>
                  <a:lnTo>
                    <a:pt x="190" y="1951"/>
                  </a:lnTo>
                  <a:cubicBezTo>
                    <a:pt x="118" y="1960"/>
                    <a:pt x="55" y="2005"/>
                    <a:pt x="28" y="2086"/>
                  </a:cubicBezTo>
                  <a:cubicBezTo>
                    <a:pt x="1" y="2185"/>
                    <a:pt x="55" y="2293"/>
                    <a:pt x="163" y="2329"/>
                  </a:cubicBezTo>
                  <a:cubicBezTo>
                    <a:pt x="334" y="2356"/>
                    <a:pt x="505" y="2401"/>
                    <a:pt x="668" y="2437"/>
                  </a:cubicBezTo>
                  <a:cubicBezTo>
                    <a:pt x="839" y="2473"/>
                    <a:pt x="1010" y="2509"/>
                    <a:pt x="1172" y="2564"/>
                  </a:cubicBezTo>
                  <a:cubicBezTo>
                    <a:pt x="1488" y="2672"/>
                    <a:pt x="1812" y="2807"/>
                    <a:pt x="2101" y="2987"/>
                  </a:cubicBezTo>
                  <a:cubicBezTo>
                    <a:pt x="2245" y="3077"/>
                    <a:pt x="2380" y="3176"/>
                    <a:pt x="2506" y="3294"/>
                  </a:cubicBezTo>
                  <a:cubicBezTo>
                    <a:pt x="2642" y="3393"/>
                    <a:pt x="2750" y="3528"/>
                    <a:pt x="2849" y="3663"/>
                  </a:cubicBezTo>
                  <a:cubicBezTo>
                    <a:pt x="3038" y="3934"/>
                    <a:pt x="3137" y="4267"/>
                    <a:pt x="3101" y="4592"/>
                  </a:cubicBezTo>
                  <a:cubicBezTo>
                    <a:pt x="3101" y="4628"/>
                    <a:pt x="3101" y="4655"/>
                    <a:pt x="3110" y="4682"/>
                  </a:cubicBezTo>
                  <a:cubicBezTo>
                    <a:pt x="3139" y="4767"/>
                    <a:pt x="3218" y="4819"/>
                    <a:pt x="3304" y="4819"/>
                  </a:cubicBezTo>
                  <a:cubicBezTo>
                    <a:pt x="3326" y="4819"/>
                    <a:pt x="3349" y="4816"/>
                    <a:pt x="3372" y="4808"/>
                  </a:cubicBezTo>
                  <a:cubicBezTo>
                    <a:pt x="3471" y="4772"/>
                    <a:pt x="3525" y="4655"/>
                    <a:pt x="3489" y="4547"/>
                  </a:cubicBezTo>
                  <a:cubicBezTo>
                    <a:pt x="3426" y="4366"/>
                    <a:pt x="3372" y="4186"/>
                    <a:pt x="3282" y="4024"/>
                  </a:cubicBezTo>
                  <a:cubicBezTo>
                    <a:pt x="3201" y="3853"/>
                    <a:pt x="3101" y="3699"/>
                    <a:pt x="2984" y="3555"/>
                  </a:cubicBezTo>
                  <a:cubicBezTo>
                    <a:pt x="2768" y="3276"/>
                    <a:pt x="2497" y="3032"/>
                    <a:pt x="2200" y="2834"/>
                  </a:cubicBezTo>
                  <a:cubicBezTo>
                    <a:pt x="1903" y="2645"/>
                    <a:pt x="1578" y="2482"/>
                    <a:pt x="1254" y="2338"/>
                  </a:cubicBezTo>
                  <a:cubicBezTo>
                    <a:pt x="1170" y="2301"/>
                    <a:pt x="1086" y="2267"/>
                    <a:pt x="1002" y="2233"/>
                  </a:cubicBezTo>
                  <a:lnTo>
                    <a:pt x="1002" y="2233"/>
                  </a:lnTo>
                  <a:lnTo>
                    <a:pt x="15600" y="406"/>
                  </a:lnTo>
                  <a:lnTo>
                    <a:pt x="15600" y="406"/>
                  </a:lnTo>
                  <a:lnTo>
                    <a:pt x="15613" y="508"/>
                  </a:lnTo>
                  <a:lnTo>
                    <a:pt x="15667" y="617"/>
                  </a:lnTo>
                  <a:cubicBezTo>
                    <a:pt x="15686" y="660"/>
                    <a:pt x="15726" y="687"/>
                    <a:pt x="15770" y="687"/>
                  </a:cubicBezTo>
                  <a:cubicBezTo>
                    <a:pt x="15790" y="687"/>
                    <a:pt x="15810" y="682"/>
                    <a:pt x="15829" y="671"/>
                  </a:cubicBezTo>
                  <a:cubicBezTo>
                    <a:pt x="16009" y="589"/>
                    <a:pt x="16199" y="553"/>
                    <a:pt x="16388" y="526"/>
                  </a:cubicBezTo>
                  <a:cubicBezTo>
                    <a:pt x="16483" y="517"/>
                    <a:pt x="16577" y="511"/>
                    <a:pt x="16673" y="511"/>
                  </a:cubicBezTo>
                  <a:cubicBezTo>
                    <a:pt x="16710" y="511"/>
                    <a:pt x="16747" y="512"/>
                    <a:pt x="16784" y="514"/>
                  </a:cubicBezTo>
                  <a:lnTo>
                    <a:pt x="16784" y="514"/>
                  </a:lnTo>
                  <a:cubicBezTo>
                    <a:pt x="16865" y="872"/>
                    <a:pt x="16927" y="1235"/>
                    <a:pt x="16983" y="1599"/>
                  </a:cubicBezTo>
                  <a:cubicBezTo>
                    <a:pt x="17037" y="2005"/>
                    <a:pt x="17109" y="2419"/>
                    <a:pt x="17064" y="2843"/>
                  </a:cubicBezTo>
                  <a:cubicBezTo>
                    <a:pt x="17055" y="2879"/>
                    <a:pt x="17064" y="2906"/>
                    <a:pt x="17073" y="2933"/>
                  </a:cubicBezTo>
                  <a:cubicBezTo>
                    <a:pt x="17100" y="3015"/>
                    <a:pt x="17175" y="3066"/>
                    <a:pt x="17252" y="3066"/>
                  </a:cubicBezTo>
                  <a:cubicBezTo>
                    <a:pt x="17277" y="3066"/>
                    <a:pt x="17301" y="3061"/>
                    <a:pt x="17325" y="3050"/>
                  </a:cubicBezTo>
                  <a:cubicBezTo>
                    <a:pt x="17433" y="3014"/>
                    <a:pt x="17488" y="2897"/>
                    <a:pt x="17442" y="2798"/>
                  </a:cubicBezTo>
                  <a:cubicBezTo>
                    <a:pt x="17298" y="2392"/>
                    <a:pt x="17262" y="1978"/>
                    <a:pt x="17217" y="1563"/>
                  </a:cubicBezTo>
                  <a:cubicBezTo>
                    <a:pt x="17172" y="1148"/>
                    <a:pt x="17145" y="734"/>
                    <a:pt x="17136" y="319"/>
                  </a:cubicBezTo>
                  <a:cubicBezTo>
                    <a:pt x="17136" y="220"/>
                    <a:pt x="17055" y="148"/>
                    <a:pt x="16965" y="148"/>
                  </a:cubicBezTo>
                  <a:lnTo>
                    <a:pt x="16920" y="148"/>
                  </a:lnTo>
                  <a:cubicBezTo>
                    <a:pt x="16739" y="229"/>
                    <a:pt x="16550" y="265"/>
                    <a:pt x="16361" y="292"/>
                  </a:cubicBezTo>
                  <a:cubicBezTo>
                    <a:pt x="16260" y="307"/>
                    <a:pt x="16158" y="316"/>
                    <a:pt x="16056" y="316"/>
                  </a:cubicBezTo>
                  <a:cubicBezTo>
                    <a:pt x="16031" y="316"/>
                    <a:pt x="16007" y="315"/>
                    <a:pt x="15983" y="314"/>
                  </a:cubicBezTo>
                  <a:lnTo>
                    <a:pt x="15983" y="314"/>
                  </a:lnTo>
                  <a:lnTo>
                    <a:pt x="15964" y="166"/>
                  </a:lnTo>
                  <a:cubicBezTo>
                    <a:pt x="15948" y="69"/>
                    <a:pt x="15874" y="1"/>
                    <a:pt x="1578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27" name="Google Shape;1027;p34"/>
            <p:cNvSpPr/>
            <p:nvPr/>
          </p:nvSpPr>
          <p:spPr>
            <a:xfrm>
              <a:off x="9007776" y="3586979"/>
              <a:ext cx="90772" cy="141168"/>
            </a:xfrm>
            <a:custGeom>
              <a:avLst/>
              <a:gdLst/>
              <a:ahLst/>
              <a:cxnLst/>
              <a:rect l="l" t="t" r="r" b="b"/>
              <a:pathLst>
                <a:path w="1866" h="2902" extrusionOk="0">
                  <a:moveTo>
                    <a:pt x="1344" y="0"/>
                  </a:moveTo>
                  <a:cubicBezTo>
                    <a:pt x="1323" y="0"/>
                    <a:pt x="1301" y="4"/>
                    <a:pt x="1280" y="12"/>
                  </a:cubicBezTo>
                  <a:cubicBezTo>
                    <a:pt x="1172" y="48"/>
                    <a:pt x="1118" y="165"/>
                    <a:pt x="1163" y="264"/>
                  </a:cubicBezTo>
                  <a:cubicBezTo>
                    <a:pt x="1298" y="643"/>
                    <a:pt x="1334" y="1030"/>
                    <a:pt x="1379" y="1409"/>
                  </a:cubicBezTo>
                  <a:cubicBezTo>
                    <a:pt x="1397" y="1607"/>
                    <a:pt x="1415" y="1796"/>
                    <a:pt x="1424" y="1995"/>
                  </a:cubicBezTo>
                  <a:cubicBezTo>
                    <a:pt x="1438" y="2136"/>
                    <a:pt x="1446" y="2283"/>
                    <a:pt x="1450" y="2430"/>
                  </a:cubicBezTo>
                  <a:lnTo>
                    <a:pt x="1450" y="2430"/>
                  </a:lnTo>
                  <a:cubicBezTo>
                    <a:pt x="1414" y="2442"/>
                    <a:pt x="1379" y="2453"/>
                    <a:pt x="1343" y="2463"/>
                  </a:cubicBezTo>
                  <a:cubicBezTo>
                    <a:pt x="1244" y="2481"/>
                    <a:pt x="1154" y="2499"/>
                    <a:pt x="1055" y="2508"/>
                  </a:cubicBezTo>
                  <a:cubicBezTo>
                    <a:pt x="960" y="2517"/>
                    <a:pt x="865" y="2524"/>
                    <a:pt x="770" y="2524"/>
                  </a:cubicBezTo>
                  <a:cubicBezTo>
                    <a:pt x="738" y="2524"/>
                    <a:pt x="705" y="2523"/>
                    <a:pt x="673" y="2522"/>
                  </a:cubicBezTo>
                  <a:lnTo>
                    <a:pt x="673" y="2522"/>
                  </a:lnTo>
                  <a:cubicBezTo>
                    <a:pt x="626" y="2191"/>
                    <a:pt x="579" y="1854"/>
                    <a:pt x="532" y="1517"/>
                  </a:cubicBezTo>
                  <a:cubicBezTo>
                    <a:pt x="478" y="1138"/>
                    <a:pt x="433" y="751"/>
                    <a:pt x="406" y="363"/>
                  </a:cubicBezTo>
                  <a:cubicBezTo>
                    <a:pt x="406" y="354"/>
                    <a:pt x="406" y="345"/>
                    <a:pt x="406" y="345"/>
                  </a:cubicBezTo>
                  <a:cubicBezTo>
                    <a:pt x="390" y="248"/>
                    <a:pt x="308" y="180"/>
                    <a:pt x="214" y="180"/>
                  </a:cubicBezTo>
                  <a:cubicBezTo>
                    <a:pt x="203" y="180"/>
                    <a:pt x="192" y="181"/>
                    <a:pt x="180" y="183"/>
                  </a:cubicBezTo>
                  <a:cubicBezTo>
                    <a:pt x="72" y="201"/>
                    <a:pt x="0" y="300"/>
                    <a:pt x="27" y="408"/>
                  </a:cubicBezTo>
                  <a:cubicBezTo>
                    <a:pt x="90" y="796"/>
                    <a:pt x="144" y="1174"/>
                    <a:pt x="189" y="1562"/>
                  </a:cubicBezTo>
                  <a:cubicBezTo>
                    <a:pt x="234" y="1950"/>
                    <a:pt x="280" y="2337"/>
                    <a:pt x="316" y="2716"/>
                  </a:cubicBezTo>
                  <a:lnTo>
                    <a:pt x="316" y="2770"/>
                  </a:lnTo>
                  <a:cubicBezTo>
                    <a:pt x="316" y="2779"/>
                    <a:pt x="325" y="2797"/>
                    <a:pt x="334" y="2815"/>
                  </a:cubicBezTo>
                  <a:cubicBezTo>
                    <a:pt x="353" y="2868"/>
                    <a:pt x="407" y="2901"/>
                    <a:pt x="466" y="2901"/>
                  </a:cubicBezTo>
                  <a:cubicBezTo>
                    <a:pt x="488" y="2901"/>
                    <a:pt x="510" y="2897"/>
                    <a:pt x="532" y="2887"/>
                  </a:cubicBezTo>
                  <a:cubicBezTo>
                    <a:pt x="712" y="2806"/>
                    <a:pt x="902" y="2770"/>
                    <a:pt x="1091" y="2734"/>
                  </a:cubicBezTo>
                  <a:cubicBezTo>
                    <a:pt x="1181" y="2725"/>
                    <a:pt x="1280" y="2716"/>
                    <a:pt x="1370" y="2716"/>
                  </a:cubicBezTo>
                  <a:cubicBezTo>
                    <a:pt x="1469" y="2716"/>
                    <a:pt x="1569" y="2725"/>
                    <a:pt x="1668" y="2743"/>
                  </a:cubicBezTo>
                  <a:cubicBezTo>
                    <a:pt x="1677" y="2747"/>
                    <a:pt x="1688" y="2750"/>
                    <a:pt x="1700" y="2750"/>
                  </a:cubicBezTo>
                  <a:cubicBezTo>
                    <a:pt x="1713" y="2750"/>
                    <a:pt x="1726" y="2747"/>
                    <a:pt x="1740" y="2743"/>
                  </a:cubicBezTo>
                  <a:cubicBezTo>
                    <a:pt x="1812" y="2725"/>
                    <a:pt x="1866" y="2644"/>
                    <a:pt x="1839" y="2563"/>
                  </a:cubicBezTo>
                  <a:lnTo>
                    <a:pt x="1830" y="2526"/>
                  </a:lnTo>
                  <a:cubicBezTo>
                    <a:pt x="1785" y="2337"/>
                    <a:pt x="1749" y="2148"/>
                    <a:pt x="1713" y="1959"/>
                  </a:cubicBezTo>
                  <a:cubicBezTo>
                    <a:pt x="1677" y="1769"/>
                    <a:pt x="1641" y="1580"/>
                    <a:pt x="1614" y="1382"/>
                  </a:cubicBezTo>
                  <a:cubicBezTo>
                    <a:pt x="1560" y="1003"/>
                    <a:pt x="1505" y="616"/>
                    <a:pt x="1541" y="219"/>
                  </a:cubicBezTo>
                  <a:cubicBezTo>
                    <a:pt x="1551" y="192"/>
                    <a:pt x="1541" y="156"/>
                    <a:pt x="1532" y="129"/>
                  </a:cubicBezTo>
                  <a:cubicBezTo>
                    <a:pt x="1504" y="51"/>
                    <a:pt x="1425" y="0"/>
                    <a:pt x="134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28" name="Google Shape;1028;p34"/>
            <p:cNvSpPr/>
            <p:nvPr/>
          </p:nvSpPr>
          <p:spPr>
            <a:xfrm>
              <a:off x="9050291" y="3487988"/>
              <a:ext cx="305685" cy="86102"/>
            </a:xfrm>
            <a:custGeom>
              <a:avLst/>
              <a:gdLst/>
              <a:ahLst/>
              <a:cxnLst/>
              <a:rect l="l" t="t" r="r" b="b"/>
              <a:pathLst>
                <a:path w="6284" h="1770" extrusionOk="0">
                  <a:moveTo>
                    <a:pt x="208" y="0"/>
                  </a:moveTo>
                  <a:cubicBezTo>
                    <a:pt x="100" y="0"/>
                    <a:pt x="9" y="82"/>
                    <a:pt x="0" y="190"/>
                  </a:cubicBezTo>
                  <a:cubicBezTo>
                    <a:pt x="0" y="298"/>
                    <a:pt x="82" y="388"/>
                    <a:pt x="190" y="388"/>
                  </a:cubicBezTo>
                  <a:cubicBezTo>
                    <a:pt x="1172" y="442"/>
                    <a:pt x="2137" y="613"/>
                    <a:pt x="3101" y="767"/>
                  </a:cubicBezTo>
                  <a:cubicBezTo>
                    <a:pt x="3588" y="848"/>
                    <a:pt x="4066" y="938"/>
                    <a:pt x="4552" y="1019"/>
                  </a:cubicBezTo>
                  <a:cubicBezTo>
                    <a:pt x="4982" y="1100"/>
                    <a:pt x="5412" y="1189"/>
                    <a:pt x="5849" y="1278"/>
                  </a:cubicBezTo>
                  <a:lnTo>
                    <a:pt x="5849" y="1278"/>
                  </a:lnTo>
                  <a:lnTo>
                    <a:pt x="5887" y="1605"/>
                  </a:lnTo>
                  <a:cubicBezTo>
                    <a:pt x="5903" y="1695"/>
                    <a:pt x="5978" y="1770"/>
                    <a:pt x="6073" y="1770"/>
                  </a:cubicBezTo>
                  <a:cubicBezTo>
                    <a:pt x="6083" y="1770"/>
                    <a:pt x="6093" y="1769"/>
                    <a:pt x="6103" y="1767"/>
                  </a:cubicBezTo>
                  <a:cubicBezTo>
                    <a:pt x="6211" y="1758"/>
                    <a:pt x="6283" y="1659"/>
                    <a:pt x="6274" y="1551"/>
                  </a:cubicBezTo>
                  <a:lnTo>
                    <a:pt x="6211" y="1091"/>
                  </a:lnTo>
                  <a:lnTo>
                    <a:pt x="6211" y="1082"/>
                  </a:lnTo>
                  <a:cubicBezTo>
                    <a:pt x="6202" y="1001"/>
                    <a:pt x="6139" y="929"/>
                    <a:pt x="6049" y="920"/>
                  </a:cubicBezTo>
                  <a:cubicBezTo>
                    <a:pt x="5562" y="875"/>
                    <a:pt x="5075" y="812"/>
                    <a:pt x="4589" y="749"/>
                  </a:cubicBezTo>
                  <a:cubicBezTo>
                    <a:pt x="4111" y="685"/>
                    <a:pt x="3624" y="622"/>
                    <a:pt x="3137" y="550"/>
                  </a:cubicBezTo>
                  <a:cubicBezTo>
                    <a:pt x="2173" y="397"/>
                    <a:pt x="1199" y="262"/>
                    <a:pt x="244" y="9"/>
                  </a:cubicBezTo>
                  <a:cubicBezTo>
                    <a:pt x="235" y="0"/>
                    <a:pt x="217" y="0"/>
                    <a:pt x="20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29" name="Google Shape;1029;p34"/>
            <p:cNvSpPr/>
            <p:nvPr/>
          </p:nvSpPr>
          <p:spPr>
            <a:xfrm>
              <a:off x="9073980" y="3552587"/>
              <a:ext cx="283308" cy="148610"/>
            </a:xfrm>
            <a:custGeom>
              <a:avLst/>
              <a:gdLst/>
              <a:ahLst/>
              <a:cxnLst/>
              <a:rect l="l" t="t" r="r" b="b"/>
              <a:pathLst>
                <a:path w="5824" h="3055" extrusionOk="0">
                  <a:moveTo>
                    <a:pt x="5588" y="1"/>
                  </a:moveTo>
                  <a:cubicBezTo>
                    <a:pt x="5570" y="1"/>
                    <a:pt x="5553" y="3"/>
                    <a:pt x="5535" y="6"/>
                  </a:cubicBezTo>
                  <a:cubicBezTo>
                    <a:pt x="5418" y="34"/>
                    <a:pt x="5336" y="160"/>
                    <a:pt x="5373" y="277"/>
                  </a:cubicBezTo>
                  <a:lnTo>
                    <a:pt x="5406" y="415"/>
                  </a:lnTo>
                  <a:lnTo>
                    <a:pt x="5406" y="415"/>
                  </a:lnTo>
                  <a:cubicBezTo>
                    <a:pt x="5013" y="613"/>
                    <a:pt x="4620" y="805"/>
                    <a:pt x="4228" y="989"/>
                  </a:cubicBezTo>
                  <a:cubicBezTo>
                    <a:pt x="3786" y="1196"/>
                    <a:pt x="3335" y="1395"/>
                    <a:pt x="2885" y="1584"/>
                  </a:cubicBezTo>
                  <a:cubicBezTo>
                    <a:pt x="2434" y="1773"/>
                    <a:pt x="1983" y="1972"/>
                    <a:pt x="1524" y="2152"/>
                  </a:cubicBezTo>
                  <a:cubicBezTo>
                    <a:pt x="1073" y="2332"/>
                    <a:pt x="613" y="2512"/>
                    <a:pt x="153" y="2675"/>
                  </a:cubicBezTo>
                  <a:cubicBezTo>
                    <a:pt x="144" y="2684"/>
                    <a:pt x="135" y="2684"/>
                    <a:pt x="126" y="2684"/>
                  </a:cubicBezTo>
                  <a:cubicBezTo>
                    <a:pt x="36" y="2738"/>
                    <a:pt x="0" y="2855"/>
                    <a:pt x="45" y="2945"/>
                  </a:cubicBezTo>
                  <a:cubicBezTo>
                    <a:pt x="77" y="3016"/>
                    <a:pt x="146" y="3054"/>
                    <a:pt x="219" y="3054"/>
                  </a:cubicBezTo>
                  <a:cubicBezTo>
                    <a:pt x="248" y="3054"/>
                    <a:pt x="278" y="3048"/>
                    <a:pt x="307" y="3035"/>
                  </a:cubicBezTo>
                  <a:cubicBezTo>
                    <a:pt x="748" y="2810"/>
                    <a:pt x="1190" y="2602"/>
                    <a:pt x="1632" y="2395"/>
                  </a:cubicBezTo>
                  <a:cubicBezTo>
                    <a:pt x="2073" y="2188"/>
                    <a:pt x="2524" y="1990"/>
                    <a:pt x="2975" y="1791"/>
                  </a:cubicBezTo>
                  <a:cubicBezTo>
                    <a:pt x="3416" y="1593"/>
                    <a:pt x="3876" y="1404"/>
                    <a:pt x="4327" y="1214"/>
                  </a:cubicBezTo>
                  <a:cubicBezTo>
                    <a:pt x="4778" y="1034"/>
                    <a:pt x="5237" y="854"/>
                    <a:pt x="5706" y="701"/>
                  </a:cubicBezTo>
                  <a:cubicBezTo>
                    <a:pt x="5769" y="674"/>
                    <a:pt x="5823" y="610"/>
                    <a:pt x="5823" y="529"/>
                  </a:cubicBezTo>
                  <a:lnTo>
                    <a:pt x="5823" y="493"/>
                  </a:lnTo>
                  <a:lnTo>
                    <a:pt x="5814" y="223"/>
                  </a:lnTo>
                  <a:cubicBezTo>
                    <a:pt x="5814" y="205"/>
                    <a:pt x="5814" y="187"/>
                    <a:pt x="5805" y="169"/>
                  </a:cubicBezTo>
                  <a:cubicBezTo>
                    <a:pt x="5782" y="68"/>
                    <a:pt x="5692" y="1"/>
                    <a:pt x="558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0" name="Google Shape;1030;p34"/>
            <p:cNvSpPr/>
            <p:nvPr/>
          </p:nvSpPr>
          <p:spPr>
            <a:xfrm>
              <a:off x="7051300" y="3556236"/>
              <a:ext cx="1992937" cy="418201"/>
            </a:xfrm>
            <a:custGeom>
              <a:avLst/>
              <a:gdLst/>
              <a:ahLst/>
              <a:cxnLst/>
              <a:rect l="l" t="t" r="r" b="b"/>
              <a:pathLst>
                <a:path w="40969" h="8597" extrusionOk="0">
                  <a:moveTo>
                    <a:pt x="24542" y="1"/>
                  </a:moveTo>
                  <a:cubicBezTo>
                    <a:pt x="24531" y="1"/>
                    <a:pt x="24520" y="2"/>
                    <a:pt x="24509" y="4"/>
                  </a:cubicBezTo>
                  <a:lnTo>
                    <a:pt x="18812" y="761"/>
                  </a:lnTo>
                  <a:lnTo>
                    <a:pt x="15964" y="1130"/>
                  </a:lnTo>
                  <a:lnTo>
                    <a:pt x="13115" y="1491"/>
                  </a:lnTo>
                  <a:cubicBezTo>
                    <a:pt x="11213" y="1734"/>
                    <a:pt x="9311" y="1978"/>
                    <a:pt x="7409" y="2203"/>
                  </a:cubicBezTo>
                  <a:cubicBezTo>
                    <a:pt x="5508" y="2437"/>
                    <a:pt x="3606" y="2654"/>
                    <a:pt x="1695" y="2861"/>
                  </a:cubicBezTo>
                  <a:cubicBezTo>
                    <a:pt x="1586" y="2870"/>
                    <a:pt x="1514" y="2969"/>
                    <a:pt x="1532" y="3068"/>
                  </a:cubicBezTo>
                  <a:lnTo>
                    <a:pt x="1532" y="3077"/>
                  </a:lnTo>
                  <a:lnTo>
                    <a:pt x="1544" y="3172"/>
                  </a:lnTo>
                  <a:lnTo>
                    <a:pt x="1544" y="3172"/>
                  </a:lnTo>
                  <a:lnTo>
                    <a:pt x="171" y="3339"/>
                  </a:lnTo>
                  <a:cubicBezTo>
                    <a:pt x="72" y="3357"/>
                    <a:pt x="0" y="3438"/>
                    <a:pt x="9" y="3537"/>
                  </a:cubicBezTo>
                  <a:lnTo>
                    <a:pt x="9" y="3555"/>
                  </a:lnTo>
                  <a:cubicBezTo>
                    <a:pt x="36" y="4366"/>
                    <a:pt x="117" y="5169"/>
                    <a:pt x="216" y="5962"/>
                  </a:cubicBezTo>
                  <a:cubicBezTo>
                    <a:pt x="316" y="6764"/>
                    <a:pt x="433" y="7557"/>
                    <a:pt x="604" y="8350"/>
                  </a:cubicBezTo>
                  <a:lnTo>
                    <a:pt x="613" y="8368"/>
                  </a:lnTo>
                  <a:cubicBezTo>
                    <a:pt x="630" y="8461"/>
                    <a:pt x="710" y="8523"/>
                    <a:pt x="802" y="8523"/>
                  </a:cubicBezTo>
                  <a:cubicBezTo>
                    <a:pt x="808" y="8523"/>
                    <a:pt x="814" y="8522"/>
                    <a:pt x="820" y="8522"/>
                  </a:cubicBezTo>
                  <a:lnTo>
                    <a:pt x="2189" y="8348"/>
                  </a:lnTo>
                  <a:lnTo>
                    <a:pt x="2189" y="8348"/>
                  </a:lnTo>
                  <a:lnTo>
                    <a:pt x="2199" y="8423"/>
                  </a:lnTo>
                  <a:lnTo>
                    <a:pt x="2199" y="8432"/>
                  </a:lnTo>
                  <a:lnTo>
                    <a:pt x="2199" y="8441"/>
                  </a:lnTo>
                  <a:cubicBezTo>
                    <a:pt x="2216" y="8529"/>
                    <a:pt x="2297" y="8597"/>
                    <a:pt x="2385" y="8597"/>
                  </a:cubicBezTo>
                  <a:cubicBezTo>
                    <a:pt x="2395" y="8597"/>
                    <a:pt x="2405" y="8596"/>
                    <a:pt x="2416" y="8594"/>
                  </a:cubicBezTo>
                  <a:cubicBezTo>
                    <a:pt x="5598" y="8089"/>
                    <a:pt x="8798" y="7701"/>
                    <a:pt x="11998" y="7305"/>
                  </a:cubicBezTo>
                  <a:lnTo>
                    <a:pt x="21588" y="6124"/>
                  </a:lnTo>
                  <a:lnTo>
                    <a:pt x="31188" y="4943"/>
                  </a:lnTo>
                  <a:lnTo>
                    <a:pt x="40779" y="3789"/>
                  </a:lnTo>
                  <a:lnTo>
                    <a:pt x="40788" y="3789"/>
                  </a:lnTo>
                  <a:cubicBezTo>
                    <a:pt x="40887" y="3780"/>
                    <a:pt x="40968" y="3681"/>
                    <a:pt x="40950" y="3573"/>
                  </a:cubicBezTo>
                  <a:lnTo>
                    <a:pt x="40914" y="3303"/>
                  </a:lnTo>
                  <a:cubicBezTo>
                    <a:pt x="40906" y="3201"/>
                    <a:pt x="40817" y="3131"/>
                    <a:pt x="40716" y="3131"/>
                  </a:cubicBezTo>
                  <a:cubicBezTo>
                    <a:pt x="40710" y="3131"/>
                    <a:pt x="40704" y="3131"/>
                    <a:pt x="40698" y="3131"/>
                  </a:cubicBezTo>
                  <a:cubicBezTo>
                    <a:pt x="40599" y="3149"/>
                    <a:pt x="40518" y="3249"/>
                    <a:pt x="40536" y="3348"/>
                  </a:cubicBezTo>
                  <a:lnTo>
                    <a:pt x="40544" y="3427"/>
                  </a:lnTo>
                  <a:lnTo>
                    <a:pt x="40544" y="3427"/>
                  </a:lnTo>
                  <a:lnTo>
                    <a:pt x="31152" y="4655"/>
                  </a:lnTo>
                  <a:lnTo>
                    <a:pt x="21561" y="5872"/>
                  </a:lnTo>
                  <a:lnTo>
                    <a:pt x="11971" y="7098"/>
                  </a:lnTo>
                  <a:cubicBezTo>
                    <a:pt x="8834" y="7495"/>
                    <a:pt x="5706" y="7893"/>
                    <a:pt x="2562" y="8188"/>
                  </a:cubicBezTo>
                  <a:lnTo>
                    <a:pt x="2562" y="8188"/>
                  </a:lnTo>
                  <a:lnTo>
                    <a:pt x="2551" y="8107"/>
                  </a:lnTo>
                  <a:cubicBezTo>
                    <a:pt x="2534" y="8005"/>
                    <a:pt x="2453" y="7935"/>
                    <a:pt x="2353" y="7935"/>
                  </a:cubicBezTo>
                  <a:cubicBezTo>
                    <a:pt x="2347" y="7935"/>
                    <a:pt x="2341" y="7935"/>
                    <a:pt x="2335" y="7936"/>
                  </a:cubicBezTo>
                  <a:lnTo>
                    <a:pt x="984" y="8108"/>
                  </a:lnTo>
                  <a:lnTo>
                    <a:pt x="984" y="8108"/>
                  </a:lnTo>
                  <a:cubicBezTo>
                    <a:pt x="950" y="7364"/>
                    <a:pt x="866" y="6627"/>
                    <a:pt x="775" y="5899"/>
                  </a:cubicBezTo>
                  <a:cubicBezTo>
                    <a:pt x="684" y="5161"/>
                    <a:pt x="578" y="4430"/>
                    <a:pt x="428" y="3701"/>
                  </a:cubicBezTo>
                  <a:lnTo>
                    <a:pt x="428" y="3701"/>
                  </a:lnTo>
                  <a:lnTo>
                    <a:pt x="1785" y="3528"/>
                  </a:lnTo>
                  <a:cubicBezTo>
                    <a:pt x="1884" y="3519"/>
                    <a:pt x="1965" y="3420"/>
                    <a:pt x="1947" y="3312"/>
                  </a:cubicBezTo>
                  <a:lnTo>
                    <a:pt x="1935" y="3213"/>
                  </a:lnTo>
                  <a:lnTo>
                    <a:pt x="1935" y="3213"/>
                  </a:lnTo>
                  <a:cubicBezTo>
                    <a:pt x="3766" y="2952"/>
                    <a:pt x="5606" y="2700"/>
                    <a:pt x="7437" y="2464"/>
                  </a:cubicBezTo>
                  <a:cubicBezTo>
                    <a:pt x="9338" y="2221"/>
                    <a:pt x="11240" y="1987"/>
                    <a:pt x="13142" y="1752"/>
                  </a:cubicBezTo>
                  <a:lnTo>
                    <a:pt x="16000" y="1401"/>
                  </a:lnTo>
                  <a:lnTo>
                    <a:pt x="18848" y="1058"/>
                  </a:lnTo>
                  <a:lnTo>
                    <a:pt x="24554" y="382"/>
                  </a:lnTo>
                  <a:lnTo>
                    <a:pt x="24563" y="382"/>
                  </a:lnTo>
                  <a:cubicBezTo>
                    <a:pt x="24671" y="373"/>
                    <a:pt x="24743" y="274"/>
                    <a:pt x="24725" y="166"/>
                  </a:cubicBezTo>
                  <a:cubicBezTo>
                    <a:pt x="24717" y="69"/>
                    <a:pt x="24637" y="1"/>
                    <a:pt x="245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1" name="Google Shape;1031;p34"/>
            <p:cNvSpPr/>
            <p:nvPr/>
          </p:nvSpPr>
          <p:spPr>
            <a:xfrm>
              <a:off x="7753724" y="3601377"/>
              <a:ext cx="138152" cy="171960"/>
            </a:xfrm>
            <a:custGeom>
              <a:avLst/>
              <a:gdLst/>
              <a:ahLst/>
              <a:cxnLst/>
              <a:rect l="l" t="t" r="r" b="b"/>
              <a:pathLst>
                <a:path w="2840" h="3535" extrusionOk="0">
                  <a:moveTo>
                    <a:pt x="2624" y="1"/>
                  </a:moveTo>
                  <a:cubicBezTo>
                    <a:pt x="2587" y="1"/>
                    <a:pt x="2549" y="11"/>
                    <a:pt x="2515" y="31"/>
                  </a:cubicBezTo>
                  <a:lnTo>
                    <a:pt x="2065" y="329"/>
                  </a:lnTo>
                  <a:cubicBezTo>
                    <a:pt x="1920" y="428"/>
                    <a:pt x="1767" y="509"/>
                    <a:pt x="1623" y="626"/>
                  </a:cubicBezTo>
                  <a:cubicBezTo>
                    <a:pt x="1343" y="842"/>
                    <a:pt x="1064" y="1068"/>
                    <a:pt x="821" y="1338"/>
                  </a:cubicBezTo>
                  <a:cubicBezTo>
                    <a:pt x="577" y="1599"/>
                    <a:pt x="370" y="1897"/>
                    <a:pt x="217" y="2239"/>
                  </a:cubicBezTo>
                  <a:cubicBezTo>
                    <a:pt x="63" y="2582"/>
                    <a:pt x="0" y="2961"/>
                    <a:pt x="27" y="3339"/>
                  </a:cubicBezTo>
                  <a:lnTo>
                    <a:pt x="27" y="3348"/>
                  </a:lnTo>
                  <a:cubicBezTo>
                    <a:pt x="27" y="3357"/>
                    <a:pt x="27" y="3375"/>
                    <a:pt x="27" y="3384"/>
                  </a:cubicBezTo>
                  <a:cubicBezTo>
                    <a:pt x="51" y="3469"/>
                    <a:pt x="133" y="3534"/>
                    <a:pt x="224" y="3534"/>
                  </a:cubicBezTo>
                  <a:cubicBezTo>
                    <a:pt x="240" y="3534"/>
                    <a:pt x="255" y="3532"/>
                    <a:pt x="271" y="3528"/>
                  </a:cubicBezTo>
                  <a:cubicBezTo>
                    <a:pt x="370" y="3501"/>
                    <a:pt x="433" y="3393"/>
                    <a:pt x="415" y="3294"/>
                  </a:cubicBezTo>
                  <a:cubicBezTo>
                    <a:pt x="334" y="2979"/>
                    <a:pt x="361" y="2654"/>
                    <a:pt x="478" y="2348"/>
                  </a:cubicBezTo>
                  <a:cubicBezTo>
                    <a:pt x="595" y="2041"/>
                    <a:pt x="794" y="1762"/>
                    <a:pt x="1019" y="1518"/>
                  </a:cubicBezTo>
                  <a:cubicBezTo>
                    <a:pt x="1253" y="1275"/>
                    <a:pt x="1524" y="1059"/>
                    <a:pt x="1803" y="878"/>
                  </a:cubicBezTo>
                  <a:lnTo>
                    <a:pt x="1911" y="806"/>
                  </a:lnTo>
                  <a:lnTo>
                    <a:pt x="2019" y="743"/>
                  </a:lnTo>
                  <a:cubicBezTo>
                    <a:pt x="2092" y="698"/>
                    <a:pt x="2173" y="653"/>
                    <a:pt x="2245" y="617"/>
                  </a:cubicBezTo>
                  <a:cubicBezTo>
                    <a:pt x="2398" y="536"/>
                    <a:pt x="2542" y="455"/>
                    <a:pt x="2695" y="374"/>
                  </a:cubicBezTo>
                  <a:lnTo>
                    <a:pt x="2714" y="365"/>
                  </a:lnTo>
                  <a:cubicBezTo>
                    <a:pt x="2714" y="365"/>
                    <a:pt x="2723" y="365"/>
                    <a:pt x="2732" y="356"/>
                  </a:cubicBezTo>
                  <a:cubicBezTo>
                    <a:pt x="2822" y="301"/>
                    <a:pt x="2840" y="175"/>
                    <a:pt x="2786" y="85"/>
                  </a:cubicBezTo>
                  <a:cubicBezTo>
                    <a:pt x="2746" y="29"/>
                    <a:pt x="2686" y="1"/>
                    <a:pt x="262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2" name="Google Shape;1032;p34"/>
            <p:cNvSpPr/>
            <p:nvPr/>
          </p:nvSpPr>
          <p:spPr>
            <a:xfrm>
              <a:off x="8276797" y="3673322"/>
              <a:ext cx="127207" cy="161161"/>
            </a:xfrm>
            <a:custGeom>
              <a:avLst/>
              <a:gdLst/>
              <a:ahLst/>
              <a:cxnLst/>
              <a:rect l="l" t="t" r="r" b="b"/>
              <a:pathLst>
                <a:path w="2615" h="3313" extrusionOk="0">
                  <a:moveTo>
                    <a:pt x="2417" y="0"/>
                  </a:moveTo>
                  <a:cubicBezTo>
                    <a:pt x="2405" y="0"/>
                    <a:pt x="2393" y="1"/>
                    <a:pt x="2381" y="3"/>
                  </a:cubicBezTo>
                  <a:cubicBezTo>
                    <a:pt x="2272" y="30"/>
                    <a:pt x="2209" y="129"/>
                    <a:pt x="2227" y="238"/>
                  </a:cubicBezTo>
                  <a:cubicBezTo>
                    <a:pt x="2254" y="382"/>
                    <a:pt x="2272" y="526"/>
                    <a:pt x="2254" y="670"/>
                  </a:cubicBezTo>
                  <a:cubicBezTo>
                    <a:pt x="2245" y="815"/>
                    <a:pt x="2218" y="968"/>
                    <a:pt x="2155" y="1103"/>
                  </a:cubicBezTo>
                  <a:cubicBezTo>
                    <a:pt x="2056" y="1382"/>
                    <a:pt x="1876" y="1644"/>
                    <a:pt x="1668" y="1869"/>
                  </a:cubicBezTo>
                  <a:cubicBezTo>
                    <a:pt x="1461" y="2104"/>
                    <a:pt x="1218" y="2302"/>
                    <a:pt x="965" y="2473"/>
                  </a:cubicBezTo>
                  <a:cubicBezTo>
                    <a:pt x="830" y="2563"/>
                    <a:pt x="704" y="2653"/>
                    <a:pt x="569" y="2735"/>
                  </a:cubicBezTo>
                  <a:cubicBezTo>
                    <a:pt x="434" y="2807"/>
                    <a:pt x="298" y="2879"/>
                    <a:pt x="154" y="2942"/>
                  </a:cubicBezTo>
                  <a:cubicBezTo>
                    <a:pt x="145" y="2942"/>
                    <a:pt x="136" y="2951"/>
                    <a:pt x="127" y="2951"/>
                  </a:cubicBezTo>
                  <a:cubicBezTo>
                    <a:pt x="28" y="3005"/>
                    <a:pt x="1" y="3131"/>
                    <a:pt x="64" y="3221"/>
                  </a:cubicBezTo>
                  <a:cubicBezTo>
                    <a:pt x="99" y="3280"/>
                    <a:pt x="162" y="3312"/>
                    <a:pt x="226" y="3312"/>
                  </a:cubicBezTo>
                  <a:cubicBezTo>
                    <a:pt x="260" y="3312"/>
                    <a:pt x="294" y="3303"/>
                    <a:pt x="325" y="3284"/>
                  </a:cubicBezTo>
                  <a:lnTo>
                    <a:pt x="334" y="3284"/>
                  </a:lnTo>
                  <a:cubicBezTo>
                    <a:pt x="614" y="3104"/>
                    <a:pt x="875" y="2906"/>
                    <a:pt x="1128" y="2707"/>
                  </a:cubicBezTo>
                  <a:cubicBezTo>
                    <a:pt x="1389" y="2500"/>
                    <a:pt x="1632" y="2284"/>
                    <a:pt x="1849" y="2031"/>
                  </a:cubicBezTo>
                  <a:cubicBezTo>
                    <a:pt x="2065" y="1788"/>
                    <a:pt x="2263" y="1518"/>
                    <a:pt x="2399" y="1202"/>
                  </a:cubicBezTo>
                  <a:cubicBezTo>
                    <a:pt x="2543" y="896"/>
                    <a:pt x="2615" y="553"/>
                    <a:pt x="2615" y="193"/>
                  </a:cubicBezTo>
                  <a:cubicBezTo>
                    <a:pt x="2615" y="184"/>
                    <a:pt x="2615" y="166"/>
                    <a:pt x="2615" y="157"/>
                  </a:cubicBezTo>
                  <a:cubicBezTo>
                    <a:pt x="2591" y="61"/>
                    <a:pt x="2510" y="0"/>
                    <a:pt x="241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3" name="Google Shape;1033;p34"/>
            <p:cNvSpPr/>
            <p:nvPr/>
          </p:nvSpPr>
          <p:spPr>
            <a:xfrm>
              <a:off x="7126261" y="3708687"/>
              <a:ext cx="37311" cy="143746"/>
            </a:xfrm>
            <a:custGeom>
              <a:avLst/>
              <a:gdLst/>
              <a:ahLst/>
              <a:cxnLst/>
              <a:rect l="l" t="t" r="r" b="b"/>
              <a:pathLst>
                <a:path w="767" h="2955" extrusionOk="0">
                  <a:moveTo>
                    <a:pt x="226" y="1"/>
                  </a:moveTo>
                  <a:cubicBezTo>
                    <a:pt x="211" y="1"/>
                    <a:pt x="196" y="3"/>
                    <a:pt x="181" y="6"/>
                  </a:cubicBezTo>
                  <a:cubicBezTo>
                    <a:pt x="73" y="24"/>
                    <a:pt x="0" y="124"/>
                    <a:pt x="27" y="232"/>
                  </a:cubicBezTo>
                  <a:cubicBezTo>
                    <a:pt x="100" y="637"/>
                    <a:pt x="163" y="1052"/>
                    <a:pt x="217" y="1467"/>
                  </a:cubicBezTo>
                  <a:lnTo>
                    <a:pt x="307" y="2089"/>
                  </a:lnTo>
                  <a:cubicBezTo>
                    <a:pt x="325" y="2296"/>
                    <a:pt x="379" y="2494"/>
                    <a:pt x="334" y="2711"/>
                  </a:cubicBezTo>
                  <a:cubicBezTo>
                    <a:pt x="325" y="2756"/>
                    <a:pt x="334" y="2801"/>
                    <a:pt x="352" y="2837"/>
                  </a:cubicBezTo>
                  <a:cubicBezTo>
                    <a:pt x="384" y="2914"/>
                    <a:pt x="458" y="2955"/>
                    <a:pt x="534" y="2955"/>
                  </a:cubicBezTo>
                  <a:cubicBezTo>
                    <a:pt x="564" y="2955"/>
                    <a:pt x="594" y="2949"/>
                    <a:pt x="622" y="2936"/>
                  </a:cubicBezTo>
                  <a:cubicBezTo>
                    <a:pt x="722" y="2891"/>
                    <a:pt x="767" y="2765"/>
                    <a:pt x="722" y="2666"/>
                  </a:cubicBezTo>
                  <a:cubicBezTo>
                    <a:pt x="622" y="2467"/>
                    <a:pt x="622" y="2251"/>
                    <a:pt x="595" y="2053"/>
                  </a:cubicBezTo>
                  <a:lnTo>
                    <a:pt x="523" y="1431"/>
                  </a:lnTo>
                  <a:cubicBezTo>
                    <a:pt x="478" y="1016"/>
                    <a:pt x="433" y="601"/>
                    <a:pt x="406" y="178"/>
                  </a:cubicBezTo>
                  <a:cubicBezTo>
                    <a:pt x="406" y="178"/>
                    <a:pt x="406" y="169"/>
                    <a:pt x="406" y="160"/>
                  </a:cubicBezTo>
                  <a:cubicBezTo>
                    <a:pt x="391" y="67"/>
                    <a:pt x="316" y="1"/>
                    <a:pt x="22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4" name="Google Shape;1034;p34"/>
            <p:cNvSpPr/>
            <p:nvPr/>
          </p:nvSpPr>
          <p:spPr>
            <a:xfrm>
              <a:off x="7753724" y="3752661"/>
              <a:ext cx="159215" cy="130125"/>
            </a:xfrm>
            <a:custGeom>
              <a:avLst/>
              <a:gdLst/>
              <a:ahLst/>
              <a:cxnLst/>
              <a:rect l="l" t="t" r="r" b="b"/>
              <a:pathLst>
                <a:path w="3273" h="2675" extrusionOk="0">
                  <a:moveTo>
                    <a:pt x="215" y="1"/>
                  </a:moveTo>
                  <a:cubicBezTo>
                    <a:pt x="203" y="1"/>
                    <a:pt x="192" y="2"/>
                    <a:pt x="181" y="4"/>
                  </a:cubicBezTo>
                  <a:cubicBezTo>
                    <a:pt x="72" y="31"/>
                    <a:pt x="0" y="130"/>
                    <a:pt x="27" y="238"/>
                  </a:cubicBezTo>
                  <a:cubicBezTo>
                    <a:pt x="99" y="581"/>
                    <a:pt x="253" y="905"/>
                    <a:pt x="460" y="1176"/>
                  </a:cubicBezTo>
                  <a:cubicBezTo>
                    <a:pt x="676" y="1446"/>
                    <a:pt x="938" y="1662"/>
                    <a:pt x="1208" y="1843"/>
                  </a:cubicBezTo>
                  <a:cubicBezTo>
                    <a:pt x="1488" y="2023"/>
                    <a:pt x="1776" y="2176"/>
                    <a:pt x="2083" y="2302"/>
                  </a:cubicBezTo>
                  <a:cubicBezTo>
                    <a:pt x="2371" y="2438"/>
                    <a:pt x="2677" y="2564"/>
                    <a:pt x="3002" y="2663"/>
                  </a:cubicBezTo>
                  <a:cubicBezTo>
                    <a:pt x="3011" y="2663"/>
                    <a:pt x="3020" y="2672"/>
                    <a:pt x="3029" y="2672"/>
                  </a:cubicBezTo>
                  <a:cubicBezTo>
                    <a:pt x="3039" y="2674"/>
                    <a:pt x="3049" y="2674"/>
                    <a:pt x="3059" y="2674"/>
                  </a:cubicBezTo>
                  <a:cubicBezTo>
                    <a:pt x="3155" y="2674"/>
                    <a:pt x="3238" y="2599"/>
                    <a:pt x="3254" y="2510"/>
                  </a:cubicBezTo>
                  <a:cubicBezTo>
                    <a:pt x="3272" y="2402"/>
                    <a:pt x="3191" y="2302"/>
                    <a:pt x="3092" y="2284"/>
                  </a:cubicBezTo>
                  <a:cubicBezTo>
                    <a:pt x="2939" y="2266"/>
                    <a:pt x="2786" y="2230"/>
                    <a:pt x="2641" y="2185"/>
                  </a:cubicBezTo>
                  <a:cubicBezTo>
                    <a:pt x="2488" y="2140"/>
                    <a:pt x="2335" y="2086"/>
                    <a:pt x="2191" y="2032"/>
                  </a:cubicBezTo>
                  <a:cubicBezTo>
                    <a:pt x="1902" y="1915"/>
                    <a:pt x="1623" y="1789"/>
                    <a:pt x="1361" y="1608"/>
                  </a:cubicBezTo>
                  <a:cubicBezTo>
                    <a:pt x="1118" y="1437"/>
                    <a:pt x="875" y="1239"/>
                    <a:pt x="712" y="986"/>
                  </a:cubicBezTo>
                  <a:cubicBezTo>
                    <a:pt x="622" y="869"/>
                    <a:pt x="559" y="734"/>
                    <a:pt x="505" y="599"/>
                  </a:cubicBezTo>
                  <a:cubicBezTo>
                    <a:pt x="451" y="464"/>
                    <a:pt x="424" y="319"/>
                    <a:pt x="415" y="175"/>
                  </a:cubicBezTo>
                  <a:lnTo>
                    <a:pt x="406" y="175"/>
                  </a:lnTo>
                  <a:cubicBezTo>
                    <a:pt x="406" y="166"/>
                    <a:pt x="406" y="166"/>
                    <a:pt x="406" y="157"/>
                  </a:cubicBezTo>
                  <a:cubicBezTo>
                    <a:pt x="390" y="61"/>
                    <a:pt x="303" y="1"/>
                    <a:pt x="21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35" name="Google Shape;1035;p34"/>
            <p:cNvSpPr/>
            <p:nvPr/>
          </p:nvSpPr>
          <p:spPr>
            <a:xfrm>
              <a:off x="7140708" y="3828157"/>
              <a:ext cx="36046" cy="134163"/>
            </a:xfrm>
            <a:custGeom>
              <a:avLst/>
              <a:gdLst/>
              <a:ahLst/>
              <a:cxnLst/>
              <a:rect l="l" t="t" r="r" b="b"/>
              <a:pathLst>
                <a:path w="741" h="2758" extrusionOk="0">
                  <a:moveTo>
                    <a:pt x="230" y="0"/>
                  </a:moveTo>
                  <a:cubicBezTo>
                    <a:pt x="208" y="0"/>
                    <a:pt x="186" y="4"/>
                    <a:pt x="163" y="11"/>
                  </a:cubicBezTo>
                  <a:cubicBezTo>
                    <a:pt x="64" y="38"/>
                    <a:pt x="1" y="155"/>
                    <a:pt x="37" y="255"/>
                  </a:cubicBezTo>
                  <a:cubicBezTo>
                    <a:pt x="163" y="633"/>
                    <a:pt x="208" y="1021"/>
                    <a:pt x="253" y="1399"/>
                  </a:cubicBezTo>
                  <a:cubicBezTo>
                    <a:pt x="289" y="1787"/>
                    <a:pt x="325" y="2175"/>
                    <a:pt x="325" y="2562"/>
                  </a:cubicBezTo>
                  <a:cubicBezTo>
                    <a:pt x="325" y="2580"/>
                    <a:pt x="325" y="2598"/>
                    <a:pt x="334" y="2607"/>
                  </a:cubicBezTo>
                  <a:cubicBezTo>
                    <a:pt x="357" y="2698"/>
                    <a:pt x="431" y="2758"/>
                    <a:pt x="519" y="2758"/>
                  </a:cubicBezTo>
                  <a:cubicBezTo>
                    <a:pt x="535" y="2758"/>
                    <a:pt x="552" y="2756"/>
                    <a:pt x="569" y="2751"/>
                  </a:cubicBezTo>
                  <a:cubicBezTo>
                    <a:pt x="677" y="2724"/>
                    <a:pt x="740" y="2625"/>
                    <a:pt x="713" y="2517"/>
                  </a:cubicBezTo>
                  <a:cubicBezTo>
                    <a:pt x="623" y="2138"/>
                    <a:pt x="551" y="1760"/>
                    <a:pt x="497" y="1372"/>
                  </a:cubicBezTo>
                  <a:cubicBezTo>
                    <a:pt x="443" y="985"/>
                    <a:pt x="397" y="606"/>
                    <a:pt x="425" y="210"/>
                  </a:cubicBezTo>
                  <a:cubicBezTo>
                    <a:pt x="425" y="182"/>
                    <a:pt x="425" y="155"/>
                    <a:pt x="416" y="137"/>
                  </a:cubicBezTo>
                  <a:cubicBezTo>
                    <a:pt x="387" y="52"/>
                    <a:pt x="313" y="0"/>
                    <a:pt x="23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grpSp>
      <p:grpSp>
        <p:nvGrpSpPr>
          <p:cNvPr id="1036" name="Google Shape;1036;p34"/>
          <p:cNvGrpSpPr/>
          <p:nvPr/>
        </p:nvGrpSpPr>
        <p:grpSpPr>
          <a:xfrm>
            <a:off x="5237924" y="1630867"/>
            <a:ext cx="1716168" cy="234700"/>
            <a:chOff x="4345425" y="2175475"/>
            <a:chExt cx="800750" cy="176025"/>
          </a:xfrm>
        </p:grpSpPr>
        <p:sp>
          <p:nvSpPr>
            <p:cNvPr id="1037" name="Google Shape;1037;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38" name="Google Shape;1038;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grpSp>
        <p:nvGrpSpPr>
          <p:cNvPr id="1039" name="Google Shape;1039;p34"/>
          <p:cNvGrpSpPr/>
          <p:nvPr/>
        </p:nvGrpSpPr>
        <p:grpSpPr>
          <a:xfrm>
            <a:off x="3034204" y="3465939"/>
            <a:ext cx="6258448" cy="234700"/>
            <a:chOff x="4345425" y="2175475"/>
            <a:chExt cx="800750" cy="176025"/>
          </a:xfrm>
        </p:grpSpPr>
        <p:sp>
          <p:nvSpPr>
            <p:cNvPr id="1040" name="Google Shape;1040;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41" name="Google Shape;1041;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grpSp>
        <p:nvGrpSpPr>
          <p:cNvPr id="1042" name="Google Shape;1042;p34"/>
          <p:cNvGrpSpPr/>
          <p:nvPr/>
        </p:nvGrpSpPr>
        <p:grpSpPr>
          <a:xfrm>
            <a:off x="3871784" y="2456812"/>
            <a:ext cx="4095996" cy="234700"/>
            <a:chOff x="4345425" y="2175475"/>
            <a:chExt cx="800750" cy="176025"/>
          </a:xfrm>
        </p:grpSpPr>
        <p:sp>
          <p:nvSpPr>
            <p:cNvPr id="1043" name="Google Shape;1043;p34"/>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044" name="Google Shape;1044;p34"/>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grpSp>
        <p:nvGrpSpPr>
          <p:cNvPr id="1045" name="Google Shape;1045;p34"/>
          <p:cNvGrpSpPr/>
          <p:nvPr/>
        </p:nvGrpSpPr>
        <p:grpSpPr>
          <a:xfrm rot="854098">
            <a:off x="10377141" y="680529"/>
            <a:ext cx="852704" cy="584003"/>
            <a:chOff x="5501450" y="2545600"/>
            <a:chExt cx="639525" cy="438000"/>
          </a:xfrm>
        </p:grpSpPr>
        <p:sp>
          <p:nvSpPr>
            <p:cNvPr id="1046" name="Google Shape;1046;p34"/>
            <p:cNvSpPr/>
            <p:nvPr/>
          </p:nvSpPr>
          <p:spPr>
            <a:xfrm>
              <a:off x="5501450" y="2545600"/>
              <a:ext cx="639525" cy="438000"/>
            </a:xfrm>
            <a:custGeom>
              <a:avLst/>
              <a:gdLst/>
              <a:ahLst/>
              <a:cxnLst/>
              <a:rect l="l" t="t" r="r" b="b"/>
              <a:pathLst>
                <a:path w="25581" h="17520" extrusionOk="0">
                  <a:moveTo>
                    <a:pt x="2054" y="916"/>
                  </a:moveTo>
                  <a:cubicBezTo>
                    <a:pt x="4249" y="1273"/>
                    <a:pt x="6534" y="1376"/>
                    <a:pt x="8837" y="1376"/>
                  </a:cubicBezTo>
                  <a:cubicBezTo>
                    <a:pt x="11993" y="1376"/>
                    <a:pt x="15185" y="1183"/>
                    <a:pt x="18229" y="1183"/>
                  </a:cubicBezTo>
                  <a:cubicBezTo>
                    <a:pt x="18767" y="1183"/>
                    <a:pt x="19366" y="1142"/>
                    <a:pt x="19969" y="1142"/>
                  </a:cubicBezTo>
                  <a:cubicBezTo>
                    <a:pt x="21476" y="1142"/>
                    <a:pt x="23008" y="1398"/>
                    <a:pt x="23668" y="3189"/>
                  </a:cubicBezTo>
                  <a:cubicBezTo>
                    <a:pt x="24139" y="4443"/>
                    <a:pt x="23998" y="6292"/>
                    <a:pt x="24045" y="7625"/>
                  </a:cubicBezTo>
                  <a:cubicBezTo>
                    <a:pt x="24154" y="10242"/>
                    <a:pt x="24076" y="12876"/>
                    <a:pt x="23904" y="15493"/>
                  </a:cubicBezTo>
                  <a:cubicBezTo>
                    <a:pt x="19549" y="16044"/>
                    <a:pt x="15184" y="16308"/>
                    <a:pt x="10802" y="16308"/>
                  </a:cubicBezTo>
                  <a:cubicBezTo>
                    <a:pt x="9570" y="16308"/>
                    <a:pt x="8336" y="16287"/>
                    <a:pt x="7101" y="16246"/>
                  </a:cubicBezTo>
                  <a:cubicBezTo>
                    <a:pt x="5141" y="16167"/>
                    <a:pt x="2398" y="16543"/>
                    <a:pt x="1505" y="14036"/>
                  </a:cubicBezTo>
                  <a:cubicBezTo>
                    <a:pt x="1066" y="12782"/>
                    <a:pt x="1270" y="10916"/>
                    <a:pt x="1207" y="9600"/>
                  </a:cubicBezTo>
                  <a:cubicBezTo>
                    <a:pt x="1160" y="8659"/>
                    <a:pt x="235" y="1700"/>
                    <a:pt x="2054" y="916"/>
                  </a:cubicBezTo>
                  <a:close/>
                  <a:moveTo>
                    <a:pt x="1928" y="0"/>
                  </a:moveTo>
                  <a:cubicBezTo>
                    <a:pt x="478" y="0"/>
                    <a:pt x="29" y="2119"/>
                    <a:pt x="16" y="3518"/>
                  </a:cubicBezTo>
                  <a:cubicBezTo>
                    <a:pt x="0" y="5869"/>
                    <a:pt x="204" y="8252"/>
                    <a:pt x="282" y="10603"/>
                  </a:cubicBezTo>
                  <a:cubicBezTo>
                    <a:pt x="345" y="12139"/>
                    <a:pt x="157" y="14098"/>
                    <a:pt x="1003" y="15462"/>
                  </a:cubicBezTo>
                  <a:cubicBezTo>
                    <a:pt x="2119" y="17247"/>
                    <a:pt x="4806" y="17520"/>
                    <a:pt x="7212" y="17520"/>
                  </a:cubicBezTo>
                  <a:cubicBezTo>
                    <a:pt x="8268" y="17520"/>
                    <a:pt x="9269" y="17467"/>
                    <a:pt x="10061" y="17467"/>
                  </a:cubicBezTo>
                  <a:cubicBezTo>
                    <a:pt x="10126" y="17467"/>
                    <a:pt x="10189" y="17468"/>
                    <a:pt x="10251" y="17468"/>
                  </a:cubicBezTo>
                  <a:cubicBezTo>
                    <a:pt x="10550" y="17471"/>
                    <a:pt x="10848" y="17473"/>
                    <a:pt x="11146" y="17473"/>
                  </a:cubicBezTo>
                  <a:cubicBezTo>
                    <a:pt x="15785" y="17473"/>
                    <a:pt x="20422" y="17132"/>
                    <a:pt x="25016" y="16528"/>
                  </a:cubicBezTo>
                  <a:cubicBezTo>
                    <a:pt x="25581" y="16449"/>
                    <a:pt x="25549" y="15791"/>
                    <a:pt x="25189" y="15509"/>
                  </a:cubicBezTo>
                  <a:cubicBezTo>
                    <a:pt x="25440" y="11857"/>
                    <a:pt x="25534" y="8126"/>
                    <a:pt x="25110" y="4490"/>
                  </a:cubicBezTo>
                  <a:cubicBezTo>
                    <a:pt x="24907" y="2766"/>
                    <a:pt x="24515" y="995"/>
                    <a:pt x="22728" y="305"/>
                  </a:cubicBezTo>
                  <a:cubicBezTo>
                    <a:pt x="22098" y="64"/>
                    <a:pt x="21403" y="15"/>
                    <a:pt x="20716" y="15"/>
                  </a:cubicBezTo>
                  <a:cubicBezTo>
                    <a:pt x="20240" y="15"/>
                    <a:pt x="19769" y="38"/>
                    <a:pt x="19327" y="38"/>
                  </a:cubicBezTo>
                  <a:cubicBezTo>
                    <a:pt x="17132" y="38"/>
                    <a:pt x="14954" y="70"/>
                    <a:pt x="12759" y="70"/>
                  </a:cubicBezTo>
                  <a:cubicBezTo>
                    <a:pt x="12545" y="72"/>
                    <a:pt x="12330" y="73"/>
                    <a:pt x="12115" y="73"/>
                  </a:cubicBezTo>
                  <a:cubicBezTo>
                    <a:pt x="10641" y="73"/>
                    <a:pt x="9140" y="30"/>
                    <a:pt x="7640" y="30"/>
                  </a:cubicBezTo>
                  <a:cubicBezTo>
                    <a:pt x="6052" y="30"/>
                    <a:pt x="4466" y="78"/>
                    <a:pt x="2916" y="274"/>
                  </a:cubicBezTo>
                  <a:cubicBezTo>
                    <a:pt x="2544" y="84"/>
                    <a:pt x="2216" y="0"/>
                    <a:pt x="19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47" name="Google Shape;1047;p34"/>
            <p:cNvSpPr/>
            <p:nvPr/>
          </p:nvSpPr>
          <p:spPr>
            <a:xfrm>
              <a:off x="5714775" y="2654925"/>
              <a:ext cx="280075" cy="257600"/>
            </a:xfrm>
            <a:custGeom>
              <a:avLst/>
              <a:gdLst/>
              <a:ahLst/>
              <a:cxnLst/>
              <a:rect l="l" t="t" r="r" b="b"/>
              <a:pathLst>
                <a:path w="11203" h="10304" extrusionOk="0">
                  <a:moveTo>
                    <a:pt x="652" y="289"/>
                  </a:moveTo>
                  <a:cubicBezTo>
                    <a:pt x="809" y="415"/>
                    <a:pt x="966" y="540"/>
                    <a:pt x="1138" y="650"/>
                  </a:cubicBezTo>
                  <a:cubicBezTo>
                    <a:pt x="1076" y="697"/>
                    <a:pt x="1044" y="775"/>
                    <a:pt x="1029" y="854"/>
                  </a:cubicBezTo>
                  <a:cubicBezTo>
                    <a:pt x="1029" y="1042"/>
                    <a:pt x="1044" y="1214"/>
                    <a:pt x="1044" y="1387"/>
                  </a:cubicBezTo>
                  <a:cubicBezTo>
                    <a:pt x="919" y="1449"/>
                    <a:pt x="825" y="1543"/>
                    <a:pt x="778" y="1669"/>
                  </a:cubicBezTo>
                  <a:cubicBezTo>
                    <a:pt x="746" y="1214"/>
                    <a:pt x="699" y="760"/>
                    <a:pt x="652" y="305"/>
                  </a:cubicBezTo>
                  <a:cubicBezTo>
                    <a:pt x="652" y="305"/>
                    <a:pt x="652" y="289"/>
                    <a:pt x="652" y="289"/>
                  </a:cubicBezTo>
                  <a:close/>
                  <a:moveTo>
                    <a:pt x="5778" y="4208"/>
                  </a:moveTo>
                  <a:lnTo>
                    <a:pt x="5778" y="4208"/>
                  </a:lnTo>
                  <a:cubicBezTo>
                    <a:pt x="6217" y="4333"/>
                    <a:pt x="6671" y="4443"/>
                    <a:pt x="7126" y="4521"/>
                  </a:cubicBezTo>
                  <a:cubicBezTo>
                    <a:pt x="7142" y="4537"/>
                    <a:pt x="7142" y="4537"/>
                    <a:pt x="7157" y="4553"/>
                  </a:cubicBezTo>
                  <a:cubicBezTo>
                    <a:pt x="6844" y="4725"/>
                    <a:pt x="6530" y="4913"/>
                    <a:pt x="6232" y="5101"/>
                  </a:cubicBezTo>
                  <a:cubicBezTo>
                    <a:pt x="6138" y="4804"/>
                    <a:pt x="5966" y="4490"/>
                    <a:pt x="5778" y="4208"/>
                  </a:cubicBezTo>
                  <a:close/>
                  <a:moveTo>
                    <a:pt x="840" y="2296"/>
                  </a:moveTo>
                  <a:lnTo>
                    <a:pt x="840" y="2296"/>
                  </a:lnTo>
                  <a:cubicBezTo>
                    <a:pt x="919" y="2672"/>
                    <a:pt x="1013" y="3032"/>
                    <a:pt x="1076" y="3393"/>
                  </a:cubicBezTo>
                  <a:cubicBezTo>
                    <a:pt x="1123" y="4694"/>
                    <a:pt x="1201" y="5995"/>
                    <a:pt x="1264" y="7280"/>
                  </a:cubicBezTo>
                  <a:cubicBezTo>
                    <a:pt x="1279" y="7500"/>
                    <a:pt x="1436" y="7641"/>
                    <a:pt x="1609" y="7688"/>
                  </a:cubicBezTo>
                  <a:cubicBezTo>
                    <a:pt x="1624" y="7923"/>
                    <a:pt x="1656" y="8142"/>
                    <a:pt x="1671" y="8377"/>
                  </a:cubicBezTo>
                  <a:cubicBezTo>
                    <a:pt x="1671" y="8503"/>
                    <a:pt x="1734" y="8612"/>
                    <a:pt x="1812" y="8706"/>
                  </a:cubicBezTo>
                  <a:cubicBezTo>
                    <a:pt x="1781" y="8753"/>
                    <a:pt x="1765" y="8801"/>
                    <a:pt x="1734" y="8848"/>
                  </a:cubicBezTo>
                  <a:cubicBezTo>
                    <a:pt x="1718" y="8910"/>
                    <a:pt x="1718" y="8957"/>
                    <a:pt x="1703" y="9004"/>
                  </a:cubicBezTo>
                  <a:cubicBezTo>
                    <a:pt x="1577" y="9130"/>
                    <a:pt x="1436" y="9239"/>
                    <a:pt x="1295" y="9365"/>
                  </a:cubicBezTo>
                  <a:cubicBezTo>
                    <a:pt x="1154" y="7014"/>
                    <a:pt x="1029" y="4647"/>
                    <a:pt x="840" y="2296"/>
                  </a:cubicBezTo>
                  <a:close/>
                  <a:moveTo>
                    <a:pt x="299" y="0"/>
                  </a:moveTo>
                  <a:cubicBezTo>
                    <a:pt x="146" y="0"/>
                    <a:pt x="0" y="102"/>
                    <a:pt x="10" y="305"/>
                  </a:cubicBezTo>
                  <a:cubicBezTo>
                    <a:pt x="88" y="3440"/>
                    <a:pt x="355" y="6575"/>
                    <a:pt x="574" y="9710"/>
                  </a:cubicBezTo>
                  <a:cubicBezTo>
                    <a:pt x="590" y="9866"/>
                    <a:pt x="684" y="9976"/>
                    <a:pt x="793" y="10023"/>
                  </a:cubicBezTo>
                  <a:cubicBezTo>
                    <a:pt x="841" y="10176"/>
                    <a:pt x="985" y="10303"/>
                    <a:pt x="1148" y="10303"/>
                  </a:cubicBezTo>
                  <a:cubicBezTo>
                    <a:pt x="1201" y="10303"/>
                    <a:pt x="1256" y="10289"/>
                    <a:pt x="1311" y="10258"/>
                  </a:cubicBezTo>
                  <a:cubicBezTo>
                    <a:pt x="1718" y="10070"/>
                    <a:pt x="2110" y="9851"/>
                    <a:pt x="2486" y="9647"/>
                  </a:cubicBezTo>
                  <a:cubicBezTo>
                    <a:pt x="2627" y="9631"/>
                    <a:pt x="2753" y="9569"/>
                    <a:pt x="2847" y="9475"/>
                  </a:cubicBezTo>
                  <a:cubicBezTo>
                    <a:pt x="2894" y="9427"/>
                    <a:pt x="2941" y="9396"/>
                    <a:pt x="2988" y="9349"/>
                  </a:cubicBezTo>
                  <a:cubicBezTo>
                    <a:pt x="5417" y="7938"/>
                    <a:pt x="7721" y="6199"/>
                    <a:pt x="10151" y="4819"/>
                  </a:cubicBezTo>
                  <a:cubicBezTo>
                    <a:pt x="10229" y="4757"/>
                    <a:pt x="10292" y="4694"/>
                    <a:pt x="10323" y="4615"/>
                  </a:cubicBezTo>
                  <a:cubicBezTo>
                    <a:pt x="10383" y="4639"/>
                    <a:pt x="10441" y="4649"/>
                    <a:pt x="10497" y="4649"/>
                  </a:cubicBezTo>
                  <a:cubicBezTo>
                    <a:pt x="10925" y="4649"/>
                    <a:pt x="11203" y="4024"/>
                    <a:pt x="10731" y="3816"/>
                  </a:cubicBezTo>
                  <a:cubicBezTo>
                    <a:pt x="9101" y="3032"/>
                    <a:pt x="7439" y="2296"/>
                    <a:pt x="5762" y="1606"/>
                  </a:cubicBezTo>
                  <a:cubicBezTo>
                    <a:pt x="4238" y="987"/>
                    <a:pt x="2525" y="34"/>
                    <a:pt x="860" y="34"/>
                  </a:cubicBezTo>
                  <a:cubicBezTo>
                    <a:pt x="796" y="34"/>
                    <a:pt x="732" y="36"/>
                    <a:pt x="668" y="39"/>
                  </a:cubicBezTo>
                  <a:cubicBezTo>
                    <a:pt x="621" y="39"/>
                    <a:pt x="590" y="70"/>
                    <a:pt x="558" y="117"/>
                  </a:cubicBezTo>
                  <a:cubicBezTo>
                    <a:pt x="492" y="39"/>
                    <a:pt x="394" y="0"/>
                    <a:pt x="29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51" name="Google Shape;1951;p49"/>
          <p:cNvSpPr txBox="1">
            <a:spLocks noGrp="1"/>
          </p:cNvSpPr>
          <p:nvPr>
            <p:ph type="title"/>
          </p:nvPr>
        </p:nvSpPr>
        <p:spPr>
          <a:xfrm>
            <a:off x="676682" y="18576"/>
            <a:ext cx="5239963" cy="766400"/>
          </a:xfrm>
          <a:prstGeom prst="rect">
            <a:avLst/>
          </a:prstGeom>
        </p:spPr>
        <p:txBody>
          <a:bodyPr spcFirstLastPara="1" vert="horz" wrap="square" lIns="0" tIns="0" rIns="0" bIns="0" rtlCol="0" anchor="t" anchorCtr="0">
            <a:noAutofit/>
          </a:bodyPr>
          <a:lstStyle/>
          <a:p>
            <a:r>
              <a:rPr lang="en-IN" dirty="0"/>
              <a:t>Interfaces Hierarchy</a:t>
            </a:r>
            <a:endParaRPr dirty="0"/>
          </a:p>
        </p:txBody>
      </p:sp>
      <p:grpSp>
        <p:nvGrpSpPr>
          <p:cNvPr id="1952" name="Google Shape;1952;p49"/>
          <p:cNvGrpSpPr/>
          <p:nvPr/>
        </p:nvGrpSpPr>
        <p:grpSpPr>
          <a:xfrm flipH="1">
            <a:off x="676682" y="486175"/>
            <a:ext cx="4752970" cy="240983"/>
            <a:chOff x="4345425" y="2175475"/>
            <a:chExt cx="800750" cy="176025"/>
          </a:xfrm>
        </p:grpSpPr>
        <p:sp>
          <p:nvSpPr>
            <p:cNvPr id="1953" name="Google Shape;1953;p49"/>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1954" name="Google Shape;1954;p49"/>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sp>
        <p:nvSpPr>
          <p:cNvPr id="78" name="Rectangle 77">
            <a:extLst>
              <a:ext uri="{FF2B5EF4-FFF2-40B4-BE49-F238E27FC236}">
                <a16:creationId xmlns:a16="http://schemas.microsoft.com/office/drawing/2014/main" id="{85A664AC-02C2-469E-83CE-7907BB2DA3DA}"/>
              </a:ext>
            </a:extLst>
          </p:cNvPr>
          <p:cNvSpPr/>
          <p:nvPr/>
        </p:nvSpPr>
        <p:spPr>
          <a:xfrm>
            <a:off x="3895159" y="1638381"/>
            <a:ext cx="3684019"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Georgia" panose="02040502050405020303" pitchFamily="18" charset="0"/>
              </a:rPr>
              <a:t>Collection</a:t>
            </a:r>
          </a:p>
        </p:txBody>
      </p:sp>
      <p:sp>
        <p:nvSpPr>
          <p:cNvPr id="79" name="Rectangle 78">
            <a:extLst>
              <a:ext uri="{FF2B5EF4-FFF2-40B4-BE49-F238E27FC236}">
                <a16:creationId xmlns:a16="http://schemas.microsoft.com/office/drawing/2014/main" id="{8DF8DA5B-6293-425F-BCC3-F4B913A7A5F5}"/>
              </a:ext>
            </a:extLst>
          </p:cNvPr>
          <p:cNvSpPr/>
          <p:nvPr/>
        </p:nvSpPr>
        <p:spPr>
          <a:xfrm>
            <a:off x="1175651" y="2864695"/>
            <a:ext cx="2216620"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Georgia" panose="02040502050405020303" pitchFamily="18" charset="0"/>
              </a:rPr>
              <a:t>List</a:t>
            </a:r>
            <a:endParaRPr lang="en-IN" sz="2800" dirty="0">
              <a:latin typeface="Georgia" panose="02040502050405020303" pitchFamily="18" charset="0"/>
            </a:endParaRPr>
          </a:p>
        </p:txBody>
      </p:sp>
      <p:sp>
        <p:nvSpPr>
          <p:cNvPr id="82" name="Rectangle 81">
            <a:extLst>
              <a:ext uri="{FF2B5EF4-FFF2-40B4-BE49-F238E27FC236}">
                <a16:creationId xmlns:a16="http://schemas.microsoft.com/office/drawing/2014/main" id="{31934185-BA91-40B2-904E-D23CF2F3193D}"/>
              </a:ext>
            </a:extLst>
          </p:cNvPr>
          <p:cNvSpPr/>
          <p:nvPr/>
        </p:nvSpPr>
        <p:spPr>
          <a:xfrm>
            <a:off x="4628860" y="2818826"/>
            <a:ext cx="2216620"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eorgia" panose="02040502050405020303" pitchFamily="18" charset="0"/>
              </a:rPr>
              <a:t>Queue</a:t>
            </a:r>
            <a:endParaRPr lang="en-IN" sz="2800" dirty="0">
              <a:latin typeface="Georgia" panose="02040502050405020303" pitchFamily="18" charset="0"/>
            </a:endParaRPr>
          </a:p>
        </p:txBody>
      </p:sp>
      <p:sp>
        <p:nvSpPr>
          <p:cNvPr id="85" name="Rectangle 84">
            <a:extLst>
              <a:ext uri="{FF2B5EF4-FFF2-40B4-BE49-F238E27FC236}">
                <a16:creationId xmlns:a16="http://schemas.microsoft.com/office/drawing/2014/main" id="{E9EFB219-1D04-4FB5-A80F-A1C3541CC735}"/>
              </a:ext>
            </a:extLst>
          </p:cNvPr>
          <p:cNvSpPr/>
          <p:nvPr/>
        </p:nvSpPr>
        <p:spPr>
          <a:xfrm>
            <a:off x="8107277" y="2818826"/>
            <a:ext cx="2216620"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eorgia" panose="02040502050405020303" pitchFamily="18" charset="0"/>
              </a:rPr>
              <a:t>Set</a:t>
            </a:r>
            <a:endParaRPr lang="en-IN" sz="2800" dirty="0">
              <a:latin typeface="Georgia" panose="02040502050405020303" pitchFamily="18" charset="0"/>
            </a:endParaRPr>
          </a:p>
        </p:txBody>
      </p:sp>
      <p:cxnSp>
        <p:nvCxnSpPr>
          <p:cNvPr id="91" name="Connector: Elbow 90">
            <a:extLst>
              <a:ext uri="{FF2B5EF4-FFF2-40B4-BE49-F238E27FC236}">
                <a16:creationId xmlns:a16="http://schemas.microsoft.com/office/drawing/2014/main" id="{634AD345-1E07-4B5B-8166-8C26065DA623}"/>
              </a:ext>
            </a:extLst>
          </p:cNvPr>
          <p:cNvCxnSpPr>
            <a:cxnSpLocks/>
            <a:stCxn id="78" idx="2"/>
            <a:endCxn id="79" idx="0"/>
          </p:cNvCxnSpPr>
          <p:nvPr/>
        </p:nvCxnSpPr>
        <p:spPr>
          <a:xfrm rot="5400000">
            <a:off x="3595184" y="722710"/>
            <a:ext cx="830762" cy="3453208"/>
          </a:xfrm>
          <a:prstGeom prst="bentConnector3">
            <a:avLst>
              <a:gd name="adj1" fmla="val 73928"/>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4A0071E1-10A1-45CD-89FB-75D2EAF47067}"/>
              </a:ext>
            </a:extLst>
          </p:cNvPr>
          <p:cNvCxnSpPr>
            <a:cxnSpLocks/>
            <a:stCxn id="78" idx="2"/>
            <a:endCxn id="85" idx="0"/>
          </p:cNvCxnSpPr>
          <p:nvPr/>
        </p:nvCxnSpPr>
        <p:spPr>
          <a:xfrm rot="16200000" flipH="1">
            <a:off x="7083932" y="687170"/>
            <a:ext cx="784893" cy="3478418"/>
          </a:xfrm>
          <a:prstGeom prst="bentConnector3">
            <a:avLst>
              <a:gd name="adj1" fmla="val 78703"/>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9580BD72-B096-44B5-A10D-7F654DC25AF6}"/>
              </a:ext>
            </a:extLst>
          </p:cNvPr>
          <p:cNvCxnSpPr>
            <a:cxnSpLocks/>
            <a:stCxn id="78" idx="2"/>
            <a:endCxn id="82" idx="0"/>
          </p:cNvCxnSpPr>
          <p:nvPr/>
        </p:nvCxnSpPr>
        <p:spPr>
          <a:xfrm rot="16200000" flipH="1">
            <a:off x="5344723" y="2426378"/>
            <a:ext cx="784893" cy="1"/>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6253398-4419-4791-9BEC-EBC8B460110F}"/>
              </a:ext>
            </a:extLst>
          </p:cNvPr>
          <p:cNvSpPr txBox="1"/>
          <p:nvPr/>
        </p:nvSpPr>
        <p:spPr>
          <a:xfrm>
            <a:off x="852061" y="3379495"/>
            <a:ext cx="3843181" cy="1932067"/>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IN" sz="1400" dirty="0">
                <a:latin typeface="Georgia" panose="02040502050405020303" pitchFamily="18" charset="0"/>
              </a:rPr>
              <a:t>ordered collection</a:t>
            </a:r>
          </a:p>
          <a:p>
            <a:pPr marL="285750" indent="-285750">
              <a:lnSpc>
                <a:spcPct val="130000"/>
              </a:lnSpc>
              <a:buFont typeface="Arial" panose="020B0604020202020204" pitchFamily="34" charset="0"/>
              <a:buChar char="•"/>
            </a:pPr>
            <a:r>
              <a:rPr lang="en-IN" sz="1400" dirty="0">
                <a:latin typeface="Georgia" panose="02040502050405020303" pitchFamily="18" charset="0"/>
              </a:rPr>
              <a:t>allows duplicate elements and multiple null elements</a:t>
            </a:r>
          </a:p>
          <a:p>
            <a:pPr marL="285750" indent="-285750">
              <a:lnSpc>
                <a:spcPct val="130000"/>
              </a:lnSpc>
              <a:buFont typeface="Arial" panose="020B0604020202020204" pitchFamily="34" charset="0"/>
              <a:buChar char="•"/>
            </a:pPr>
            <a:r>
              <a:rPr lang="en-IN" sz="1400" dirty="0">
                <a:latin typeface="Georgia" panose="02040502050405020303" pitchFamily="18" charset="0"/>
              </a:rPr>
              <a:t>can be accessed by position </a:t>
            </a:r>
          </a:p>
          <a:p>
            <a:pPr marL="285750" indent="-285750">
              <a:lnSpc>
                <a:spcPct val="130000"/>
              </a:lnSpc>
              <a:buFont typeface="Arial" panose="020B0604020202020204" pitchFamily="34" charset="0"/>
              <a:buChar char="•"/>
            </a:pPr>
            <a:r>
              <a:rPr lang="en-IN" sz="1400" dirty="0">
                <a:latin typeface="Georgia" panose="02040502050405020303" pitchFamily="18" charset="0"/>
              </a:rPr>
              <a:t>Implementation : </a:t>
            </a:r>
            <a:r>
              <a:rPr lang="en-IN" sz="1400" dirty="0" err="1">
                <a:latin typeface="Georgia" panose="02040502050405020303" pitchFamily="18" charset="0"/>
              </a:rPr>
              <a:t>ArrayList</a:t>
            </a:r>
            <a:r>
              <a:rPr lang="en-IN" sz="1400" dirty="0">
                <a:latin typeface="Georgia" panose="02040502050405020303" pitchFamily="18" charset="0"/>
              </a:rPr>
              <a:t>, LinkedList, Vector, Stack</a:t>
            </a:r>
          </a:p>
          <a:p>
            <a:pPr marL="285750" indent="-285750">
              <a:lnSpc>
                <a:spcPct val="130000"/>
              </a:lnSpc>
              <a:buFont typeface="Arial" panose="020B0604020202020204" pitchFamily="34" charset="0"/>
              <a:buChar char="•"/>
            </a:pPr>
            <a:endParaRPr lang="en-IN" sz="1400" dirty="0">
              <a:solidFill>
                <a:schemeClr val="accent4"/>
              </a:solidFill>
              <a:latin typeface="Georgia" panose="02040502050405020303" pitchFamily="18" charset="0"/>
            </a:endParaRPr>
          </a:p>
        </p:txBody>
      </p:sp>
      <p:sp>
        <p:nvSpPr>
          <p:cNvPr id="100" name="Rectangle 99">
            <a:extLst>
              <a:ext uri="{FF2B5EF4-FFF2-40B4-BE49-F238E27FC236}">
                <a16:creationId xmlns:a16="http://schemas.microsoft.com/office/drawing/2014/main" id="{A2AA35DA-2450-4CBC-B0AB-B81F57FE5A55}"/>
              </a:ext>
            </a:extLst>
          </p:cNvPr>
          <p:cNvSpPr/>
          <p:nvPr/>
        </p:nvSpPr>
        <p:spPr>
          <a:xfrm>
            <a:off x="3895159" y="819323"/>
            <a:ext cx="3684019"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a:latin typeface="Georgia" panose="02040502050405020303" pitchFamily="18" charset="0"/>
              </a:rPr>
              <a:t>Iterable</a:t>
            </a:r>
            <a:endParaRPr lang="en-IN" sz="2800" dirty="0">
              <a:latin typeface="Georgia" panose="02040502050405020303" pitchFamily="18" charset="0"/>
            </a:endParaRPr>
          </a:p>
        </p:txBody>
      </p:sp>
      <p:cxnSp>
        <p:nvCxnSpPr>
          <p:cNvPr id="101" name="Connector: Elbow 100">
            <a:extLst>
              <a:ext uri="{FF2B5EF4-FFF2-40B4-BE49-F238E27FC236}">
                <a16:creationId xmlns:a16="http://schemas.microsoft.com/office/drawing/2014/main" id="{C46A9CE3-28F1-4603-858A-C7D15283D9CC}"/>
              </a:ext>
            </a:extLst>
          </p:cNvPr>
          <p:cNvCxnSpPr>
            <a:cxnSpLocks/>
            <a:stCxn id="100" idx="2"/>
            <a:endCxn id="78" idx="0"/>
          </p:cNvCxnSpPr>
          <p:nvPr/>
        </p:nvCxnSpPr>
        <p:spPr>
          <a:xfrm rot="5400000">
            <a:off x="5525416" y="1426628"/>
            <a:ext cx="423506" cy="12700"/>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A20470A9-7203-4893-97B7-53109C48A964}"/>
              </a:ext>
            </a:extLst>
          </p:cNvPr>
          <p:cNvSpPr/>
          <p:nvPr/>
        </p:nvSpPr>
        <p:spPr>
          <a:xfrm>
            <a:off x="4621958" y="4636371"/>
            <a:ext cx="2216620"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latin typeface="Georgia" panose="02040502050405020303" pitchFamily="18" charset="0"/>
              </a:rPr>
              <a:t>Deque</a:t>
            </a:r>
            <a:endParaRPr lang="en-IN" sz="2800" dirty="0">
              <a:latin typeface="Georgia" panose="02040502050405020303" pitchFamily="18" charset="0"/>
            </a:endParaRPr>
          </a:p>
        </p:txBody>
      </p:sp>
      <p:cxnSp>
        <p:nvCxnSpPr>
          <p:cNvPr id="108" name="Connector: Elbow 107">
            <a:extLst>
              <a:ext uri="{FF2B5EF4-FFF2-40B4-BE49-F238E27FC236}">
                <a16:creationId xmlns:a16="http://schemas.microsoft.com/office/drawing/2014/main" id="{50DC288C-8920-4355-887B-91BB7E0F4F3E}"/>
              </a:ext>
            </a:extLst>
          </p:cNvPr>
          <p:cNvCxnSpPr>
            <a:cxnSpLocks/>
            <a:stCxn id="82" idx="2"/>
            <a:endCxn id="107" idx="0"/>
          </p:cNvCxnSpPr>
          <p:nvPr/>
        </p:nvCxnSpPr>
        <p:spPr>
          <a:xfrm rot="5400000">
            <a:off x="5022723" y="3921923"/>
            <a:ext cx="1421993" cy="6902"/>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E4AEDD59-8EF8-4A5D-A6BD-15191C73C007}"/>
              </a:ext>
            </a:extLst>
          </p:cNvPr>
          <p:cNvSpPr txBox="1"/>
          <p:nvPr/>
        </p:nvSpPr>
        <p:spPr>
          <a:xfrm>
            <a:off x="7779371" y="1531545"/>
            <a:ext cx="4477663" cy="1091837"/>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Root interfaces of the Collection Hierarchy</a:t>
            </a:r>
          </a:p>
          <a:p>
            <a:pPr marL="285750" indent="-285750">
              <a:lnSpc>
                <a:spcPct val="130000"/>
              </a:lnSpc>
              <a:buFont typeface="Arial" panose="020B0604020202020204" pitchFamily="34" charset="0"/>
              <a:buChar char="•"/>
            </a:pPr>
            <a:r>
              <a:rPr lang="en-US" sz="1400" dirty="0">
                <a:latin typeface="Georgia" panose="02040502050405020303" pitchFamily="18" charset="0"/>
              </a:rPr>
              <a:t>add, </a:t>
            </a:r>
            <a:r>
              <a:rPr lang="en-US" sz="1400" dirty="0" err="1">
                <a:latin typeface="Georgia" panose="02040502050405020303" pitchFamily="18" charset="0"/>
              </a:rPr>
              <a:t>addAll</a:t>
            </a:r>
            <a:r>
              <a:rPr lang="en-US" sz="1400" dirty="0">
                <a:latin typeface="Georgia" panose="02040502050405020303" pitchFamily="18" charset="0"/>
              </a:rPr>
              <a:t>, remove, </a:t>
            </a:r>
            <a:r>
              <a:rPr lang="en-US" sz="1400" dirty="0" err="1">
                <a:latin typeface="Georgia" panose="02040502050405020303" pitchFamily="18" charset="0"/>
              </a:rPr>
              <a:t>removeAll</a:t>
            </a:r>
            <a:r>
              <a:rPr lang="en-US" sz="1400" dirty="0">
                <a:latin typeface="Georgia" panose="02040502050405020303" pitchFamily="18" charset="0"/>
              </a:rPr>
              <a:t>, </a:t>
            </a:r>
            <a:r>
              <a:rPr lang="en-US" sz="1400" dirty="0" err="1">
                <a:latin typeface="Georgia" panose="02040502050405020303" pitchFamily="18" charset="0"/>
              </a:rPr>
              <a:t>retainAll</a:t>
            </a:r>
            <a:r>
              <a:rPr lang="en-US" sz="1400" dirty="0">
                <a:latin typeface="Georgia" panose="02040502050405020303" pitchFamily="18" charset="0"/>
              </a:rPr>
              <a:t>, Size, </a:t>
            </a:r>
            <a:r>
              <a:rPr lang="en-US" sz="1400" dirty="0" err="1">
                <a:latin typeface="Georgia" panose="02040502050405020303" pitchFamily="18" charset="0"/>
              </a:rPr>
              <a:t>toArray</a:t>
            </a:r>
            <a:r>
              <a:rPr lang="en-US" sz="1400" dirty="0">
                <a:latin typeface="Georgia" panose="02040502050405020303" pitchFamily="18" charset="0"/>
              </a:rPr>
              <a:t>, clear, contains, equals, </a:t>
            </a:r>
            <a:r>
              <a:rPr lang="en-US" sz="1400" dirty="0" err="1">
                <a:latin typeface="Georgia" panose="02040502050405020303" pitchFamily="18" charset="0"/>
              </a:rPr>
              <a:t>hashcode</a:t>
            </a:r>
            <a:r>
              <a:rPr lang="en-US" sz="1400" dirty="0">
                <a:latin typeface="Georgia" panose="02040502050405020303" pitchFamily="18" charset="0"/>
              </a:rPr>
              <a:t>, </a:t>
            </a:r>
          </a:p>
          <a:p>
            <a:pPr>
              <a:lnSpc>
                <a:spcPct val="130000"/>
              </a:lnSpc>
            </a:pPr>
            <a:r>
              <a:rPr lang="en-US" sz="1400" dirty="0">
                <a:latin typeface="Georgia" panose="02040502050405020303" pitchFamily="18" charset="0"/>
              </a:rPr>
              <a:t>       </a:t>
            </a:r>
            <a:r>
              <a:rPr lang="en-US" sz="1400" dirty="0" err="1">
                <a:latin typeface="Georgia" panose="02040502050405020303" pitchFamily="18" charset="0"/>
              </a:rPr>
              <a:t>isEmpty</a:t>
            </a:r>
            <a:r>
              <a:rPr lang="en-US" sz="1400" dirty="0">
                <a:latin typeface="Georgia" panose="02040502050405020303" pitchFamily="18" charset="0"/>
              </a:rPr>
              <a:t>, </a:t>
            </a:r>
            <a:r>
              <a:rPr lang="en-US" sz="1400" dirty="0" err="1">
                <a:latin typeface="Georgia" panose="02040502050405020303" pitchFamily="18" charset="0"/>
              </a:rPr>
              <a:t>itegrator</a:t>
            </a:r>
            <a:endParaRPr lang="en-IN" sz="1400" dirty="0">
              <a:latin typeface="Georgia" panose="02040502050405020303" pitchFamily="18" charset="0"/>
            </a:endParaRPr>
          </a:p>
        </p:txBody>
      </p:sp>
      <p:sp>
        <p:nvSpPr>
          <p:cNvPr id="130" name="TextBox 129">
            <a:extLst>
              <a:ext uri="{FF2B5EF4-FFF2-40B4-BE49-F238E27FC236}">
                <a16:creationId xmlns:a16="http://schemas.microsoft.com/office/drawing/2014/main" id="{0CB87CF7-0080-47FD-91A5-0B7A8D1145E6}"/>
              </a:ext>
            </a:extLst>
          </p:cNvPr>
          <p:cNvSpPr txBox="1"/>
          <p:nvPr/>
        </p:nvSpPr>
        <p:spPr>
          <a:xfrm>
            <a:off x="7758654" y="746393"/>
            <a:ext cx="3244370" cy="531684"/>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Introduced in JDK 1.5</a:t>
            </a:r>
          </a:p>
          <a:p>
            <a:pPr marL="285750" indent="-285750">
              <a:lnSpc>
                <a:spcPct val="130000"/>
              </a:lnSpc>
              <a:buFont typeface="Arial" panose="020B0604020202020204" pitchFamily="34" charset="0"/>
              <a:buChar char="•"/>
            </a:pPr>
            <a:r>
              <a:rPr lang="en-IN" sz="1400" dirty="0" err="1">
                <a:latin typeface="Georgia" panose="02040502050405020303" pitchFamily="18" charset="0"/>
              </a:rPr>
              <a:t>forEach</a:t>
            </a:r>
            <a:r>
              <a:rPr lang="en-IN" sz="1400" dirty="0">
                <a:latin typeface="Georgia" panose="02040502050405020303" pitchFamily="18" charset="0"/>
              </a:rPr>
              <a:t>(), iterator(), </a:t>
            </a:r>
            <a:r>
              <a:rPr lang="en-IN" sz="1400" dirty="0" err="1">
                <a:latin typeface="Georgia" panose="02040502050405020303" pitchFamily="18" charset="0"/>
              </a:rPr>
              <a:t>spliterator</a:t>
            </a:r>
            <a:r>
              <a:rPr lang="en-IN" sz="1400" dirty="0">
                <a:latin typeface="Georgia" panose="02040502050405020303" pitchFamily="18" charset="0"/>
              </a:rPr>
              <a:t>()</a:t>
            </a:r>
          </a:p>
        </p:txBody>
      </p:sp>
      <p:sp>
        <p:nvSpPr>
          <p:cNvPr id="132" name="Rectangle 131">
            <a:extLst>
              <a:ext uri="{FF2B5EF4-FFF2-40B4-BE49-F238E27FC236}">
                <a16:creationId xmlns:a16="http://schemas.microsoft.com/office/drawing/2014/main" id="{B48A186C-CF75-41F8-9377-171EBA5E4A8D}"/>
              </a:ext>
            </a:extLst>
          </p:cNvPr>
          <p:cNvSpPr/>
          <p:nvPr/>
        </p:nvSpPr>
        <p:spPr>
          <a:xfrm>
            <a:off x="8107277" y="5147320"/>
            <a:ext cx="2216620" cy="3955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Georgia" panose="02040502050405020303" pitchFamily="18" charset="0"/>
              </a:rPr>
              <a:t>Sorted Set</a:t>
            </a:r>
            <a:endParaRPr lang="en-IN" sz="2800" dirty="0">
              <a:latin typeface="Georgia" panose="02040502050405020303" pitchFamily="18" charset="0"/>
            </a:endParaRPr>
          </a:p>
        </p:txBody>
      </p:sp>
      <p:cxnSp>
        <p:nvCxnSpPr>
          <p:cNvPr id="133" name="Connector: Elbow 132">
            <a:extLst>
              <a:ext uri="{FF2B5EF4-FFF2-40B4-BE49-F238E27FC236}">
                <a16:creationId xmlns:a16="http://schemas.microsoft.com/office/drawing/2014/main" id="{D964BFE0-7111-4379-87C6-3AE8B674B17E}"/>
              </a:ext>
            </a:extLst>
          </p:cNvPr>
          <p:cNvCxnSpPr>
            <a:cxnSpLocks/>
            <a:stCxn id="85" idx="2"/>
            <a:endCxn id="132" idx="0"/>
          </p:cNvCxnSpPr>
          <p:nvPr/>
        </p:nvCxnSpPr>
        <p:spPr>
          <a:xfrm rot="5400000">
            <a:off x="8249116" y="4180849"/>
            <a:ext cx="1932942" cy="12700"/>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6D88CA2-5541-4F91-A7D3-5579AA69E59C}"/>
              </a:ext>
            </a:extLst>
          </p:cNvPr>
          <p:cNvSpPr txBox="1"/>
          <p:nvPr/>
        </p:nvSpPr>
        <p:spPr>
          <a:xfrm>
            <a:off x="5836741" y="3297116"/>
            <a:ext cx="3329846" cy="1371914"/>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F</a:t>
            </a:r>
            <a:r>
              <a:rPr lang="en-IN" sz="1400" dirty="0">
                <a:latin typeface="Georgia" panose="02040502050405020303" pitchFamily="18" charset="0"/>
              </a:rPr>
              <a:t>IFO</a:t>
            </a:r>
          </a:p>
          <a:p>
            <a:pPr marL="285750" indent="-285750">
              <a:lnSpc>
                <a:spcPct val="130000"/>
              </a:lnSpc>
              <a:buFont typeface="Arial" panose="020B0604020202020204" pitchFamily="34" charset="0"/>
              <a:buChar char="•"/>
            </a:pPr>
            <a:r>
              <a:rPr lang="en-IN" sz="1400" dirty="0">
                <a:latin typeface="Georgia" panose="02040502050405020303" pitchFamily="18" charset="0"/>
              </a:rPr>
              <a:t>add, offer, remove, poll, element, peek</a:t>
            </a:r>
          </a:p>
          <a:p>
            <a:pPr marL="285750" indent="-285750">
              <a:lnSpc>
                <a:spcPct val="130000"/>
              </a:lnSpc>
              <a:buFont typeface="Arial" panose="020B0604020202020204" pitchFamily="34" charset="0"/>
              <a:buChar char="•"/>
            </a:pPr>
            <a:r>
              <a:rPr lang="en-IN" sz="1400" dirty="0">
                <a:latin typeface="Georgia" panose="02040502050405020303" pitchFamily="18" charset="0"/>
              </a:rPr>
              <a:t>Implementation : </a:t>
            </a:r>
            <a:r>
              <a:rPr lang="en-IN" sz="1400" dirty="0" err="1">
                <a:latin typeface="Georgia" panose="02040502050405020303" pitchFamily="18" charset="0"/>
              </a:rPr>
              <a:t>PriorityQueue</a:t>
            </a:r>
            <a:r>
              <a:rPr lang="en-IN" sz="1400" dirty="0">
                <a:latin typeface="Georgia" panose="02040502050405020303" pitchFamily="18" charset="0"/>
              </a:rPr>
              <a:t> </a:t>
            </a:r>
          </a:p>
          <a:p>
            <a:pPr marL="285750" indent="-285750">
              <a:lnSpc>
                <a:spcPct val="130000"/>
              </a:lnSpc>
              <a:buFont typeface="Arial" panose="020B0604020202020204" pitchFamily="34" charset="0"/>
              <a:buChar char="•"/>
            </a:pPr>
            <a:endParaRPr lang="en-IN" sz="1400" dirty="0">
              <a:latin typeface="Georgia" panose="02040502050405020303" pitchFamily="18" charset="0"/>
            </a:endParaRPr>
          </a:p>
          <a:p>
            <a:pPr marL="285750" indent="-285750">
              <a:lnSpc>
                <a:spcPct val="130000"/>
              </a:lnSpc>
              <a:buFont typeface="Arial" panose="020B0604020202020204" pitchFamily="34" charset="0"/>
              <a:buChar char="•"/>
            </a:pPr>
            <a:endParaRPr lang="en-IN" sz="1400" dirty="0">
              <a:latin typeface="Georgia" panose="02040502050405020303" pitchFamily="18" charset="0"/>
            </a:endParaRPr>
          </a:p>
        </p:txBody>
      </p:sp>
      <p:sp>
        <p:nvSpPr>
          <p:cNvPr id="84" name="TextBox 83">
            <a:extLst>
              <a:ext uri="{FF2B5EF4-FFF2-40B4-BE49-F238E27FC236}">
                <a16:creationId xmlns:a16="http://schemas.microsoft.com/office/drawing/2014/main" id="{7BF18850-E89A-41CF-AB2B-9C87A6A93102}"/>
              </a:ext>
            </a:extLst>
          </p:cNvPr>
          <p:cNvSpPr txBox="1"/>
          <p:nvPr/>
        </p:nvSpPr>
        <p:spPr>
          <a:xfrm>
            <a:off x="9264588" y="3285429"/>
            <a:ext cx="2967044" cy="1651991"/>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Unordered, No Duplicates</a:t>
            </a:r>
          </a:p>
          <a:p>
            <a:pPr marL="285750" indent="-285750">
              <a:lnSpc>
                <a:spcPct val="130000"/>
              </a:lnSpc>
              <a:buFont typeface="Arial" panose="020B0604020202020204" pitchFamily="34" charset="0"/>
              <a:buChar char="•"/>
            </a:pPr>
            <a:r>
              <a:rPr lang="en-US" sz="1400" dirty="0">
                <a:latin typeface="Georgia" panose="02040502050405020303" pitchFamily="18" charset="0"/>
              </a:rPr>
              <a:t>Position access to elements is not allowed</a:t>
            </a:r>
          </a:p>
          <a:p>
            <a:pPr marL="285750" indent="-285750">
              <a:lnSpc>
                <a:spcPct val="130000"/>
              </a:lnSpc>
              <a:buFont typeface="Arial" panose="020B0604020202020204" pitchFamily="34" charset="0"/>
              <a:buChar char="•"/>
            </a:pPr>
            <a:r>
              <a:rPr lang="en-US" sz="1400" dirty="0">
                <a:latin typeface="Georgia" panose="02040502050405020303" pitchFamily="18" charset="0"/>
              </a:rPr>
              <a:t>null element can store once</a:t>
            </a:r>
          </a:p>
          <a:p>
            <a:pPr marL="285750" indent="-285750">
              <a:lnSpc>
                <a:spcPct val="130000"/>
              </a:lnSpc>
              <a:buFont typeface="Arial" panose="020B0604020202020204" pitchFamily="34" charset="0"/>
              <a:buChar char="•"/>
            </a:pPr>
            <a:r>
              <a:rPr lang="en-IN" sz="1400" dirty="0">
                <a:latin typeface="Georgia" panose="02040502050405020303" pitchFamily="18" charset="0"/>
              </a:rPr>
              <a:t>Implementation : HashSet, </a:t>
            </a:r>
            <a:r>
              <a:rPr lang="en-IN" sz="1400" dirty="0" err="1">
                <a:latin typeface="Georgia" panose="02040502050405020303" pitchFamily="18" charset="0"/>
              </a:rPr>
              <a:t>LinkedHashSet</a:t>
            </a:r>
            <a:endParaRPr lang="en-IN" sz="1400" dirty="0">
              <a:latin typeface="Georgia" panose="02040502050405020303" pitchFamily="18" charset="0"/>
            </a:endParaRPr>
          </a:p>
        </p:txBody>
      </p:sp>
      <p:sp>
        <p:nvSpPr>
          <p:cNvPr id="87" name="TextBox 86">
            <a:extLst>
              <a:ext uri="{FF2B5EF4-FFF2-40B4-BE49-F238E27FC236}">
                <a16:creationId xmlns:a16="http://schemas.microsoft.com/office/drawing/2014/main" id="{1564F5C0-9EBB-4750-8EB1-051A89674B6E}"/>
              </a:ext>
            </a:extLst>
          </p:cNvPr>
          <p:cNvSpPr txBox="1"/>
          <p:nvPr/>
        </p:nvSpPr>
        <p:spPr>
          <a:xfrm>
            <a:off x="7897316" y="5628647"/>
            <a:ext cx="4135657" cy="811761"/>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Unordered, No Duplicates</a:t>
            </a:r>
          </a:p>
          <a:p>
            <a:pPr marL="285750" indent="-285750">
              <a:lnSpc>
                <a:spcPct val="130000"/>
              </a:lnSpc>
              <a:buFont typeface="Arial" panose="020B0604020202020204" pitchFamily="34" charset="0"/>
              <a:buChar char="•"/>
            </a:pPr>
            <a:r>
              <a:rPr lang="en-US" sz="1400" dirty="0">
                <a:latin typeface="Georgia" panose="02040502050405020303" pitchFamily="18" charset="0"/>
              </a:rPr>
              <a:t>Position access to elements is not allowed</a:t>
            </a:r>
          </a:p>
          <a:p>
            <a:pPr marL="285750" indent="-285750">
              <a:lnSpc>
                <a:spcPct val="130000"/>
              </a:lnSpc>
              <a:buFont typeface="Arial" panose="020B0604020202020204" pitchFamily="34" charset="0"/>
              <a:buChar char="•"/>
            </a:pPr>
            <a:r>
              <a:rPr lang="en-IN" sz="1400" dirty="0">
                <a:latin typeface="Georgia" panose="02040502050405020303" pitchFamily="18" charset="0"/>
              </a:rPr>
              <a:t>Implementation : </a:t>
            </a:r>
            <a:r>
              <a:rPr lang="en-IN" sz="1400" dirty="0" err="1">
                <a:latin typeface="Georgia" panose="02040502050405020303" pitchFamily="18" charset="0"/>
              </a:rPr>
              <a:t>TreeSet</a:t>
            </a:r>
            <a:endParaRPr lang="en-IN" sz="1400" dirty="0">
              <a:latin typeface="Georgia" panose="02040502050405020303" pitchFamily="18" charset="0"/>
            </a:endParaRPr>
          </a:p>
        </p:txBody>
      </p:sp>
      <p:sp>
        <p:nvSpPr>
          <p:cNvPr id="90" name="TextBox 89">
            <a:extLst>
              <a:ext uri="{FF2B5EF4-FFF2-40B4-BE49-F238E27FC236}">
                <a16:creationId xmlns:a16="http://schemas.microsoft.com/office/drawing/2014/main" id="{2124AC8A-53B4-4A07-9BA6-E626B7F1C5DD}"/>
              </a:ext>
            </a:extLst>
          </p:cNvPr>
          <p:cNvSpPr txBox="1"/>
          <p:nvPr/>
        </p:nvSpPr>
        <p:spPr>
          <a:xfrm>
            <a:off x="3569432" y="5120138"/>
            <a:ext cx="4135657" cy="1091837"/>
          </a:xfrm>
          <a:prstGeom prst="rect">
            <a:avLst/>
          </a:prstGeom>
          <a:noFill/>
        </p:spPr>
        <p:txBody>
          <a:bodyPr wrap="square" lIns="0" tIns="0" rIns="0" bIns="0" rtlCol="0">
            <a:spAutoFit/>
          </a:bodyPr>
          <a:lstStyle/>
          <a:p>
            <a:pPr marL="285750" indent="-285750">
              <a:lnSpc>
                <a:spcPct val="130000"/>
              </a:lnSpc>
              <a:buFont typeface="Arial" panose="020B0604020202020204" pitchFamily="34" charset="0"/>
              <a:buChar char="•"/>
            </a:pPr>
            <a:r>
              <a:rPr lang="en-US" sz="1400" dirty="0">
                <a:latin typeface="Georgia" panose="02040502050405020303" pitchFamily="18" charset="0"/>
              </a:rPr>
              <a:t>LIFO, Double ended</a:t>
            </a:r>
          </a:p>
          <a:p>
            <a:pPr marL="285750" indent="-285750">
              <a:lnSpc>
                <a:spcPct val="130000"/>
              </a:lnSpc>
              <a:buFont typeface="Arial" panose="020B0604020202020204" pitchFamily="34" charset="0"/>
              <a:buChar char="•"/>
            </a:pPr>
            <a:r>
              <a:rPr lang="en-US" sz="1400" dirty="0" err="1">
                <a:latin typeface="Georgia" panose="02040502050405020303" pitchFamily="18" charset="0"/>
              </a:rPr>
              <a:t>addFirst,addLast,getFirst,getLast,peekFirst,peekLast</a:t>
            </a:r>
            <a:endParaRPr lang="en-US" sz="1400" dirty="0">
              <a:latin typeface="Georgia" panose="02040502050405020303" pitchFamily="18" charset="0"/>
            </a:endParaRPr>
          </a:p>
          <a:p>
            <a:pPr marL="285750" indent="-285750">
              <a:lnSpc>
                <a:spcPct val="130000"/>
              </a:lnSpc>
              <a:buFont typeface="Arial" panose="020B0604020202020204" pitchFamily="34" charset="0"/>
              <a:buChar char="•"/>
            </a:pPr>
            <a:r>
              <a:rPr lang="en-IN" sz="1400" dirty="0">
                <a:latin typeface="Georgia" panose="02040502050405020303" pitchFamily="18" charset="0"/>
              </a:rPr>
              <a:t>Implementation : </a:t>
            </a:r>
            <a:r>
              <a:rPr lang="en-IN" sz="1400" dirty="0" err="1">
                <a:latin typeface="Georgia" panose="02040502050405020303" pitchFamily="18" charset="0"/>
              </a:rPr>
              <a:t>ArrayDeque</a:t>
            </a:r>
            <a:endParaRPr lang="en-IN" sz="1400" dirty="0">
              <a:latin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49" name="Google Shape;2249;p53"/>
          <p:cNvSpPr txBox="1">
            <a:spLocks noGrp="1"/>
          </p:cNvSpPr>
          <p:nvPr>
            <p:ph type="title"/>
          </p:nvPr>
        </p:nvSpPr>
        <p:spPr>
          <a:xfrm>
            <a:off x="834348" y="81690"/>
            <a:ext cx="1869537" cy="857200"/>
          </a:xfrm>
          <a:prstGeom prst="rect">
            <a:avLst/>
          </a:prstGeom>
        </p:spPr>
        <p:txBody>
          <a:bodyPr spcFirstLastPara="1" vert="horz" wrap="square" lIns="0" tIns="0" rIns="0" bIns="0" rtlCol="0" anchor="t" anchorCtr="0">
            <a:noAutofit/>
          </a:bodyPr>
          <a:lstStyle/>
          <a:p>
            <a:r>
              <a:rPr lang="en-IN" dirty="0"/>
              <a:t>List</a:t>
            </a:r>
            <a:endParaRPr dirty="0"/>
          </a:p>
        </p:txBody>
      </p:sp>
      <p:grpSp>
        <p:nvGrpSpPr>
          <p:cNvPr id="2250" name="Google Shape;2250;p53"/>
          <p:cNvGrpSpPr/>
          <p:nvPr/>
        </p:nvGrpSpPr>
        <p:grpSpPr>
          <a:xfrm flipH="1">
            <a:off x="668452" y="454437"/>
            <a:ext cx="1236108" cy="436767"/>
            <a:chOff x="4345425" y="2175475"/>
            <a:chExt cx="800750" cy="176025"/>
          </a:xfrm>
        </p:grpSpPr>
        <p:sp>
          <p:nvSpPr>
            <p:cNvPr id="2251" name="Google Shape;2251;p53"/>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sp>
          <p:nvSpPr>
            <p:cNvPr id="2252" name="Google Shape;2252;p53"/>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00FF00">
                <a:alpha val="20980"/>
              </a:srgbClr>
            </a:solidFill>
            <a:ln>
              <a:noFill/>
            </a:ln>
          </p:spPr>
          <p:txBody>
            <a:bodyPr spcFirstLastPara="1" wrap="square" lIns="121900" tIns="121900" rIns="121900" bIns="121900" anchor="ctr" anchorCtr="0">
              <a:noAutofit/>
            </a:bodyPr>
            <a:lstStyle/>
            <a:p>
              <a:endParaRPr sz="2400"/>
            </a:p>
          </p:txBody>
        </p:sp>
      </p:grpSp>
      <p:sp>
        <p:nvSpPr>
          <p:cNvPr id="51" name="Rectangle 50">
            <a:extLst>
              <a:ext uri="{FF2B5EF4-FFF2-40B4-BE49-F238E27FC236}">
                <a16:creationId xmlns:a16="http://schemas.microsoft.com/office/drawing/2014/main" id="{E838758F-FDD3-498C-86F2-B01F86BD3095}"/>
              </a:ext>
            </a:extLst>
          </p:cNvPr>
          <p:cNvSpPr/>
          <p:nvPr/>
        </p:nvSpPr>
        <p:spPr>
          <a:xfrm>
            <a:off x="1098950" y="1193548"/>
            <a:ext cx="1869537" cy="5609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err="1">
                <a:latin typeface="Georgia" panose="02040502050405020303" pitchFamily="18" charset="0"/>
              </a:rPr>
              <a:t>ArrayList</a:t>
            </a:r>
            <a:endParaRPr lang="en-IN" sz="2800" dirty="0">
              <a:latin typeface="Georgia" panose="02040502050405020303" pitchFamily="18" charset="0"/>
            </a:endParaRPr>
          </a:p>
        </p:txBody>
      </p:sp>
      <p:sp>
        <p:nvSpPr>
          <p:cNvPr id="52" name="Rectangle 51">
            <a:extLst>
              <a:ext uri="{FF2B5EF4-FFF2-40B4-BE49-F238E27FC236}">
                <a16:creationId xmlns:a16="http://schemas.microsoft.com/office/drawing/2014/main" id="{B3806DFA-4AC4-403C-8716-05526A4A6179}"/>
              </a:ext>
            </a:extLst>
          </p:cNvPr>
          <p:cNvSpPr/>
          <p:nvPr/>
        </p:nvSpPr>
        <p:spPr>
          <a:xfrm>
            <a:off x="4685294" y="1209082"/>
            <a:ext cx="1869537" cy="5609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Georgia" panose="02040502050405020303" pitchFamily="18" charset="0"/>
              </a:rPr>
              <a:t>List</a:t>
            </a:r>
          </a:p>
        </p:txBody>
      </p:sp>
      <p:sp>
        <p:nvSpPr>
          <p:cNvPr id="53" name="Rectangle 52">
            <a:extLst>
              <a:ext uri="{FF2B5EF4-FFF2-40B4-BE49-F238E27FC236}">
                <a16:creationId xmlns:a16="http://schemas.microsoft.com/office/drawing/2014/main" id="{1A832504-7A49-4887-AC29-6C04A702D6B0}"/>
              </a:ext>
            </a:extLst>
          </p:cNvPr>
          <p:cNvSpPr/>
          <p:nvPr/>
        </p:nvSpPr>
        <p:spPr>
          <a:xfrm>
            <a:off x="8271638" y="1220028"/>
            <a:ext cx="1869537" cy="5609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Georgia" panose="02040502050405020303" pitchFamily="18" charset="0"/>
              </a:rPr>
              <a:t>Collection</a:t>
            </a:r>
          </a:p>
        </p:txBody>
      </p:sp>
      <p:cxnSp>
        <p:nvCxnSpPr>
          <p:cNvPr id="3" name="Straight Arrow Connector 2">
            <a:extLst>
              <a:ext uri="{FF2B5EF4-FFF2-40B4-BE49-F238E27FC236}">
                <a16:creationId xmlns:a16="http://schemas.microsoft.com/office/drawing/2014/main" id="{C056A5DD-8806-48E2-A023-DB08B43FA579}"/>
              </a:ext>
            </a:extLst>
          </p:cNvPr>
          <p:cNvCxnSpPr>
            <a:cxnSpLocks/>
            <a:stCxn id="51" idx="3"/>
            <a:endCxn id="52" idx="1"/>
          </p:cNvCxnSpPr>
          <p:nvPr/>
        </p:nvCxnSpPr>
        <p:spPr>
          <a:xfrm>
            <a:off x="2968487" y="1474016"/>
            <a:ext cx="1716807" cy="1553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6D1E9C-FDB7-4003-81E2-52D094A016A2}"/>
              </a:ext>
            </a:extLst>
          </p:cNvPr>
          <p:cNvCxnSpPr>
            <a:cxnSpLocks/>
          </p:cNvCxnSpPr>
          <p:nvPr/>
        </p:nvCxnSpPr>
        <p:spPr>
          <a:xfrm>
            <a:off x="8705761" y="190596"/>
            <a:ext cx="774271" cy="1553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79F89C9-6874-4C1E-BCE6-9A8A4146D9BE}"/>
              </a:ext>
            </a:extLst>
          </p:cNvPr>
          <p:cNvSpPr txBox="1"/>
          <p:nvPr/>
        </p:nvSpPr>
        <p:spPr>
          <a:xfrm>
            <a:off x="9630301" y="80326"/>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Implements</a:t>
            </a:r>
          </a:p>
        </p:txBody>
      </p:sp>
      <p:sp>
        <p:nvSpPr>
          <p:cNvPr id="60" name="TextBox 59">
            <a:extLst>
              <a:ext uri="{FF2B5EF4-FFF2-40B4-BE49-F238E27FC236}">
                <a16:creationId xmlns:a16="http://schemas.microsoft.com/office/drawing/2014/main" id="{FA45914F-4DCF-45AB-B899-3C6B92FCB08F}"/>
              </a:ext>
            </a:extLst>
          </p:cNvPr>
          <p:cNvSpPr txBox="1"/>
          <p:nvPr/>
        </p:nvSpPr>
        <p:spPr>
          <a:xfrm>
            <a:off x="9630300" y="379375"/>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Extends</a:t>
            </a:r>
          </a:p>
        </p:txBody>
      </p:sp>
      <p:cxnSp>
        <p:nvCxnSpPr>
          <p:cNvPr id="7" name="Straight Arrow Connector 6">
            <a:extLst>
              <a:ext uri="{FF2B5EF4-FFF2-40B4-BE49-F238E27FC236}">
                <a16:creationId xmlns:a16="http://schemas.microsoft.com/office/drawing/2014/main" id="{CFF0C568-1818-4903-9181-6FE351613BB8}"/>
              </a:ext>
            </a:extLst>
          </p:cNvPr>
          <p:cNvCxnSpPr>
            <a:cxnSpLocks/>
            <a:stCxn id="52" idx="3"/>
            <a:endCxn id="53" idx="1"/>
          </p:cNvCxnSpPr>
          <p:nvPr/>
        </p:nvCxnSpPr>
        <p:spPr>
          <a:xfrm>
            <a:off x="6554831" y="1489550"/>
            <a:ext cx="1716807" cy="10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3BA5A2B-4D75-4FE7-AE88-E02857B2E8A6}"/>
              </a:ext>
            </a:extLst>
          </p:cNvPr>
          <p:cNvCxnSpPr>
            <a:cxnSpLocks/>
          </p:cNvCxnSpPr>
          <p:nvPr/>
        </p:nvCxnSpPr>
        <p:spPr>
          <a:xfrm>
            <a:off x="8705760" y="505178"/>
            <a:ext cx="774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17500C1-F932-4713-86FB-D0D2B5DE0356}"/>
              </a:ext>
            </a:extLst>
          </p:cNvPr>
          <p:cNvSpPr txBox="1"/>
          <p:nvPr/>
        </p:nvSpPr>
        <p:spPr>
          <a:xfrm>
            <a:off x="7035529" y="1209082"/>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Extends</a:t>
            </a:r>
          </a:p>
        </p:txBody>
      </p:sp>
      <p:sp>
        <p:nvSpPr>
          <p:cNvPr id="70" name="TextBox 69">
            <a:extLst>
              <a:ext uri="{FF2B5EF4-FFF2-40B4-BE49-F238E27FC236}">
                <a16:creationId xmlns:a16="http://schemas.microsoft.com/office/drawing/2014/main" id="{EE79F336-E48C-4B53-9FC4-7135E5A0D932}"/>
              </a:ext>
            </a:extLst>
          </p:cNvPr>
          <p:cNvSpPr txBox="1"/>
          <p:nvPr/>
        </p:nvSpPr>
        <p:spPr>
          <a:xfrm>
            <a:off x="3266797" y="1193548"/>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Implements</a:t>
            </a:r>
          </a:p>
        </p:txBody>
      </p:sp>
      <p:sp>
        <p:nvSpPr>
          <p:cNvPr id="71" name="Rectangle 70">
            <a:extLst>
              <a:ext uri="{FF2B5EF4-FFF2-40B4-BE49-F238E27FC236}">
                <a16:creationId xmlns:a16="http://schemas.microsoft.com/office/drawing/2014/main" id="{899DD7EA-39E8-42CE-8BF1-EBBF90D08930}"/>
              </a:ext>
            </a:extLst>
          </p:cNvPr>
          <p:cNvSpPr/>
          <p:nvPr/>
        </p:nvSpPr>
        <p:spPr>
          <a:xfrm>
            <a:off x="5308456" y="106226"/>
            <a:ext cx="1177834" cy="56093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Georgia" panose="02040502050405020303" pitchFamily="18" charset="0"/>
              </a:rPr>
              <a:t>Class</a:t>
            </a:r>
          </a:p>
        </p:txBody>
      </p:sp>
      <p:sp>
        <p:nvSpPr>
          <p:cNvPr id="73" name="Rectangle 72">
            <a:extLst>
              <a:ext uri="{FF2B5EF4-FFF2-40B4-BE49-F238E27FC236}">
                <a16:creationId xmlns:a16="http://schemas.microsoft.com/office/drawing/2014/main" id="{CB5D1DED-0F76-4A1B-A870-C1CDBE1B004B}"/>
              </a:ext>
            </a:extLst>
          </p:cNvPr>
          <p:cNvSpPr/>
          <p:nvPr/>
        </p:nvSpPr>
        <p:spPr>
          <a:xfrm>
            <a:off x="6685954" y="106226"/>
            <a:ext cx="1869537" cy="5609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Georgia" panose="02040502050405020303" pitchFamily="18" charset="0"/>
              </a:rPr>
              <a:t>Interface</a:t>
            </a:r>
          </a:p>
        </p:txBody>
      </p:sp>
      <p:sp>
        <p:nvSpPr>
          <p:cNvPr id="13" name="Rectangle 12">
            <a:extLst>
              <a:ext uri="{FF2B5EF4-FFF2-40B4-BE49-F238E27FC236}">
                <a16:creationId xmlns:a16="http://schemas.microsoft.com/office/drawing/2014/main" id="{D0753216-3EEC-4F56-BEE0-3C99BE76B584}"/>
              </a:ext>
            </a:extLst>
          </p:cNvPr>
          <p:cNvSpPr/>
          <p:nvPr/>
        </p:nvSpPr>
        <p:spPr>
          <a:xfrm>
            <a:off x="2182848" y="2156691"/>
            <a:ext cx="4640116" cy="369332"/>
          </a:xfrm>
          <a:prstGeom prst="rect">
            <a:avLst/>
          </a:prstGeom>
        </p:spPr>
        <p:txBody>
          <a:bodyPr wrap="none">
            <a:spAutoFit/>
          </a:bodyPr>
          <a:lstStyle/>
          <a:p>
            <a:r>
              <a:rPr lang="en-IN" dirty="0"/>
              <a:t>public interface List&lt;E&gt; extends Collection&lt;E&gt; ; </a:t>
            </a:r>
          </a:p>
        </p:txBody>
      </p:sp>
      <p:sp>
        <p:nvSpPr>
          <p:cNvPr id="75" name="TextBox 74">
            <a:extLst>
              <a:ext uri="{FF2B5EF4-FFF2-40B4-BE49-F238E27FC236}">
                <a16:creationId xmlns:a16="http://schemas.microsoft.com/office/drawing/2014/main" id="{DD36C14B-35C0-4409-95B1-F6269CBF80AE}"/>
              </a:ext>
            </a:extLst>
          </p:cNvPr>
          <p:cNvSpPr txBox="1"/>
          <p:nvPr/>
        </p:nvSpPr>
        <p:spPr>
          <a:xfrm>
            <a:off x="1098950" y="2204272"/>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Declaration : </a:t>
            </a:r>
          </a:p>
        </p:txBody>
      </p:sp>
      <p:sp>
        <p:nvSpPr>
          <p:cNvPr id="76" name="Rectangle 75">
            <a:extLst>
              <a:ext uri="{FF2B5EF4-FFF2-40B4-BE49-F238E27FC236}">
                <a16:creationId xmlns:a16="http://schemas.microsoft.com/office/drawing/2014/main" id="{96F2282F-45E1-4A44-B54D-594BB9C5361B}"/>
              </a:ext>
            </a:extLst>
          </p:cNvPr>
          <p:cNvSpPr/>
          <p:nvPr/>
        </p:nvSpPr>
        <p:spPr>
          <a:xfrm>
            <a:off x="2182848" y="2455879"/>
            <a:ext cx="3739870" cy="369332"/>
          </a:xfrm>
          <a:prstGeom prst="rect">
            <a:avLst/>
          </a:prstGeom>
        </p:spPr>
        <p:txBody>
          <a:bodyPr wrap="none">
            <a:spAutoFit/>
          </a:bodyPr>
          <a:lstStyle/>
          <a:p>
            <a:r>
              <a:rPr lang="en-US" dirty="0"/>
              <a:t>List&lt;Obj&gt; list = new </a:t>
            </a:r>
            <a:r>
              <a:rPr lang="en-US" dirty="0" err="1"/>
              <a:t>ArrayList</a:t>
            </a:r>
            <a:r>
              <a:rPr lang="en-US" dirty="0"/>
              <a:t>&lt;Obj&gt; (); </a:t>
            </a:r>
            <a:endParaRPr lang="en-IN" dirty="0"/>
          </a:p>
        </p:txBody>
      </p:sp>
      <p:sp>
        <p:nvSpPr>
          <p:cNvPr id="77" name="TextBox 76">
            <a:extLst>
              <a:ext uri="{FF2B5EF4-FFF2-40B4-BE49-F238E27FC236}">
                <a16:creationId xmlns:a16="http://schemas.microsoft.com/office/drawing/2014/main" id="{533A263C-DEBF-4919-8F51-0A3D954A7B23}"/>
              </a:ext>
            </a:extLst>
          </p:cNvPr>
          <p:cNvSpPr txBox="1"/>
          <p:nvPr/>
        </p:nvSpPr>
        <p:spPr>
          <a:xfrm>
            <a:off x="1098950" y="2503460"/>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Syntax : </a:t>
            </a:r>
          </a:p>
        </p:txBody>
      </p:sp>
      <p:sp>
        <p:nvSpPr>
          <p:cNvPr id="82" name="Rectangle 81">
            <a:extLst>
              <a:ext uri="{FF2B5EF4-FFF2-40B4-BE49-F238E27FC236}">
                <a16:creationId xmlns:a16="http://schemas.microsoft.com/office/drawing/2014/main" id="{1E0B6508-AF5A-46CC-B751-812660A8AFC1}"/>
              </a:ext>
            </a:extLst>
          </p:cNvPr>
          <p:cNvSpPr/>
          <p:nvPr/>
        </p:nvSpPr>
        <p:spPr>
          <a:xfrm>
            <a:off x="589954" y="3177736"/>
            <a:ext cx="6096000" cy="2585323"/>
          </a:xfrm>
          <a:prstGeom prst="rect">
            <a:avLst/>
          </a:prstGeom>
        </p:spPr>
        <p:txBody>
          <a:bodyPr>
            <a:spAutoFit/>
          </a:bodyPr>
          <a:lstStyle/>
          <a:p>
            <a:r>
              <a:rPr lang="en-IN" dirty="0"/>
              <a:t>        List&lt;String&gt; al = new </a:t>
            </a:r>
            <a:r>
              <a:rPr lang="en-IN" dirty="0" err="1"/>
              <a:t>ArrayList</a:t>
            </a:r>
            <a:r>
              <a:rPr lang="en-IN" dirty="0"/>
              <a:t>&lt;&gt;(); </a:t>
            </a:r>
          </a:p>
          <a:p>
            <a:r>
              <a:rPr lang="en-IN" dirty="0"/>
              <a:t>  </a:t>
            </a:r>
          </a:p>
          <a:p>
            <a:r>
              <a:rPr lang="en-IN" dirty="0"/>
              <a:t>        // Adding elements to object of List interface </a:t>
            </a:r>
          </a:p>
          <a:p>
            <a:r>
              <a:rPr lang="en-IN" dirty="0"/>
              <a:t>        </a:t>
            </a:r>
            <a:r>
              <a:rPr lang="en-IN" dirty="0" err="1"/>
              <a:t>al.add</a:t>
            </a:r>
            <a:r>
              <a:rPr lang="en-IN" dirty="0"/>
              <a:t>("Vijay"); </a:t>
            </a:r>
          </a:p>
          <a:p>
            <a:r>
              <a:rPr lang="en-IN" dirty="0"/>
              <a:t>        </a:t>
            </a:r>
            <a:r>
              <a:rPr lang="en-IN" dirty="0" err="1"/>
              <a:t>al.add</a:t>
            </a:r>
            <a:r>
              <a:rPr lang="en-IN" dirty="0"/>
              <a:t>("Sandeep"); </a:t>
            </a:r>
          </a:p>
          <a:p>
            <a:r>
              <a:rPr lang="en-IN" dirty="0"/>
              <a:t>        </a:t>
            </a:r>
            <a:r>
              <a:rPr lang="en-IN" dirty="0" err="1"/>
              <a:t>al.add</a:t>
            </a:r>
            <a:r>
              <a:rPr lang="en-IN" dirty="0"/>
              <a:t>(1, "For"); </a:t>
            </a:r>
          </a:p>
          <a:p>
            <a:r>
              <a:rPr lang="en-IN" dirty="0"/>
              <a:t>  </a:t>
            </a:r>
          </a:p>
          <a:p>
            <a:r>
              <a:rPr lang="en-IN" dirty="0"/>
              <a:t>        // Print all the elements inside the List interface object </a:t>
            </a:r>
          </a:p>
          <a:p>
            <a:r>
              <a:rPr lang="en-IN" dirty="0"/>
              <a:t>        </a:t>
            </a:r>
            <a:r>
              <a:rPr lang="en-IN" dirty="0" err="1"/>
              <a:t>System.out.println</a:t>
            </a:r>
            <a:r>
              <a:rPr lang="en-IN" dirty="0"/>
              <a:t>(al); </a:t>
            </a:r>
          </a:p>
        </p:txBody>
      </p:sp>
      <p:sp>
        <p:nvSpPr>
          <p:cNvPr id="84" name="TextBox 83">
            <a:extLst>
              <a:ext uri="{FF2B5EF4-FFF2-40B4-BE49-F238E27FC236}">
                <a16:creationId xmlns:a16="http://schemas.microsoft.com/office/drawing/2014/main" id="{99E8F406-9E40-412A-A29E-16ACCF826198}"/>
              </a:ext>
            </a:extLst>
          </p:cNvPr>
          <p:cNvSpPr txBox="1"/>
          <p:nvPr/>
        </p:nvSpPr>
        <p:spPr>
          <a:xfrm>
            <a:off x="1098949" y="2840598"/>
            <a:ext cx="1236109" cy="251607"/>
          </a:xfrm>
          <a:prstGeom prst="rect">
            <a:avLst/>
          </a:prstGeom>
          <a:noFill/>
        </p:spPr>
        <p:txBody>
          <a:bodyPr wrap="square" lIns="0" tIns="0" rIns="0" bIns="0" rtlCol="0">
            <a:spAutoFit/>
          </a:bodyPr>
          <a:lstStyle/>
          <a:p>
            <a:pPr>
              <a:lnSpc>
                <a:spcPct val="130000"/>
              </a:lnSpc>
            </a:pPr>
            <a:r>
              <a:rPr lang="en-IN" sz="1400" dirty="0">
                <a:latin typeface="Georgia" panose="02040502050405020303" pitchFamily="18" charset="0"/>
              </a:rPr>
              <a:t>Sample Code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D5845-5D43-B2FE-25EA-4C2D0B12755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Method for LinkedList</a:t>
            </a:r>
          </a:p>
        </p:txBody>
      </p:sp>
      <p:graphicFrame>
        <p:nvGraphicFramePr>
          <p:cNvPr id="3" name="Table 2">
            <a:extLst>
              <a:ext uri="{FF2B5EF4-FFF2-40B4-BE49-F238E27FC236}">
                <a16:creationId xmlns:a16="http://schemas.microsoft.com/office/drawing/2014/main" id="{A4CBACBB-649D-2813-3BE9-550039C79DF2}"/>
              </a:ext>
            </a:extLst>
          </p:cNvPr>
          <p:cNvGraphicFramePr>
            <a:graphicFrameLocks noGrp="1"/>
          </p:cNvGraphicFramePr>
          <p:nvPr>
            <p:extLst>
              <p:ext uri="{D42A27DB-BD31-4B8C-83A1-F6EECF244321}">
                <p14:modId xmlns:p14="http://schemas.microsoft.com/office/powerpoint/2010/main" val="3530992269"/>
              </p:ext>
            </p:extLst>
          </p:nvPr>
        </p:nvGraphicFramePr>
        <p:xfrm>
          <a:off x="1411239" y="1675227"/>
          <a:ext cx="10102737" cy="4608756"/>
        </p:xfrm>
        <a:graphic>
          <a:graphicData uri="http://schemas.openxmlformats.org/drawingml/2006/table">
            <a:tbl>
              <a:tblPr>
                <a:tableStyleId>{F5AB1C69-6EDB-4FF4-983F-18BD219EF322}</a:tableStyleId>
              </a:tblPr>
              <a:tblGrid>
                <a:gridCol w="2787537">
                  <a:extLst>
                    <a:ext uri="{9D8B030D-6E8A-4147-A177-3AD203B41FA5}">
                      <a16:colId xmlns:a16="http://schemas.microsoft.com/office/drawing/2014/main" val="2399655199"/>
                    </a:ext>
                  </a:extLst>
                </a:gridCol>
                <a:gridCol w="7315200">
                  <a:extLst>
                    <a:ext uri="{9D8B030D-6E8A-4147-A177-3AD203B41FA5}">
                      <a16:colId xmlns:a16="http://schemas.microsoft.com/office/drawing/2014/main" val="387805650"/>
                    </a:ext>
                  </a:extLst>
                </a:gridCol>
              </a:tblGrid>
              <a:tr h="158166">
                <a:tc>
                  <a:txBody>
                    <a:bodyPr/>
                    <a:lstStyle/>
                    <a:p>
                      <a:pPr algn="l" fontAlgn="b"/>
                      <a:r>
                        <a:rPr lang="en-IN" sz="1050" b="1" u="none" strike="noStrike" dirty="0">
                          <a:effectLst/>
                        </a:rPr>
                        <a:t>Method Name</a:t>
                      </a:r>
                      <a:endParaRPr lang="en-IN" sz="1050" b="1"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N" sz="1050" b="1" u="none" strike="noStrike" dirty="0">
                          <a:effectLst/>
                        </a:rPr>
                        <a:t>Description</a:t>
                      </a:r>
                      <a:endParaRPr lang="en-IN" sz="1050" b="1"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03024356"/>
                  </a:ext>
                </a:extLst>
              </a:tr>
              <a:tr h="158166">
                <a:tc>
                  <a:txBody>
                    <a:bodyPr/>
                    <a:lstStyle/>
                    <a:p>
                      <a:pPr algn="l" fontAlgn="b"/>
                      <a:r>
                        <a:rPr lang="en-IN" sz="1050" u="none" strike="noStrike" dirty="0" err="1">
                          <a:effectLst/>
                        </a:rPr>
                        <a:t>boolean</a:t>
                      </a:r>
                      <a:r>
                        <a:rPr lang="en-IN" sz="1050" u="none" strike="noStrike" dirty="0">
                          <a:effectLst/>
                        </a:rPr>
                        <a:t> add(Object item)</a:t>
                      </a:r>
                      <a:endParaRPr lang="en-IN"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adds the item at the end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75218991"/>
                  </a:ext>
                </a:extLst>
              </a:tr>
              <a:tr h="158166">
                <a:tc>
                  <a:txBody>
                    <a:bodyPr/>
                    <a:lstStyle/>
                    <a:p>
                      <a:pPr algn="l" fontAlgn="b"/>
                      <a:r>
                        <a:rPr lang="en-US" sz="1050" u="none" strike="noStrike">
                          <a:effectLst/>
                        </a:rPr>
                        <a:t>void add(int index, Object item)</a:t>
                      </a:r>
                      <a:endParaRPr lang="en-US"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adds an item at the given index of the </a:t>
                      </a:r>
                      <a:r>
                        <a:rPr lang="en-US" sz="1050" u="none" strike="noStrike" dirty="0" err="1">
                          <a:effectLst/>
                        </a:rPr>
                        <a:t>the</a:t>
                      </a:r>
                      <a:r>
                        <a:rPr lang="en-US" sz="1050" u="none" strike="noStrike" dirty="0">
                          <a:effectLst/>
                        </a:rPr>
                        <a:t>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1321048"/>
                  </a:ext>
                </a:extLst>
              </a:tr>
              <a:tr h="158166">
                <a:tc>
                  <a:txBody>
                    <a:bodyPr/>
                    <a:lstStyle/>
                    <a:p>
                      <a:pPr algn="l" fontAlgn="b"/>
                      <a:r>
                        <a:rPr lang="en-IN" sz="1050" u="none" strike="noStrike" dirty="0" err="1">
                          <a:effectLst/>
                        </a:rPr>
                        <a:t>boolean</a:t>
                      </a:r>
                      <a:r>
                        <a:rPr lang="en-IN" sz="1050" u="none" strike="noStrike" dirty="0">
                          <a:effectLst/>
                        </a:rPr>
                        <a:t> </a:t>
                      </a:r>
                      <a:r>
                        <a:rPr lang="en-IN" sz="1050" u="none" strike="noStrike" dirty="0" err="1">
                          <a:effectLst/>
                        </a:rPr>
                        <a:t>addAll</a:t>
                      </a:r>
                      <a:r>
                        <a:rPr lang="en-IN" sz="1050" u="none" strike="noStrike" dirty="0">
                          <a:effectLst/>
                        </a:rPr>
                        <a:t>(Collection c)</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adds all the elements of the specified collection c to the list. It throws </a:t>
                      </a:r>
                      <a:r>
                        <a:rPr lang="en-US" sz="1050" u="none" strike="noStrike" dirty="0" err="1">
                          <a:effectLst/>
                        </a:rPr>
                        <a:t>NullPointerException</a:t>
                      </a:r>
                      <a:r>
                        <a:rPr lang="en-US" sz="1050" u="none" strike="noStrike" dirty="0">
                          <a:effectLst/>
                        </a:rPr>
                        <a:t> if the specified collection is null</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6884223"/>
                  </a:ext>
                </a:extLst>
              </a:tr>
              <a:tr h="281890">
                <a:tc>
                  <a:txBody>
                    <a:bodyPr/>
                    <a:lstStyle/>
                    <a:p>
                      <a:pPr algn="l" fontAlgn="b"/>
                      <a:r>
                        <a:rPr lang="en-US" sz="1050" u="none" strike="noStrike" dirty="0">
                          <a:effectLst/>
                        </a:rPr>
                        <a:t> </a:t>
                      </a:r>
                      <a:r>
                        <a:rPr lang="en-US" sz="1050" u="none" strike="noStrike" dirty="0" err="1">
                          <a:effectLst/>
                        </a:rPr>
                        <a:t>boolean</a:t>
                      </a:r>
                      <a:r>
                        <a:rPr lang="en-US" sz="1050" u="none" strike="noStrike" dirty="0">
                          <a:effectLst/>
                        </a:rPr>
                        <a:t> </a:t>
                      </a:r>
                      <a:r>
                        <a:rPr lang="en-US" sz="1050" u="none" strike="noStrike" dirty="0" err="1">
                          <a:effectLst/>
                        </a:rPr>
                        <a:t>addAll</a:t>
                      </a:r>
                      <a:r>
                        <a:rPr lang="en-US" sz="1050" u="none" strike="noStrike" dirty="0">
                          <a:effectLst/>
                        </a:rPr>
                        <a:t>(int index, Collection c)</a:t>
                      </a:r>
                      <a:endParaRPr lang="en-US"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adds all the elements of collection c to the list starting from a give index in the list. It throws </a:t>
                      </a:r>
                      <a:r>
                        <a:rPr lang="en-US" sz="1050" u="none" strike="noStrike" dirty="0" err="1">
                          <a:effectLst/>
                        </a:rPr>
                        <a:t>NullPointerException</a:t>
                      </a:r>
                      <a:r>
                        <a:rPr lang="en-US" sz="1050" u="none" strike="noStrike" dirty="0">
                          <a:effectLst/>
                        </a:rPr>
                        <a:t> if the collection c is null and </a:t>
                      </a:r>
                      <a:r>
                        <a:rPr lang="en-US" sz="1050" u="none" strike="noStrike" dirty="0" err="1">
                          <a:effectLst/>
                        </a:rPr>
                        <a:t>IndexOutOfBoundsException</a:t>
                      </a:r>
                      <a:r>
                        <a:rPr lang="en-US" sz="1050" u="none" strike="noStrike" dirty="0">
                          <a:effectLst/>
                        </a:rPr>
                        <a:t> when the specified index is out of the range.</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8389817"/>
                  </a:ext>
                </a:extLst>
              </a:tr>
              <a:tr h="158166">
                <a:tc>
                  <a:txBody>
                    <a:bodyPr/>
                    <a:lstStyle/>
                    <a:p>
                      <a:pPr algn="l" fontAlgn="b"/>
                      <a:r>
                        <a:rPr lang="en-IN" sz="1050" u="none" strike="noStrike" dirty="0">
                          <a:effectLst/>
                        </a:rPr>
                        <a:t>void </a:t>
                      </a:r>
                      <a:r>
                        <a:rPr lang="en-IN" sz="1050" u="none" strike="noStrike" dirty="0" err="1">
                          <a:effectLst/>
                        </a:rPr>
                        <a:t>addFirst</a:t>
                      </a:r>
                      <a:r>
                        <a:rPr lang="en-IN" sz="1050" u="none" strike="noStrike" dirty="0">
                          <a:effectLst/>
                        </a:rPr>
                        <a:t>(Object item)</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adds the item (or element) at the first position in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02978512"/>
                  </a:ext>
                </a:extLst>
              </a:tr>
              <a:tr h="158166">
                <a:tc>
                  <a:txBody>
                    <a:bodyPr/>
                    <a:lstStyle/>
                    <a:p>
                      <a:pPr algn="l" fontAlgn="b"/>
                      <a:r>
                        <a:rPr lang="en-IN" sz="1050" u="none" strike="noStrike">
                          <a:effectLst/>
                        </a:rPr>
                        <a:t>void addLast(Object item)</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inserts the specified item at the end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9239696"/>
                  </a:ext>
                </a:extLst>
              </a:tr>
              <a:tr h="158166">
                <a:tc>
                  <a:txBody>
                    <a:bodyPr/>
                    <a:lstStyle/>
                    <a:p>
                      <a:pPr algn="l" fontAlgn="b"/>
                      <a:r>
                        <a:rPr lang="en-IN" sz="1050" u="none" strike="noStrike">
                          <a:effectLst/>
                        </a:rPr>
                        <a:t>void clear()</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all the elements of a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14876108"/>
                  </a:ext>
                </a:extLst>
              </a:tr>
              <a:tr h="158166">
                <a:tc>
                  <a:txBody>
                    <a:bodyPr/>
                    <a:lstStyle/>
                    <a:p>
                      <a:pPr algn="l" fontAlgn="b"/>
                      <a:r>
                        <a:rPr lang="en-IN" sz="1050" u="none" strike="noStrike" dirty="0">
                          <a:effectLst/>
                        </a:rPr>
                        <a:t>Object clone()</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returns the copy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51409619"/>
                  </a:ext>
                </a:extLst>
              </a:tr>
              <a:tr h="158166">
                <a:tc>
                  <a:txBody>
                    <a:bodyPr/>
                    <a:lstStyle/>
                    <a:p>
                      <a:pPr algn="l" fontAlgn="b"/>
                      <a:r>
                        <a:rPr lang="en-IN" sz="1050" u="none" strike="noStrike">
                          <a:effectLst/>
                        </a:rPr>
                        <a:t> boolean contains(Object item)</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checks whether the given item is present in the list or not. If the item is present then it returns true else false.</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9285935"/>
                  </a:ext>
                </a:extLst>
              </a:tr>
              <a:tr h="158166">
                <a:tc>
                  <a:txBody>
                    <a:bodyPr/>
                    <a:lstStyle/>
                    <a:p>
                      <a:pPr algn="l" fontAlgn="b"/>
                      <a:r>
                        <a:rPr lang="en-IN" sz="1050" u="none" strike="noStrike">
                          <a:effectLst/>
                        </a:rPr>
                        <a:t>Object get(int index)</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returns the item of the specified index from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6816203"/>
                  </a:ext>
                </a:extLst>
              </a:tr>
              <a:tr h="158166">
                <a:tc>
                  <a:txBody>
                    <a:bodyPr/>
                    <a:lstStyle/>
                    <a:p>
                      <a:pPr algn="l" fontAlgn="b"/>
                      <a:r>
                        <a:rPr lang="en-IN" sz="1050" u="none" strike="noStrike" dirty="0">
                          <a:effectLst/>
                        </a:rPr>
                        <a:t>Object </a:t>
                      </a:r>
                      <a:r>
                        <a:rPr lang="en-IN" sz="1050" u="none" strike="noStrike" dirty="0" err="1">
                          <a:effectLst/>
                        </a:rPr>
                        <a:t>getFirst</a:t>
                      </a:r>
                      <a:r>
                        <a:rPr lang="en-IN" sz="1050" u="none" strike="noStrike" dirty="0">
                          <a:effectLst/>
                        </a:rPr>
                        <a:t>()</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fetches the first item from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3092737"/>
                  </a:ext>
                </a:extLst>
              </a:tr>
              <a:tr h="158166">
                <a:tc>
                  <a:txBody>
                    <a:bodyPr/>
                    <a:lstStyle/>
                    <a:p>
                      <a:pPr algn="l" fontAlgn="b"/>
                      <a:r>
                        <a:rPr lang="en-IN" sz="1050" u="none" strike="noStrike">
                          <a:effectLst/>
                        </a:rPr>
                        <a:t>Object getLast()</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a:effectLst/>
                        </a:rPr>
                        <a:t> It fetches the last item from the list.</a:t>
                      </a:r>
                      <a:endParaRPr lang="en-US" sz="1050" b="0" i="0" u="none" strike="noStrike">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919777"/>
                  </a:ext>
                </a:extLst>
              </a:tr>
              <a:tr h="158166">
                <a:tc>
                  <a:txBody>
                    <a:bodyPr/>
                    <a:lstStyle/>
                    <a:p>
                      <a:pPr algn="l" fontAlgn="b"/>
                      <a:r>
                        <a:rPr lang="en-IN" sz="1050" u="none" strike="noStrike" dirty="0">
                          <a:effectLst/>
                        </a:rPr>
                        <a:t>int </a:t>
                      </a:r>
                      <a:r>
                        <a:rPr lang="en-IN" sz="1050" u="none" strike="noStrike" dirty="0" err="1">
                          <a:effectLst/>
                        </a:rPr>
                        <a:t>indexOf</a:t>
                      </a:r>
                      <a:r>
                        <a:rPr lang="en-IN" sz="1050" u="none" strike="noStrike" dirty="0">
                          <a:effectLst/>
                        </a:rPr>
                        <a:t>(Object item)</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a:effectLst/>
                        </a:rPr>
                        <a:t> It returns the index of the specified item.</a:t>
                      </a:r>
                      <a:endParaRPr lang="en-US" sz="1050" b="0" i="0" u="none" strike="noStrike">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3360964"/>
                  </a:ext>
                </a:extLst>
              </a:tr>
              <a:tr h="158166">
                <a:tc>
                  <a:txBody>
                    <a:bodyPr/>
                    <a:lstStyle/>
                    <a:p>
                      <a:pPr algn="l" fontAlgn="b"/>
                      <a:r>
                        <a:rPr lang="en-IN" sz="1050" u="none" strike="noStrike" dirty="0">
                          <a:effectLst/>
                        </a:rPr>
                        <a:t>int </a:t>
                      </a:r>
                      <a:r>
                        <a:rPr lang="en-IN" sz="1050" u="none" strike="noStrike" dirty="0" err="1">
                          <a:effectLst/>
                        </a:rPr>
                        <a:t>lastIndexOf</a:t>
                      </a:r>
                      <a:r>
                        <a:rPr lang="en-IN" sz="1050" u="none" strike="noStrike" dirty="0">
                          <a:effectLst/>
                        </a:rPr>
                        <a:t>(Object item)</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a:effectLst/>
                        </a:rPr>
                        <a:t> It returns the index of last occurrence of the specified element.</a:t>
                      </a:r>
                      <a:endParaRPr lang="en-US" sz="1050" b="0" i="0" u="none" strike="noStrike">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50675303"/>
                  </a:ext>
                </a:extLst>
              </a:tr>
              <a:tr h="158166">
                <a:tc>
                  <a:txBody>
                    <a:bodyPr/>
                    <a:lstStyle/>
                    <a:p>
                      <a:pPr algn="l" fontAlgn="b"/>
                      <a:r>
                        <a:rPr lang="en-IN" sz="1050" u="none" strike="noStrike" dirty="0">
                          <a:effectLst/>
                        </a:rPr>
                        <a:t>Object poll()</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returns and removes the first item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15995802"/>
                  </a:ext>
                </a:extLst>
              </a:tr>
              <a:tr h="158166">
                <a:tc>
                  <a:txBody>
                    <a:bodyPr/>
                    <a:lstStyle/>
                    <a:p>
                      <a:pPr algn="l" fontAlgn="b"/>
                      <a:r>
                        <a:rPr lang="en-IN" sz="1050" u="none" strike="noStrike">
                          <a:effectLst/>
                        </a:rPr>
                        <a:t>Object pollFirst()</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same as poll() method. Removes the first item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39455292"/>
                  </a:ext>
                </a:extLst>
              </a:tr>
              <a:tr h="158166">
                <a:tc>
                  <a:txBody>
                    <a:bodyPr/>
                    <a:lstStyle/>
                    <a:p>
                      <a:pPr algn="l" fontAlgn="b"/>
                      <a:r>
                        <a:rPr lang="en-IN" sz="1050" u="none" strike="noStrike">
                          <a:effectLst/>
                        </a:rPr>
                        <a:t>Object pollLast()</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returns and removes the last element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06460945"/>
                  </a:ext>
                </a:extLst>
              </a:tr>
              <a:tr h="158166">
                <a:tc>
                  <a:txBody>
                    <a:bodyPr/>
                    <a:lstStyle/>
                    <a:p>
                      <a:pPr algn="l" fontAlgn="b"/>
                      <a:r>
                        <a:rPr lang="en-IN" sz="1050" u="none" strike="noStrike">
                          <a:effectLst/>
                        </a:rPr>
                        <a:t>Object remove()</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a:effectLst/>
                        </a:rPr>
                        <a:t> It removes the first element of the list.</a:t>
                      </a:r>
                      <a:endParaRPr lang="en-US" sz="1050" b="0" i="0" u="none" strike="noStrike">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0420753"/>
                  </a:ext>
                </a:extLst>
              </a:tr>
              <a:tr h="158166">
                <a:tc>
                  <a:txBody>
                    <a:bodyPr/>
                    <a:lstStyle/>
                    <a:p>
                      <a:pPr algn="l" fontAlgn="b"/>
                      <a:r>
                        <a:rPr lang="en-IN" sz="1050" u="none" strike="noStrike">
                          <a:effectLst/>
                        </a:rPr>
                        <a:t>Object remove(int index)</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item from the list which is present at the specified index.</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63474412"/>
                  </a:ext>
                </a:extLst>
              </a:tr>
              <a:tr h="158166">
                <a:tc>
                  <a:txBody>
                    <a:bodyPr/>
                    <a:lstStyle/>
                    <a:p>
                      <a:pPr algn="l" fontAlgn="b"/>
                      <a:r>
                        <a:rPr lang="en-IN" sz="1050" u="none" strike="noStrike">
                          <a:effectLst/>
                        </a:rPr>
                        <a:t>Object remove(Object obj)</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specified object from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4954204"/>
                  </a:ext>
                </a:extLst>
              </a:tr>
              <a:tr h="158166">
                <a:tc>
                  <a:txBody>
                    <a:bodyPr/>
                    <a:lstStyle/>
                    <a:p>
                      <a:pPr algn="l" fontAlgn="b"/>
                      <a:r>
                        <a:rPr lang="en-IN" sz="1050" u="none" strike="noStrike">
                          <a:effectLst/>
                        </a:rPr>
                        <a:t>Object removeFirst()</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first item from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14198484"/>
                  </a:ext>
                </a:extLst>
              </a:tr>
              <a:tr h="158166">
                <a:tc>
                  <a:txBody>
                    <a:bodyPr/>
                    <a:lstStyle/>
                    <a:p>
                      <a:pPr algn="l" fontAlgn="b"/>
                      <a:r>
                        <a:rPr lang="en-IN" sz="1050" u="none" strike="noStrike">
                          <a:effectLst/>
                        </a:rPr>
                        <a:t>Object removeLast()</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last item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48579342"/>
                  </a:ext>
                </a:extLst>
              </a:tr>
              <a:tr h="158166">
                <a:tc>
                  <a:txBody>
                    <a:bodyPr/>
                    <a:lstStyle/>
                    <a:p>
                      <a:pPr algn="l" fontAlgn="b"/>
                      <a:r>
                        <a:rPr lang="en-IN" sz="1050" u="none" strike="noStrike">
                          <a:effectLst/>
                        </a:rPr>
                        <a:t>Object removeFirstOccurrence(Object item)</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first occurrence of the specified item.</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94713820"/>
                  </a:ext>
                </a:extLst>
              </a:tr>
              <a:tr h="158166">
                <a:tc>
                  <a:txBody>
                    <a:bodyPr/>
                    <a:lstStyle/>
                    <a:p>
                      <a:pPr algn="l" fontAlgn="b"/>
                      <a:r>
                        <a:rPr lang="en-IN" sz="1050" u="none" strike="noStrike">
                          <a:effectLst/>
                        </a:rPr>
                        <a:t>Object removeLastOccurrence(Object item)</a:t>
                      </a:r>
                      <a:endParaRPr lang="en-IN"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removes the last occurrence of the given element.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26454105"/>
                  </a:ext>
                </a:extLst>
              </a:tr>
              <a:tr h="158166">
                <a:tc>
                  <a:txBody>
                    <a:bodyPr/>
                    <a:lstStyle/>
                    <a:p>
                      <a:pPr algn="l" fontAlgn="b"/>
                      <a:r>
                        <a:rPr lang="en-US" sz="1050" u="none" strike="noStrike">
                          <a:effectLst/>
                        </a:rPr>
                        <a:t> Object set(int index, Object item)</a:t>
                      </a:r>
                      <a:endParaRPr lang="en-US" sz="1050" b="0" i="0" u="none" strike="noStrike">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updates the item of specified index with the give value.</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7500658"/>
                  </a:ext>
                </a:extLst>
              </a:tr>
              <a:tr h="158166">
                <a:tc>
                  <a:txBody>
                    <a:bodyPr/>
                    <a:lstStyle/>
                    <a:p>
                      <a:pPr algn="l" fontAlgn="b"/>
                      <a:r>
                        <a:rPr lang="en-IN" sz="1050" u="none" strike="noStrike" dirty="0">
                          <a:effectLst/>
                        </a:rPr>
                        <a:t>int size()</a:t>
                      </a:r>
                      <a:endParaRPr lang="en-IN" sz="1050" b="0" i="0" u="none" strike="noStrike" dirty="0">
                        <a:solidFill>
                          <a:srgbClr val="222426"/>
                        </a:solidFill>
                        <a:effectLst/>
                        <a:latin typeface="Roboto" panose="02000000000000000000" pitchFamily="2"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050" u="none" strike="noStrike" dirty="0">
                          <a:effectLst/>
                        </a:rPr>
                        <a:t> It returns the number of elements of the list.</a:t>
                      </a:r>
                      <a:endParaRPr lang="en-US" sz="1050" b="0" i="0" u="none" strike="noStrike" dirty="0">
                        <a:solidFill>
                          <a:srgbClr val="000000"/>
                        </a:solidFill>
                        <a:effectLst/>
                        <a:latin typeface="Calibri" panose="020F0502020204030204" pitchFamily="34" charset="0"/>
                      </a:endParaRPr>
                    </a:p>
                  </a:txBody>
                  <a:tcPr marL="4748" marR="4748" marT="47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13315092"/>
                  </a:ext>
                </a:extLst>
              </a:tr>
            </a:tbl>
          </a:graphicData>
        </a:graphic>
      </p:graphicFrame>
    </p:spTree>
    <p:extLst>
      <p:ext uri="{BB962C8B-B14F-4D97-AF65-F5344CB8AC3E}">
        <p14:creationId xmlns:p14="http://schemas.microsoft.com/office/powerpoint/2010/main" val="140618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A7E86-B1DC-86C7-9746-E690F3C2F4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Difference between ArrayList and LinkedList</a:t>
            </a:r>
          </a:p>
        </p:txBody>
      </p:sp>
      <p:graphicFrame>
        <p:nvGraphicFramePr>
          <p:cNvPr id="3" name="Table 2">
            <a:extLst>
              <a:ext uri="{FF2B5EF4-FFF2-40B4-BE49-F238E27FC236}">
                <a16:creationId xmlns:a16="http://schemas.microsoft.com/office/drawing/2014/main" id="{80CB288D-6880-DE57-5330-989992FD2CA4}"/>
              </a:ext>
            </a:extLst>
          </p:cNvPr>
          <p:cNvGraphicFramePr>
            <a:graphicFrameLocks noGrp="1"/>
          </p:cNvGraphicFramePr>
          <p:nvPr>
            <p:extLst>
              <p:ext uri="{D42A27DB-BD31-4B8C-83A1-F6EECF244321}">
                <p14:modId xmlns:p14="http://schemas.microsoft.com/office/powerpoint/2010/main" val="872310550"/>
              </p:ext>
            </p:extLst>
          </p:nvPr>
        </p:nvGraphicFramePr>
        <p:xfrm>
          <a:off x="4777316" y="1134545"/>
          <a:ext cx="6780700" cy="4586583"/>
        </p:xfrm>
        <a:graphic>
          <a:graphicData uri="http://schemas.openxmlformats.org/drawingml/2006/table">
            <a:tbl>
              <a:tblPr firstRow="1" bandRow="1">
                <a:tableStyleId>{2D5ABB26-0587-4C30-8999-92F81FD0307C}</a:tableStyleId>
              </a:tblPr>
              <a:tblGrid>
                <a:gridCol w="3390350">
                  <a:extLst>
                    <a:ext uri="{9D8B030D-6E8A-4147-A177-3AD203B41FA5}">
                      <a16:colId xmlns:a16="http://schemas.microsoft.com/office/drawing/2014/main" val="900563800"/>
                    </a:ext>
                  </a:extLst>
                </a:gridCol>
                <a:gridCol w="3390350">
                  <a:extLst>
                    <a:ext uri="{9D8B030D-6E8A-4147-A177-3AD203B41FA5}">
                      <a16:colId xmlns:a16="http://schemas.microsoft.com/office/drawing/2014/main" val="3282979652"/>
                    </a:ext>
                  </a:extLst>
                </a:gridCol>
              </a:tblGrid>
              <a:tr h="424794">
                <a:tc>
                  <a:txBody>
                    <a:bodyPr/>
                    <a:lstStyle/>
                    <a:p>
                      <a:pPr algn="l" fontAlgn="t"/>
                      <a:r>
                        <a:rPr lang="en-IN" sz="1600" b="1" cap="none" spc="0" dirty="0" err="1">
                          <a:solidFill>
                            <a:schemeClr val="tx1"/>
                          </a:solidFill>
                          <a:effectLst/>
                        </a:rPr>
                        <a:t>ArrayList</a:t>
                      </a:r>
                      <a:endParaRPr lang="en-IN" sz="1600" b="1" cap="none" spc="0" dirty="0">
                        <a:solidFill>
                          <a:schemeClr val="tx1"/>
                        </a:solidFill>
                        <a:effectLst/>
                        <a:latin typeface="times new roman" panose="02020603050405020304" pitchFamily="18" charset="0"/>
                      </a:endParaRPr>
                    </a:p>
                  </a:txBody>
                  <a:tcPr marL="62382" marR="45929" marT="17824" marB="13367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t"/>
                      <a:r>
                        <a:rPr lang="en-IN" sz="1600" b="1" cap="none" spc="0" dirty="0">
                          <a:solidFill>
                            <a:schemeClr val="tx1"/>
                          </a:solidFill>
                          <a:effectLst/>
                        </a:rPr>
                        <a:t>LinkedList</a:t>
                      </a:r>
                      <a:endParaRPr lang="en-IN" sz="1600" b="1" cap="none" spc="0" dirty="0">
                        <a:solidFill>
                          <a:schemeClr val="tx1"/>
                        </a:solidFill>
                        <a:effectLst/>
                        <a:latin typeface="times new roman" panose="02020603050405020304" pitchFamily="18" charset="0"/>
                      </a:endParaRPr>
                    </a:p>
                  </a:txBody>
                  <a:tcPr marL="62382" marR="45929" marT="17824" marB="13367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87824218"/>
                  </a:ext>
                </a:extLst>
              </a:tr>
              <a:tr h="543617">
                <a:tc>
                  <a:txBody>
                    <a:bodyPr/>
                    <a:lstStyle/>
                    <a:p>
                      <a:pPr algn="just" fontAlgn="t"/>
                      <a:r>
                        <a:rPr lang="en-US" sz="1200" cap="none" spc="0">
                          <a:solidFill>
                            <a:schemeClr val="tx1"/>
                          </a:solidFill>
                          <a:effectLst/>
                        </a:rPr>
                        <a:t>1) ArrayList internally uses a </a:t>
                      </a:r>
                      <a:r>
                        <a:rPr lang="en-US" sz="1200" b="1" cap="none" spc="0">
                          <a:solidFill>
                            <a:schemeClr val="tx1"/>
                          </a:solidFill>
                          <a:effectLst/>
                        </a:rPr>
                        <a:t>dynamic array</a:t>
                      </a:r>
                      <a:r>
                        <a:rPr lang="en-US" sz="1200" cap="none" spc="0">
                          <a:solidFill>
                            <a:schemeClr val="tx1"/>
                          </a:solidFill>
                          <a:effectLst/>
                        </a:rPr>
                        <a:t> to store the elements.</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a:solidFill>
                            <a:schemeClr val="tx1"/>
                          </a:solidFill>
                          <a:effectLst/>
                        </a:rPr>
                        <a:t>LinkedList internally uses a </a:t>
                      </a:r>
                      <a:r>
                        <a:rPr lang="en-US" sz="1200" b="1" cap="none" spc="0">
                          <a:solidFill>
                            <a:schemeClr val="tx1"/>
                          </a:solidFill>
                          <a:effectLst/>
                        </a:rPr>
                        <a:t>doubly linked list</a:t>
                      </a:r>
                      <a:r>
                        <a:rPr lang="en-US" sz="1200" cap="none" spc="0">
                          <a:solidFill>
                            <a:schemeClr val="tx1"/>
                          </a:solidFill>
                          <a:effectLst/>
                        </a:rPr>
                        <a:t> to store the elements.</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713928"/>
                  </a:ext>
                </a:extLst>
              </a:tr>
              <a:tr h="900087">
                <a:tc>
                  <a:txBody>
                    <a:bodyPr/>
                    <a:lstStyle/>
                    <a:p>
                      <a:pPr algn="just" fontAlgn="t"/>
                      <a:r>
                        <a:rPr lang="en-US" sz="1200" cap="none" spc="0">
                          <a:solidFill>
                            <a:schemeClr val="tx1"/>
                          </a:solidFill>
                          <a:effectLst/>
                        </a:rPr>
                        <a:t>2) Manipulation with ArrayList is </a:t>
                      </a:r>
                      <a:r>
                        <a:rPr lang="en-US" sz="1200" b="1" cap="none" spc="0">
                          <a:solidFill>
                            <a:schemeClr val="tx1"/>
                          </a:solidFill>
                          <a:effectLst/>
                        </a:rPr>
                        <a:t>slow</a:t>
                      </a:r>
                      <a:r>
                        <a:rPr lang="en-US" sz="1200" cap="none" spc="0">
                          <a:solidFill>
                            <a:schemeClr val="tx1"/>
                          </a:solidFill>
                          <a:effectLst/>
                        </a:rPr>
                        <a:t> because it internally uses an array. If any element is removed from the array, all the other elements are shifted in memory.</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a:solidFill>
                            <a:schemeClr val="tx1"/>
                          </a:solidFill>
                          <a:effectLst/>
                        </a:rPr>
                        <a:t>Manipulation with LinkedList is </a:t>
                      </a:r>
                      <a:r>
                        <a:rPr lang="en-US" sz="1200" b="1" cap="none" spc="0">
                          <a:solidFill>
                            <a:schemeClr val="tx1"/>
                          </a:solidFill>
                          <a:effectLst/>
                        </a:rPr>
                        <a:t>faster</a:t>
                      </a:r>
                      <a:r>
                        <a:rPr lang="en-US" sz="1200" cap="none" spc="0">
                          <a:solidFill>
                            <a:schemeClr val="tx1"/>
                          </a:solidFill>
                          <a:effectLst/>
                        </a:rPr>
                        <a:t> than ArrayList because it uses a doubly linked list, so no bit shifting is required in memory.</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0861"/>
                  </a:ext>
                </a:extLst>
              </a:tr>
              <a:tr h="543617">
                <a:tc>
                  <a:txBody>
                    <a:bodyPr/>
                    <a:lstStyle/>
                    <a:p>
                      <a:pPr algn="just" fontAlgn="t"/>
                      <a:r>
                        <a:rPr lang="en-US" sz="1200" cap="none" spc="0">
                          <a:solidFill>
                            <a:schemeClr val="tx1"/>
                          </a:solidFill>
                          <a:effectLst/>
                        </a:rPr>
                        <a:t>3) An ArrayList class can </a:t>
                      </a:r>
                      <a:r>
                        <a:rPr lang="en-US" sz="1200" b="1" cap="none" spc="0">
                          <a:solidFill>
                            <a:schemeClr val="tx1"/>
                          </a:solidFill>
                          <a:effectLst/>
                        </a:rPr>
                        <a:t>act as a list</a:t>
                      </a:r>
                      <a:r>
                        <a:rPr lang="en-US" sz="1200" cap="none" spc="0">
                          <a:solidFill>
                            <a:schemeClr val="tx1"/>
                          </a:solidFill>
                          <a:effectLst/>
                        </a:rPr>
                        <a:t> only because it implements List only.</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a:solidFill>
                            <a:schemeClr val="tx1"/>
                          </a:solidFill>
                          <a:effectLst/>
                        </a:rPr>
                        <a:t>LinkedList class can </a:t>
                      </a:r>
                      <a:r>
                        <a:rPr lang="en-US" sz="1200" b="1" cap="none" spc="0">
                          <a:solidFill>
                            <a:schemeClr val="tx1"/>
                          </a:solidFill>
                          <a:effectLst/>
                        </a:rPr>
                        <a:t>act as a list and queue</a:t>
                      </a:r>
                      <a:r>
                        <a:rPr lang="en-US" sz="1200" cap="none" spc="0">
                          <a:solidFill>
                            <a:schemeClr val="tx1"/>
                          </a:solidFill>
                          <a:effectLst/>
                        </a:rPr>
                        <a:t> both because it implements List and Deque interfaces.</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675382"/>
                  </a:ext>
                </a:extLst>
              </a:tr>
              <a:tr h="365382">
                <a:tc>
                  <a:txBody>
                    <a:bodyPr/>
                    <a:lstStyle/>
                    <a:p>
                      <a:pPr algn="just" fontAlgn="t"/>
                      <a:r>
                        <a:rPr lang="en-US" sz="1200" cap="none" spc="0">
                          <a:solidFill>
                            <a:schemeClr val="tx1"/>
                          </a:solidFill>
                          <a:effectLst/>
                        </a:rPr>
                        <a:t>4) ArrayList is </a:t>
                      </a:r>
                      <a:r>
                        <a:rPr lang="en-US" sz="1200" b="1" cap="none" spc="0">
                          <a:solidFill>
                            <a:schemeClr val="tx1"/>
                          </a:solidFill>
                          <a:effectLst/>
                        </a:rPr>
                        <a:t>better for storing and accessing</a:t>
                      </a:r>
                      <a:r>
                        <a:rPr lang="en-US" sz="1200" cap="none" spc="0">
                          <a:solidFill>
                            <a:schemeClr val="tx1"/>
                          </a:solidFill>
                          <a:effectLst/>
                        </a:rPr>
                        <a:t> data.</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200" cap="none" spc="0">
                          <a:solidFill>
                            <a:schemeClr val="tx1"/>
                          </a:solidFill>
                          <a:effectLst/>
                        </a:rPr>
                        <a:t>LinkedList is </a:t>
                      </a:r>
                      <a:r>
                        <a:rPr lang="en-IN" sz="1200" b="1" cap="none" spc="0">
                          <a:solidFill>
                            <a:schemeClr val="tx1"/>
                          </a:solidFill>
                          <a:effectLst/>
                        </a:rPr>
                        <a:t>better for manipulating</a:t>
                      </a:r>
                      <a:r>
                        <a:rPr lang="en-IN" sz="1200" cap="none" spc="0">
                          <a:solidFill>
                            <a:schemeClr val="tx1"/>
                          </a:solidFill>
                          <a:effectLst/>
                        </a:rPr>
                        <a:t> data.</a:t>
                      </a:r>
                      <a:endParaRPr lang="en-IN"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230755"/>
                  </a:ext>
                </a:extLst>
              </a:tr>
              <a:tr h="543617">
                <a:tc>
                  <a:txBody>
                    <a:bodyPr/>
                    <a:lstStyle/>
                    <a:p>
                      <a:pPr algn="just" fontAlgn="t"/>
                      <a:r>
                        <a:rPr lang="en-US" sz="1200" cap="none" spc="0">
                          <a:solidFill>
                            <a:schemeClr val="tx1"/>
                          </a:solidFill>
                          <a:effectLst/>
                        </a:rPr>
                        <a:t>5) The memory location for the elements of an ArrayList is contiguous.</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a:solidFill>
                            <a:schemeClr val="tx1"/>
                          </a:solidFill>
                          <a:effectLst/>
                        </a:rPr>
                        <a:t>The location for the elements of a linked list is not contagious.</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9298271"/>
                  </a:ext>
                </a:extLst>
              </a:tr>
              <a:tr h="721852">
                <a:tc>
                  <a:txBody>
                    <a:bodyPr/>
                    <a:lstStyle/>
                    <a:p>
                      <a:pPr algn="just" fontAlgn="t"/>
                      <a:r>
                        <a:rPr lang="en-US" sz="1200" cap="none" spc="0">
                          <a:solidFill>
                            <a:schemeClr val="tx1"/>
                          </a:solidFill>
                          <a:effectLst/>
                        </a:rPr>
                        <a:t>6) Generally, when an ArrayList is initialized, a default capacity of 10 is assigned to the ArrayList.</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a:solidFill>
                            <a:schemeClr val="tx1"/>
                          </a:solidFill>
                          <a:effectLst/>
                        </a:rPr>
                        <a:t>There is no case of default capacity in a LinkedList. In LinkedList, an empty list is created when a LinkedList is initialized.</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0255559"/>
                  </a:ext>
                </a:extLst>
              </a:tr>
              <a:tr h="543617">
                <a:tc>
                  <a:txBody>
                    <a:bodyPr/>
                    <a:lstStyle/>
                    <a:p>
                      <a:pPr algn="just" fontAlgn="t"/>
                      <a:r>
                        <a:rPr lang="en-US" sz="1200" cap="none" spc="0">
                          <a:solidFill>
                            <a:schemeClr val="tx1"/>
                          </a:solidFill>
                          <a:effectLst/>
                        </a:rPr>
                        <a:t>7) To be precise, an ArrayList is a resizable array.</a:t>
                      </a:r>
                      <a:endParaRPr lang="en-US" sz="1200" cap="none" spc="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cap="none" spc="0" dirty="0">
                          <a:solidFill>
                            <a:schemeClr val="tx1"/>
                          </a:solidFill>
                          <a:effectLst/>
                        </a:rPr>
                        <a:t>LinkedList implements the doubly linked list of the list interface.</a:t>
                      </a:r>
                      <a:endParaRPr lang="en-US" sz="1200" cap="none" spc="0" dirty="0">
                        <a:solidFill>
                          <a:schemeClr val="tx1"/>
                        </a:solidFill>
                        <a:effectLst/>
                        <a:latin typeface="inter-regular"/>
                      </a:endParaRPr>
                    </a:p>
                  </a:txBody>
                  <a:tcPr marL="62382" marR="30620" marT="17824" marB="13367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73795"/>
                  </a:ext>
                </a:extLst>
              </a:tr>
            </a:tbl>
          </a:graphicData>
        </a:graphic>
      </p:graphicFrame>
    </p:spTree>
    <p:extLst>
      <p:ext uri="{BB962C8B-B14F-4D97-AF65-F5344CB8AC3E}">
        <p14:creationId xmlns:p14="http://schemas.microsoft.com/office/powerpoint/2010/main" val="245638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nline Notebook by Slidesgo">
  <a:themeElements>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1C4587"/>
    </a:dk1>
    <a:lt1>
      <a:srgbClr val="FFFFFF"/>
    </a:lt1>
    <a:dk2>
      <a:srgbClr val="000000"/>
    </a:dk2>
    <a:lt2>
      <a:srgbClr val="EEEEEE"/>
    </a:lt2>
    <a:accent1>
      <a:srgbClr val="FFF8D3"/>
    </a:accent1>
    <a:accent2>
      <a:srgbClr val="CAFFCA"/>
    </a:accent2>
    <a:accent3>
      <a:srgbClr val="FFBBAA"/>
    </a:accent3>
    <a:accent4>
      <a:srgbClr val="B0D5F7"/>
    </a:accent4>
    <a:accent5>
      <a:srgbClr val="FFFFFF"/>
    </a:accent5>
    <a:accent6>
      <a:srgbClr val="FFE599"/>
    </a:accent6>
    <a:hlink>
      <a:srgbClr val="1C458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6784</TotalTime>
  <Words>4181</Words>
  <Application>Microsoft Office PowerPoint</Application>
  <PresentationFormat>Widescreen</PresentationFormat>
  <Paragraphs>400</Paragraphs>
  <Slides>34</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Arial</vt:lpstr>
      <vt:lpstr>Calibri</vt:lpstr>
      <vt:lpstr>Calibri Light</vt:lpstr>
      <vt:lpstr>Consolas</vt:lpstr>
      <vt:lpstr>Georgia</vt:lpstr>
      <vt:lpstr>inter-regular</vt:lpstr>
      <vt:lpstr>Itim</vt:lpstr>
      <vt:lpstr>Merriweather</vt:lpstr>
      <vt:lpstr>Muli</vt:lpstr>
      <vt:lpstr>Nunito</vt:lpstr>
      <vt:lpstr>Roboto</vt:lpstr>
      <vt:lpstr>times new roman</vt:lpstr>
      <vt:lpstr>Office Theme</vt:lpstr>
      <vt:lpstr>Online Notebook by Slidesgo</vt:lpstr>
      <vt:lpstr>COLLECTION FRAMEWORK</vt:lpstr>
      <vt:lpstr>Java Collections Framework  </vt:lpstr>
      <vt:lpstr>Java Collections</vt:lpstr>
      <vt:lpstr>Introduction of journey of collection…</vt:lpstr>
      <vt:lpstr>INTERFACES</vt:lpstr>
      <vt:lpstr>Interfaces Hierarchy</vt:lpstr>
      <vt:lpstr>List</vt:lpstr>
      <vt:lpstr>Method for LinkedList</vt:lpstr>
      <vt:lpstr>Difference between ArrayList and LinkedList</vt:lpstr>
      <vt:lpstr>1: When the rate of addition or removal rate is more than the read scenarios, then go for the LinkedList. On the other hand, when the frequency of the read scenarios is more than the addition or removal rate, then ArrayList takes precedence over LinkedList. 2: Since the elements of an ArrayList are stored more compact as compared to a LinkedList; therefore, the ArrayList is more cache-friendly as compared to the LinkedList. Thus, chances for the cache miss are less in an ArrayList as compared to a LinkedList. Generally, it is considered that a LinkedList is poor in cache-locality. 3: Memory overhead in the LinkedList is more as compared to the ArrayList. It is because, in a LinkedList, we have two extra links (next and previous) as it is required to store the address of the previous and the next nodes, and these links consume extra space. Such links are not present in an ArrayList. </vt:lpstr>
      <vt:lpstr>Set Implementation</vt:lpstr>
      <vt:lpstr>Navigable Set</vt:lpstr>
      <vt:lpstr>PowerPoint Presentation</vt:lpstr>
      <vt:lpstr>Methods: </vt:lpstr>
      <vt:lpstr>HashSet Example</vt:lpstr>
      <vt:lpstr>PowerPoint Presentation</vt:lpstr>
      <vt:lpstr>Types:</vt:lpstr>
      <vt:lpstr>HashSet</vt:lpstr>
      <vt:lpstr>PowerPoint Presentation</vt:lpstr>
      <vt:lpstr>2: EnumSet</vt:lpstr>
      <vt:lpstr>EnumSet Example</vt:lpstr>
      <vt:lpstr>Queue:</vt:lpstr>
      <vt:lpstr>PowerPoint Presentation</vt:lpstr>
      <vt:lpstr>PowerPoint Presentation</vt:lpstr>
      <vt:lpstr>Characteristics of Queue </vt:lpstr>
      <vt:lpstr>Iterator in Collection</vt:lpstr>
      <vt:lpstr>HASHMAP</vt:lpstr>
      <vt:lpstr>PowerPoint Presentation</vt:lpstr>
      <vt:lpstr>Characteristics of HashMap:</vt:lpstr>
      <vt:lpstr>Example</vt:lpstr>
      <vt:lpstr>Internal Structure of HashMap</vt:lpstr>
      <vt:lpstr>Methods</vt:lpstr>
      <vt:lpstr>Advantages of HashMap: </vt:lpstr>
      <vt:lpstr>Disadvantages of HashMap: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Sandeep Lokhande_HO</dc:creator>
  <cp:lastModifiedBy>Vijay Kumbhar</cp:lastModifiedBy>
  <cp:revision>76</cp:revision>
  <dcterms:created xsi:type="dcterms:W3CDTF">2022-10-13T14:56:02Z</dcterms:created>
  <dcterms:modified xsi:type="dcterms:W3CDTF">2023-07-14T13:39:43Z</dcterms:modified>
</cp:coreProperties>
</file>