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ja-JP"/>
    </a:defPPr>
    <a:lvl1pPr marL="0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kumimoji="1" sz="340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67"/>
    <p:restoredTop sz="94676"/>
  </p:normalViewPr>
  <p:slideViewPr>
    <p:cSldViewPr snapToGrid="0" snapToObjects="1">
      <p:cViewPr>
        <p:scale>
          <a:sx n="110" d="100"/>
          <a:sy n="110" d="100"/>
        </p:scale>
        <p:origin x="-1712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4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8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09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1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4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96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76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F6D2-FA71-FE49-ACF8-0D526E7F9892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30EF-990F-4746-A63F-37969970E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7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kumimoji="1"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kumimoji="1"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40C80F31-9F83-454C-BC0A-1E10E178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456" y="1684146"/>
            <a:ext cx="3244320" cy="21600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BB773D-E0A4-7B49-81AA-20EF9E61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10" y="1684146"/>
            <a:ext cx="3214588" cy="21600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097CEFD-7FB5-EA46-89ED-036CDE6B0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455" y="1684146"/>
            <a:ext cx="3257280" cy="216000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1C2157-E272-E144-A9CF-C357069AC7E8}"/>
              </a:ext>
            </a:extLst>
          </p:cNvPr>
          <p:cNvSpPr txBox="1"/>
          <p:nvPr/>
        </p:nvSpPr>
        <p:spPr>
          <a:xfrm>
            <a:off x="3674455" y="1684146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8E4E3C6-9823-264B-8CA4-AC8418207849}"/>
              </a:ext>
            </a:extLst>
          </p:cNvPr>
          <p:cNvSpPr txBox="1"/>
          <p:nvPr/>
        </p:nvSpPr>
        <p:spPr>
          <a:xfrm>
            <a:off x="7023910" y="1684146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4E06747-39C2-BC4D-B7F9-AC6C3153ABB3}"/>
              </a:ext>
            </a:extLst>
          </p:cNvPr>
          <p:cNvSpPr txBox="1"/>
          <p:nvPr/>
        </p:nvSpPr>
        <p:spPr>
          <a:xfrm>
            <a:off x="10343456" y="1684146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kumimoji="1"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FE6EFE17-1B8C-1A4E-B602-1953897E3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319" y="1716230"/>
            <a:ext cx="3248675" cy="21600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374D994-27AB-3848-9A96-0F3FE256E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455" y="3938742"/>
            <a:ext cx="3227092" cy="2160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40F35A05-96FF-C749-881F-B2A7A7AF4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3910" y="3938742"/>
            <a:ext cx="3248675" cy="21600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23059021-E830-8448-86BA-83C73310C6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3456" y="3938742"/>
            <a:ext cx="3237844" cy="21600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2D350C39-6052-6146-8428-A3CB17B61C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3319" y="3970826"/>
            <a:ext cx="3218571" cy="216000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EF0B10E-C48F-E640-8C32-77F199A938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4333" y="6225422"/>
            <a:ext cx="3224850" cy="21600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4A07E6FE-9D81-D14E-A8AA-AA5C0FB1C0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788" y="6225422"/>
            <a:ext cx="3257561" cy="216000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37E80B8F-9318-9140-A19C-0D07342B1A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3334" y="6225422"/>
            <a:ext cx="3229091" cy="216000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EF8C6C-DED3-AA46-93EA-B8BED14FB37D}"/>
              </a:ext>
            </a:extLst>
          </p:cNvPr>
          <p:cNvSpPr txBox="1"/>
          <p:nvPr/>
        </p:nvSpPr>
        <p:spPr>
          <a:xfrm>
            <a:off x="13693441" y="1684146"/>
            <a:ext cx="813043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91664A4-64D0-FB48-B220-36E75499FAF5}"/>
              </a:ext>
            </a:extLst>
          </p:cNvPr>
          <p:cNvSpPr txBox="1"/>
          <p:nvPr/>
        </p:nvSpPr>
        <p:spPr>
          <a:xfrm>
            <a:off x="3674455" y="3938742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kumimoji="1"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179891E-5F36-0542-95BB-DBA40FDB6DBF}"/>
              </a:ext>
            </a:extLst>
          </p:cNvPr>
          <p:cNvSpPr txBox="1"/>
          <p:nvPr/>
        </p:nvSpPr>
        <p:spPr>
          <a:xfrm>
            <a:off x="7023910" y="3938742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kumimoji="1"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6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50143C1-2C26-8E4D-8AD3-D37F0485ADE5}"/>
              </a:ext>
            </a:extLst>
          </p:cNvPr>
          <p:cNvSpPr txBox="1"/>
          <p:nvPr/>
        </p:nvSpPr>
        <p:spPr>
          <a:xfrm>
            <a:off x="10343456" y="3938742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7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A53135-F234-464D-83E6-E0A2175AEE9E}"/>
              </a:ext>
            </a:extLst>
          </p:cNvPr>
          <p:cNvSpPr txBox="1"/>
          <p:nvPr/>
        </p:nvSpPr>
        <p:spPr>
          <a:xfrm>
            <a:off x="13693441" y="3938742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kumimoji="1"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8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1148142-E908-674F-995A-86F090086E40}"/>
              </a:ext>
            </a:extLst>
          </p:cNvPr>
          <p:cNvSpPr txBox="1"/>
          <p:nvPr/>
        </p:nvSpPr>
        <p:spPr>
          <a:xfrm>
            <a:off x="3674455" y="6208236"/>
            <a:ext cx="81144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kumimoji="1"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9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58C17A6-44A8-0942-973D-DE5A3AC9CC7C}"/>
              </a:ext>
            </a:extLst>
          </p:cNvPr>
          <p:cNvSpPr txBox="1"/>
          <p:nvPr/>
        </p:nvSpPr>
        <p:spPr>
          <a:xfrm>
            <a:off x="7023910" y="6208236"/>
            <a:ext cx="96693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kumimoji="1"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34585AB-C691-FF42-A99D-792D62A71446}"/>
              </a:ext>
            </a:extLst>
          </p:cNvPr>
          <p:cNvSpPr txBox="1"/>
          <p:nvPr/>
        </p:nvSpPr>
        <p:spPr>
          <a:xfrm>
            <a:off x="10343456" y="6208236"/>
            <a:ext cx="966931" cy="36933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第</a:t>
            </a:r>
            <a:r>
              <a:rPr lang="en-US" altLang="ja-JP" sz="18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11</a:t>
            </a:r>
            <a:r>
              <a:rPr kumimoji="1" lang="ja-JP" altLang="en-US" sz="18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0635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Macintosh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6</cp:revision>
  <dcterms:created xsi:type="dcterms:W3CDTF">2022-08-14T12:49:32Z</dcterms:created>
  <dcterms:modified xsi:type="dcterms:W3CDTF">2022-08-14T13:23:37Z</dcterms:modified>
</cp:coreProperties>
</file>